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13004800" cy="9753600"/>
  <p:notesSz cx="6858000" cy="9144000"/>
  <p:defaultTextStyle>
    <a:lvl1pPr algn="ctr" defTabSz="584200">
      <a:defRPr i="1" sz="4800">
        <a:latin typeface="+mn-lt"/>
        <a:ea typeface="+mn-ea"/>
        <a:cs typeface="+mn-cs"/>
        <a:sym typeface="Times"/>
      </a:defRPr>
    </a:lvl1pPr>
    <a:lvl2pPr indent="342900" algn="ctr" defTabSz="584200">
      <a:defRPr i="1" sz="4800">
        <a:latin typeface="+mn-lt"/>
        <a:ea typeface="+mn-ea"/>
        <a:cs typeface="+mn-cs"/>
        <a:sym typeface="Times"/>
      </a:defRPr>
    </a:lvl2pPr>
    <a:lvl3pPr indent="685800" algn="ctr" defTabSz="584200">
      <a:defRPr i="1" sz="4800">
        <a:latin typeface="+mn-lt"/>
        <a:ea typeface="+mn-ea"/>
        <a:cs typeface="+mn-cs"/>
        <a:sym typeface="Times"/>
      </a:defRPr>
    </a:lvl3pPr>
    <a:lvl4pPr indent="1028700" algn="ctr" defTabSz="584200">
      <a:defRPr i="1" sz="4800">
        <a:latin typeface="+mn-lt"/>
        <a:ea typeface="+mn-ea"/>
        <a:cs typeface="+mn-cs"/>
        <a:sym typeface="Times"/>
      </a:defRPr>
    </a:lvl4pPr>
    <a:lvl5pPr indent="1371600" algn="ctr" defTabSz="584200">
      <a:defRPr i="1" sz="4800">
        <a:latin typeface="+mn-lt"/>
        <a:ea typeface="+mn-ea"/>
        <a:cs typeface="+mn-cs"/>
        <a:sym typeface="Times"/>
      </a:defRPr>
    </a:lvl5pPr>
    <a:lvl6pPr indent="1714500" algn="ctr" defTabSz="584200">
      <a:defRPr i="1" sz="4800">
        <a:latin typeface="+mn-lt"/>
        <a:ea typeface="+mn-ea"/>
        <a:cs typeface="+mn-cs"/>
        <a:sym typeface="Times"/>
      </a:defRPr>
    </a:lvl6pPr>
    <a:lvl7pPr indent="2057400" algn="ctr" defTabSz="584200">
      <a:defRPr i="1" sz="4800">
        <a:latin typeface="+mn-lt"/>
        <a:ea typeface="+mn-ea"/>
        <a:cs typeface="+mn-cs"/>
        <a:sym typeface="Times"/>
      </a:defRPr>
    </a:lvl7pPr>
    <a:lvl8pPr indent="2400300" algn="ctr" defTabSz="584200">
      <a:defRPr i="1" sz="4800">
        <a:latin typeface="+mn-lt"/>
        <a:ea typeface="+mn-ea"/>
        <a:cs typeface="+mn-cs"/>
        <a:sym typeface="Times"/>
      </a:defRPr>
    </a:lvl8pPr>
    <a:lvl9pPr indent="2743200" algn="ctr" defTabSz="584200">
      <a:defRPr i="1" sz="4800">
        <a:latin typeface="+mn-lt"/>
        <a:ea typeface="+mn-ea"/>
        <a:cs typeface="+mn-cs"/>
        <a:sym typeface="Time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n">
        <a:fontRef idx="minor">
          <a:srgbClr val="000000"/>
        </a:fontRef>
        <a:srgbClr val="000000"/>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fill>
          <a:noFill/>
        </a:fill>
      </a:tcStyle>
    </a:wholeTbl>
    <a:band2H>
      <a:tcTxStyle b="def" i="def"/>
      <a:tcStyle>
        <a:tcBdr/>
        <a:fill>
          <a:solidFill>
            <a:srgbClr val="998F72">
              <a:alpha val="40000"/>
            </a:srgbClr>
          </a:solidFill>
        </a:fill>
      </a:tcStyle>
    </a:band2H>
    <a:firstCol>
      <a:tcTxStyle b="off" i="on">
        <a:fontRef idx="minor">
          <a:srgbClr val="FFFFFF"/>
        </a:fontRef>
        <a:srgbClr val="FFFFFF"/>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tcStyle>
    </a:firstCol>
    <a:lastRow>
      <a:tcTxStyle b="off" i="on">
        <a:fontRef idx="minor">
          <a:srgbClr val="FFFFFF"/>
        </a:fontRef>
        <a:srgbClr val="FFFFFF"/>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tcStyle>
    </a:lastRow>
    <a:firstRow>
      <a:tcTxStyle b="off" i="on">
        <a:fontRef idx="minor">
          <a:srgbClr val="FFFFFF"/>
        </a:fontRef>
        <a:srgbClr val="FFFFFF"/>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p:nvPr>
            <p:ph type="sldImg"/>
          </p:nvPr>
        </p:nvSpPr>
        <p:spPr>
          <a:xfrm>
            <a:off x="1143000" y="685800"/>
            <a:ext cx="4572000" cy="3429000"/>
          </a:xfrm>
          <a:prstGeom prst="rect">
            <a:avLst/>
          </a:prstGeom>
        </p:spPr>
        <p:txBody>
          <a:bodyPr/>
          <a:lstStyle/>
          <a:p>
            <a:pPr lvl="0"/>
          </a:p>
        </p:txBody>
      </p:sp>
      <p:sp>
        <p:nvSpPr>
          <p:cNvPr id="398" name="Shape 398"/>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tif"/></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tif"/></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tif"/></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tif"/></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7" name="jm57.png"/>
          <p:cNvPicPr/>
          <p:nvPr/>
        </p:nvPicPr>
        <p:blipFill>
          <a:blip r:embed="rId3">
            <a:extLst/>
          </a:blip>
          <a:srcRect l="0" t="18164" r="0" b="6347"/>
          <a:stretch>
            <a:fillRect/>
          </a:stretch>
        </p:blipFill>
        <p:spPr>
          <a:xfrm>
            <a:off x="0" y="-12700"/>
            <a:ext cx="13004800" cy="9817100"/>
          </a:xfrm>
          <a:prstGeom prst="rect">
            <a:avLst/>
          </a:prstGeom>
          <a:ln w="12700">
            <a:miter lim="400000"/>
          </a:ln>
        </p:spPr>
      </p:pic>
      <p:sp>
        <p:nvSpPr>
          <p:cNvPr id="158" name="Shape 158"/>
          <p:cNvSpPr/>
          <p:nvPr>
            <p:ph type="title"/>
          </p:nvPr>
        </p:nvSpPr>
        <p:spPr>
          <a:xfrm>
            <a:off x="850900" y="1524000"/>
            <a:ext cx="11290300" cy="3073400"/>
          </a:xfrm>
          <a:prstGeom prst="rect">
            <a:avLst/>
          </a:prstGeom>
        </p:spPr>
        <p:txBody>
          <a:bodyPr lIns="0" tIns="0" rIns="0" bIns="0" anchor="b"/>
          <a:lstStyle>
            <a:lvl1pPr algn="r" defTabSz="584200">
              <a:defRPr sz="6400">
                <a:solidFill>
                  <a:srgbClr val="000000"/>
                </a:solidFill>
                <a:latin typeface="+mn-lt"/>
                <a:ea typeface="+mn-ea"/>
                <a:cs typeface="+mn-cs"/>
                <a:sym typeface="Times"/>
              </a:defRPr>
            </a:lvl1pPr>
          </a:lstStyle>
          <a:p>
            <a:pPr lvl="0">
              <a:defRPr sz="1800">
                <a:effectLst/>
              </a:defRPr>
            </a:pPr>
            <a:r>
              <a:rPr sz="6400"/>
              <a:t>Title Text</a:t>
            </a:r>
          </a:p>
        </p:txBody>
      </p:sp>
      <p:sp>
        <p:nvSpPr>
          <p:cNvPr id="159" name="Shape 159"/>
          <p:cNvSpPr/>
          <p:nvPr>
            <p:ph type="body" idx="1"/>
          </p:nvPr>
        </p:nvSpPr>
        <p:spPr>
          <a:xfrm>
            <a:off x="850900" y="5156200"/>
            <a:ext cx="11290300" cy="2324100"/>
          </a:xfrm>
          <a:prstGeom prst="rect">
            <a:avLst/>
          </a:prstGeom>
        </p:spPr>
        <p:txBody>
          <a:bodyPr lIns="0" tIns="0" rIns="0" bIns="0"/>
          <a:lstStyle>
            <a:lvl1pPr marL="0" indent="0" algn="r" defTabSz="584200">
              <a:spcBef>
                <a:spcPts val="0"/>
              </a:spcBef>
              <a:buClrTx/>
              <a:buSzTx/>
              <a:buFontTx/>
              <a:buNone/>
              <a:defRPr i="1" sz="3600">
                <a:solidFill>
                  <a:srgbClr val="000000"/>
                </a:solidFill>
                <a:latin typeface="+mn-lt"/>
                <a:ea typeface="+mn-ea"/>
                <a:cs typeface="+mn-cs"/>
                <a:sym typeface="Times"/>
              </a:defRPr>
            </a:lvl1pPr>
            <a:lvl2pPr marL="0" indent="0" algn="r" defTabSz="584200">
              <a:spcBef>
                <a:spcPts val="0"/>
              </a:spcBef>
              <a:buClrTx/>
              <a:buSzTx/>
              <a:buFontTx/>
              <a:buNone/>
              <a:defRPr i="1" sz="3600">
                <a:solidFill>
                  <a:srgbClr val="000000"/>
                </a:solidFill>
                <a:latin typeface="+mn-lt"/>
                <a:ea typeface="+mn-ea"/>
                <a:cs typeface="+mn-cs"/>
                <a:sym typeface="Times"/>
              </a:defRPr>
            </a:lvl2pPr>
            <a:lvl3pPr marL="0" indent="0" algn="r" defTabSz="584200">
              <a:spcBef>
                <a:spcPts val="0"/>
              </a:spcBef>
              <a:buClrTx/>
              <a:buSzTx/>
              <a:buFontTx/>
              <a:buNone/>
              <a:defRPr i="1" sz="3600">
                <a:solidFill>
                  <a:srgbClr val="000000"/>
                </a:solidFill>
                <a:latin typeface="+mn-lt"/>
                <a:ea typeface="+mn-ea"/>
                <a:cs typeface="+mn-cs"/>
                <a:sym typeface="Times"/>
              </a:defRPr>
            </a:lvl3pPr>
            <a:lvl4pPr marL="0" indent="0" algn="r" defTabSz="584200">
              <a:spcBef>
                <a:spcPts val="0"/>
              </a:spcBef>
              <a:buClrTx/>
              <a:buSzTx/>
              <a:buFontTx/>
              <a:buNone/>
              <a:defRPr i="1" sz="3600">
                <a:solidFill>
                  <a:srgbClr val="000000"/>
                </a:solidFill>
                <a:latin typeface="+mn-lt"/>
                <a:ea typeface="+mn-ea"/>
                <a:cs typeface="+mn-cs"/>
                <a:sym typeface="Times"/>
              </a:defRPr>
            </a:lvl4pPr>
            <a:lvl5pPr marL="0" indent="0" algn="r" defTabSz="584200">
              <a:spcBef>
                <a:spcPts val="0"/>
              </a:spcBef>
              <a:buClrTx/>
              <a:buSzTx/>
              <a:buFontTx/>
              <a:buNone/>
              <a:defRPr i="1" sz="3600">
                <a:solidFill>
                  <a:srgbClr val="000000"/>
                </a:solidFill>
                <a:latin typeface="+mn-lt"/>
                <a:ea typeface="+mn-ea"/>
                <a:cs typeface="+mn-cs"/>
                <a:sym typeface="Times"/>
              </a:defRPr>
            </a:lvl5pPr>
          </a:lstStyle>
          <a:p>
            <a:pPr lvl="0">
              <a:defRPr i="0" sz="1800">
                <a:effectLst/>
              </a:defRPr>
            </a:pPr>
            <a:r>
              <a:rPr i="1" sz="3600"/>
              <a:t>Body Level One</a:t>
            </a:r>
            <a:endParaRPr i="1" sz="3600"/>
          </a:p>
          <a:p>
            <a:pPr lvl="1">
              <a:defRPr i="0" sz="1800">
                <a:effectLst/>
              </a:defRPr>
            </a:pPr>
            <a:r>
              <a:rPr i="1" sz="3600"/>
              <a:t>Body Level Two</a:t>
            </a:r>
            <a:endParaRPr i="1" sz="3600"/>
          </a:p>
          <a:p>
            <a:pPr lvl="2">
              <a:defRPr i="0" sz="1800">
                <a:effectLst/>
              </a:defRPr>
            </a:pPr>
            <a:r>
              <a:rPr i="1" sz="3600"/>
              <a:t>Body Level Three</a:t>
            </a:r>
            <a:endParaRPr i="1" sz="3600"/>
          </a:p>
          <a:p>
            <a:pPr lvl="3">
              <a:defRPr i="0" sz="1800">
                <a:effectLst/>
              </a:defRPr>
            </a:pPr>
            <a:r>
              <a:rPr i="1" sz="3600"/>
              <a:t>Body Level Four</a:t>
            </a:r>
            <a:endParaRPr i="1" sz="3600"/>
          </a:p>
          <a:p>
            <a:pPr lvl="4">
              <a:defRPr i="0" sz="1800">
                <a:effectLst/>
              </a:defRPr>
            </a:pPr>
            <a:r>
              <a:rPr i="1" sz="36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2"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193"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194" name="Shape 194"/>
          <p:cNvSpPr/>
          <p:nvPr>
            <p:ph type="title"/>
          </p:nvPr>
        </p:nvSpPr>
        <p:spPr>
          <a:xfrm>
            <a:off x="990600" y="584200"/>
            <a:ext cx="11010900" cy="1143000"/>
          </a:xfrm>
          <a:prstGeom prst="rect">
            <a:avLst/>
          </a:prstGeom>
        </p:spPr>
        <p:txBody>
          <a:bodyPr lIns="50800" tIns="50800" rIns="50800" bIns="50800"/>
          <a:lstStyle>
            <a:lvl1pPr defTabSz="584200">
              <a:defRPr sz="6400">
                <a:solidFill>
                  <a:srgbClr val="000000"/>
                </a:solidFill>
                <a:latin typeface="+mn-lt"/>
                <a:ea typeface="+mn-ea"/>
                <a:cs typeface="+mn-cs"/>
                <a:sym typeface="Times"/>
              </a:defRPr>
            </a:lvl1pPr>
          </a:lstStyle>
          <a:p>
            <a:pPr lvl="0">
              <a:defRPr sz="1800">
                <a:effectLst/>
              </a:defRPr>
            </a:pPr>
            <a:r>
              <a:rPr sz="6400"/>
              <a:t>Title Text</a:t>
            </a:r>
          </a:p>
        </p:txBody>
      </p:sp>
      <p:sp>
        <p:nvSpPr>
          <p:cNvPr id="195" name="Shape 195"/>
          <p:cNvSpPr/>
          <p:nvPr>
            <p:ph type="body" idx="1"/>
          </p:nvPr>
        </p:nvSpPr>
        <p:spPr>
          <a:xfrm>
            <a:off x="990600" y="2654300"/>
            <a:ext cx="5130800" cy="6121400"/>
          </a:xfrm>
          <a:prstGeom prst="rect">
            <a:avLst/>
          </a:prstGeom>
        </p:spPr>
        <p:txBody>
          <a:bodyPr lIns="50800" tIns="50800" rIns="50800" bIns="50800" anchor="ctr"/>
          <a:lstStyle>
            <a:lvl1pPr marL="7669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1pPr>
            <a:lvl2pPr marL="1414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2pPr>
            <a:lvl3pPr marL="2049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3pPr>
            <a:lvl4pPr marL="27100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4pPr>
            <a:lvl5pPr marL="33577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5pPr>
          </a:lstStyle>
          <a:p>
            <a:pPr lvl="0">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One</a:t>
            </a:r>
            <a:endParaRPr sz="3500">
              <a:solidFill>
                <a:srgbClr val="FFFFFF"/>
              </a:solidFill>
              <a:effectLst>
                <a:outerShdw sx="100000" sy="100000" kx="0" ky="0" algn="b" rotWithShape="0" blurRad="76200" dist="63500" dir="2776470">
                  <a:srgbClr val="000000"/>
                </a:outerShdw>
              </a:effectLst>
            </a:endParaRPr>
          </a:p>
          <a:p>
            <a:pPr lvl="1">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Two</a:t>
            </a:r>
            <a:endParaRPr sz="3500">
              <a:solidFill>
                <a:srgbClr val="FFFFFF"/>
              </a:solidFill>
              <a:effectLst>
                <a:outerShdw sx="100000" sy="100000" kx="0" ky="0" algn="b" rotWithShape="0" blurRad="76200" dist="63500" dir="2776470">
                  <a:srgbClr val="000000"/>
                </a:outerShdw>
              </a:effectLst>
            </a:endParaRPr>
          </a:p>
          <a:p>
            <a:pPr lvl="2">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Three</a:t>
            </a:r>
            <a:endParaRPr sz="3500">
              <a:solidFill>
                <a:srgbClr val="FFFFFF"/>
              </a:solidFill>
              <a:effectLst>
                <a:outerShdw sx="100000" sy="100000" kx="0" ky="0" algn="b" rotWithShape="0" blurRad="76200" dist="63500" dir="2776470">
                  <a:srgbClr val="000000"/>
                </a:outerShdw>
              </a:effectLst>
            </a:endParaRPr>
          </a:p>
          <a:p>
            <a:pPr lvl="3">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Four</a:t>
            </a:r>
            <a:endParaRPr sz="3500">
              <a:solidFill>
                <a:srgbClr val="FFFFFF"/>
              </a:solidFill>
              <a:effectLst>
                <a:outerShdw sx="100000" sy="100000" kx="0" ky="0" algn="b" rotWithShape="0" blurRad="76200" dist="63500" dir="2776470">
                  <a:srgbClr val="000000"/>
                </a:outerShdw>
              </a:effectLst>
            </a:endParaRPr>
          </a:p>
          <a:p>
            <a:pPr lvl="4">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7"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198"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199" name="Shape 199"/>
          <p:cNvSpPr/>
          <p:nvPr>
            <p:ph type="title"/>
          </p:nvPr>
        </p:nvSpPr>
        <p:spPr>
          <a:xfrm>
            <a:off x="990600" y="584200"/>
            <a:ext cx="11010900" cy="1143000"/>
          </a:xfrm>
          <a:prstGeom prst="rect">
            <a:avLst/>
          </a:prstGeom>
        </p:spPr>
        <p:txBody>
          <a:bodyPr lIns="50800" tIns="50800" rIns="50800" bIns="50800"/>
          <a:lstStyle>
            <a:lvl1pPr defTabSz="584200">
              <a:defRPr sz="6400">
                <a:solidFill>
                  <a:srgbClr val="000000"/>
                </a:solidFill>
                <a:latin typeface="+mn-lt"/>
                <a:ea typeface="+mn-ea"/>
                <a:cs typeface="+mn-cs"/>
                <a:sym typeface="Times"/>
              </a:defRPr>
            </a:lvl1pPr>
          </a:lstStyle>
          <a:p>
            <a:pPr lvl="0">
              <a:defRPr sz="1800">
                <a:effectLst/>
              </a:defRPr>
            </a:pPr>
            <a:r>
              <a:rPr sz="6400"/>
              <a:t>Title Text</a:t>
            </a:r>
          </a:p>
        </p:txBody>
      </p:sp>
      <p:sp>
        <p:nvSpPr>
          <p:cNvPr id="200" name="Shape 200"/>
          <p:cNvSpPr/>
          <p:nvPr>
            <p:ph type="body" idx="1"/>
          </p:nvPr>
        </p:nvSpPr>
        <p:spPr>
          <a:xfrm>
            <a:off x="990600" y="2654300"/>
            <a:ext cx="5130800" cy="6121400"/>
          </a:xfrm>
          <a:prstGeom prst="rect">
            <a:avLst/>
          </a:prstGeom>
        </p:spPr>
        <p:txBody>
          <a:bodyPr lIns="50800" tIns="50800" rIns="50800" bIns="50800" anchor="ctr"/>
          <a:lstStyle>
            <a:lvl1pPr marL="7669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1pPr>
            <a:lvl2pPr marL="1414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2pPr>
            <a:lvl3pPr marL="2049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3pPr>
            <a:lvl4pPr marL="27100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4pPr>
            <a:lvl5pPr marL="33577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5pPr>
          </a:lstStyle>
          <a:p>
            <a:pPr lvl="0">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One</a:t>
            </a:r>
            <a:endParaRPr sz="3500">
              <a:solidFill>
                <a:srgbClr val="FFFFFF"/>
              </a:solidFill>
              <a:effectLst>
                <a:outerShdw sx="100000" sy="100000" kx="0" ky="0" algn="b" rotWithShape="0" blurRad="76200" dist="63500" dir="2776470">
                  <a:srgbClr val="000000"/>
                </a:outerShdw>
              </a:effectLst>
            </a:endParaRPr>
          </a:p>
          <a:p>
            <a:pPr lvl="1">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Two</a:t>
            </a:r>
            <a:endParaRPr sz="3500">
              <a:solidFill>
                <a:srgbClr val="FFFFFF"/>
              </a:solidFill>
              <a:effectLst>
                <a:outerShdw sx="100000" sy="100000" kx="0" ky="0" algn="b" rotWithShape="0" blurRad="76200" dist="63500" dir="2776470">
                  <a:srgbClr val="000000"/>
                </a:outerShdw>
              </a:effectLst>
            </a:endParaRPr>
          </a:p>
          <a:p>
            <a:pPr lvl="2">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Three</a:t>
            </a:r>
            <a:endParaRPr sz="3500">
              <a:solidFill>
                <a:srgbClr val="FFFFFF"/>
              </a:solidFill>
              <a:effectLst>
                <a:outerShdw sx="100000" sy="100000" kx="0" ky="0" algn="b" rotWithShape="0" blurRad="76200" dist="63500" dir="2776470">
                  <a:srgbClr val="000000"/>
                </a:outerShdw>
              </a:effectLst>
            </a:endParaRPr>
          </a:p>
          <a:p>
            <a:pPr lvl="3">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Four</a:t>
            </a:r>
            <a:endParaRPr sz="3500">
              <a:solidFill>
                <a:srgbClr val="FFFFFF"/>
              </a:solidFill>
              <a:effectLst>
                <a:outerShdw sx="100000" sy="100000" kx="0" ky="0" algn="b" rotWithShape="0" blurRad="76200" dist="63500" dir="2776470">
                  <a:srgbClr val="000000"/>
                </a:outerShdw>
              </a:effectLst>
            </a:endParaRPr>
          </a:p>
          <a:p>
            <a:pPr lvl="4">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2"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203"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204" name="Shape 204"/>
          <p:cNvSpPr/>
          <p:nvPr>
            <p:ph type="title"/>
          </p:nvPr>
        </p:nvSpPr>
        <p:spPr>
          <a:xfrm>
            <a:off x="990600" y="584200"/>
            <a:ext cx="11010900" cy="1143000"/>
          </a:xfrm>
          <a:prstGeom prst="rect">
            <a:avLst/>
          </a:prstGeom>
        </p:spPr>
        <p:txBody>
          <a:bodyPr lIns="50800" tIns="50800" rIns="50800" bIns="50800"/>
          <a:lstStyle>
            <a:lvl1pPr defTabSz="584200">
              <a:defRPr sz="6400">
                <a:solidFill>
                  <a:srgbClr val="000000"/>
                </a:solidFill>
                <a:latin typeface="+mn-lt"/>
                <a:ea typeface="+mn-ea"/>
                <a:cs typeface="+mn-cs"/>
                <a:sym typeface="Times"/>
              </a:defRPr>
            </a:lvl1pPr>
          </a:lstStyle>
          <a:p>
            <a:pPr lvl="0">
              <a:defRPr sz="1800">
                <a:effectLst/>
              </a:defRPr>
            </a:pPr>
            <a:r>
              <a:rPr sz="6400"/>
              <a:t>Title Text</a:t>
            </a:r>
          </a:p>
        </p:txBody>
      </p:sp>
      <p:sp>
        <p:nvSpPr>
          <p:cNvPr id="205" name="Shape 205"/>
          <p:cNvSpPr/>
          <p:nvPr>
            <p:ph type="body" idx="1"/>
          </p:nvPr>
        </p:nvSpPr>
        <p:spPr>
          <a:xfrm>
            <a:off x="7874000" y="2654300"/>
            <a:ext cx="4127500" cy="6121400"/>
          </a:xfrm>
          <a:prstGeom prst="rect">
            <a:avLst/>
          </a:prstGeom>
        </p:spPr>
        <p:txBody>
          <a:bodyPr lIns="50800" tIns="50800" rIns="50800" bIns="50800" anchor="ctr"/>
          <a:lstStyle>
            <a:lvl1pPr marL="7669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1pPr>
            <a:lvl2pPr marL="1414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2pPr>
            <a:lvl3pPr marL="2049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3pPr>
            <a:lvl4pPr marL="27100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4pPr>
            <a:lvl5pPr marL="33577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5pPr>
          </a:lstStyle>
          <a:p>
            <a:pPr lvl="0">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One</a:t>
            </a:r>
            <a:endParaRPr sz="3500">
              <a:solidFill>
                <a:srgbClr val="FFFFFF"/>
              </a:solidFill>
              <a:effectLst>
                <a:outerShdw sx="100000" sy="100000" kx="0" ky="0" algn="b" rotWithShape="0" blurRad="76200" dist="63500" dir="2776470">
                  <a:srgbClr val="000000"/>
                </a:outerShdw>
              </a:effectLst>
            </a:endParaRPr>
          </a:p>
          <a:p>
            <a:pPr lvl="1">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Two</a:t>
            </a:r>
            <a:endParaRPr sz="3500">
              <a:solidFill>
                <a:srgbClr val="FFFFFF"/>
              </a:solidFill>
              <a:effectLst>
                <a:outerShdw sx="100000" sy="100000" kx="0" ky="0" algn="b" rotWithShape="0" blurRad="76200" dist="63500" dir="2776470">
                  <a:srgbClr val="000000"/>
                </a:outerShdw>
              </a:effectLst>
            </a:endParaRPr>
          </a:p>
          <a:p>
            <a:pPr lvl="2">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Three</a:t>
            </a:r>
            <a:endParaRPr sz="3500">
              <a:solidFill>
                <a:srgbClr val="FFFFFF"/>
              </a:solidFill>
              <a:effectLst>
                <a:outerShdw sx="100000" sy="100000" kx="0" ky="0" algn="b" rotWithShape="0" blurRad="76200" dist="63500" dir="2776470">
                  <a:srgbClr val="000000"/>
                </a:outerShdw>
              </a:effectLst>
            </a:endParaRPr>
          </a:p>
          <a:p>
            <a:pPr lvl="3">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Four</a:t>
            </a:r>
            <a:endParaRPr sz="3500">
              <a:solidFill>
                <a:srgbClr val="FFFFFF"/>
              </a:solidFill>
              <a:effectLst>
                <a:outerShdw sx="100000" sy="100000" kx="0" ky="0" algn="b" rotWithShape="0" blurRad="76200" dist="63500" dir="2776470">
                  <a:srgbClr val="000000"/>
                </a:outerShdw>
              </a:effectLst>
            </a:endParaRPr>
          </a:p>
          <a:p>
            <a:pPr lvl="4">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Only">
    <p:bg>
      <p:bgPr>
        <a:gradFill flip="none" rotWithShape="1">
          <a:gsLst>
            <a:gs pos="0">
              <a:srgbClr val="8488C4"/>
            </a:gs>
            <a:gs pos="52999">
              <a:srgbClr val="D4DEFF"/>
            </a:gs>
            <a:gs pos="83000">
              <a:srgbClr val="D4DEFF"/>
            </a:gs>
            <a:gs pos="100000">
              <a:srgbClr val="96AB94"/>
            </a:gs>
          </a:gsLst>
          <a:lin ang="5400000" scaled="0"/>
        </a:gradFill>
      </p:bgPr>
    </p:bg>
    <p:spTree>
      <p:nvGrpSpPr>
        <p:cNvPr id="1" name=""/>
        <p:cNvGrpSpPr/>
        <p:nvPr/>
      </p:nvGrpSpPr>
      <p:grpSpPr>
        <a:xfrm>
          <a:off x="0" y="0"/>
          <a:ext cx="0" cy="0"/>
          <a:chOff x="0" y="0"/>
          <a:chExt cx="0" cy="0"/>
        </a:xfrm>
      </p:grpSpPr>
      <p:sp>
        <p:nvSpPr>
          <p:cNvPr id="207" name="Shape 207"/>
          <p:cNvSpPr/>
          <p:nvPr>
            <p:ph type="title"/>
          </p:nvPr>
        </p:nvSpPr>
        <p:spPr>
          <a:xfrm>
            <a:off x="650239" y="130952"/>
            <a:ext cx="11704322" cy="2144888"/>
          </a:xfrm>
          <a:prstGeom prst="rect">
            <a:avLst/>
          </a:prstGeom>
        </p:spPr>
        <p:txBody>
          <a:bodyPr/>
          <a:lstStyle>
            <a:lvl1pPr>
              <a:defRPr>
                <a:solidFill>
                  <a:srgbClr val="000000"/>
                </a:solidFill>
                <a:latin typeface="Calibri"/>
                <a:ea typeface="Calibri"/>
                <a:cs typeface="Calibri"/>
                <a:sym typeface="Calibri"/>
              </a:defRPr>
            </a:lvl1pPr>
          </a:lstStyle>
          <a:p>
            <a:pPr lvl="0">
              <a:defRPr sz="1800">
                <a:effectLst/>
              </a:defRPr>
            </a:pPr>
            <a:r>
              <a:rPr sz="6200"/>
              <a:t>Title Text</a:t>
            </a:r>
          </a:p>
        </p:txBody>
      </p:sp>
      <p:sp>
        <p:nvSpPr>
          <p:cNvPr id="208" name="Shape 208"/>
          <p:cNvSpPr/>
          <p:nvPr>
            <p:ph type="sldNum" sz="quarter" idx="2"/>
          </p:nvPr>
        </p:nvSpPr>
        <p:spPr>
          <a:xfrm>
            <a:off x="9320107" y="9130186"/>
            <a:ext cx="3034454" cy="339202"/>
          </a:xfrm>
          <a:prstGeom prst="rect">
            <a:avLst/>
          </a:prstGeom>
        </p:spPr>
        <p:txBody>
          <a:bodyPr anchor="ctr"/>
          <a:lstStyle>
            <a:lvl1pPr>
              <a:defRPr sz="16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gradFill flip="none" rotWithShape="1">
          <a:gsLst>
            <a:gs pos="0">
              <a:srgbClr val="8488C4"/>
            </a:gs>
            <a:gs pos="52999">
              <a:srgbClr val="D4DEFF"/>
            </a:gs>
            <a:gs pos="83000">
              <a:srgbClr val="D4DEFF"/>
            </a:gs>
            <a:gs pos="100000">
              <a:srgbClr val="96AB94"/>
            </a:gs>
          </a:gsLst>
          <a:lin ang="5400000" scaled="0"/>
        </a:gradFill>
      </p:bgPr>
    </p:bg>
    <p:spTree>
      <p:nvGrpSpPr>
        <p:cNvPr id="1" name=""/>
        <p:cNvGrpSpPr/>
        <p:nvPr/>
      </p:nvGrpSpPr>
      <p:grpSpPr>
        <a:xfrm>
          <a:off x="0" y="0"/>
          <a:ext cx="0" cy="0"/>
          <a:chOff x="0" y="0"/>
          <a:chExt cx="0" cy="0"/>
        </a:xfrm>
      </p:grpSpPr>
      <p:sp>
        <p:nvSpPr>
          <p:cNvPr id="210" name="Shape 210"/>
          <p:cNvSpPr/>
          <p:nvPr>
            <p:ph type="sldNum" sz="quarter" idx="2"/>
          </p:nvPr>
        </p:nvSpPr>
        <p:spPr>
          <a:xfrm>
            <a:off x="9320107" y="9130186"/>
            <a:ext cx="3034454" cy="339202"/>
          </a:xfrm>
          <a:prstGeom prst="rect">
            <a:avLst/>
          </a:prstGeom>
        </p:spPr>
        <p:txBody>
          <a:bodyPr anchor="ctr"/>
          <a:lstStyle>
            <a:lvl1pPr>
              <a:defRPr sz="16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12" name="Shape 212"/>
          <p:cNvSpPr/>
          <p:nvPr>
            <p:ph type="title"/>
          </p:nvPr>
        </p:nvSpPr>
        <p:spPr>
          <a:xfrm>
            <a:off x="975359" y="76764"/>
            <a:ext cx="11054082" cy="4908410"/>
          </a:xfrm>
          <a:prstGeom prst="rect">
            <a:avLst/>
          </a:prstGeom>
        </p:spPr>
        <p:txBody>
          <a:bodyPr anchor="b"/>
          <a:lstStyle>
            <a:lvl1pPr>
              <a:defRPr sz="7600">
                <a:effectLst>
                  <a:outerShdw sx="100000" sy="100000" kx="0" ky="0" algn="b" rotWithShape="0" blurRad="12700" dist="38100" dir="2700000">
                    <a:srgbClr val="000000"/>
                  </a:outerShdw>
                </a:effectLst>
              </a:defRPr>
            </a:lvl1pPr>
          </a:lstStyle>
          <a:p>
            <a:pPr lvl="0">
              <a:defRPr sz="1800">
                <a:solidFill>
                  <a:srgbClr val="000000"/>
                </a:solidFill>
                <a:effectLst/>
              </a:defRPr>
            </a:pPr>
            <a:r>
              <a:rPr sz="7600">
                <a:solidFill>
                  <a:srgbClr val="FFFFCC"/>
                </a:solidFill>
                <a:effectLst>
                  <a:outerShdw sx="100000" sy="100000" kx="0" ky="0" algn="b" rotWithShape="0" blurRad="12700" dist="38100" dir="2700000">
                    <a:srgbClr val="000000"/>
                  </a:outerShdw>
                </a:effectLst>
              </a:rPr>
              <a:t>Title Text</a:t>
            </a:r>
          </a:p>
        </p:txBody>
      </p:sp>
      <p:sp>
        <p:nvSpPr>
          <p:cNvPr id="213" name="Shape 213"/>
          <p:cNvSpPr/>
          <p:nvPr>
            <p:ph type="body" idx="1"/>
          </p:nvPr>
        </p:nvSpPr>
        <p:spPr>
          <a:xfrm>
            <a:off x="1950719" y="5527040"/>
            <a:ext cx="9103361" cy="4226561"/>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pPr lvl="0">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One</a:t>
            </a:r>
            <a:endParaRPr sz="4200">
              <a:solidFill>
                <a:srgbClr val="FFFFFF"/>
              </a:solidFill>
              <a:effectLst>
                <a:outerShdw sx="100000" sy="100000" kx="0" ky="0" algn="b" rotWithShape="0" blurRad="12700" dist="25400" dir="2700000">
                  <a:srgbClr val="000000"/>
                </a:outerShdw>
              </a:effectLst>
            </a:endParaRPr>
          </a:p>
          <a:p>
            <a:pPr lvl="1">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Two</a:t>
            </a:r>
            <a:endParaRPr sz="4200">
              <a:solidFill>
                <a:srgbClr val="FFFFFF"/>
              </a:solidFill>
              <a:effectLst>
                <a:outerShdw sx="100000" sy="100000" kx="0" ky="0" algn="b" rotWithShape="0" blurRad="12700" dist="25400" dir="2700000">
                  <a:srgbClr val="000000"/>
                </a:outerShdw>
              </a:effectLst>
            </a:endParaRPr>
          </a:p>
          <a:p>
            <a:pPr lvl="2">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Three</a:t>
            </a:r>
            <a:endParaRPr sz="4200">
              <a:solidFill>
                <a:srgbClr val="FFFFFF"/>
              </a:solidFill>
              <a:effectLst>
                <a:outerShdw sx="100000" sy="100000" kx="0" ky="0" algn="b" rotWithShape="0" blurRad="12700" dist="25400" dir="2700000">
                  <a:srgbClr val="000000"/>
                </a:outerShdw>
              </a:effectLst>
            </a:endParaRPr>
          </a:p>
          <a:p>
            <a:pPr lvl="3">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Four</a:t>
            </a:r>
            <a:endParaRPr sz="4200">
              <a:solidFill>
                <a:srgbClr val="FFFFFF"/>
              </a:solidFill>
              <a:effectLst>
                <a:outerShdw sx="100000" sy="100000" kx="0" ky="0" algn="b" rotWithShape="0" blurRad="12700" dist="25400" dir="2700000">
                  <a:srgbClr val="000000"/>
                </a:outerShdw>
              </a:effectLst>
            </a:endParaRPr>
          </a:p>
          <a:p>
            <a:pPr lvl="4">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Five</a:t>
            </a:r>
          </a:p>
        </p:txBody>
      </p:sp>
      <p:sp>
        <p:nvSpPr>
          <p:cNvPr id="214" name="Shape 214"/>
          <p:cNvSpPr/>
          <p:nvPr>
            <p:ph type="sldNum" sz="quarter" idx="2"/>
          </p:nvPr>
        </p:nvSpPr>
        <p:spPr>
          <a:xfrm>
            <a:off x="9320107" y="8886613"/>
            <a:ext cx="3251201" cy="327432"/>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16" name="Shape 216"/>
          <p:cNvSpPr/>
          <p:nvPr>
            <p:ph type="sldNum" sz="quarter" idx="2"/>
          </p:nvPr>
        </p:nvSpPr>
        <p:spPr>
          <a:prstGeom prst="rect">
            <a:avLst/>
          </a:prstGeom>
        </p:spPr>
        <p:txBody>
          <a:bodyPr/>
          <a:lstStyle/>
          <a:p>
            <a:pPr lvl="0"/>
            <a:fld id="{86CB4B4D-7CA3-9044-876B-883B54F8677D}" type="slidenum"/>
          </a:p>
        </p:txBody>
      </p:sp>
      <p:sp>
        <p:nvSpPr>
          <p:cNvPr id="217" name="Shape 217"/>
          <p:cNvSpPr/>
          <p:nvPr>
            <p:ph type="title"/>
          </p:nvPr>
        </p:nvSpPr>
        <p:spPr>
          <a:prstGeom prst="rect">
            <a:avLst/>
          </a:prstGeom>
        </p:spPr>
        <p:txBody>
          <a:bodyPr/>
          <a:lstStyle/>
          <a:p>
            <a:pPr lvl="0">
              <a:defRPr sz="1800">
                <a:solidFill>
                  <a:srgbClr val="000000"/>
                </a:solidFill>
                <a:effectLst/>
              </a:defRPr>
            </a:pPr>
            <a:r>
              <a:rPr sz="6200">
                <a:solidFill>
                  <a:srgbClr val="FFFFCC"/>
                </a:solidFill>
                <a:effectLst>
                  <a:outerShdw sx="100000" sy="100000" kx="0" ky="0" algn="b" rotWithShape="0" blurRad="12700" dist="25400" dir="2700000">
                    <a:srgbClr val="000000"/>
                  </a:outerShdw>
                </a:effectLst>
              </a:rPr>
              <a:t>Title Text</a:t>
            </a:r>
          </a:p>
        </p:txBody>
      </p:sp>
      <p:sp>
        <p:nvSpPr>
          <p:cNvPr id="218" name="Shape 218"/>
          <p:cNvSpPr/>
          <p:nvPr>
            <p:ph type="body" idx="1"/>
          </p:nvPr>
        </p:nvSpPr>
        <p:spPr>
          <a:prstGeom prst="rect">
            <a:avLst/>
          </a:prstGeom>
        </p:spPr>
        <p:txBody>
          <a:bodyPr/>
          <a:lstStyle/>
          <a:p>
            <a:pPr lvl="0">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One</a:t>
            </a:r>
            <a:endParaRPr sz="4200">
              <a:solidFill>
                <a:srgbClr val="FFFFFF"/>
              </a:solidFill>
              <a:effectLst>
                <a:outerShdw sx="100000" sy="100000" kx="0" ky="0" algn="b" rotWithShape="0" blurRad="12700" dist="25400" dir="2700000">
                  <a:srgbClr val="000000"/>
                </a:outerShdw>
              </a:effectLst>
            </a:endParaRPr>
          </a:p>
          <a:p>
            <a:pPr lvl="1">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Two</a:t>
            </a:r>
            <a:endParaRPr sz="4200">
              <a:solidFill>
                <a:srgbClr val="FFFFFF"/>
              </a:solidFill>
              <a:effectLst>
                <a:outerShdw sx="100000" sy="100000" kx="0" ky="0" algn="b" rotWithShape="0" blurRad="12700" dist="25400" dir="2700000">
                  <a:srgbClr val="000000"/>
                </a:outerShdw>
              </a:effectLst>
            </a:endParaRPr>
          </a:p>
          <a:p>
            <a:pPr lvl="2">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Three</a:t>
            </a:r>
            <a:endParaRPr sz="4200">
              <a:solidFill>
                <a:srgbClr val="FFFFFF"/>
              </a:solidFill>
              <a:effectLst>
                <a:outerShdw sx="100000" sy="100000" kx="0" ky="0" algn="b" rotWithShape="0" blurRad="12700" dist="25400" dir="2700000">
                  <a:srgbClr val="000000"/>
                </a:outerShdw>
              </a:effectLst>
            </a:endParaRPr>
          </a:p>
          <a:p>
            <a:pPr lvl="3">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Four</a:t>
            </a:r>
            <a:endParaRPr sz="4200">
              <a:solidFill>
                <a:srgbClr val="FFFFFF"/>
              </a:solidFill>
              <a:effectLst>
                <a:outerShdw sx="100000" sy="100000" kx="0" ky="0" algn="b" rotWithShape="0" blurRad="12700" dist="25400" dir="2700000">
                  <a:srgbClr val="000000"/>
                </a:outerShdw>
              </a:effectLst>
            </a:endParaRPr>
          </a:p>
          <a:p>
            <a:pPr lvl="4">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220" name="Shape 220"/>
          <p:cNvSpPr/>
          <p:nvPr/>
        </p:nvSpPr>
        <p:spPr>
          <a:xfrm>
            <a:off x="325119" y="541866"/>
            <a:ext cx="12354562" cy="8019628"/>
          </a:xfrm>
          <a:prstGeom prst="roundRect">
            <a:avLst>
              <a:gd name="adj" fmla="val 5563"/>
            </a:avLst>
          </a:prstGeom>
          <a:solidFill>
            <a:srgbClr val="336666"/>
          </a:solidFill>
          <a:ln w="12700">
            <a:miter lim="400000"/>
          </a:ln>
        </p:spPr>
        <p:txBody>
          <a:bodyPr lIns="65023" tIns="65023" rIns="65023" bIns="65023" anchor="ctr"/>
          <a:lstStyle/>
          <a:p>
            <a:pPr lvl="0" defTabSz="914400">
              <a:defRPr i="0" sz="3400">
                <a:latin typeface="Times New Roman"/>
                <a:ea typeface="Times New Roman"/>
                <a:cs typeface="Times New Roman"/>
                <a:sym typeface="Times New Roman"/>
              </a:defRPr>
            </a:pPr>
          </a:p>
        </p:txBody>
      </p:sp>
      <p:sp>
        <p:nvSpPr>
          <p:cNvPr id="221" name="Shape 221"/>
          <p:cNvSpPr/>
          <p:nvPr/>
        </p:nvSpPr>
        <p:spPr>
          <a:xfrm>
            <a:off x="465102" y="695395"/>
            <a:ext cx="11997832" cy="6782365"/>
          </a:xfrm>
          <a:prstGeom prst="roundRect">
            <a:avLst>
              <a:gd name="adj" fmla="val 5140"/>
            </a:avLst>
          </a:prstGeom>
          <a:solidFill>
            <a:srgbClr val="FFFFFF"/>
          </a:solidFill>
          <a:ln w="12700">
            <a:miter lim="400000"/>
          </a:ln>
        </p:spPr>
        <p:txBody>
          <a:bodyPr lIns="65023" tIns="65023" rIns="65023" bIns="65023" anchor="ctr"/>
          <a:lstStyle/>
          <a:p>
            <a:pPr lvl="0" defTabSz="914400">
              <a:defRPr i="0" sz="3400">
                <a:latin typeface="Times New Roman"/>
                <a:ea typeface="Times New Roman"/>
                <a:cs typeface="Times New Roman"/>
                <a:sym typeface="Times New Roman"/>
              </a:defRPr>
            </a:pPr>
          </a:p>
        </p:txBody>
      </p:sp>
      <p:sp>
        <p:nvSpPr>
          <p:cNvPr id="222" name="Shape 222"/>
          <p:cNvSpPr/>
          <p:nvPr/>
        </p:nvSpPr>
        <p:spPr>
          <a:xfrm>
            <a:off x="1950719" y="4748106"/>
            <a:ext cx="9103361" cy="3251201"/>
          </a:xfrm>
          <a:prstGeom prst="roundRect">
            <a:avLst>
              <a:gd name="adj" fmla="val 11719"/>
            </a:avLst>
          </a:prstGeom>
          <a:solidFill>
            <a:srgbClr val="FFFFFF"/>
          </a:solidFill>
          <a:ln w="63500">
            <a:solidFill>
              <a:srgbClr val="CCCC99"/>
            </a:solidFill>
            <a:round/>
          </a:ln>
        </p:spPr>
        <p:txBody>
          <a:bodyPr lIns="65023" tIns="65023" rIns="65023" bIns="65023" anchor="ctr"/>
          <a:lstStyle/>
          <a:p>
            <a:pPr lvl="0" defTabSz="914400">
              <a:defRPr i="0" sz="2400">
                <a:latin typeface="Arial"/>
                <a:ea typeface="Arial"/>
                <a:cs typeface="Arial"/>
                <a:sym typeface="Arial"/>
              </a:defRPr>
            </a:pPr>
          </a:p>
        </p:txBody>
      </p:sp>
      <p:sp>
        <p:nvSpPr>
          <p:cNvPr id="223" name="Shape 223"/>
          <p:cNvSpPr/>
          <p:nvPr>
            <p:ph type="title"/>
          </p:nvPr>
        </p:nvSpPr>
        <p:spPr>
          <a:xfrm>
            <a:off x="975359" y="904239"/>
            <a:ext cx="11054082" cy="3854028"/>
          </a:xfrm>
          <a:prstGeom prst="rect">
            <a:avLst/>
          </a:prstGeom>
        </p:spPr>
        <p:txBody>
          <a:bodyPr/>
          <a:lstStyle>
            <a:lvl1pPr>
              <a:defRPr b="1" sz="5800">
                <a:solidFill>
                  <a:srgbClr val="336666"/>
                </a:solidFill>
                <a:latin typeface="Arial Black"/>
                <a:ea typeface="Arial Black"/>
                <a:cs typeface="Arial Black"/>
                <a:sym typeface="Arial Black"/>
              </a:defRPr>
            </a:lvl1pPr>
          </a:lstStyle>
          <a:p>
            <a:pPr lvl="0">
              <a:defRPr b="0" sz="1800">
                <a:solidFill>
                  <a:srgbClr val="000000"/>
                </a:solidFill>
                <a:effectLst/>
              </a:defRPr>
            </a:pPr>
            <a:r>
              <a:rPr b="1" sz="5800">
                <a:solidFill>
                  <a:srgbClr val="336666"/>
                </a:solidFill>
              </a:rPr>
              <a:t>Title Text</a:t>
            </a:r>
          </a:p>
        </p:txBody>
      </p:sp>
      <p:sp>
        <p:nvSpPr>
          <p:cNvPr id="224" name="Shape 224"/>
          <p:cNvSpPr/>
          <p:nvPr>
            <p:ph type="body" idx="1"/>
          </p:nvPr>
        </p:nvSpPr>
        <p:spPr>
          <a:xfrm>
            <a:off x="2492586" y="4758266"/>
            <a:ext cx="7694508" cy="3339255"/>
          </a:xfrm>
          <a:prstGeom prst="rect">
            <a:avLst/>
          </a:prstGeom>
        </p:spPr>
        <p:txBody>
          <a:bodyPr anchor="ctr"/>
          <a:lstStyle>
            <a:lvl1pPr marL="0" indent="0" algn="ctr">
              <a:buClrTx/>
              <a:buSzTx/>
              <a:buFontTx/>
              <a:buNone/>
              <a:defRPr sz="4600">
                <a:solidFill>
                  <a:srgbClr val="000000"/>
                </a:solidFill>
                <a:latin typeface="Arial"/>
                <a:ea typeface="Arial"/>
                <a:cs typeface="Arial"/>
                <a:sym typeface="Arial"/>
              </a:defRPr>
            </a:lvl1pPr>
            <a:lvl2pPr marL="0" indent="457200" algn="ctr">
              <a:buClrTx/>
              <a:buSzTx/>
              <a:buFontTx/>
              <a:buNone/>
              <a:defRPr sz="4600">
                <a:solidFill>
                  <a:srgbClr val="000000"/>
                </a:solidFill>
                <a:latin typeface="Arial"/>
                <a:ea typeface="Arial"/>
                <a:cs typeface="Arial"/>
                <a:sym typeface="Arial"/>
              </a:defRPr>
            </a:lvl2pPr>
            <a:lvl3pPr marL="0" indent="914400" algn="ctr">
              <a:buClrTx/>
              <a:buSzTx/>
              <a:buFontTx/>
              <a:buNone/>
              <a:defRPr sz="4600">
                <a:solidFill>
                  <a:srgbClr val="000000"/>
                </a:solidFill>
                <a:latin typeface="Arial"/>
                <a:ea typeface="Arial"/>
                <a:cs typeface="Arial"/>
                <a:sym typeface="Arial"/>
              </a:defRPr>
            </a:lvl3pPr>
            <a:lvl4pPr marL="0" indent="1371600" algn="ctr">
              <a:buClrTx/>
              <a:buSzTx/>
              <a:buFontTx/>
              <a:buNone/>
              <a:defRPr sz="4600">
                <a:solidFill>
                  <a:srgbClr val="000000"/>
                </a:solidFill>
                <a:latin typeface="Arial"/>
                <a:ea typeface="Arial"/>
                <a:cs typeface="Arial"/>
                <a:sym typeface="Arial"/>
              </a:defRPr>
            </a:lvl4pPr>
            <a:lvl5pPr marL="0" indent="1828800" algn="ctr">
              <a:buClrTx/>
              <a:buSzTx/>
              <a:buFontTx/>
              <a:buNone/>
              <a:defRPr sz="4600">
                <a:solidFill>
                  <a:srgbClr val="000000"/>
                </a:solidFill>
                <a:latin typeface="Arial"/>
                <a:ea typeface="Arial"/>
                <a:cs typeface="Arial"/>
                <a:sym typeface="Arial"/>
              </a:defRPr>
            </a:lvl5pPr>
          </a:lstStyle>
          <a:p>
            <a:pPr lvl="0">
              <a:defRPr sz="1800">
                <a:effectLst/>
              </a:defRPr>
            </a:pPr>
            <a:r>
              <a:rPr sz="4600"/>
              <a:t>Body Level One</a:t>
            </a:r>
            <a:endParaRPr sz="4600"/>
          </a:p>
          <a:p>
            <a:pPr lvl="1">
              <a:defRPr sz="1800">
                <a:effectLst/>
              </a:defRPr>
            </a:pPr>
            <a:r>
              <a:rPr sz="4600"/>
              <a:t>Body Level Two</a:t>
            </a:r>
            <a:endParaRPr sz="4600"/>
          </a:p>
          <a:p>
            <a:pPr lvl="2">
              <a:defRPr sz="1800">
                <a:effectLst/>
              </a:defRPr>
            </a:pPr>
            <a:r>
              <a:rPr sz="4600"/>
              <a:t>Body Level Three</a:t>
            </a:r>
            <a:endParaRPr sz="4600"/>
          </a:p>
          <a:p>
            <a:pPr lvl="3">
              <a:defRPr sz="1800">
                <a:effectLst/>
              </a:defRPr>
            </a:pPr>
            <a:r>
              <a:rPr sz="4600"/>
              <a:t>Body Level Four</a:t>
            </a:r>
            <a:endParaRPr sz="4600"/>
          </a:p>
          <a:p>
            <a:pPr lvl="4">
              <a:defRPr sz="1800">
                <a:effectLst/>
              </a:defRPr>
            </a:pPr>
            <a:r>
              <a:rPr sz="4600"/>
              <a:t>Body Level Five</a:t>
            </a:r>
          </a:p>
        </p:txBody>
      </p:sp>
      <p:sp>
        <p:nvSpPr>
          <p:cNvPr id="225" name="Shape 225"/>
          <p:cNvSpPr/>
          <p:nvPr>
            <p:ph type="sldNum" sz="quarter" idx="2"/>
          </p:nvPr>
        </p:nvSpPr>
        <p:spPr>
          <a:xfrm>
            <a:off x="9753600" y="9089813"/>
            <a:ext cx="2275840" cy="389270"/>
          </a:xfrm>
          <a:prstGeom prst="rect">
            <a:avLst/>
          </a:prstGeom>
        </p:spPr>
        <p:txBody>
          <a:bodyPr/>
          <a:lstStyle>
            <a:lvl1pPr algn="ctr">
              <a:defRPr sz="1800">
                <a:solidFill>
                  <a:srgbClr val="000000"/>
                </a:solidFill>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grpSp>
        <p:nvGrpSpPr>
          <p:cNvPr id="229" name="Group 229"/>
          <p:cNvGrpSpPr/>
          <p:nvPr/>
        </p:nvGrpSpPr>
        <p:grpSpPr>
          <a:xfrm>
            <a:off x="239324" y="325119"/>
            <a:ext cx="12548730" cy="8669868"/>
            <a:chOff x="0" y="0"/>
            <a:chExt cx="12548729" cy="8669866"/>
          </a:xfrm>
        </p:grpSpPr>
        <p:sp>
          <p:nvSpPr>
            <p:cNvPr id="227" name="Shape 227"/>
            <p:cNvSpPr/>
            <p:nvPr/>
          </p:nvSpPr>
          <p:spPr>
            <a:xfrm>
              <a:off x="0" y="0"/>
              <a:ext cx="12548730" cy="8669867"/>
            </a:xfrm>
            <a:prstGeom prst="roundRect">
              <a:avLst>
                <a:gd name="adj" fmla="val 7767"/>
              </a:avLst>
            </a:prstGeom>
            <a:noFill/>
            <a:ln w="38100" cap="flat">
              <a:solidFill>
                <a:srgbClr val="336666"/>
              </a:solidFill>
              <a:prstDash val="solid"/>
              <a:round/>
            </a:ln>
            <a:effectLst/>
          </p:spPr>
          <p:txBody>
            <a:bodyPr wrap="square" lIns="65023" tIns="65023" rIns="65023" bIns="65023" numCol="1" anchor="ctr">
              <a:noAutofit/>
            </a:bodyPr>
            <a:lstStyle/>
            <a:p>
              <a:pPr lvl="0" defTabSz="914400">
                <a:defRPr i="0" sz="3400">
                  <a:latin typeface="Times New Roman"/>
                  <a:ea typeface="Times New Roman"/>
                  <a:cs typeface="Times New Roman"/>
                  <a:sym typeface="Times New Roman"/>
                </a:defRPr>
              </a:pPr>
            </a:p>
          </p:txBody>
        </p:sp>
        <p:sp>
          <p:nvSpPr>
            <p:cNvPr id="228" name="Shape 228"/>
            <p:cNvSpPr/>
            <p:nvPr/>
          </p:nvSpPr>
          <p:spPr>
            <a:xfrm>
              <a:off x="844408" y="2106506"/>
              <a:ext cx="10945708" cy="1"/>
            </a:xfrm>
            <a:prstGeom prst="line">
              <a:avLst/>
            </a:prstGeom>
            <a:noFill/>
            <a:ln w="50800" cap="flat">
              <a:solidFill>
                <a:srgbClr val="336666"/>
              </a:solidFill>
              <a:prstDash val="solid"/>
              <a:round/>
            </a:ln>
            <a:effectLst/>
          </p:spPr>
          <p:txBody>
            <a:bodyPr wrap="square" lIns="65023" tIns="65023" rIns="65023" bIns="65023" numCol="1" anchor="t">
              <a:noAutofit/>
            </a:bodyPr>
            <a:lstStyle/>
            <a:p>
              <a:pPr lvl="0" algn="l" defTabSz="457200">
                <a:defRPr i="0" sz="1600">
                  <a:latin typeface="Helvetica"/>
                  <a:ea typeface="Helvetica"/>
                  <a:cs typeface="Helvetica"/>
                  <a:sym typeface="Helvetica"/>
                </a:defRPr>
              </a:pPr>
            </a:p>
          </p:txBody>
        </p:sp>
      </p:grpSp>
      <p:sp>
        <p:nvSpPr>
          <p:cNvPr id="230" name="Shape 230"/>
          <p:cNvSpPr/>
          <p:nvPr>
            <p:ph type="sldNum" sz="quarter" idx="2"/>
          </p:nvPr>
        </p:nvSpPr>
        <p:spPr>
          <a:xfrm>
            <a:off x="9753600" y="9103359"/>
            <a:ext cx="2275840" cy="389271"/>
          </a:xfrm>
          <a:prstGeom prst="rect">
            <a:avLst/>
          </a:prstGeom>
        </p:spPr>
        <p:txBody>
          <a:bodyPr/>
          <a:lstStyle>
            <a:lvl1pPr algn="ctr">
              <a:defRPr sz="1800">
                <a:solidFill>
                  <a:srgbClr val="000000"/>
                </a:solidFill>
              </a:defRPr>
            </a:lvl1pPr>
          </a:lstStyle>
          <a:p>
            <a:pPr lvl="0"/>
            <a:fld id="{86CB4B4D-7CA3-9044-876B-883B54F8677D}" type="slidenum"/>
          </a:p>
        </p:txBody>
      </p:sp>
      <p:sp>
        <p:nvSpPr>
          <p:cNvPr id="231" name="Shape 231"/>
          <p:cNvSpPr/>
          <p:nvPr>
            <p:ph type="title"/>
          </p:nvPr>
        </p:nvSpPr>
        <p:spPr>
          <a:xfrm>
            <a:off x="1083733" y="-1"/>
            <a:ext cx="10945708" cy="2384215"/>
          </a:xfrm>
          <a:prstGeom prst="rect">
            <a:avLst/>
          </a:prstGeom>
        </p:spPr>
        <p:txBody>
          <a:bodyPr anchor="b"/>
          <a:lstStyle>
            <a:lvl1pPr algn="l">
              <a:defRPr sz="4600">
                <a:solidFill>
                  <a:srgbClr val="336666"/>
                </a:solidFill>
                <a:latin typeface="Arial Black"/>
                <a:ea typeface="Arial Black"/>
                <a:cs typeface="Arial Black"/>
                <a:sym typeface="Arial Black"/>
              </a:defRPr>
            </a:lvl1pPr>
          </a:lstStyle>
          <a:p>
            <a:pPr lvl="0">
              <a:defRPr sz="1800">
                <a:solidFill>
                  <a:srgbClr val="000000"/>
                </a:solidFill>
                <a:effectLst/>
              </a:defRPr>
            </a:pPr>
            <a:r>
              <a:rPr sz="4600">
                <a:solidFill>
                  <a:srgbClr val="336666"/>
                </a:solidFill>
              </a:rPr>
              <a:t>Title Text</a:t>
            </a:r>
          </a:p>
        </p:txBody>
      </p:sp>
      <p:sp>
        <p:nvSpPr>
          <p:cNvPr id="232" name="Shape 232"/>
          <p:cNvSpPr/>
          <p:nvPr>
            <p:ph type="body" idx="1"/>
          </p:nvPr>
        </p:nvSpPr>
        <p:spPr>
          <a:xfrm>
            <a:off x="1083733" y="2709333"/>
            <a:ext cx="10945708" cy="7044268"/>
          </a:xfrm>
          <a:prstGeom prst="rect">
            <a:avLst/>
          </a:prstGeom>
        </p:spPr>
        <p:txBody>
          <a:bodyPr/>
          <a:lstStyle>
            <a:lvl1pPr marL="486696" indent="-486696">
              <a:buClr>
                <a:srgbClr val="CCCC99"/>
              </a:buClr>
              <a:buSzPct val="70000"/>
              <a:buFont typeface="Wingdings"/>
              <a:buChar char="•"/>
              <a:defRPr sz="4400">
                <a:solidFill>
                  <a:srgbClr val="000000"/>
                </a:solidFill>
                <a:latin typeface="Arial"/>
                <a:ea typeface="Arial"/>
                <a:cs typeface="Arial"/>
                <a:sym typeface="Arial"/>
              </a:defRPr>
            </a:lvl1pPr>
            <a:lvl2pPr marL="940776" indent="-483576">
              <a:buClr>
                <a:srgbClr val="CCCC99"/>
              </a:buClr>
              <a:buSzPct val="150000"/>
              <a:buFont typeface="Wingdings"/>
              <a:buChar char="•"/>
              <a:defRPr sz="4400">
                <a:solidFill>
                  <a:srgbClr val="000000"/>
                </a:solidFill>
                <a:latin typeface="Arial"/>
                <a:ea typeface="Arial"/>
                <a:cs typeface="Arial"/>
                <a:sym typeface="Arial"/>
              </a:defRPr>
            </a:lvl2pPr>
            <a:lvl3pPr marL="1371600" indent="-457200">
              <a:buClr>
                <a:srgbClr val="CCCC99"/>
              </a:buClr>
              <a:buSzPct val="150000"/>
              <a:buFont typeface="Wingdings"/>
              <a:buChar char="•"/>
              <a:defRPr sz="4400">
                <a:solidFill>
                  <a:srgbClr val="000000"/>
                </a:solidFill>
                <a:latin typeface="Arial"/>
                <a:ea typeface="Arial"/>
                <a:cs typeface="Arial"/>
                <a:sym typeface="Arial"/>
              </a:defRPr>
            </a:lvl3pPr>
            <a:lvl4pPr marL="1874520" indent="-502920">
              <a:buClr>
                <a:srgbClr val="CCCC99"/>
              </a:buClr>
              <a:buSzPct val="150000"/>
              <a:buFont typeface="Wingdings"/>
              <a:buChar char="•"/>
              <a:defRPr sz="4400">
                <a:solidFill>
                  <a:srgbClr val="000000"/>
                </a:solidFill>
                <a:latin typeface="Arial"/>
                <a:ea typeface="Arial"/>
                <a:cs typeface="Arial"/>
                <a:sym typeface="Arial"/>
              </a:defRPr>
            </a:lvl4pPr>
            <a:lvl5pPr marL="2387600" indent="-558800">
              <a:buClr>
                <a:srgbClr val="CCCC99"/>
              </a:buClr>
              <a:buSzPct val="150000"/>
              <a:buFont typeface="Wingdings"/>
              <a:buChar char="•"/>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grpSp>
        <p:nvGrpSpPr>
          <p:cNvPr id="236" name="Group 236"/>
          <p:cNvGrpSpPr/>
          <p:nvPr/>
        </p:nvGrpSpPr>
        <p:grpSpPr>
          <a:xfrm>
            <a:off x="239324" y="325119"/>
            <a:ext cx="12548730" cy="8669868"/>
            <a:chOff x="0" y="0"/>
            <a:chExt cx="12548729" cy="8669866"/>
          </a:xfrm>
        </p:grpSpPr>
        <p:sp>
          <p:nvSpPr>
            <p:cNvPr id="234" name="Shape 234"/>
            <p:cNvSpPr/>
            <p:nvPr/>
          </p:nvSpPr>
          <p:spPr>
            <a:xfrm>
              <a:off x="0" y="0"/>
              <a:ext cx="12548730" cy="8669867"/>
            </a:xfrm>
            <a:prstGeom prst="roundRect">
              <a:avLst>
                <a:gd name="adj" fmla="val 7767"/>
              </a:avLst>
            </a:prstGeom>
            <a:noFill/>
            <a:ln w="38100" cap="flat">
              <a:solidFill>
                <a:srgbClr val="336666"/>
              </a:solidFill>
              <a:prstDash val="solid"/>
              <a:round/>
            </a:ln>
            <a:effectLst/>
          </p:spPr>
          <p:txBody>
            <a:bodyPr wrap="square" lIns="65023" tIns="65023" rIns="65023" bIns="65023" numCol="1" anchor="ctr">
              <a:noAutofit/>
            </a:bodyPr>
            <a:lstStyle/>
            <a:p>
              <a:pPr lvl="0" defTabSz="914400">
                <a:defRPr i="0" sz="3400">
                  <a:latin typeface="Times New Roman"/>
                  <a:ea typeface="Times New Roman"/>
                  <a:cs typeface="Times New Roman"/>
                  <a:sym typeface="Times New Roman"/>
                </a:defRPr>
              </a:pPr>
            </a:p>
          </p:txBody>
        </p:sp>
        <p:sp>
          <p:nvSpPr>
            <p:cNvPr id="235" name="Shape 235"/>
            <p:cNvSpPr/>
            <p:nvPr/>
          </p:nvSpPr>
          <p:spPr>
            <a:xfrm>
              <a:off x="844408" y="2106506"/>
              <a:ext cx="10945708" cy="1"/>
            </a:xfrm>
            <a:prstGeom prst="line">
              <a:avLst/>
            </a:prstGeom>
            <a:noFill/>
            <a:ln w="50800" cap="flat">
              <a:solidFill>
                <a:srgbClr val="336666"/>
              </a:solidFill>
              <a:prstDash val="solid"/>
              <a:round/>
            </a:ln>
            <a:effectLst/>
          </p:spPr>
          <p:txBody>
            <a:bodyPr wrap="square" lIns="65023" tIns="65023" rIns="65023" bIns="65023" numCol="1" anchor="t">
              <a:noAutofit/>
            </a:bodyPr>
            <a:lstStyle/>
            <a:p>
              <a:pPr lvl="0" algn="l" defTabSz="457200">
                <a:defRPr i="0" sz="1600">
                  <a:latin typeface="Helvetica"/>
                  <a:ea typeface="Helvetica"/>
                  <a:cs typeface="Helvetica"/>
                  <a:sym typeface="Helvetica"/>
                </a:defRPr>
              </a:pPr>
            </a:p>
          </p:txBody>
        </p:sp>
      </p:grpSp>
      <p:sp>
        <p:nvSpPr>
          <p:cNvPr id="237" name="Shape 237"/>
          <p:cNvSpPr/>
          <p:nvPr>
            <p:ph type="sldNum" sz="quarter" idx="2"/>
          </p:nvPr>
        </p:nvSpPr>
        <p:spPr>
          <a:xfrm>
            <a:off x="9753600" y="9103359"/>
            <a:ext cx="2275840" cy="389271"/>
          </a:xfrm>
          <a:prstGeom prst="rect">
            <a:avLst/>
          </a:prstGeom>
        </p:spPr>
        <p:txBody>
          <a:bodyPr/>
          <a:lstStyle>
            <a:lvl1pPr algn="ctr">
              <a:defRPr sz="1800">
                <a:solidFill>
                  <a:srgbClr val="000000"/>
                </a:solidFill>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162"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163" name="Shape 163"/>
          <p:cNvSpPr/>
          <p:nvPr>
            <p:ph type="title"/>
          </p:nvPr>
        </p:nvSpPr>
        <p:spPr>
          <a:xfrm>
            <a:off x="990600" y="584200"/>
            <a:ext cx="11010900" cy="1143000"/>
          </a:xfrm>
          <a:prstGeom prst="rect">
            <a:avLst/>
          </a:prstGeom>
        </p:spPr>
        <p:txBody>
          <a:bodyPr lIns="50800" tIns="50800" rIns="50800" bIns="50800"/>
          <a:lstStyle>
            <a:lvl1pPr defTabSz="584200">
              <a:defRPr sz="6400">
                <a:solidFill>
                  <a:srgbClr val="000000"/>
                </a:solidFill>
                <a:latin typeface="+mn-lt"/>
                <a:ea typeface="+mn-ea"/>
                <a:cs typeface="+mn-cs"/>
                <a:sym typeface="Times"/>
              </a:defRPr>
            </a:lvl1pPr>
          </a:lstStyle>
          <a:p>
            <a:pPr lvl="0">
              <a:defRPr sz="1800">
                <a:effectLst/>
              </a:defRPr>
            </a:pPr>
            <a:r>
              <a:rPr sz="6400"/>
              <a:t>Title Text</a:t>
            </a:r>
          </a:p>
        </p:txBody>
      </p:sp>
      <p:sp>
        <p:nvSpPr>
          <p:cNvPr id="164" name="Shape 164"/>
          <p:cNvSpPr/>
          <p:nvPr>
            <p:ph type="body" idx="1"/>
          </p:nvPr>
        </p:nvSpPr>
        <p:spPr>
          <a:xfrm>
            <a:off x="990600" y="2654300"/>
            <a:ext cx="11010900" cy="6121400"/>
          </a:xfrm>
          <a:prstGeom prst="rect">
            <a:avLst/>
          </a:prstGeom>
        </p:spPr>
        <p:txBody>
          <a:bodyPr lIns="50800" tIns="50800" rIns="50800" bIns="50800" anchor="ctr"/>
          <a:lstStyle>
            <a:lvl1pPr marL="825500" indent="-508000" defTabSz="584200">
              <a:spcBef>
                <a:spcPts val="2000"/>
              </a:spcBef>
              <a:buClrTx/>
              <a:buSzPct val="30000"/>
              <a:buFontTx/>
              <a:buBlip>
                <a:blip r:embed="rId5"/>
              </a:buBlip>
              <a:defRPr i="1" sz="4800">
                <a:solidFill>
                  <a:srgbClr val="000000"/>
                </a:solidFill>
                <a:latin typeface="+mn-lt"/>
                <a:ea typeface="+mn-ea"/>
                <a:cs typeface="+mn-cs"/>
                <a:sym typeface="Times"/>
              </a:defRPr>
            </a:lvl1pPr>
            <a:lvl2pPr marL="1473200" indent="-508000" defTabSz="584200">
              <a:spcBef>
                <a:spcPts val="2000"/>
              </a:spcBef>
              <a:buClrTx/>
              <a:buSzPct val="30000"/>
              <a:buFontTx/>
              <a:buBlip>
                <a:blip r:embed="rId5"/>
              </a:buBlip>
              <a:defRPr i="1" sz="4800">
                <a:solidFill>
                  <a:srgbClr val="000000"/>
                </a:solidFill>
                <a:latin typeface="+mn-lt"/>
                <a:ea typeface="+mn-ea"/>
                <a:cs typeface="+mn-cs"/>
                <a:sym typeface="Times"/>
              </a:defRPr>
            </a:lvl2pPr>
            <a:lvl3pPr marL="2108200" indent="-508000" defTabSz="584200">
              <a:spcBef>
                <a:spcPts val="2000"/>
              </a:spcBef>
              <a:buClrTx/>
              <a:buSzPct val="30000"/>
              <a:buFontTx/>
              <a:buBlip>
                <a:blip r:embed="rId5"/>
              </a:buBlip>
              <a:defRPr i="1" sz="4800">
                <a:solidFill>
                  <a:srgbClr val="000000"/>
                </a:solidFill>
                <a:latin typeface="+mn-lt"/>
                <a:ea typeface="+mn-ea"/>
                <a:cs typeface="+mn-cs"/>
                <a:sym typeface="Times"/>
              </a:defRPr>
            </a:lvl3pPr>
            <a:lvl4pPr marL="2768600" indent="-508000" defTabSz="584200">
              <a:spcBef>
                <a:spcPts val="2000"/>
              </a:spcBef>
              <a:buClrTx/>
              <a:buSzPct val="30000"/>
              <a:buFontTx/>
              <a:buBlip>
                <a:blip r:embed="rId5"/>
              </a:buBlip>
              <a:defRPr i="1" sz="4800">
                <a:solidFill>
                  <a:srgbClr val="000000"/>
                </a:solidFill>
                <a:latin typeface="+mn-lt"/>
                <a:ea typeface="+mn-ea"/>
                <a:cs typeface="+mn-cs"/>
                <a:sym typeface="Times"/>
              </a:defRPr>
            </a:lvl4pPr>
            <a:lvl5pPr marL="3416300" indent="-508000" defTabSz="584200">
              <a:spcBef>
                <a:spcPts val="2000"/>
              </a:spcBef>
              <a:buClrTx/>
              <a:buSzPct val="30000"/>
              <a:buFontTx/>
              <a:buBlip>
                <a:blip r:embed="rId5"/>
              </a:buBlip>
              <a:defRPr i="1" sz="4800">
                <a:solidFill>
                  <a:srgbClr val="000000"/>
                </a:solidFill>
                <a:latin typeface="+mn-lt"/>
                <a:ea typeface="+mn-ea"/>
                <a:cs typeface="+mn-cs"/>
                <a:sym typeface="Times"/>
              </a:defRPr>
            </a:lvl5pPr>
          </a:lstStyle>
          <a:p>
            <a:pPr lvl="0">
              <a:defRPr i="0" sz="1800">
                <a:effectLst/>
              </a:defRPr>
            </a:pPr>
            <a:r>
              <a:rPr i="1" sz="4800"/>
              <a:t>Body Level One</a:t>
            </a:r>
            <a:endParaRPr i="1" sz="4800"/>
          </a:p>
          <a:p>
            <a:pPr lvl="1">
              <a:defRPr i="0" sz="1800">
                <a:effectLst/>
              </a:defRPr>
            </a:pPr>
            <a:r>
              <a:rPr i="1" sz="4800"/>
              <a:t>Body Level Two</a:t>
            </a:r>
            <a:endParaRPr i="1" sz="4800"/>
          </a:p>
          <a:p>
            <a:pPr lvl="2">
              <a:defRPr i="0" sz="1800">
                <a:effectLst/>
              </a:defRPr>
            </a:pPr>
            <a:r>
              <a:rPr i="1" sz="4800"/>
              <a:t>Body Level Three</a:t>
            </a:r>
            <a:endParaRPr i="1" sz="4800"/>
          </a:p>
          <a:p>
            <a:pPr lvl="3">
              <a:defRPr i="0" sz="1800">
                <a:effectLst/>
              </a:defRPr>
            </a:pPr>
            <a:r>
              <a:rPr i="1" sz="4800"/>
              <a:t>Body Level Four</a:t>
            </a:r>
            <a:endParaRPr i="1" sz="4800"/>
          </a:p>
          <a:p>
            <a:pPr lvl="4">
              <a:defRPr i="0" sz="1800">
                <a:effectLst/>
              </a:defRPr>
            </a:pPr>
            <a:r>
              <a:rPr i="1" sz="4800"/>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grpSp>
        <p:nvGrpSpPr>
          <p:cNvPr id="241" name="Group 241"/>
          <p:cNvGrpSpPr/>
          <p:nvPr/>
        </p:nvGrpSpPr>
        <p:grpSpPr>
          <a:xfrm>
            <a:off x="239324" y="325119"/>
            <a:ext cx="12548730" cy="8669868"/>
            <a:chOff x="0" y="0"/>
            <a:chExt cx="12548729" cy="8669866"/>
          </a:xfrm>
        </p:grpSpPr>
        <p:sp>
          <p:nvSpPr>
            <p:cNvPr id="239" name="Shape 239"/>
            <p:cNvSpPr/>
            <p:nvPr/>
          </p:nvSpPr>
          <p:spPr>
            <a:xfrm>
              <a:off x="0" y="0"/>
              <a:ext cx="12548730" cy="8669867"/>
            </a:xfrm>
            <a:prstGeom prst="roundRect">
              <a:avLst>
                <a:gd name="adj" fmla="val 7767"/>
              </a:avLst>
            </a:prstGeom>
            <a:noFill/>
            <a:ln w="38100" cap="flat">
              <a:solidFill>
                <a:srgbClr val="336666"/>
              </a:solidFill>
              <a:prstDash val="solid"/>
              <a:round/>
            </a:ln>
            <a:effectLst/>
          </p:spPr>
          <p:txBody>
            <a:bodyPr wrap="square" lIns="65023" tIns="65023" rIns="65023" bIns="65023" numCol="1" anchor="ctr">
              <a:noAutofit/>
            </a:bodyPr>
            <a:lstStyle/>
            <a:p>
              <a:pPr lvl="0" defTabSz="914400">
                <a:defRPr i="0" sz="3400">
                  <a:latin typeface="Times New Roman"/>
                  <a:ea typeface="Times New Roman"/>
                  <a:cs typeface="Times New Roman"/>
                  <a:sym typeface="Times New Roman"/>
                </a:defRPr>
              </a:pPr>
            </a:p>
          </p:txBody>
        </p:sp>
        <p:sp>
          <p:nvSpPr>
            <p:cNvPr id="240" name="Shape 240"/>
            <p:cNvSpPr/>
            <p:nvPr/>
          </p:nvSpPr>
          <p:spPr>
            <a:xfrm>
              <a:off x="844408" y="2106506"/>
              <a:ext cx="10945708" cy="1"/>
            </a:xfrm>
            <a:prstGeom prst="line">
              <a:avLst/>
            </a:prstGeom>
            <a:noFill/>
            <a:ln w="50800" cap="flat">
              <a:solidFill>
                <a:srgbClr val="336666"/>
              </a:solidFill>
              <a:prstDash val="solid"/>
              <a:round/>
            </a:ln>
            <a:effectLst/>
          </p:spPr>
          <p:txBody>
            <a:bodyPr wrap="square" lIns="65023" tIns="65023" rIns="65023" bIns="65023" numCol="1" anchor="t">
              <a:noAutofit/>
            </a:bodyPr>
            <a:lstStyle/>
            <a:p>
              <a:pPr lvl="0" algn="l" defTabSz="457200">
                <a:defRPr i="0" sz="1600">
                  <a:latin typeface="Helvetica"/>
                  <a:ea typeface="Helvetica"/>
                  <a:cs typeface="Helvetica"/>
                  <a:sym typeface="Helvetica"/>
                </a:defRPr>
              </a:pPr>
            </a:p>
          </p:txBody>
        </p:sp>
      </p:grpSp>
      <p:sp>
        <p:nvSpPr>
          <p:cNvPr id="242" name="Shape 242"/>
          <p:cNvSpPr/>
          <p:nvPr>
            <p:ph type="sldNum" sz="quarter" idx="2"/>
          </p:nvPr>
        </p:nvSpPr>
        <p:spPr>
          <a:xfrm>
            <a:off x="9753600" y="9103359"/>
            <a:ext cx="2275840" cy="389271"/>
          </a:xfrm>
          <a:prstGeom prst="rect">
            <a:avLst/>
          </a:prstGeom>
        </p:spPr>
        <p:txBody>
          <a:bodyPr/>
          <a:lstStyle>
            <a:lvl1pPr algn="ctr">
              <a:defRPr sz="1800">
                <a:solidFill>
                  <a:srgbClr val="000000"/>
                </a:solidFill>
              </a:defRPr>
            </a:lvl1pPr>
          </a:lstStyle>
          <a:p>
            <a:pPr lvl="0"/>
            <a:fld id="{86CB4B4D-7CA3-9044-876B-883B54F8677D}" type="slidenum"/>
          </a:p>
        </p:txBody>
      </p:sp>
      <p:sp>
        <p:nvSpPr>
          <p:cNvPr id="243" name="Shape 243"/>
          <p:cNvSpPr/>
          <p:nvPr>
            <p:ph type="title"/>
          </p:nvPr>
        </p:nvSpPr>
        <p:spPr>
          <a:xfrm>
            <a:off x="1083733" y="-1"/>
            <a:ext cx="10945708" cy="2384215"/>
          </a:xfrm>
          <a:prstGeom prst="rect">
            <a:avLst/>
          </a:prstGeom>
        </p:spPr>
        <p:txBody>
          <a:bodyPr anchor="b"/>
          <a:lstStyle>
            <a:lvl1pPr algn="l">
              <a:defRPr sz="4600">
                <a:solidFill>
                  <a:srgbClr val="336666"/>
                </a:solidFill>
                <a:latin typeface="Arial Black"/>
                <a:ea typeface="Arial Black"/>
                <a:cs typeface="Arial Black"/>
                <a:sym typeface="Arial Black"/>
              </a:defRPr>
            </a:lvl1pPr>
          </a:lstStyle>
          <a:p>
            <a:pPr lvl="0">
              <a:defRPr sz="1800">
                <a:solidFill>
                  <a:srgbClr val="000000"/>
                </a:solidFill>
                <a:effectLst/>
              </a:defRPr>
            </a:pPr>
            <a:r>
              <a:rPr sz="4600">
                <a:solidFill>
                  <a:srgbClr val="336666"/>
                </a:solidFill>
              </a:rPr>
              <a:t>Title Text</a:t>
            </a:r>
          </a:p>
        </p:txBody>
      </p:sp>
      <p:sp>
        <p:nvSpPr>
          <p:cNvPr id="244" name="Shape 244"/>
          <p:cNvSpPr/>
          <p:nvPr>
            <p:ph type="body" idx="1"/>
          </p:nvPr>
        </p:nvSpPr>
        <p:spPr>
          <a:xfrm>
            <a:off x="1083733" y="2709333"/>
            <a:ext cx="5371505" cy="7044268"/>
          </a:xfrm>
          <a:prstGeom prst="rect">
            <a:avLst/>
          </a:prstGeom>
        </p:spPr>
        <p:txBody>
          <a:bodyPr/>
          <a:lstStyle>
            <a:lvl1pPr marL="486696" indent="-486696">
              <a:buClr>
                <a:srgbClr val="CCCC99"/>
              </a:buClr>
              <a:buSzPct val="70000"/>
              <a:buFont typeface="Wingdings"/>
              <a:buChar char="•"/>
              <a:defRPr sz="4400">
                <a:solidFill>
                  <a:srgbClr val="000000"/>
                </a:solidFill>
                <a:latin typeface="Arial"/>
                <a:ea typeface="Arial"/>
                <a:cs typeface="Arial"/>
                <a:sym typeface="Arial"/>
              </a:defRPr>
            </a:lvl1pPr>
            <a:lvl2pPr marL="940776" indent="-483576">
              <a:buClr>
                <a:srgbClr val="CCCC99"/>
              </a:buClr>
              <a:buSzPct val="150000"/>
              <a:buFont typeface="Wingdings"/>
              <a:buChar char="•"/>
              <a:defRPr sz="4400">
                <a:solidFill>
                  <a:srgbClr val="000000"/>
                </a:solidFill>
                <a:latin typeface="Arial"/>
                <a:ea typeface="Arial"/>
                <a:cs typeface="Arial"/>
                <a:sym typeface="Arial"/>
              </a:defRPr>
            </a:lvl2pPr>
            <a:lvl3pPr marL="1371600" indent="-457200">
              <a:buClr>
                <a:srgbClr val="CCCC99"/>
              </a:buClr>
              <a:buSzPct val="150000"/>
              <a:buFont typeface="Wingdings"/>
              <a:buChar char="•"/>
              <a:defRPr sz="4400">
                <a:solidFill>
                  <a:srgbClr val="000000"/>
                </a:solidFill>
                <a:latin typeface="Arial"/>
                <a:ea typeface="Arial"/>
                <a:cs typeface="Arial"/>
                <a:sym typeface="Arial"/>
              </a:defRPr>
            </a:lvl3pPr>
            <a:lvl4pPr marL="1874520" indent="-502920">
              <a:buClr>
                <a:srgbClr val="CCCC99"/>
              </a:buClr>
              <a:buSzPct val="150000"/>
              <a:buFont typeface="Wingdings"/>
              <a:buChar char="•"/>
              <a:defRPr sz="4400">
                <a:solidFill>
                  <a:srgbClr val="000000"/>
                </a:solidFill>
                <a:latin typeface="Arial"/>
                <a:ea typeface="Arial"/>
                <a:cs typeface="Arial"/>
                <a:sym typeface="Arial"/>
              </a:defRPr>
            </a:lvl4pPr>
            <a:lvl5pPr marL="2387600" indent="-558800">
              <a:buClr>
                <a:srgbClr val="CCCC99"/>
              </a:buClr>
              <a:buSzPct val="150000"/>
              <a:buFont typeface="Wingdings"/>
              <a:buChar char="•"/>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246" name="Shape 246"/>
          <p:cNvSpPr/>
          <p:nvPr>
            <p:ph type="title"/>
          </p:nvPr>
        </p:nvSpPr>
        <p:spPr>
          <a:xfrm>
            <a:off x="647700" y="130175"/>
            <a:ext cx="11709400" cy="2144714"/>
          </a:xfrm>
          <a:prstGeom prst="rect">
            <a:avLst/>
          </a:prstGeom>
        </p:spPr>
        <p:txBody>
          <a:bodyPr lIns="0" tIns="0" rIns="0" bIns="0"/>
          <a:lstStyle>
            <a:lvl1pPr indent="6350">
              <a:defRPr sz="6000">
                <a:solidFill>
                  <a:srgbClr val="000000"/>
                </a:solidFill>
                <a:latin typeface="Arial"/>
                <a:ea typeface="Arial"/>
                <a:cs typeface="Arial"/>
                <a:sym typeface="Arial"/>
              </a:defRPr>
            </a:lvl1pPr>
          </a:lstStyle>
          <a:p>
            <a:pPr lvl="0">
              <a:defRPr sz="1800">
                <a:effectLst/>
              </a:defRPr>
            </a:pPr>
            <a:r>
              <a:rPr sz="6000"/>
              <a:t>Title Text</a:t>
            </a:r>
          </a:p>
        </p:txBody>
      </p:sp>
      <p:sp>
        <p:nvSpPr>
          <p:cNvPr id="247" name="Shape 247"/>
          <p:cNvSpPr/>
          <p:nvPr>
            <p:ph type="body" idx="1"/>
          </p:nvPr>
        </p:nvSpPr>
        <p:spPr>
          <a:xfrm>
            <a:off x="647700" y="2273300"/>
            <a:ext cx="11709400" cy="7480300"/>
          </a:xfrm>
          <a:prstGeom prst="rect">
            <a:avLst/>
          </a:prstGeom>
        </p:spPr>
        <p:txBody>
          <a:bodyPr lIns="0" tIns="0" rIns="0" bIns="0"/>
          <a:lstStyle>
            <a:lvl1pPr marL="382588" indent="-342900">
              <a:spcBef>
                <a:spcPts val="1100"/>
              </a:spcBef>
              <a:buClrTx/>
              <a:buSzPct val="100000"/>
              <a:buChar char="•"/>
              <a:defRPr sz="4400">
                <a:solidFill>
                  <a:srgbClr val="000000"/>
                </a:solidFill>
                <a:latin typeface="Arial"/>
                <a:ea typeface="Arial"/>
                <a:cs typeface="Arial"/>
                <a:sym typeface="Arial"/>
              </a:defRPr>
            </a:lvl1pPr>
            <a:lvl2pPr marL="776956" indent="-330868">
              <a:spcBef>
                <a:spcPts val="1100"/>
              </a:spcBef>
              <a:buClrTx/>
              <a:buChar char="–"/>
              <a:defRPr sz="4400">
                <a:solidFill>
                  <a:srgbClr val="000000"/>
                </a:solidFill>
                <a:latin typeface="Arial"/>
                <a:ea typeface="Arial"/>
                <a:cs typeface="Arial"/>
                <a:sym typeface="Arial"/>
              </a:defRPr>
            </a:lvl2pPr>
            <a:lvl3pPr marL="1199123" indent="-295835">
              <a:spcBef>
                <a:spcPts val="1100"/>
              </a:spcBef>
              <a:buClrTx/>
              <a:buSzPct val="100000"/>
              <a:buChar char="•"/>
              <a:defRPr sz="4400">
                <a:solidFill>
                  <a:srgbClr val="000000"/>
                </a:solidFill>
                <a:latin typeface="Arial"/>
                <a:ea typeface="Arial"/>
                <a:cs typeface="Arial"/>
                <a:sym typeface="Arial"/>
              </a:defRPr>
            </a:lvl3pPr>
            <a:lvl4pPr marL="1747349" indent="-386861">
              <a:spcBef>
                <a:spcPts val="1100"/>
              </a:spcBef>
              <a:buClrTx/>
              <a:buChar char="–"/>
              <a:defRPr sz="4400">
                <a:solidFill>
                  <a:srgbClr val="000000"/>
                </a:solidFill>
                <a:latin typeface="Arial"/>
                <a:ea typeface="Arial"/>
                <a:cs typeface="Arial"/>
                <a:sym typeface="Arial"/>
              </a:defRPr>
            </a:lvl4pPr>
            <a:lvl5pPr marL="2204549" indent="-386861">
              <a:spcBef>
                <a:spcPts val="1100"/>
              </a:spcBef>
              <a:buClrTx/>
              <a:buSzPct val="100000"/>
              <a:buChar char="»"/>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
        <p:nvSpPr>
          <p:cNvPr id="248" name="Shape 248"/>
          <p:cNvSpPr/>
          <p:nvPr>
            <p:ph type="sldNum" sz="quarter" idx="2"/>
          </p:nvPr>
        </p:nvSpPr>
        <p:spPr>
          <a:xfrm>
            <a:off x="10657068" y="8882063"/>
            <a:ext cx="358414" cy="350662"/>
          </a:xfrm>
          <a:prstGeom prst="rect">
            <a:avLst/>
          </a:prstGeom>
        </p:spPr>
        <p:txBody>
          <a:bodyPr wrap="none" lIns="45719" tIns="45719" rIns="45719" bIns="45719"/>
          <a:lstStyle>
            <a:lvl1pPr algn="ctr">
              <a:defRPr sz="1800">
                <a:solidFill>
                  <a:srgbClr val="000000"/>
                </a:solidFill>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250" name="Shape 250"/>
          <p:cNvSpPr/>
          <p:nvPr>
            <p:ph type="title"/>
          </p:nvPr>
        </p:nvSpPr>
        <p:spPr>
          <a:xfrm>
            <a:off x="647700" y="0"/>
            <a:ext cx="11709400" cy="2406650"/>
          </a:xfrm>
          <a:prstGeom prst="rect">
            <a:avLst/>
          </a:prstGeom>
        </p:spPr>
        <p:txBody>
          <a:bodyPr lIns="0" tIns="0" rIns="0" bIns="0"/>
          <a:lstStyle>
            <a:lvl1pPr indent="6350">
              <a:defRPr sz="6000">
                <a:solidFill>
                  <a:srgbClr val="000000"/>
                </a:solidFill>
                <a:latin typeface="Arial"/>
                <a:ea typeface="Arial"/>
                <a:cs typeface="Arial"/>
                <a:sym typeface="Arial"/>
              </a:defRPr>
            </a:lvl1pPr>
          </a:lstStyle>
          <a:p>
            <a:pPr lvl="0">
              <a:defRPr sz="1800">
                <a:effectLst/>
              </a:defRPr>
            </a:pPr>
            <a:r>
              <a:rPr sz="6000"/>
              <a:t>Title Text</a:t>
            </a:r>
          </a:p>
        </p:txBody>
      </p:sp>
      <p:sp>
        <p:nvSpPr>
          <p:cNvPr id="251" name="Shape 251"/>
          <p:cNvSpPr/>
          <p:nvPr>
            <p:ph type="body" idx="1"/>
          </p:nvPr>
        </p:nvSpPr>
        <p:spPr>
          <a:xfrm>
            <a:off x="647700" y="2273300"/>
            <a:ext cx="11709400" cy="7480300"/>
          </a:xfrm>
          <a:prstGeom prst="rect">
            <a:avLst/>
          </a:prstGeom>
        </p:spPr>
        <p:txBody>
          <a:bodyPr lIns="0" tIns="0" rIns="0" bIns="0"/>
          <a:lstStyle>
            <a:lvl1pPr marL="382588" indent="-342900">
              <a:spcBef>
                <a:spcPts val="1100"/>
              </a:spcBef>
              <a:buClrTx/>
              <a:buSzPct val="100000"/>
              <a:buChar char="•"/>
              <a:defRPr sz="4400">
                <a:solidFill>
                  <a:srgbClr val="000000"/>
                </a:solidFill>
                <a:latin typeface="Arial"/>
                <a:ea typeface="Arial"/>
                <a:cs typeface="Arial"/>
                <a:sym typeface="Arial"/>
              </a:defRPr>
            </a:lvl1pPr>
            <a:lvl2pPr marL="776956" indent="-330868">
              <a:spcBef>
                <a:spcPts val="1100"/>
              </a:spcBef>
              <a:buClrTx/>
              <a:buChar char="–"/>
              <a:defRPr sz="4400">
                <a:solidFill>
                  <a:srgbClr val="000000"/>
                </a:solidFill>
                <a:latin typeface="Arial"/>
                <a:ea typeface="Arial"/>
                <a:cs typeface="Arial"/>
                <a:sym typeface="Arial"/>
              </a:defRPr>
            </a:lvl2pPr>
            <a:lvl3pPr marL="1199123" indent="-295835">
              <a:spcBef>
                <a:spcPts val="1100"/>
              </a:spcBef>
              <a:buClrTx/>
              <a:buSzPct val="100000"/>
              <a:buChar char="•"/>
              <a:defRPr sz="4400">
                <a:solidFill>
                  <a:srgbClr val="000000"/>
                </a:solidFill>
                <a:latin typeface="Arial"/>
                <a:ea typeface="Arial"/>
                <a:cs typeface="Arial"/>
                <a:sym typeface="Arial"/>
              </a:defRPr>
            </a:lvl3pPr>
            <a:lvl4pPr marL="1747349" indent="-386861">
              <a:spcBef>
                <a:spcPts val="1100"/>
              </a:spcBef>
              <a:buClrTx/>
              <a:buChar char="–"/>
              <a:defRPr sz="4400">
                <a:solidFill>
                  <a:srgbClr val="000000"/>
                </a:solidFill>
                <a:latin typeface="Arial"/>
                <a:ea typeface="Arial"/>
                <a:cs typeface="Arial"/>
                <a:sym typeface="Arial"/>
              </a:defRPr>
            </a:lvl4pPr>
            <a:lvl5pPr marL="2204549" indent="-386861">
              <a:spcBef>
                <a:spcPts val="1100"/>
              </a:spcBef>
              <a:buClrTx/>
              <a:buSzPct val="100000"/>
              <a:buChar char="»"/>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
        <p:nvSpPr>
          <p:cNvPr id="252" name="Shape 252"/>
          <p:cNvSpPr/>
          <p:nvPr>
            <p:ph type="sldNum" sz="quarter" idx="2"/>
          </p:nvPr>
        </p:nvSpPr>
        <p:spPr>
          <a:xfrm>
            <a:off x="10657068" y="8882063"/>
            <a:ext cx="358414" cy="350662"/>
          </a:xfrm>
          <a:prstGeom prst="rect">
            <a:avLst/>
          </a:prstGeom>
        </p:spPr>
        <p:txBody>
          <a:bodyPr wrap="none" lIns="45719" tIns="45719" rIns="45719" bIns="45719"/>
          <a:lstStyle>
            <a:lvl1pPr algn="ctr">
              <a:defRPr sz="1800">
                <a:solidFill>
                  <a:srgbClr val="000000"/>
                </a:solidFill>
              </a:defRPr>
            </a:lvl1p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1F497D"/>
        </a:solidFill>
      </p:bgPr>
    </p:bg>
    <p:spTree>
      <p:nvGrpSpPr>
        <p:cNvPr id="1" name=""/>
        <p:cNvGrpSpPr/>
        <p:nvPr/>
      </p:nvGrpSpPr>
      <p:grpSpPr>
        <a:xfrm>
          <a:off x="0" y="0"/>
          <a:ext cx="0" cy="0"/>
          <a:chOff x="0" y="0"/>
          <a:chExt cx="0" cy="0"/>
        </a:xfrm>
      </p:grpSpPr>
      <p:sp>
        <p:nvSpPr>
          <p:cNvPr id="254" name="Shape 254"/>
          <p:cNvSpPr/>
          <p:nvPr>
            <p:ph type="sldNum" sz="quarter" idx="2"/>
          </p:nvPr>
        </p:nvSpPr>
        <p:spPr>
          <a:xfrm>
            <a:off x="9320107" y="9130186"/>
            <a:ext cx="3034454" cy="339202"/>
          </a:xfrm>
          <a:prstGeom prst="rect">
            <a:avLst/>
          </a:prstGeom>
        </p:spPr>
        <p:txBody>
          <a:bodyPr anchor="ctr"/>
          <a:lstStyle>
            <a:lvl1pPr>
              <a:defRPr sz="1600">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000099"/>
            </a:gs>
            <a:gs pos="100000">
              <a:srgbClr val="3366FF"/>
            </a:gs>
          </a:gsLst>
          <a:lin ang="0" scaled="0"/>
        </a:gradFill>
      </p:bgPr>
    </p:bg>
    <p:spTree>
      <p:nvGrpSpPr>
        <p:cNvPr id="1" name=""/>
        <p:cNvGrpSpPr/>
        <p:nvPr/>
      </p:nvGrpSpPr>
      <p:grpSpPr>
        <a:xfrm>
          <a:off x="0" y="0"/>
          <a:ext cx="0" cy="0"/>
          <a:chOff x="0" y="0"/>
          <a:chExt cx="0" cy="0"/>
        </a:xfrm>
      </p:grpSpPr>
      <p:sp>
        <p:nvSpPr>
          <p:cNvPr id="256" name="Shape 256"/>
          <p:cNvSpPr/>
          <p:nvPr>
            <p:ph type="sldNum" sz="quarter" idx="2"/>
          </p:nvPr>
        </p:nvSpPr>
        <p:spPr>
          <a:xfrm>
            <a:off x="9320107" y="8882098"/>
            <a:ext cx="3034454" cy="389270"/>
          </a:xfrm>
          <a:prstGeom prst="rect">
            <a:avLst/>
          </a:prstGeom>
        </p:spPr>
        <p:txBody>
          <a:bodyPr/>
          <a:lstStyle>
            <a:lvl1pPr>
              <a:defRPr sz="1800">
                <a:solidFill>
                  <a:srgbClr val="000000"/>
                </a:solidFill>
              </a:defRPr>
            </a:lvl1pPr>
          </a:lstStyle>
          <a:p>
            <a:pPr lvl="0"/>
            <a:fld id="{86CB4B4D-7CA3-9044-876B-883B54F8677D}" type="slidenum"/>
          </a:p>
        </p:txBody>
      </p:sp>
      <p:sp>
        <p:nvSpPr>
          <p:cNvPr id="257" name="Shape 257"/>
          <p:cNvSpPr/>
          <p:nvPr>
            <p:ph type="title"/>
          </p:nvPr>
        </p:nvSpPr>
        <p:spPr>
          <a:xfrm>
            <a:off x="975359" y="2623537"/>
            <a:ext cx="11054082" cy="2903503"/>
          </a:xfrm>
          <a:prstGeom prst="rect">
            <a:avLst/>
          </a:prstGeom>
        </p:spPr>
        <p:txBody>
          <a:bodyPr/>
          <a:lstStyle>
            <a:lvl1pPr>
              <a:defRPr>
                <a:solidFill>
                  <a:srgbClr val="000000"/>
                </a:solidFill>
                <a:latin typeface="Arial"/>
                <a:ea typeface="Arial"/>
                <a:cs typeface="Arial"/>
                <a:sym typeface="Arial"/>
              </a:defRPr>
            </a:lvl1pPr>
          </a:lstStyle>
          <a:p>
            <a:pPr lvl="0">
              <a:defRPr sz="1800">
                <a:effectLst/>
              </a:defRPr>
            </a:pPr>
            <a:r>
              <a:rPr sz="6200"/>
              <a:t>Title Text</a:t>
            </a:r>
          </a:p>
        </p:txBody>
      </p:sp>
      <p:sp>
        <p:nvSpPr>
          <p:cNvPr id="258" name="Shape 258"/>
          <p:cNvSpPr/>
          <p:nvPr>
            <p:ph type="body" idx="1"/>
          </p:nvPr>
        </p:nvSpPr>
        <p:spPr>
          <a:xfrm>
            <a:off x="1950719" y="5527040"/>
            <a:ext cx="9103361" cy="4226561"/>
          </a:xfrm>
          <a:prstGeom prst="rect">
            <a:avLst/>
          </a:prstGeom>
        </p:spPr>
        <p:txBody>
          <a:bodyPr/>
          <a:lstStyle>
            <a:lvl1pPr marL="0" indent="0" algn="ctr">
              <a:buClrTx/>
              <a:buSzTx/>
              <a:buFontTx/>
              <a:buNone/>
              <a:defRPr sz="4400">
                <a:solidFill>
                  <a:srgbClr val="000000"/>
                </a:solidFill>
                <a:latin typeface="Arial"/>
                <a:ea typeface="Arial"/>
                <a:cs typeface="Arial"/>
                <a:sym typeface="Arial"/>
              </a:defRPr>
            </a:lvl1pPr>
            <a:lvl2pPr marL="0" indent="457200" algn="ctr">
              <a:buClrTx/>
              <a:buSzTx/>
              <a:buFontTx/>
              <a:buNone/>
              <a:defRPr sz="4400">
                <a:solidFill>
                  <a:srgbClr val="000000"/>
                </a:solidFill>
                <a:latin typeface="Arial"/>
                <a:ea typeface="Arial"/>
                <a:cs typeface="Arial"/>
                <a:sym typeface="Arial"/>
              </a:defRPr>
            </a:lvl2pPr>
            <a:lvl3pPr marL="0" indent="914400" algn="ctr">
              <a:buClrTx/>
              <a:buSzTx/>
              <a:buFontTx/>
              <a:buNone/>
              <a:defRPr sz="4400">
                <a:solidFill>
                  <a:srgbClr val="000000"/>
                </a:solidFill>
                <a:latin typeface="Arial"/>
                <a:ea typeface="Arial"/>
                <a:cs typeface="Arial"/>
                <a:sym typeface="Arial"/>
              </a:defRPr>
            </a:lvl3pPr>
            <a:lvl4pPr marL="0" indent="1371600" algn="ctr">
              <a:buClrTx/>
              <a:buSzTx/>
              <a:buFontTx/>
              <a:buNone/>
              <a:defRPr sz="4400">
                <a:solidFill>
                  <a:srgbClr val="000000"/>
                </a:solidFill>
                <a:latin typeface="Arial"/>
                <a:ea typeface="Arial"/>
                <a:cs typeface="Arial"/>
                <a:sym typeface="Arial"/>
              </a:defRPr>
            </a:lvl4pPr>
            <a:lvl5pPr marL="0" indent="1828800" algn="ctr">
              <a:buClrTx/>
              <a:buSzTx/>
              <a:buFontTx/>
              <a:buNone/>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000000"/>
            </a:gs>
            <a:gs pos="100000">
              <a:srgbClr val="003300"/>
            </a:gs>
          </a:gsLst>
          <a:lin ang="16200000" scaled="0"/>
        </a:gradFill>
      </p:bgPr>
    </p:bg>
    <p:spTree>
      <p:nvGrpSpPr>
        <p:cNvPr id="1" name=""/>
        <p:cNvGrpSpPr/>
        <p:nvPr/>
      </p:nvGrpSpPr>
      <p:grpSpPr>
        <a:xfrm>
          <a:off x="0" y="0"/>
          <a:ext cx="0" cy="0"/>
          <a:chOff x="0" y="0"/>
          <a:chExt cx="0" cy="0"/>
        </a:xfrm>
      </p:grpSpPr>
      <p:sp>
        <p:nvSpPr>
          <p:cNvPr id="260" name="Shape 260"/>
          <p:cNvSpPr/>
          <p:nvPr/>
        </p:nvSpPr>
        <p:spPr>
          <a:xfrm>
            <a:off x="12672907" y="200942"/>
            <a:ext cx="76765" cy="767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300"/>
          </a:solidFill>
          <a:ln w="12700">
            <a:miter lim="400000"/>
          </a:ln>
        </p:spPr>
        <p:txBody>
          <a:bodyPr lIns="65023" tIns="65023" rIns="65023" bIns="65023"/>
          <a:lstStyle/>
          <a:p>
            <a:pPr lvl="0" algn="l" defTabSz="914400">
              <a:defRPr i="0" sz="3400">
                <a:solidFill>
                  <a:srgbClr val="FFFFFF"/>
                </a:solidFill>
                <a:latin typeface="Times New Roman"/>
                <a:ea typeface="Times New Roman"/>
                <a:cs typeface="Times New Roman"/>
                <a:sym typeface="Times New Roman"/>
              </a:defRPr>
            </a:pPr>
          </a:p>
        </p:txBody>
      </p:sp>
      <p:grpSp>
        <p:nvGrpSpPr>
          <p:cNvPr id="264" name="Group 264"/>
          <p:cNvGrpSpPr/>
          <p:nvPr/>
        </p:nvGrpSpPr>
        <p:grpSpPr>
          <a:xfrm>
            <a:off x="270933" y="196426"/>
            <a:ext cx="541867" cy="541868"/>
            <a:chOff x="0" y="0"/>
            <a:chExt cx="541866" cy="541866"/>
          </a:xfrm>
        </p:grpSpPr>
        <p:sp>
          <p:nvSpPr>
            <p:cNvPr id="261" name="Shape 261"/>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62" name="Shape 262"/>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63" name="Shape 263"/>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268" name="Group 268"/>
          <p:cNvGrpSpPr/>
          <p:nvPr/>
        </p:nvGrpSpPr>
        <p:grpSpPr>
          <a:xfrm>
            <a:off x="12300373" y="232550"/>
            <a:ext cx="541867" cy="541868"/>
            <a:chOff x="0" y="0"/>
            <a:chExt cx="541866" cy="541866"/>
          </a:xfrm>
        </p:grpSpPr>
        <p:sp>
          <p:nvSpPr>
            <p:cNvPr id="265" name="Shape 265"/>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66" name="Shape 266"/>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67" name="Shape 267"/>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272" name="Group 272"/>
          <p:cNvGrpSpPr/>
          <p:nvPr/>
        </p:nvGrpSpPr>
        <p:grpSpPr>
          <a:xfrm>
            <a:off x="12318435" y="8974666"/>
            <a:ext cx="541868" cy="541868"/>
            <a:chOff x="0" y="0"/>
            <a:chExt cx="541866" cy="541866"/>
          </a:xfrm>
        </p:grpSpPr>
        <p:sp>
          <p:nvSpPr>
            <p:cNvPr id="269" name="Shape 269"/>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70" name="Shape 270"/>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71" name="Shape 271"/>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276" name="Group 276"/>
          <p:cNvGrpSpPr/>
          <p:nvPr/>
        </p:nvGrpSpPr>
        <p:grpSpPr>
          <a:xfrm>
            <a:off x="252870" y="9010791"/>
            <a:ext cx="541868" cy="541867"/>
            <a:chOff x="0" y="0"/>
            <a:chExt cx="541866" cy="541866"/>
          </a:xfrm>
        </p:grpSpPr>
        <p:sp>
          <p:nvSpPr>
            <p:cNvPr id="273" name="Shape 273"/>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74" name="Shape 274"/>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75" name="Shape 275"/>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sp>
        <p:nvSpPr>
          <p:cNvPr id="277" name="Shape 277"/>
          <p:cNvSpPr/>
          <p:nvPr>
            <p:ph type="sldNum" sz="quarter" idx="2"/>
          </p:nvPr>
        </p:nvSpPr>
        <p:spPr>
          <a:xfrm>
            <a:off x="9320107" y="8914128"/>
            <a:ext cx="575453" cy="595210"/>
          </a:xfrm>
          <a:prstGeom prst="rect">
            <a:avLst/>
          </a:prstGeom>
        </p:spPr>
        <p:txBody>
          <a:bodyPr wrap="none" lIns="65476" tIns="65476" rIns="65476" bIns="65476" anchor="ctr"/>
          <a:lstStyle>
            <a:lvl1pPr algn="l">
              <a:defRPr sz="3400">
                <a:latin typeface="Times New Roman"/>
                <a:ea typeface="Times New Roman"/>
                <a:cs typeface="Times New Roman"/>
                <a:sym typeface="Times New Roman"/>
              </a:defRPr>
            </a:lvl1pPr>
          </a:lstStyle>
          <a:p>
            <a:pPr lvl="0"/>
            <a:fld id="{86CB4B4D-7CA3-9044-876B-883B54F8677D}" type="slidenum"/>
          </a:p>
        </p:txBody>
      </p:sp>
      <p:sp>
        <p:nvSpPr>
          <p:cNvPr id="278" name="Shape 278"/>
          <p:cNvSpPr/>
          <p:nvPr>
            <p:ph type="title"/>
          </p:nvPr>
        </p:nvSpPr>
        <p:spPr>
          <a:xfrm>
            <a:off x="275448" y="216746"/>
            <a:ext cx="12519380" cy="1950721"/>
          </a:xfrm>
          <a:prstGeom prst="rect">
            <a:avLst/>
          </a:prstGeom>
        </p:spPr>
        <p:txBody>
          <a:bodyPr lIns="65476" tIns="65476" rIns="65476" bIns="65476"/>
          <a:lstStyle>
            <a:lvl1pPr>
              <a:defRPr>
                <a:solidFill>
                  <a:srgbClr val="FF9900"/>
                </a:solidFill>
                <a:latin typeface="Times New Roman"/>
                <a:ea typeface="Times New Roman"/>
                <a:cs typeface="Times New Roman"/>
                <a:sym typeface="Times New Roman"/>
              </a:defRPr>
            </a:lvl1pPr>
          </a:lstStyle>
          <a:p>
            <a:pPr lvl="0">
              <a:defRPr sz="1800">
                <a:solidFill>
                  <a:srgbClr val="000000"/>
                </a:solidFill>
                <a:effectLst/>
              </a:defRPr>
            </a:pPr>
            <a:r>
              <a:rPr sz="6200">
                <a:solidFill>
                  <a:srgbClr val="FF9900"/>
                </a:solidFill>
              </a:rPr>
              <a:t>Title Text</a:t>
            </a:r>
          </a:p>
        </p:txBody>
      </p:sp>
      <p:sp>
        <p:nvSpPr>
          <p:cNvPr id="279" name="Shape 279"/>
          <p:cNvSpPr/>
          <p:nvPr>
            <p:ph type="body" idx="1"/>
          </p:nvPr>
        </p:nvSpPr>
        <p:spPr>
          <a:xfrm>
            <a:off x="259644" y="2167466"/>
            <a:ext cx="12535183" cy="7586135"/>
          </a:xfrm>
          <a:prstGeom prst="rect">
            <a:avLst/>
          </a:prstGeom>
        </p:spPr>
        <p:txBody>
          <a:bodyPr lIns="65476" tIns="65476" rIns="65476" bIns="65476"/>
          <a:lstStyle>
            <a:lvl1pPr marL="471487" indent="-471487">
              <a:buClr>
                <a:srgbClr val="FF9900"/>
              </a:buClr>
              <a:buSzPct val="75000"/>
              <a:buFontTx/>
              <a:buChar char="•"/>
              <a:defRPr sz="4400">
                <a:latin typeface="Times New Roman"/>
                <a:ea typeface="Times New Roman"/>
                <a:cs typeface="Times New Roman"/>
                <a:sym typeface="Times New Roman"/>
              </a:defRPr>
            </a:lvl1pPr>
            <a:lvl2pPr marL="906235" indent="-449035">
              <a:buClr>
                <a:srgbClr val="FF9900"/>
              </a:buClr>
              <a:buSzPct val="75000"/>
              <a:buFontTx/>
              <a:buChar char="•"/>
              <a:defRPr sz="4400">
                <a:latin typeface="Times New Roman"/>
                <a:ea typeface="Times New Roman"/>
                <a:cs typeface="Times New Roman"/>
                <a:sym typeface="Times New Roman"/>
              </a:defRPr>
            </a:lvl2pPr>
            <a:lvl3pPr marL="1333500" indent="-419100">
              <a:buClr>
                <a:srgbClr val="FF9900"/>
              </a:buClr>
              <a:buSzPct val="75000"/>
              <a:buFontTx/>
              <a:buChar char="•"/>
              <a:defRPr sz="4400">
                <a:latin typeface="Times New Roman"/>
                <a:ea typeface="Times New Roman"/>
                <a:cs typeface="Times New Roman"/>
                <a:sym typeface="Times New Roman"/>
              </a:defRPr>
            </a:lvl3pPr>
            <a:lvl4pPr marL="1874520" indent="-502920">
              <a:buClr>
                <a:srgbClr val="FF9900"/>
              </a:buClr>
              <a:buSzPct val="75000"/>
              <a:buFontTx/>
              <a:buChar char="•"/>
              <a:defRPr sz="4400">
                <a:latin typeface="Times New Roman"/>
                <a:ea typeface="Times New Roman"/>
                <a:cs typeface="Times New Roman"/>
                <a:sym typeface="Times New Roman"/>
              </a:defRPr>
            </a:lvl4pPr>
            <a:lvl5pPr marL="2387600" indent="-558800">
              <a:buClr>
                <a:srgbClr val="FF9900"/>
              </a:buClr>
              <a:buSzPct val="75000"/>
              <a:buFontTx/>
              <a:buChar char="•"/>
              <a:defRPr sz="4400">
                <a:latin typeface="Times New Roman"/>
                <a:ea typeface="Times New Roman"/>
                <a:cs typeface="Times New Roman"/>
                <a:sym typeface="Times New Roman"/>
              </a:defRPr>
            </a:lvl5pPr>
          </a:lstStyle>
          <a:p>
            <a:pPr lvl="0">
              <a:defRPr sz="1800">
                <a:solidFill>
                  <a:srgbClr val="000000"/>
                </a:solidFill>
                <a:effectLst/>
              </a:defRPr>
            </a:pPr>
            <a:r>
              <a:rPr sz="4400">
                <a:solidFill>
                  <a:srgbClr val="FFFFFF"/>
                </a:solidFill>
              </a:rPr>
              <a:t>Body Level One</a:t>
            </a:r>
            <a:endParaRPr sz="4400">
              <a:solidFill>
                <a:srgbClr val="FFFFFF"/>
              </a:solidFill>
            </a:endParaRPr>
          </a:p>
          <a:p>
            <a:pPr lvl="1">
              <a:defRPr sz="1800">
                <a:solidFill>
                  <a:srgbClr val="000000"/>
                </a:solidFill>
                <a:effectLst/>
              </a:defRPr>
            </a:pPr>
            <a:r>
              <a:rPr sz="4400">
                <a:solidFill>
                  <a:srgbClr val="FFFFFF"/>
                </a:solidFill>
              </a:rPr>
              <a:t>Body Level Two</a:t>
            </a:r>
            <a:endParaRPr sz="4400">
              <a:solidFill>
                <a:srgbClr val="FFFFFF"/>
              </a:solidFill>
            </a:endParaRPr>
          </a:p>
          <a:p>
            <a:pPr lvl="2">
              <a:defRPr sz="1800">
                <a:solidFill>
                  <a:srgbClr val="000000"/>
                </a:solidFill>
                <a:effectLst/>
              </a:defRPr>
            </a:pPr>
            <a:r>
              <a:rPr sz="4400">
                <a:solidFill>
                  <a:srgbClr val="FFFFFF"/>
                </a:solidFill>
              </a:rPr>
              <a:t>Body Level Three</a:t>
            </a:r>
            <a:endParaRPr sz="4400">
              <a:solidFill>
                <a:srgbClr val="FFFFFF"/>
              </a:solidFill>
            </a:endParaRPr>
          </a:p>
          <a:p>
            <a:pPr lvl="3">
              <a:defRPr sz="1800">
                <a:solidFill>
                  <a:srgbClr val="000000"/>
                </a:solidFill>
                <a:effectLst/>
              </a:defRPr>
            </a:pPr>
            <a:r>
              <a:rPr sz="4400">
                <a:solidFill>
                  <a:srgbClr val="FFFFFF"/>
                </a:solidFill>
              </a:rPr>
              <a:t>Body Level Four</a:t>
            </a:r>
            <a:endParaRPr sz="4400">
              <a:solidFill>
                <a:srgbClr val="FFFFFF"/>
              </a:solidFill>
            </a:endParaRPr>
          </a:p>
          <a:p>
            <a:pPr lvl="4">
              <a:defRPr sz="1800">
                <a:solidFill>
                  <a:srgbClr val="000000"/>
                </a:solidFill>
                <a:effectLst/>
              </a:defRPr>
            </a:pPr>
            <a:r>
              <a:rPr sz="4400">
                <a:solidFill>
                  <a:srgbClr val="FFFFFF"/>
                </a:solidFill>
              </a:rPr>
              <a:t>Body Level Five</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000000"/>
            </a:gs>
            <a:gs pos="100000">
              <a:srgbClr val="003300"/>
            </a:gs>
          </a:gsLst>
          <a:lin ang="16200000" scaled="0"/>
        </a:gradFill>
      </p:bgPr>
    </p:bg>
    <p:spTree>
      <p:nvGrpSpPr>
        <p:cNvPr id="1" name=""/>
        <p:cNvGrpSpPr/>
        <p:nvPr/>
      </p:nvGrpSpPr>
      <p:grpSpPr>
        <a:xfrm>
          <a:off x="0" y="0"/>
          <a:ext cx="0" cy="0"/>
          <a:chOff x="0" y="0"/>
          <a:chExt cx="0" cy="0"/>
        </a:xfrm>
      </p:grpSpPr>
      <p:sp>
        <p:nvSpPr>
          <p:cNvPr id="281" name="Shape 281"/>
          <p:cNvSpPr/>
          <p:nvPr/>
        </p:nvSpPr>
        <p:spPr>
          <a:xfrm>
            <a:off x="12672907" y="200942"/>
            <a:ext cx="76765" cy="767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300"/>
          </a:solidFill>
          <a:ln w="12700">
            <a:miter lim="400000"/>
          </a:ln>
        </p:spPr>
        <p:txBody>
          <a:bodyPr lIns="65023" tIns="65023" rIns="65023" bIns="65023"/>
          <a:lstStyle/>
          <a:p>
            <a:pPr lvl="0" algn="l" defTabSz="914400">
              <a:defRPr i="0" sz="3400">
                <a:solidFill>
                  <a:srgbClr val="FFFFFF"/>
                </a:solidFill>
                <a:latin typeface="Times New Roman"/>
                <a:ea typeface="Times New Roman"/>
                <a:cs typeface="Times New Roman"/>
                <a:sym typeface="Times New Roman"/>
              </a:defRPr>
            </a:pPr>
          </a:p>
        </p:txBody>
      </p:sp>
      <p:grpSp>
        <p:nvGrpSpPr>
          <p:cNvPr id="285" name="Group 285"/>
          <p:cNvGrpSpPr/>
          <p:nvPr/>
        </p:nvGrpSpPr>
        <p:grpSpPr>
          <a:xfrm>
            <a:off x="270933" y="196426"/>
            <a:ext cx="541867" cy="541868"/>
            <a:chOff x="0" y="0"/>
            <a:chExt cx="541866" cy="541866"/>
          </a:xfrm>
        </p:grpSpPr>
        <p:sp>
          <p:nvSpPr>
            <p:cNvPr id="282" name="Shape 282"/>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83" name="Shape 283"/>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84" name="Shape 284"/>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289" name="Group 289"/>
          <p:cNvGrpSpPr/>
          <p:nvPr/>
        </p:nvGrpSpPr>
        <p:grpSpPr>
          <a:xfrm>
            <a:off x="12300373" y="232550"/>
            <a:ext cx="541867" cy="541868"/>
            <a:chOff x="0" y="0"/>
            <a:chExt cx="541866" cy="541866"/>
          </a:xfrm>
        </p:grpSpPr>
        <p:sp>
          <p:nvSpPr>
            <p:cNvPr id="286" name="Shape 286"/>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87" name="Shape 287"/>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88" name="Shape 288"/>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293" name="Group 293"/>
          <p:cNvGrpSpPr/>
          <p:nvPr/>
        </p:nvGrpSpPr>
        <p:grpSpPr>
          <a:xfrm>
            <a:off x="12318435" y="8974666"/>
            <a:ext cx="541868" cy="541868"/>
            <a:chOff x="0" y="0"/>
            <a:chExt cx="541866" cy="541866"/>
          </a:xfrm>
        </p:grpSpPr>
        <p:sp>
          <p:nvSpPr>
            <p:cNvPr id="290" name="Shape 290"/>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91" name="Shape 291"/>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92" name="Shape 292"/>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297" name="Group 297"/>
          <p:cNvGrpSpPr/>
          <p:nvPr/>
        </p:nvGrpSpPr>
        <p:grpSpPr>
          <a:xfrm>
            <a:off x="252870" y="9010791"/>
            <a:ext cx="541868" cy="541867"/>
            <a:chOff x="0" y="0"/>
            <a:chExt cx="541866" cy="541866"/>
          </a:xfrm>
        </p:grpSpPr>
        <p:sp>
          <p:nvSpPr>
            <p:cNvPr id="294" name="Shape 294"/>
            <p:cNvSpPr/>
            <p:nvPr/>
          </p:nvSpPr>
          <p:spPr>
            <a:xfrm>
              <a:off x="0" y="0"/>
              <a:ext cx="541867" cy="5418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33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95" name="Shape 295"/>
            <p:cNvSpPr/>
            <p:nvPr/>
          </p:nvSpPr>
          <p:spPr>
            <a:xfrm>
              <a:off x="228035" y="36124"/>
              <a:ext cx="275450" cy="185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
                  </a:moveTo>
                  <a:lnTo>
                    <a:pt x="7790" y="0"/>
                  </a:lnTo>
                  <a:lnTo>
                    <a:pt x="10623" y="1844"/>
                  </a:lnTo>
                  <a:lnTo>
                    <a:pt x="13102" y="3424"/>
                  </a:lnTo>
                  <a:lnTo>
                    <a:pt x="16820" y="6585"/>
                  </a:lnTo>
                  <a:lnTo>
                    <a:pt x="18944" y="9746"/>
                  </a:lnTo>
                  <a:lnTo>
                    <a:pt x="20715" y="13961"/>
                  </a:lnTo>
                  <a:lnTo>
                    <a:pt x="21600" y="21600"/>
                  </a:lnTo>
                  <a:lnTo>
                    <a:pt x="20538" y="17122"/>
                  </a:lnTo>
                  <a:lnTo>
                    <a:pt x="18590" y="12907"/>
                  </a:lnTo>
                  <a:lnTo>
                    <a:pt x="16820" y="10010"/>
                  </a:lnTo>
                  <a:lnTo>
                    <a:pt x="13810" y="6059"/>
                  </a:lnTo>
                  <a:lnTo>
                    <a:pt x="8498" y="2107"/>
                  </a:lnTo>
                  <a:lnTo>
                    <a:pt x="4603" y="1317"/>
                  </a:lnTo>
                  <a:lnTo>
                    <a:pt x="0" y="790"/>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96" name="Shape 296"/>
            <p:cNvSpPr/>
            <p:nvPr/>
          </p:nvSpPr>
          <p:spPr>
            <a:xfrm>
              <a:off x="40640" y="322862"/>
              <a:ext cx="298027"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6"/>
                  </a:moveTo>
                  <a:lnTo>
                    <a:pt x="16200" y="20127"/>
                  </a:lnTo>
                  <a:lnTo>
                    <a:pt x="12436" y="19391"/>
                  </a:lnTo>
                  <a:lnTo>
                    <a:pt x="9327" y="17427"/>
                  </a:lnTo>
                  <a:lnTo>
                    <a:pt x="6382" y="14236"/>
                  </a:lnTo>
                  <a:lnTo>
                    <a:pt x="4418" y="12027"/>
                  </a:lnTo>
                  <a:lnTo>
                    <a:pt x="3273" y="9818"/>
                  </a:lnTo>
                  <a:lnTo>
                    <a:pt x="0" y="0"/>
                  </a:lnTo>
                  <a:lnTo>
                    <a:pt x="982" y="6627"/>
                  </a:lnTo>
                  <a:lnTo>
                    <a:pt x="2455" y="11291"/>
                  </a:lnTo>
                  <a:lnTo>
                    <a:pt x="4909" y="14727"/>
                  </a:lnTo>
                  <a:lnTo>
                    <a:pt x="8182" y="17918"/>
                  </a:lnTo>
                  <a:lnTo>
                    <a:pt x="11782" y="20864"/>
                  </a:lnTo>
                  <a:lnTo>
                    <a:pt x="15545" y="21600"/>
                  </a:lnTo>
                  <a:lnTo>
                    <a:pt x="19309" y="21109"/>
                  </a:lnTo>
                  <a:lnTo>
                    <a:pt x="21600" y="196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sp>
        <p:nvSpPr>
          <p:cNvPr id="298" name="Shape 298"/>
          <p:cNvSpPr/>
          <p:nvPr>
            <p:ph type="sldNum" sz="quarter" idx="2"/>
          </p:nvPr>
        </p:nvSpPr>
        <p:spPr>
          <a:xfrm>
            <a:off x="9320107" y="8914128"/>
            <a:ext cx="575453" cy="595210"/>
          </a:xfrm>
          <a:prstGeom prst="rect">
            <a:avLst/>
          </a:prstGeom>
        </p:spPr>
        <p:txBody>
          <a:bodyPr wrap="none" lIns="65476" tIns="65476" rIns="65476" bIns="65476" anchor="ctr"/>
          <a:lstStyle>
            <a:lvl1pPr algn="l">
              <a:defRPr sz="3400">
                <a:latin typeface="Times New Roman"/>
                <a:ea typeface="Times New Roman"/>
                <a:cs typeface="Times New Roman"/>
                <a:sym typeface="Times New Roman"/>
              </a:defRPr>
            </a:lvl1pPr>
          </a:lstStyle>
          <a:p>
            <a:pPr lvl="0"/>
            <a:fld id="{86CB4B4D-7CA3-9044-876B-883B54F8677D}" type="slidenum"/>
          </a:p>
        </p:txBody>
      </p:sp>
      <p:sp>
        <p:nvSpPr>
          <p:cNvPr id="299" name="Shape 299"/>
          <p:cNvSpPr/>
          <p:nvPr>
            <p:ph type="title"/>
          </p:nvPr>
        </p:nvSpPr>
        <p:spPr>
          <a:xfrm>
            <a:off x="275448" y="216746"/>
            <a:ext cx="12519380" cy="1950721"/>
          </a:xfrm>
          <a:prstGeom prst="rect">
            <a:avLst/>
          </a:prstGeom>
        </p:spPr>
        <p:txBody>
          <a:bodyPr lIns="65476" tIns="65476" rIns="65476" bIns="65476"/>
          <a:lstStyle>
            <a:lvl1pPr>
              <a:defRPr>
                <a:solidFill>
                  <a:srgbClr val="FF9900"/>
                </a:solidFill>
                <a:latin typeface="Times New Roman"/>
                <a:ea typeface="Times New Roman"/>
                <a:cs typeface="Times New Roman"/>
                <a:sym typeface="Times New Roman"/>
              </a:defRPr>
            </a:lvl1pPr>
          </a:lstStyle>
          <a:p>
            <a:pPr lvl="0">
              <a:defRPr sz="1800">
                <a:solidFill>
                  <a:srgbClr val="000000"/>
                </a:solidFill>
                <a:effectLst/>
              </a:defRPr>
            </a:pPr>
            <a:r>
              <a:rPr sz="6200">
                <a:solidFill>
                  <a:srgbClr val="FF9900"/>
                </a:solidFill>
              </a:rPr>
              <a:t>Title Text</a:t>
            </a:r>
          </a:p>
        </p:txBody>
      </p:sp>
      <p:sp>
        <p:nvSpPr>
          <p:cNvPr id="300" name="Shape 300"/>
          <p:cNvSpPr/>
          <p:nvPr>
            <p:ph type="body" idx="1"/>
          </p:nvPr>
        </p:nvSpPr>
        <p:spPr>
          <a:xfrm>
            <a:off x="259644" y="2167466"/>
            <a:ext cx="6151525" cy="7586135"/>
          </a:xfrm>
          <a:prstGeom prst="rect">
            <a:avLst/>
          </a:prstGeom>
        </p:spPr>
        <p:txBody>
          <a:bodyPr lIns="65476" tIns="65476" rIns="65476" bIns="65476"/>
          <a:lstStyle>
            <a:lvl1pPr marL="471487" indent="-471487">
              <a:buClr>
                <a:srgbClr val="FF9900"/>
              </a:buClr>
              <a:buSzPct val="75000"/>
              <a:buFontTx/>
              <a:buChar char="•"/>
              <a:defRPr sz="4400">
                <a:latin typeface="Times New Roman"/>
                <a:ea typeface="Times New Roman"/>
                <a:cs typeface="Times New Roman"/>
                <a:sym typeface="Times New Roman"/>
              </a:defRPr>
            </a:lvl1pPr>
            <a:lvl2pPr marL="906235" indent="-449035">
              <a:buClr>
                <a:srgbClr val="FF9900"/>
              </a:buClr>
              <a:buSzPct val="75000"/>
              <a:buFontTx/>
              <a:buChar char="•"/>
              <a:defRPr sz="4400">
                <a:latin typeface="Times New Roman"/>
                <a:ea typeface="Times New Roman"/>
                <a:cs typeface="Times New Roman"/>
                <a:sym typeface="Times New Roman"/>
              </a:defRPr>
            </a:lvl2pPr>
            <a:lvl3pPr marL="1333500" indent="-419100">
              <a:buClr>
                <a:srgbClr val="FF9900"/>
              </a:buClr>
              <a:buSzPct val="75000"/>
              <a:buFontTx/>
              <a:buChar char="•"/>
              <a:defRPr sz="4400">
                <a:latin typeface="Times New Roman"/>
                <a:ea typeface="Times New Roman"/>
                <a:cs typeface="Times New Roman"/>
                <a:sym typeface="Times New Roman"/>
              </a:defRPr>
            </a:lvl3pPr>
            <a:lvl4pPr marL="1874520" indent="-502920">
              <a:buClr>
                <a:srgbClr val="FF9900"/>
              </a:buClr>
              <a:buSzPct val="75000"/>
              <a:buFontTx/>
              <a:buChar char="•"/>
              <a:defRPr sz="4400">
                <a:latin typeface="Times New Roman"/>
                <a:ea typeface="Times New Roman"/>
                <a:cs typeface="Times New Roman"/>
                <a:sym typeface="Times New Roman"/>
              </a:defRPr>
            </a:lvl4pPr>
            <a:lvl5pPr marL="2387600" indent="-558800">
              <a:buClr>
                <a:srgbClr val="FF9900"/>
              </a:buClr>
              <a:buSzPct val="75000"/>
              <a:buFontTx/>
              <a:buChar char="•"/>
              <a:defRPr sz="4400">
                <a:latin typeface="Times New Roman"/>
                <a:ea typeface="Times New Roman"/>
                <a:cs typeface="Times New Roman"/>
                <a:sym typeface="Times New Roman"/>
              </a:defRPr>
            </a:lvl5pPr>
          </a:lstStyle>
          <a:p>
            <a:pPr lvl="0">
              <a:defRPr sz="1800">
                <a:solidFill>
                  <a:srgbClr val="000000"/>
                </a:solidFill>
                <a:effectLst/>
              </a:defRPr>
            </a:pPr>
            <a:r>
              <a:rPr sz="4400">
                <a:solidFill>
                  <a:srgbClr val="FFFFFF"/>
                </a:solidFill>
              </a:rPr>
              <a:t>Body Level One</a:t>
            </a:r>
            <a:endParaRPr sz="4400">
              <a:solidFill>
                <a:srgbClr val="FFFFFF"/>
              </a:solidFill>
            </a:endParaRPr>
          </a:p>
          <a:p>
            <a:pPr lvl="1">
              <a:defRPr sz="1800">
                <a:solidFill>
                  <a:srgbClr val="000000"/>
                </a:solidFill>
                <a:effectLst/>
              </a:defRPr>
            </a:pPr>
            <a:r>
              <a:rPr sz="4400">
                <a:solidFill>
                  <a:srgbClr val="FFFFFF"/>
                </a:solidFill>
              </a:rPr>
              <a:t>Body Level Two</a:t>
            </a:r>
            <a:endParaRPr sz="4400">
              <a:solidFill>
                <a:srgbClr val="FFFFFF"/>
              </a:solidFill>
            </a:endParaRPr>
          </a:p>
          <a:p>
            <a:pPr lvl="2">
              <a:defRPr sz="1800">
                <a:solidFill>
                  <a:srgbClr val="000000"/>
                </a:solidFill>
                <a:effectLst/>
              </a:defRPr>
            </a:pPr>
            <a:r>
              <a:rPr sz="4400">
                <a:solidFill>
                  <a:srgbClr val="FFFFFF"/>
                </a:solidFill>
              </a:rPr>
              <a:t>Body Level Three</a:t>
            </a:r>
            <a:endParaRPr sz="4400">
              <a:solidFill>
                <a:srgbClr val="FFFFFF"/>
              </a:solidFill>
            </a:endParaRPr>
          </a:p>
          <a:p>
            <a:pPr lvl="3">
              <a:defRPr sz="1800">
                <a:solidFill>
                  <a:srgbClr val="000000"/>
                </a:solidFill>
                <a:effectLst/>
              </a:defRPr>
            </a:pPr>
            <a:r>
              <a:rPr sz="4400">
                <a:solidFill>
                  <a:srgbClr val="FFFFFF"/>
                </a:solidFill>
              </a:rPr>
              <a:t>Body Level Four</a:t>
            </a:r>
            <a:endParaRPr sz="4400">
              <a:solidFill>
                <a:srgbClr val="FFFFFF"/>
              </a:solidFill>
            </a:endParaRPr>
          </a:p>
          <a:p>
            <a:pPr lvl="4">
              <a:defRPr sz="1800">
                <a:solidFill>
                  <a:srgbClr val="000000"/>
                </a:solidFill>
                <a:effectLst/>
              </a:defRPr>
            </a:pPr>
            <a:r>
              <a:rPr sz="4400">
                <a:solidFill>
                  <a:srgbClr val="FFFFFF"/>
                </a:solidFill>
              </a:rPr>
              <a:t>Body Level Five</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000000"/>
            </a:gs>
            <a:gs pos="100000">
              <a:srgbClr val="003300"/>
            </a:gs>
          </a:gsLst>
          <a:lin ang="16200000" scaled="0"/>
        </a:gradFill>
      </p:bgPr>
    </p:bg>
    <p:spTree>
      <p:nvGrpSpPr>
        <p:cNvPr id="1" name=""/>
        <p:cNvGrpSpPr/>
        <p:nvPr/>
      </p:nvGrpSpPr>
      <p:grpSpPr>
        <a:xfrm>
          <a:off x="0" y="0"/>
          <a:ext cx="0" cy="0"/>
          <a:chOff x="0" y="0"/>
          <a:chExt cx="0" cy="0"/>
        </a:xfrm>
      </p:grpSpPr>
      <p:sp>
        <p:nvSpPr>
          <p:cNvPr id="302" name="Shape 302"/>
          <p:cNvSpPr/>
          <p:nvPr>
            <p:ph type="sldNum" sz="quarter" idx="2"/>
          </p:nvPr>
        </p:nvSpPr>
        <p:spPr>
          <a:xfrm>
            <a:off x="8687928" y="8980732"/>
            <a:ext cx="575454" cy="595211"/>
          </a:xfrm>
          <a:prstGeom prst="rect">
            <a:avLst/>
          </a:prstGeom>
        </p:spPr>
        <p:txBody>
          <a:bodyPr wrap="none" lIns="65476" tIns="65476" rIns="65476" bIns="65476" anchor="ctr"/>
          <a:lstStyle>
            <a:lvl1pPr algn="l">
              <a:defRPr sz="3400">
                <a:latin typeface="Times New Roman"/>
                <a:ea typeface="Times New Roman"/>
                <a:cs typeface="Times New Roman"/>
                <a:sym typeface="Times New Roman"/>
              </a:defRPr>
            </a:lvl1pPr>
          </a:lstStyle>
          <a:p>
            <a:pPr lvl="0"/>
            <a:fld id="{86CB4B4D-7CA3-9044-876B-883B54F8677D}" type="slidenum"/>
          </a:p>
        </p:txBody>
      </p:sp>
      <p:grpSp>
        <p:nvGrpSpPr>
          <p:cNvPr id="306" name="Group 306"/>
          <p:cNvGrpSpPr/>
          <p:nvPr/>
        </p:nvGrpSpPr>
        <p:grpSpPr>
          <a:xfrm>
            <a:off x="252870" y="216746"/>
            <a:ext cx="722490" cy="668303"/>
            <a:chOff x="0" y="0"/>
            <a:chExt cx="722488" cy="668302"/>
          </a:xfrm>
        </p:grpSpPr>
        <p:sp>
          <p:nvSpPr>
            <p:cNvPr id="303" name="Shape 303"/>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04" name="Shape 304"/>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05" name="Shape 305"/>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310" name="Group 310"/>
          <p:cNvGrpSpPr/>
          <p:nvPr/>
        </p:nvGrpSpPr>
        <p:grpSpPr>
          <a:xfrm>
            <a:off x="4118186" y="144497"/>
            <a:ext cx="722490" cy="668303"/>
            <a:chOff x="0" y="0"/>
            <a:chExt cx="722488" cy="668302"/>
          </a:xfrm>
        </p:grpSpPr>
        <p:sp>
          <p:nvSpPr>
            <p:cNvPr id="307" name="Shape 307"/>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08" name="Shape 308"/>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09" name="Shape 309"/>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314" name="Group 314"/>
          <p:cNvGrpSpPr/>
          <p:nvPr/>
        </p:nvGrpSpPr>
        <p:grpSpPr>
          <a:xfrm>
            <a:off x="126435" y="8958862"/>
            <a:ext cx="722490" cy="668303"/>
            <a:chOff x="0" y="0"/>
            <a:chExt cx="722488" cy="668302"/>
          </a:xfrm>
        </p:grpSpPr>
        <p:sp>
          <p:nvSpPr>
            <p:cNvPr id="311" name="Shape 311"/>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12" name="Shape 312"/>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13" name="Shape 313"/>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318" name="Group 318"/>
          <p:cNvGrpSpPr/>
          <p:nvPr/>
        </p:nvGrpSpPr>
        <p:grpSpPr>
          <a:xfrm>
            <a:off x="12065564" y="198684"/>
            <a:ext cx="722490" cy="668303"/>
            <a:chOff x="0" y="0"/>
            <a:chExt cx="722488" cy="668302"/>
          </a:xfrm>
        </p:grpSpPr>
        <p:sp>
          <p:nvSpPr>
            <p:cNvPr id="315" name="Shape 315"/>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16" name="Shape 316"/>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17" name="Shape 317"/>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322" name="Group 322"/>
          <p:cNvGrpSpPr/>
          <p:nvPr/>
        </p:nvGrpSpPr>
        <p:grpSpPr>
          <a:xfrm>
            <a:off x="12210062" y="8994986"/>
            <a:ext cx="722490" cy="668303"/>
            <a:chOff x="0" y="0"/>
            <a:chExt cx="722488" cy="668302"/>
          </a:xfrm>
        </p:grpSpPr>
        <p:sp>
          <p:nvSpPr>
            <p:cNvPr id="319" name="Shape 319"/>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20" name="Shape 320"/>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21" name="Shape 321"/>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326" name="Group 326"/>
          <p:cNvGrpSpPr/>
          <p:nvPr/>
        </p:nvGrpSpPr>
        <p:grpSpPr>
          <a:xfrm>
            <a:off x="8001564" y="162559"/>
            <a:ext cx="722490" cy="668304"/>
            <a:chOff x="0" y="0"/>
            <a:chExt cx="722488" cy="668302"/>
          </a:xfrm>
        </p:grpSpPr>
        <p:sp>
          <p:nvSpPr>
            <p:cNvPr id="323" name="Shape 323"/>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24" name="Shape 324"/>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25" name="Shape 325"/>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330" name="Group 330"/>
          <p:cNvGrpSpPr/>
          <p:nvPr/>
        </p:nvGrpSpPr>
        <p:grpSpPr>
          <a:xfrm>
            <a:off x="126435" y="4551679"/>
            <a:ext cx="722490" cy="668304"/>
            <a:chOff x="0" y="0"/>
            <a:chExt cx="722488" cy="668302"/>
          </a:xfrm>
        </p:grpSpPr>
        <p:sp>
          <p:nvSpPr>
            <p:cNvPr id="327" name="Shape 327"/>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28" name="Shape 328"/>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29" name="Shape 329"/>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334" name="Group 334"/>
          <p:cNvGrpSpPr/>
          <p:nvPr/>
        </p:nvGrpSpPr>
        <p:grpSpPr>
          <a:xfrm>
            <a:off x="12173937" y="4732302"/>
            <a:ext cx="722490" cy="668303"/>
            <a:chOff x="0" y="0"/>
            <a:chExt cx="722488" cy="668302"/>
          </a:xfrm>
        </p:grpSpPr>
        <p:sp>
          <p:nvSpPr>
            <p:cNvPr id="331" name="Shape 331"/>
            <p:cNvSpPr/>
            <p:nvPr/>
          </p:nvSpPr>
          <p:spPr>
            <a:xfrm>
              <a:off x="0" y="0"/>
              <a:ext cx="722489" cy="6683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006600"/>
                </a:gs>
              </a:gsLst>
              <a:lin ang="18900000" scaled="0"/>
            </a:gradFill>
            <a:ln w="12700" cap="flat">
              <a:noFill/>
              <a:miter lim="400000"/>
            </a:ln>
            <a:effectLst>
              <a:outerShdw sx="100000" sy="100000" kx="0" ky="0" algn="b" rotWithShape="0" blurRad="88900" dist="152400" dir="8100000">
                <a:srgbClr val="000000"/>
              </a:outerShdw>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32" name="Shape 332"/>
            <p:cNvSpPr/>
            <p:nvPr/>
          </p:nvSpPr>
          <p:spPr>
            <a:xfrm>
              <a:off x="352213" y="11288"/>
              <a:ext cx="358988" cy="33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
                  </a:moveTo>
                  <a:lnTo>
                    <a:pt x="3940" y="0"/>
                  </a:lnTo>
                  <a:lnTo>
                    <a:pt x="7472" y="1160"/>
                  </a:lnTo>
                  <a:lnTo>
                    <a:pt x="11275" y="2754"/>
                  </a:lnTo>
                  <a:lnTo>
                    <a:pt x="14400" y="4929"/>
                  </a:lnTo>
                  <a:lnTo>
                    <a:pt x="17253" y="7973"/>
                  </a:lnTo>
                  <a:lnTo>
                    <a:pt x="19426" y="11307"/>
                  </a:lnTo>
                  <a:lnTo>
                    <a:pt x="21057" y="15511"/>
                  </a:lnTo>
                  <a:lnTo>
                    <a:pt x="21600" y="20005"/>
                  </a:lnTo>
                  <a:lnTo>
                    <a:pt x="21057" y="21600"/>
                  </a:lnTo>
                  <a:lnTo>
                    <a:pt x="20785" y="19426"/>
                  </a:lnTo>
                  <a:lnTo>
                    <a:pt x="19834" y="14642"/>
                  </a:lnTo>
                  <a:lnTo>
                    <a:pt x="18204" y="11307"/>
                  </a:lnTo>
                  <a:lnTo>
                    <a:pt x="15894" y="8408"/>
                  </a:lnTo>
                  <a:lnTo>
                    <a:pt x="13177" y="5799"/>
                  </a:lnTo>
                  <a:lnTo>
                    <a:pt x="10053" y="3624"/>
                  </a:lnTo>
                  <a:lnTo>
                    <a:pt x="6792" y="2174"/>
                  </a:lnTo>
                  <a:lnTo>
                    <a:pt x="3668" y="1015"/>
                  </a:lnTo>
                  <a:lnTo>
                    <a:pt x="951" y="725"/>
                  </a:lnTo>
                </a:path>
              </a:pathLst>
            </a:custGeom>
            <a:solidFill>
              <a:srgbClr val="FFFFFF"/>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33" name="Shape 333"/>
            <p:cNvSpPr/>
            <p:nvPr/>
          </p:nvSpPr>
          <p:spPr>
            <a:xfrm>
              <a:off x="18062" y="309315"/>
              <a:ext cx="354472" cy="338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24"/>
                  </a:moveTo>
                  <a:lnTo>
                    <a:pt x="17610" y="21600"/>
                  </a:lnTo>
                  <a:lnTo>
                    <a:pt x="13896" y="20304"/>
                  </a:lnTo>
                  <a:lnTo>
                    <a:pt x="10181" y="18720"/>
                  </a:lnTo>
                  <a:lnTo>
                    <a:pt x="7154" y="16560"/>
                  </a:lnTo>
                  <a:lnTo>
                    <a:pt x="4127" y="13536"/>
                  </a:lnTo>
                  <a:lnTo>
                    <a:pt x="2064" y="10080"/>
                  </a:lnTo>
                  <a:lnTo>
                    <a:pt x="413" y="5904"/>
                  </a:lnTo>
                  <a:lnTo>
                    <a:pt x="0" y="1440"/>
                  </a:lnTo>
                  <a:lnTo>
                    <a:pt x="413" y="0"/>
                  </a:lnTo>
                  <a:lnTo>
                    <a:pt x="688" y="2160"/>
                  </a:lnTo>
                  <a:lnTo>
                    <a:pt x="1651" y="6768"/>
                  </a:lnTo>
                  <a:lnTo>
                    <a:pt x="3302" y="10080"/>
                  </a:lnTo>
                  <a:lnTo>
                    <a:pt x="5641" y="13104"/>
                  </a:lnTo>
                  <a:lnTo>
                    <a:pt x="8392" y="15696"/>
                  </a:lnTo>
                  <a:lnTo>
                    <a:pt x="11419" y="17712"/>
                  </a:lnTo>
                  <a:lnTo>
                    <a:pt x="14721" y="19296"/>
                  </a:lnTo>
                  <a:lnTo>
                    <a:pt x="17748" y="20448"/>
                  </a:lnTo>
                  <a:lnTo>
                    <a:pt x="20499" y="20736"/>
                  </a:lnTo>
                </a:path>
              </a:pathLst>
            </a:custGeom>
            <a:solidFill>
              <a:srgbClr val="003300"/>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sp>
        <p:nvSpPr>
          <p:cNvPr id="335" name="Shape 335"/>
          <p:cNvSpPr/>
          <p:nvPr>
            <p:ph type="title"/>
          </p:nvPr>
        </p:nvSpPr>
        <p:spPr>
          <a:xfrm>
            <a:off x="975359" y="2600960"/>
            <a:ext cx="11054082" cy="2926081"/>
          </a:xfrm>
          <a:prstGeom prst="rect">
            <a:avLst/>
          </a:prstGeom>
        </p:spPr>
        <p:txBody>
          <a:bodyPr/>
          <a:lstStyle>
            <a:lvl1pPr>
              <a:defRPr>
                <a:solidFill>
                  <a:srgbClr val="FF9900"/>
                </a:solidFill>
                <a:effectLst>
                  <a:outerShdw sx="100000" sy="100000" kx="0" ky="0" algn="b" rotWithShape="0" blurRad="12700" dist="25400" dir="2700000">
                    <a:srgbClr val="FFFFFF"/>
                  </a:outerShdw>
                </a:effectLst>
                <a:latin typeface="Times New Roman"/>
                <a:ea typeface="Times New Roman"/>
                <a:cs typeface="Times New Roman"/>
                <a:sym typeface="Times New Roman"/>
              </a:defRPr>
            </a:lvl1pPr>
          </a:lstStyle>
          <a:p>
            <a:pPr lvl="0">
              <a:defRPr sz="1800">
                <a:solidFill>
                  <a:srgbClr val="000000"/>
                </a:solidFill>
                <a:effectLst/>
              </a:defRPr>
            </a:pPr>
            <a:r>
              <a:rPr sz="6200">
                <a:solidFill>
                  <a:srgbClr val="FF9900"/>
                </a:solidFill>
                <a:effectLst>
                  <a:outerShdw sx="100000" sy="100000" kx="0" ky="0" algn="b" rotWithShape="0" blurRad="12700" dist="25400" dir="2700000">
                    <a:srgbClr val="FFFFFF"/>
                  </a:outerShdw>
                </a:effectLst>
              </a:rPr>
              <a:t>Title Text</a:t>
            </a:r>
          </a:p>
        </p:txBody>
      </p:sp>
      <p:sp>
        <p:nvSpPr>
          <p:cNvPr id="336" name="Shape 336"/>
          <p:cNvSpPr/>
          <p:nvPr>
            <p:ph type="body" idx="1"/>
          </p:nvPr>
        </p:nvSpPr>
        <p:spPr>
          <a:xfrm>
            <a:off x="1950719" y="5527040"/>
            <a:ext cx="9103361" cy="4226561"/>
          </a:xfrm>
          <a:prstGeom prst="rect">
            <a:avLst/>
          </a:prstGeom>
        </p:spPr>
        <p:txBody>
          <a:bodyPr/>
          <a:lstStyle>
            <a:lvl1pPr marL="0" indent="0" algn="ctr">
              <a:buClrTx/>
              <a:buSzTx/>
              <a:buFontTx/>
              <a:buNone/>
              <a:defRPr sz="4400">
                <a:latin typeface="Times New Roman"/>
                <a:ea typeface="Times New Roman"/>
                <a:cs typeface="Times New Roman"/>
                <a:sym typeface="Times New Roman"/>
              </a:defRPr>
            </a:lvl1pPr>
            <a:lvl2pPr marL="0" indent="457200" algn="ctr">
              <a:buClrTx/>
              <a:buSzTx/>
              <a:buFontTx/>
              <a:buNone/>
              <a:defRPr sz="4400">
                <a:latin typeface="Times New Roman"/>
                <a:ea typeface="Times New Roman"/>
                <a:cs typeface="Times New Roman"/>
                <a:sym typeface="Times New Roman"/>
              </a:defRPr>
            </a:lvl2pPr>
            <a:lvl3pPr marL="0" indent="914400" algn="ctr">
              <a:buClrTx/>
              <a:buSzTx/>
              <a:buFontTx/>
              <a:buNone/>
              <a:defRPr sz="4400">
                <a:latin typeface="Times New Roman"/>
                <a:ea typeface="Times New Roman"/>
                <a:cs typeface="Times New Roman"/>
                <a:sym typeface="Times New Roman"/>
              </a:defRPr>
            </a:lvl3pPr>
            <a:lvl4pPr marL="0" indent="1371600" algn="ctr">
              <a:buClrTx/>
              <a:buSzTx/>
              <a:buFontTx/>
              <a:buNone/>
              <a:defRPr sz="4400">
                <a:latin typeface="Times New Roman"/>
                <a:ea typeface="Times New Roman"/>
                <a:cs typeface="Times New Roman"/>
                <a:sym typeface="Times New Roman"/>
              </a:defRPr>
            </a:lvl4pPr>
            <a:lvl5pPr marL="0" indent="1828800" algn="ctr">
              <a:buClrTx/>
              <a:buSzTx/>
              <a:buFontTx/>
              <a:buNone/>
              <a:defRPr sz="4400">
                <a:latin typeface="Times New Roman"/>
                <a:ea typeface="Times New Roman"/>
                <a:cs typeface="Times New Roman"/>
                <a:sym typeface="Times New Roman"/>
              </a:defRPr>
            </a:lvl5pPr>
          </a:lstStyle>
          <a:p>
            <a:pPr lvl="0">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One</a:t>
            </a:r>
            <a:endParaRPr sz="4400">
              <a:solidFill>
                <a:srgbClr val="FFFFFF"/>
              </a:solidFill>
              <a:effectLst>
                <a:outerShdw sx="100000" sy="100000" kx="0" ky="0" algn="b" rotWithShape="0" blurRad="12700" dist="25400" dir="2700000">
                  <a:srgbClr val="000000"/>
                </a:outerShdw>
              </a:effectLst>
            </a:endParaRPr>
          </a:p>
          <a:p>
            <a:pPr lvl="1">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Two</a:t>
            </a:r>
            <a:endParaRPr sz="4400">
              <a:solidFill>
                <a:srgbClr val="FFFFFF"/>
              </a:solidFill>
              <a:effectLst>
                <a:outerShdw sx="100000" sy="100000" kx="0" ky="0" algn="b" rotWithShape="0" blurRad="12700" dist="25400" dir="2700000">
                  <a:srgbClr val="000000"/>
                </a:outerShdw>
              </a:effectLst>
            </a:endParaRPr>
          </a:p>
          <a:p>
            <a:pPr lvl="2">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Three</a:t>
            </a:r>
            <a:endParaRPr sz="4400">
              <a:solidFill>
                <a:srgbClr val="FFFFFF"/>
              </a:solidFill>
              <a:effectLst>
                <a:outerShdw sx="100000" sy="100000" kx="0" ky="0" algn="b" rotWithShape="0" blurRad="12700" dist="25400" dir="2700000">
                  <a:srgbClr val="000000"/>
                </a:outerShdw>
              </a:effectLst>
            </a:endParaRPr>
          </a:p>
          <a:p>
            <a:pPr lvl="3">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Four</a:t>
            </a:r>
            <a:endParaRPr sz="4400">
              <a:solidFill>
                <a:srgbClr val="FFFFFF"/>
              </a:solidFill>
              <a:effectLst>
                <a:outerShdw sx="100000" sy="100000" kx="0" ky="0" algn="b" rotWithShape="0" blurRad="12700" dist="25400" dir="2700000">
                  <a:srgbClr val="000000"/>
                </a:outerShdw>
              </a:effectLst>
            </a:endParaRPr>
          </a:p>
          <a:p>
            <a:pPr lvl="4">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Five</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8" name="Shape 338"/>
          <p:cNvSpPr/>
          <p:nvPr>
            <p:ph type="title"/>
          </p:nvPr>
        </p:nvSpPr>
        <p:spPr>
          <a:xfrm>
            <a:off x="1079500" y="2438400"/>
            <a:ext cx="11176000" cy="2921000"/>
          </a:xfrm>
          <a:prstGeom prst="rect">
            <a:avLst/>
          </a:prstGeom>
        </p:spPr>
        <p:txBody>
          <a:bodyPr lIns="0" tIns="0" rIns="0" bIns="0" anchor="b">
            <a:normAutofit fontScale="100000" lnSpcReduction="0"/>
          </a:bodyPr>
          <a:lstStyle>
            <a:lvl1pPr defTabSz="584200">
              <a:defRPr cap="all" spc="232" sz="58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
        <p:nvSpPr>
          <p:cNvPr id="339" name="Shape 339"/>
          <p:cNvSpPr/>
          <p:nvPr>
            <p:ph type="body" idx="1"/>
          </p:nvPr>
        </p:nvSpPr>
        <p:spPr>
          <a:xfrm>
            <a:off x="1079500" y="5346700"/>
            <a:ext cx="11176000" cy="1397000"/>
          </a:xfrm>
          <a:prstGeom prst="rect">
            <a:avLst/>
          </a:prstGeom>
        </p:spPr>
        <p:txBody>
          <a:bodyPr lIns="0" tIns="0" rIns="0" bIns="0">
            <a:normAutofit fontScale="100000" lnSpcReduction="0"/>
          </a:bodyPr>
          <a:lstStyle>
            <a:lvl1pPr marL="0" indent="0" algn="ctr" defTabSz="584200">
              <a:spcBef>
                <a:spcPts val="0"/>
              </a:spcBef>
              <a:buClrTx/>
              <a:buSzTx/>
              <a:buFontTx/>
              <a:buNone/>
              <a:defRPr spc="144" sz="3600">
                <a:effectLst>
                  <a:outerShdw sx="100000" sy="100000" kx="0" ky="0" algn="b" rotWithShape="0" blurRad="25400" dist="27326" dir="16200000">
                    <a:srgbClr val="000000">
                      <a:alpha val="50000"/>
                    </a:srgbClr>
                  </a:outerShdw>
                </a:effectLst>
                <a:latin typeface="Cochin"/>
                <a:ea typeface="Cochin"/>
                <a:cs typeface="Cochin"/>
                <a:sym typeface="Cochin"/>
              </a:defRPr>
            </a:lvl1pPr>
            <a:lvl2pPr marL="0" indent="0" algn="ctr" defTabSz="584200">
              <a:spcBef>
                <a:spcPts val="0"/>
              </a:spcBef>
              <a:buClrTx/>
              <a:buSzTx/>
              <a:buFontTx/>
              <a:buNone/>
              <a:defRPr spc="144" sz="3600">
                <a:effectLst>
                  <a:outerShdw sx="100000" sy="100000" kx="0" ky="0" algn="b" rotWithShape="0" blurRad="25400" dist="27326" dir="16200000">
                    <a:srgbClr val="000000">
                      <a:alpha val="50000"/>
                    </a:srgbClr>
                  </a:outerShdw>
                </a:effectLst>
                <a:latin typeface="Cochin"/>
                <a:ea typeface="Cochin"/>
                <a:cs typeface="Cochin"/>
                <a:sym typeface="Cochin"/>
              </a:defRPr>
            </a:lvl2pPr>
            <a:lvl3pPr marL="0" indent="0" algn="ctr" defTabSz="584200">
              <a:spcBef>
                <a:spcPts val="0"/>
              </a:spcBef>
              <a:buClrTx/>
              <a:buSzTx/>
              <a:buFontTx/>
              <a:buNone/>
              <a:defRPr spc="144" sz="3600">
                <a:effectLst>
                  <a:outerShdw sx="100000" sy="100000" kx="0" ky="0" algn="b" rotWithShape="0" blurRad="25400" dist="27326" dir="16200000">
                    <a:srgbClr val="000000">
                      <a:alpha val="50000"/>
                    </a:srgbClr>
                  </a:outerShdw>
                </a:effectLst>
                <a:latin typeface="Cochin"/>
                <a:ea typeface="Cochin"/>
                <a:cs typeface="Cochin"/>
                <a:sym typeface="Cochin"/>
              </a:defRPr>
            </a:lvl3pPr>
            <a:lvl4pPr marL="0" indent="0" algn="ctr" defTabSz="584200">
              <a:spcBef>
                <a:spcPts val="0"/>
              </a:spcBef>
              <a:buClrTx/>
              <a:buSzTx/>
              <a:buFontTx/>
              <a:buNone/>
              <a:defRPr spc="144" sz="3600">
                <a:effectLst>
                  <a:outerShdw sx="100000" sy="100000" kx="0" ky="0" algn="b" rotWithShape="0" blurRad="25400" dist="27326" dir="16200000">
                    <a:srgbClr val="000000">
                      <a:alpha val="50000"/>
                    </a:srgbClr>
                  </a:outerShdw>
                </a:effectLst>
                <a:latin typeface="Cochin"/>
                <a:ea typeface="Cochin"/>
                <a:cs typeface="Cochin"/>
                <a:sym typeface="Cochin"/>
              </a:defRPr>
            </a:lvl4pPr>
            <a:lvl5pPr marL="0" indent="0" algn="ctr" defTabSz="584200">
              <a:spcBef>
                <a:spcPts val="0"/>
              </a:spcBef>
              <a:buClrTx/>
              <a:buSzTx/>
              <a:buFontTx/>
              <a:buNone/>
              <a:defRPr spc="144" sz="3600">
                <a:effectLst>
                  <a:outerShdw sx="100000" sy="100000" kx="0" ky="0" algn="b" rotWithShape="0" blurRad="25400" dist="27326" dir="16200000">
                    <a:srgbClr val="000000">
                      <a:alpha val="50000"/>
                    </a:srgbClr>
                  </a:outerShdw>
                </a:effectLst>
                <a:latin typeface="Cochin"/>
                <a:ea typeface="Cochin"/>
                <a:cs typeface="Cochin"/>
                <a:sym typeface="Cochin"/>
              </a:defRPr>
            </a:lvl5pPr>
          </a:lstStyle>
          <a:p>
            <a:pPr lvl="0">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One</a:t>
            </a:r>
            <a:endParaRPr spc="144" sz="3600">
              <a:solidFill>
                <a:srgbClr val="FFFFFF"/>
              </a:solidFill>
              <a:effectLst>
                <a:outerShdw sx="100000" sy="100000" kx="0" ky="0" algn="b" rotWithShape="0" blurRad="25400" dist="27326" dir="16200000">
                  <a:srgbClr val="000000">
                    <a:alpha val="50000"/>
                  </a:srgbClr>
                </a:outerShdw>
              </a:effectLst>
            </a:endParaRPr>
          </a:p>
          <a:p>
            <a:pPr lvl="1">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Two</a:t>
            </a:r>
            <a:endParaRPr spc="144" sz="3600">
              <a:solidFill>
                <a:srgbClr val="FFFFFF"/>
              </a:solidFill>
              <a:effectLst>
                <a:outerShdw sx="100000" sy="100000" kx="0" ky="0" algn="b" rotWithShape="0" blurRad="25400" dist="27326" dir="16200000">
                  <a:srgbClr val="000000">
                    <a:alpha val="50000"/>
                  </a:srgbClr>
                </a:outerShdw>
              </a:effectLst>
            </a:endParaRPr>
          </a:p>
          <a:p>
            <a:pPr lvl="2">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Three</a:t>
            </a:r>
            <a:endParaRPr spc="144" sz="3600">
              <a:solidFill>
                <a:srgbClr val="FFFFFF"/>
              </a:solidFill>
              <a:effectLst>
                <a:outerShdw sx="100000" sy="100000" kx="0" ky="0" algn="b" rotWithShape="0" blurRad="25400" dist="27326" dir="16200000">
                  <a:srgbClr val="000000">
                    <a:alpha val="50000"/>
                  </a:srgbClr>
                </a:outerShdw>
              </a:effectLst>
            </a:endParaRPr>
          </a:p>
          <a:p>
            <a:pPr lvl="3">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Four</a:t>
            </a:r>
            <a:endParaRPr spc="144" sz="3600">
              <a:solidFill>
                <a:srgbClr val="FFFFFF"/>
              </a:solidFill>
              <a:effectLst>
                <a:outerShdw sx="100000" sy="100000" kx="0" ky="0" algn="b" rotWithShape="0" blurRad="25400" dist="27326" dir="16200000">
                  <a:srgbClr val="000000">
                    <a:alpha val="50000"/>
                  </a:srgbClr>
                </a:outerShdw>
              </a:effectLst>
            </a:endParaRPr>
          </a:p>
          <a:p>
            <a:pPr lvl="4">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Five</a:t>
            </a:r>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41" name="image1.tif"/>
          <p:cNvPicPr/>
          <p:nvPr/>
        </p:nvPicPr>
        <p:blipFill>
          <a:blip r:embed="rId3">
            <a:extLst/>
          </a:blip>
          <a:stretch>
            <a:fillRect/>
          </a:stretch>
        </p:blipFill>
        <p:spPr>
          <a:xfrm>
            <a:off x="-16934" y="-6350"/>
            <a:ext cx="13038668" cy="9753600"/>
          </a:xfrm>
          <a:prstGeom prst="rect">
            <a:avLst/>
          </a:prstGeom>
          <a:ln w="12700">
            <a:miter lim="400000"/>
          </a:ln>
        </p:spPr>
      </p:pic>
      <p:sp>
        <p:nvSpPr>
          <p:cNvPr id="342" name="Shape 342"/>
          <p:cNvSpPr/>
          <p:nvPr>
            <p:ph type="title"/>
          </p:nvPr>
        </p:nvSpPr>
        <p:spPr>
          <a:xfrm>
            <a:off x="914400" y="0"/>
            <a:ext cx="11176000" cy="2413000"/>
          </a:xfrm>
          <a:prstGeom prst="rect">
            <a:avLst/>
          </a:prstGeom>
          <a:effectLst>
            <a:outerShdw sx="100000" sy="100000" kx="0" ky="0" algn="b" rotWithShape="0" blurRad="190500" dist="8455" dir="5400000">
              <a:srgbClr val="000000"/>
            </a:outerShdw>
          </a:effectLst>
        </p:spPr>
        <p:txBody>
          <a:bodyPr lIns="0" tIns="0" rIns="0" bIns="0">
            <a:normAutofit fontScale="100000" lnSpcReduction="0"/>
          </a:bodyPr>
          <a:lstStyle>
            <a:lvl1pP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6"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167"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168" name="Shape 168"/>
          <p:cNvSpPr/>
          <p:nvPr>
            <p:ph type="title"/>
          </p:nvPr>
        </p:nvSpPr>
        <p:spPr>
          <a:xfrm>
            <a:off x="990600" y="584200"/>
            <a:ext cx="11010900" cy="1143000"/>
          </a:xfrm>
          <a:prstGeom prst="rect">
            <a:avLst/>
          </a:prstGeom>
        </p:spPr>
        <p:txBody>
          <a:bodyPr lIns="50800" tIns="50800" rIns="50800" bIns="50800"/>
          <a:lstStyle>
            <a:lvl1pPr defTabSz="584200">
              <a:defRPr sz="6400">
                <a:solidFill>
                  <a:srgbClr val="000000"/>
                </a:solidFill>
                <a:latin typeface="+mn-lt"/>
                <a:ea typeface="+mn-ea"/>
                <a:cs typeface="+mn-cs"/>
                <a:sym typeface="Times"/>
              </a:defRPr>
            </a:lvl1pPr>
          </a:lstStyle>
          <a:p>
            <a:pPr lvl="0">
              <a:defRPr sz="1800">
                <a:effectLst/>
              </a:defRPr>
            </a:pPr>
            <a:r>
              <a:rPr sz="6400"/>
              <a:t>Title Text</a:t>
            </a:r>
          </a:p>
        </p:txBody>
      </p:sp>
      <p:sp>
        <p:nvSpPr>
          <p:cNvPr id="169" name="Shape 169"/>
          <p:cNvSpPr/>
          <p:nvPr>
            <p:ph type="body" idx="1"/>
          </p:nvPr>
        </p:nvSpPr>
        <p:spPr>
          <a:xfrm>
            <a:off x="990600" y="2654300"/>
            <a:ext cx="11010900" cy="6121400"/>
          </a:xfrm>
          <a:prstGeom prst="rect">
            <a:avLst/>
          </a:prstGeom>
        </p:spPr>
        <p:txBody>
          <a:bodyPr lIns="0" tIns="0" rIns="0" bIns="0" numCol="2" spcCol="550545"/>
          <a:lstStyle>
            <a:lvl1pPr marL="7669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1pPr>
            <a:lvl2pPr marL="1414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2pPr>
            <a:lvl3pPr marL="20496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3pPr>
            <a:lvl4pPr marL="27100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4pPr>
            <a:lvl5pPr marL="3357738" indent="-449438" defTabSz="584200">
              <a:spcBef>
                <a:spcPts val="1600"/>
              </a:spcBef>
              <a:buClrTx/>
              <a:buSzPct val="30000"/>
              <a:buFont typeface="Gill Sans"/>
              <a:buBlip>
                <a:blip r:embed="rId5"/>
              </a:buBlip>
              <a:defRPr sz="3500">
                <a:effectLst>
                  <a:outerShdw sx="100000" sy="100000" kx="0" ky="0" algn="b" rotWithShape="0" blurRad="76200" dist="63500" dir="2776470">
                    <a:srgbClr val="000000"/>
                  </a:outerShdw>
                </a:effectLst>
                <a:latin typeface="Denmark"/>
                <a:ea typeface="Denmark"/>
                <a:cs typeface="Denmark"/>
                <a:sym typeface="Denmark"/>
              </a:defRPr>
            </a:lvl5pPr>
          </a:lstStyle>
          <a:p>
            <a:pPr lvl="0">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One</a:t>
            </a:r>
            <a:endParaRPr sz="3500">
              <a:solidFill>
                <a:srgbClr val="FFFFFF"/>
              </a:solidFill>
              <a:effectLst>
                <a:outerShdw sx="100000" sy="100000" kx="0" ky="0" algn="b" rotWithShape="0" blurRad="76200" dist="63500" dir="2776470">
                  <a:srgbClr val="000000"/>
                </a:outerShdw>
              </a:effectLst>
            </a:endParaRPr>
          </a:p>
          <a:p>
            <a:pPr lvl="1">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Two</a:t>
            </a:r>
            <a:endParaRPr sz="3500">
              <a:solidFill>
                <a:srgbClr val="FFFFFF"/>
              </a:solidFill>
              <a:effectLst>
                <a:outerShdw sx="100000" sy="100000" kx="0" ky="0" algn="b" rotWithShape="0" blurRad="76200" dist="63500" dir="2776470">
                  <a:srgbClr val="000000"/>
                </a:outerShdw>
              </a:effectLst>
            </a:endParaRPr>
          </a:p>
          <a:p>
            <a:pPr lvl="2">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Three</a:t>
            </a:r>
            <a:endParaRPr sz="3500">
              <a:solidFill>
                <a:srgbClr val="FFFFFF"/>
              </a:solidFill>
              <a:effectLst>
                <a:outerShdw sx="100000" sy="100000" kx="0" ky="0" algn="b" rotWithShape="0" blurRad="76200" dist="63500" dir="2776470">
                  <a:srgbClr val="000000"/>
                </a:outerShdw>
              </a:effectLst>
            </a:endParaRPr>
          </a:p>
          <a:p>
            <a:pPr lvl="3">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Four</a:t>
            </a:r>
            <a:endParaRPr sz="3500">
              <a:solidFill>
                <a:srgbClr val="FFFFFF"/>
              </a:solidFill>
              <a:effectLst>
                <a:outerShdw sx="100000" sy="100000" kx="0" ky="0" algn="b" rotWithShape="0" blurRad="76200" dist="63500" dir="2776470">
                  <a:srgbClr val="000000"/>
                </a:outerShdw>
              </a:effectLst>
            </a:endParaRPr>
          </a:p>
          <a:p>
            <a:pPr lvl="4">
              <a:defRPr sz="1800">
                <a:solidFill>
                  <a:srgbClr val="000000"/>
                </a:solidFill>
                <a:effectLst/>
              </a:defRPr>
            </a:pPr>
            <a:r>
              <a:rPr sz="3500">
                <a:solidFill>
                  <a:srgbClr val="FFFFFF"/>
                </a:solidFill>
                <a:effectLst>
                  <a:outerShdw sx="100000" sy="100000" kx="0" ky="0" algn="b" rotWithShape="0" blurRad="76200" dist="63500" dir="2776470">
                    <a:srgbClr val="000000"/>
                  </a:outerShdw>
                </a:effectLst>
              </a:rPr>
              <a:t>Body Level Five</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44" name="image2.tif"/>
          <p:cNvPicPr/>
          <p:nvPr/>
        </p:nvPicPr>
        <p:blipFill>
          <a:blip r:embed="rId3">
            <a:extLst/>
          </a:blip>
          <a:stretch>
            <a:fillRect/>
          </a:stretch>
        </p:blipFill>
        <p:spPr>
          <a:xfrm>
            <a:off x="-52917" y="-21168"/>
            <a:ext cx="13110636" cy="9795935"/>
          </a:xfrm>
          <a:prstGeom prst="rect">
            <a:avLst/>
          </a:prstGeom>
          <a:ln w="12700">
            <a:miter lim="400000"/>
          </a:ln>
        </p:spPr>
      </p:pic>
      <p:sp>
        <p:nvSpPr>
          <p:cNvPr id="345" name="Shape 345"/>
          <p:cNvSpPr/>
          <p:nvPr>
            <p:ph type="body" idx="1"/>
          </p:nvPr>
        </p:nvSpPr>
        <p:spPr>
          <a:xfrm>
            <a:off x="914400" y="2292430"/>
            <a:ext cx="11176000" cy="7200740"/>
          </a:xfrm>
          <a:prstGeom prst="rect">
            <a:avLst/>
          </a:prstGeom>
        </p:spPr>
        <p:txBody>
          <a:bodyPr lIns="0" tIns="0" rIns="0" bIns="0" anchor="ctr">
            <a:normAutofit fontScale="100000" lnSpcReduction="0"/>
          </a:bodyPr>
          <a:lstStyle>
            <a:lvl1pPr marL="419100" indent="-419100" defTabSz="584200">
              <a:spcBef>
                <a:spcPts val="3800"/>
              </a:spcBef>
              <a:buClrTx/>
              <a:buSzPct val="100000"/>
              <a:buFontTx/>
              <a:buChar char="•"/>
              <a:defRPr sz="4000">
                <a:solidFill>
                  <a:srgbClr val="000000"/>
                </a:solidFill>
                <a:latin typeface="Baskerville"/>
                <a:ea typeface="Baskerville"/>
                <a:cs typeface="Baskerville"/>
                <a:sym typeface="Baskerville"/>
              </a:defRPr>
            </a:lvl1pPr>
            <a:lvl2pPr marL="838200" indent="-419100" defTabSz="584200">
              <a:spcBef>
                <a:spcPts val="3800"/>
              </a:spcBef>
              <a:buClrTx/>
              <a:buFontTx/>
              <a:buChar char="•"/>
              <a:defRPr sz="4000">
                <a:solidFill>
                  <a:srgbClr val="000000"/>
                </a:solidFill>
                <a:latin typeface="Baskerville"/>
                <a:ea typeface="Baskerville"/>
                <a:cs typeface="Baskerville"/>
                <a:sym typeface="Baskerville"/>
              </a:defRPr>
            </a:lvl2pPr>
            <a:lvl3pPr marL="1257300" indent="-419100" defTabSz="584200">
              <a:spcBef>
                <a:spcPts val="3800"/>
              </a:spcBef>
              <a:buClrTx/>
              <a:buSzPct val="100000"/>
              <a:buFontTx/>
              <a:buChar char="•"/>
              <a:defRPr sz="4000">
                <a:solidFill>
                  <a:srgbClr val="000000"/>
                </a:solidFill>
                <a:latin typeface="Baskerville"/>
                <a:ea typeface="Baskerville"/>
                <a:cs typeface="Baskerville"/>
                <a:sym typeface="Baskerville"/>
              </a:defRPr>
            </a:lvl3pPr>
            <a:lvl4pPr marL="1676400" indent="-419100" defTabSz="584200">
              <a:spcBef>
                <a:spcPts val="3800"/>
              </a:spcBef>
              <a:buClrTx/>
              <a:buFontTx/>
              <a:buChar char="•"/>
              <a:defRPr sz="4000">
                <a:solidFill>
                  <a:srgbClr val="000000"/>
                </a:solidFill>
                <a:latin typeface="Baskerville"/>
                <a:ea typeface="Baskerville"/>
                <a:cs typeface="Baskerville"/>
                <a:sym typeface="Baskerville"/>
              </a:defRPr>
            </a:lvl4pPr>
            <a:lvl5pPr marL="2095500" indent="-419100" defTabSz="584200">
              <a:spcBef>
                <a:spcPts val="3800"/>
              </a:spcBef>
              <a:buClrTx/>
              <a:buSzPct val="100000"/>
              <a:buFontTx/>
              <a:buChar char="•"/>
              <a:defRPr sz="4000">
                <a:solidFill>
                  <a:srgbClr val="000000"/>
                </a:solidFill>
                <a:latin typeface="Baskerville"/>
                <a:ea typeface="Baskerville"/>
                <a:cs typeface="Baskerville"/>
                <a:sym typeface="Baskerville"/>
              </a:defRPr>
            </a:lvl5pPr>
          </a:lstStyle>
          <a:p>
            <a:pPr lvl="0">
              <a:defRPr sz="1800">
                <a:effectLst/>
              </a:defRPr>
            </a:pPr>
            <a:r>
              <a:rPr sz="4000"/>
              <a:t>Body Level One</a:t>
            </a:r>
            <a:endParaRPr sz="4000"/>
          </a:p>
          <a:p>
            <a:pPr lvl="1">
              <a:defRPr sz="1800">
                <a:effectLst/>
              </a:defRPr>
            </a:pPr>
            <a:r>
              <a:rPr sz="4000"/>
              <a:t>Body Level Two</a:t>
            </a:r>
            <a:endParaRPr sz="4000"/>
          </a:p>
          <a:p>
            <a:pPr lvl="2">
              <a:defRPr sz="1800">
                <a:effectLst/>
              </a:defRPr>
            </a:pPr>
            <a:r>
              <a:rPr sz="4000"/>
              <a:t>Body Level Three</a:t>
            </a:r>
            <a:endParaRPr sz="4000"/>
          </a:p>
          <a:p>
            <a:pPr lvl="3">
              <a:defRPr sz="1800">
                <a:effectLst/>
              </a:defRPr>
            </a:pPr>
            <a:r>
              <a:rPr sz="4000"/>
              <a:t>Body Level Four</a:t>
            </a:r>
            <a:endParaRPr sz="4000"/>
          </a:p>
          <a:p>
            <a:pPr lvl="4">
              <a:defRPr sz="1800">
                <a:effectLst/>
              </a:defRPr>
            </a:pPr>
            <a:r>
              <a:rPr sz="4000"/>
              <a:t>Body Level Five</a:t>
            </a:r>
          </a:p>
        </p:txBody>
      </p:sp>
      <p:sp>
        <p:nvSpPr>
          <p:cNvPr id="346" name="Shape 346"/>
          <p:cNvSpPr/>
          <p:nvPr>
            <p:ph type="title"/>
          </p:nvPr>
        </p:nvSpPr>
        <p:spPr>
          <a:xfrm>
            <a:off x="914400" y="120569"/>
            <a:ext cx="11176000" cy="2171862"/>
          </a:xfrm>
          <a:prstGeom prst="rect">
            <a:avLst/>
          </a:prstGeom>
          <a:effectLst>
            <a:outerShdw sx="100000" sy="100000" kx="0" ky="0" algn="b" rotWithShape="0" blurRad="190500" dist="8455" dir="5400000">
              <a:srgbClr val="000000"/>
            </a:outerShdw>
          </a:effectLst>
        </p:spPr>
        <p:txBody>
          <a:bodyPr lIns="0" tIns="0" rIns="0" bIns="0">
            <a:normAutofit fontScale="100000" lnSpcReduction="0"/>
          </a:bodyPr>
          <a:lstStyle>
            <a:lvl1pP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48" name="image3.tif"/>
          <p:cNvPicPr/>
          <p:nvPr/>
        </p:nvPicPr>
        <p:blipFill>
          <a:blip r:embed="rId3">
            <a:extLst/>
          </a:blip>
          <a:stretch>
            <a:fillRect/>
          </a:stretch>
        </p:blipFill>
        <p:spPr>
          <a:xfrm>
            <a:off x="-2117" y="4233"/>
            <a:ext cx="13009036" cy="9745134"/>
          </a:xfrm>
          <a:prstGeom prst="rect">
            <a:avLst/>
          </a:prstGeom>
          <a:ln w="12700">
            <a:miter lim="400000"/>
          </a:ln>
        </p:spPr>
      </p:pic>
      <p:sp>
        <p:nvSpPr>
          <p:cNvPr id="349" name="Shape 349"/>
          <p:cNvSpPr/>
          <p:nvPr>
            <p:ph type="title"/>
          </p:nvPr>
        </p:nvSpPr>
        <p:spPr>
          <a:xfrm>
            <a:off x="914400" y="173726"/>
            <a:ext cx="11176000" cy="2065548"/>
          </a:xfrm>
          <a:prstGeom prst="rect">
            <a:avLst/>
          </a:prstGeom>
        </p:spPr>
        <p:txBody>
          <a:bodyPr lIns="0" tIns="0" rIns="0" bIns="0">
            <a:normAutofit fontScale="100000" lnSpcReduction="0"/>
          </a:bodyPr>
          <a:lstStyle>
            <a:lvl1pPr defTabSz="584200">
              <a:defRPr sz="5800">
                <a:solidFill>
                  <a:srgbClr val="817463"/>
                </a:solidFill>
                <a:latin typeface="Baskerville"/>
                <a:ea typeface="Baskerville"/>
                <a:cs typeface="Baskerville"/>
                <a:sym typeface="Baskerville"/>
              </a:defRPr>
            </a:lvl1pPr>
          </a:lstStyle>
          <a:p>
            <a:pPr lvl="0">
              <a:defRPr sz="1800">
                <a:solidFill>
                  <a:srgbClr val="000000"/>
                </a:solidFill>
                <a:effectLst/>
              </a:defRPr>
            </a:pPr>
            <a:r>
              <a:rPr sz="5800">
                <a:solidFill>
                  <a:srgbClr val="817463"/>
                </a:solidFill>
              </a:rPr>
              <a:t>Title Text</a:t>
            </a:r>
          </a:p>
        </p:txBody>
      </p:sp>
      <p:sp>
        <p:nvSpPr>
          <p:cNvPr id="350" name="Shape 350"/>
          <p:cNvSpPr/>
          <p:nvPr>
            <p:ph type="body" idx="1"/>
          </p:nvPr>
        </p:nvSpPr>
        <p:spPr>
          <a:xfrm>
            <a:off x="914400" y="2239273"/>
            <a:ext cx="5118100" cy="6951454"/>
          </a:xfrm>
          <a:prstGeom prst="rect">
            <a:avLst/>
          </a:prstGeom>
        </p:spPr>
        <p:txBody>
          <a:bodyPr lIns="0" tIns="0" rIns="0" bIns="0" anchor="ctr">
            <a:normAutofit fontScale="100000" lnSpcReduction="0"/>
          </a:bodyPr>
          <a:lstStyle>
            <a:lvl1pPr marL="342900" indent="-342900" defTabSz="584200">
              <a:spcBef>
                <a:spcPts val="3800"/>
              </a:spcBef>
              <a:buClrTx/>
              <a:buSzPct val="100000"/>
              <a:buFontTx/>
              <a:buChar char="•"/>
              <a:defRPr sz="3400">
                <a:solidFill>
                  <a:srgbClr val="000000"/>
                </a:solidFill>
                <a:latin typeface="Baskerville"/>
                <a:ea typeface="Baskerville"/>
                <a:cs typeface="Baskerville"/>
                <a:sym typeface="Baskerville"/>
              </a:defRPr>
            </a:lvl1pPr>
            <a:lvl2pPr marL="685800" indent="-342900" defTabSz="584200">
              <a:spcBef>
                <a:spcPts val="3800"/>
              </a:spcBef>
              <a:buClrTx/>
              <a:buFontTx/>
              <a:buChar char="•"/>
              <a:defRPr sz="3400">
                <a:solidFill>
                  <a:srgbClr val="000000"/>
                </a:solidFill>
                <a:latin typeface="Baskerville"/>
                <a:ea typeface="Baskerville"/>
                <a:cs typeface="Baskerville"/>
                <a:sym typeface="Baskerville"/>
              </a:defRPr>
            </a:lvl2pPr>
            <a:lvl3pPr marL="1028700" indent="-342900" defTabSz="584200">
              <a:spcBef>
                <a:spcPts val="3800"/>
              </a:spcBef>
              <a:buClrTx/>
              <a:buSzPct val="100000"/>
              <a:buFontTx/>
              <a:buChar char="•"/>
              <a:defRPr sz="3400">
                <a:solidFill>
                  <a:srgbClr val="000000"/>
                </a:solidFill>
                <a:latin typeface="Baskerville"/>
                <a:ea typeface="Baskerville"/>
                <a:cs typeface="Baskerville"/>
                <a:sym typeface="Baskerville"/>
              </a:defRPr>
            </a:lvl3pPr>
            <a:lvl4pPr marL="1371600" indent="-342900" defTabSz="584200">
              <a:spcBef>
                <a:spcPts val="3800"/>
              </a:spcBef>
              <a:buClrTx/>
              <a:buFontTx/>
              <a:buChar char="•"/>
              <a:defRPr sz="3400">
                <a:solidFill>
                  <a:srgbClr val="000000"/>
                </a:solidFill>
                <a:latin typeface="Baskerville"/>
                <a:ea typeface="Baskerville"/>
                <a:cs typeface="Baskerville"/>
                <a:sym typeface="Baskerville"/>
              </a:defRPr>
            </a:lvl4pPr>
            <a:lvl5pPr marL="1714500" indent="-342900" defTabSz="584200">
              <a:spcBef>
                <a:spcPts val="3800"/>
              </a:spcBef>
              <a:buClrTx/>
              <a:buSzPct val="100000"/>
              <a:buFontTx/>
              <a:buChar char="•"/>
              <a:defRPr sz="3400">
                <a:solidFill>
                  <a:srgbClr val="000000"/>
                </a:solidFill>
                <a:latin typeface="Baskerville"/>
                <a:ea typeface="Baskerville"/>
                <a:cs typeface="Baskerville"/>
                <a:sym typeface="Baskerville"/>
              </a:defRPr>
            </a:lvl5pPr>
          </a:lstStyle>
          <a:p>
            <a:pPr lvl="0">
              <a:defRPr sz="1800">
                <a:effectLst/>
              </a:defRPr>
            </a:pPr>
            <a:r>
              <a:rPr sz="3400"/>
              <a:t>Body Level One</a:t>
            </a:r>
            <a:endParaRPr sz="3400"/>
          </a:p>
          <a:p>
            <a:pPr lvl="1">
              <a:defRPr sz="1800">
                <a:effectLst/>
              </a:defRPr>
            </a:pPr>
            <a:r>
              <a:rPr sz="3400"/>
              <a:t>Body Level Two</a:t>
            </a:r>
            <a:endParaRPr sz="3400"/>
          </a:p>
          <a:p>
            <a:pPr lvl="2">
              <a:defRPr sz="1800">
                <a:effectLst/>
              </a:defRPr>
            </a:pPr>
            <a:r>
              <a:rPr sz="3400"/>
              <a:t>Body Level Three</a:t>
            </a:r>
            <a:endParaRPr sz="3400"/>
          </a:p>
          <a:p>
            <a:pPr lvl="3">
              <a:defRPr sz="1800">
                <a:effectLst/>
              </a:defRPr>
            </a:pPr>
            <a:r>
              <a:rPr sz="3400"/>
              <a:t>Body Level Four</a:t>
            </a:r>
            <a:endParaRPr sz="3400"/>
          </a:p>
          <a:p>
            <a:pPr lvl="4">
              <a:defRPr sz="1800">
                <a:effectLst/>
              </a:defRPr>
            </a:pPr>
            <a:r>
              <a:rPr sz="3400"/>
              <a:t>Body Level Five</a:t>
            </a:r>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52" name="image4.tif"/>
          <p:cNvPicPr/>
          <p:nvPr/>
        </p:nvPicPr>
        <p:blipFill>
          <a:blip r:embed="rId3">
            <a:extLst/>
          </a:blip>
          <a:stretch>
            <a:fillRect/>
          </a:stretch>
        </p:blipFill>
        <p:spPr>
          <a:xfrm>
            <a:off x="-33868" y="2116"/>
            <a:ext cx="13072537" cy="9749368"/>
          </a:xfrm>
          <a:prstGeom prst="rect">
            <a:avLst/>
          </a:prstGeom>
          <a:ln w="12700">
            <a:miter lim="400000"/>
          </a:ln>
        </p:spPr>
      </p:pic>
      <p:sp>
        <p:nvSpPr>
          <p:cNvPr id="353" name="Shape 353"/>
          <p:cNvSpPr/>
          <p:nvPr>
            <p:ph type="body" idx="1"/>
          </p:nvPr>
        </p:nvSpPr>
        <p:spPr>
          <a:xfrm>
            <a:off x="914400" y="685800"/>
            <a:ext cx="11176000" cy="8382000"/>
          </a:xfrm>
          <a:prstGeom prst="rect">
            <a:avLst/>
          </a:prstGeom>
        </p:spPr>
        <p:txBody>
          <a:bodyPr lIns="0" tIns="0" rIns="0" bIns="0" anchor="ctr">
            <a:normAutofit fontScale="100000" lnSpcReduction="0"/>
          </a:bodyPr>
          <a:lstStyle>
            <a:lvl1pPr marL="419100" indent="-419100" defTabSz="584200">
              <a:spcBef>
                <a:spcPts val="3800"/>
              </a:spcBef>
              <a:buClrTx/>
              <a:buSzPct val="100000"/>
              <a:buFontTx/>
              <a:buChar char="•"/>
              <a:defRPr sz="4000">
                <a:solidFill>
                  <a:srgbClr val="000000"/>
                </a:solidFill>
                <a:latin typeface="Baskerville"/>
                <a:ea typeface="Baskerville"/>
                <a:cs typeface="Baskerville"/>
                <a:sym typeface="Baskerville"/>
              </a:defRPr>
            </a:lvl1pPr>
            <a:lvl2pPr marL="838200" indent="-419100" defTabSz="584200">
              <a:spcBef>
                <a:spcPts val="3800"/>
              </a:spcBef>
              <a:buClrTx/>
              <a:buFontTx/>
              <a:buChar char="•"/>
              <a:defRPr sz="4000">
                <a:solidFill>
                  <a:srgbClr val="000000"/>
                </a:solidFill>
                <a:latin typeface="Baskerville"/>
                <a:ea typeface="Baskerville"/>
                <a:cs typeface="Baskerville"/>
                <a:sym typeface="Baskerville"/>
              </a:defRPr>
            </a:lvl2pPr>
            <a:lvl3pPr marL="1257300" indent="-419100" defTabSz="584200">
              <a:spcBef>
                <a:spcPts val="3800"/>
              </a:spcBef>
              <a:buClrTx/>
              <a:buSzPct val="100000"/>
              <a:buFontTx/>
              <a:buChar char="•"/>
              <a:defRPr sz="4000">
                <a:solidFill>
                  <a:srgbClr val="000000"/>
                </a:solidFill>
                <a:latin typeface="Baskerville"/>
                <a:ea typeface="Baskerville"/>
                <a:cs typeface="Baskerville"/>
                <a:sym typeface="Baskerville"/>
              </a:defRPr>
            </a:lvl3pPr>
            <a:lvl4pPr marL="1676400" indent="-419100" defTabSz="584200">
              <a:spcBef>
                <a:spcPts val="3800"/>
              </a:spcBef>
              <a:buClrTx/>
              <a:buFontTx/>
              <a:buChar char="•"/>
              <a:defRPr sz="4000">
                <a:solidFill>
                  <a:srgbClr val="000000"/>
                </a:solidFill>
                <a:latin typeface="Baskerville"/>
                <a:ea typeface="Baskerville"/>
                <a:cs typeface="Baskerville"/>
                <a:sym typeface="Baskerville"/>
              </a:defRPr>
            </a:lvl4pPr>
            <a:lvl5pPr marL="2095500" indent="-419100" defTabSz="584200">
              <a:spcBef>
                <a:spcPts val="3800"/>
              </a:spcBef>
              <a:buClrTx/>
              <a:buSzPct val="100000"/>
              <a:buFontTx/>
              <a:buChar char="•"/>
              <a:defRPr sz="4000">
                <a:solidFill>
                  <a:srgbClr val="000000"/>
                </a:solidFill>
                <a:latin typeface="Baskerville"/>
                <a:ea typeface="Baskerville"/>
                <a:cs typeface="Baskerville"/>
                <a:sym typeface="Baskerville"/>
              </a:defRPr>
            </a:lvl5pPr>
          </a:lstStyle>
          <a:p>
            <a:pPr lvl="0">
              <a:defRPr sz="1800">
                <a:effectLst/>
              </a:defRPr>
            </a:pPr>
            <a:r>
              <a:rPr sz="4000"/>
              <a:t>Body Level One</a:t>
            </a:r>
            <a:endParaRPr sz="4000"/>
          </a:p>
          <a:p>
            <a:pPr lvl="1">
              <a:defRPr sz="1800">
                <a:effectLst/>
              </a:defRPr>
            </a:pPr>
            <a:r>
              <a:rPr sz="4000"/>
              <a:t>Body Level Two</a:t>
            </a:r>
            <a:endParaRPr sz="4000"/>
          </a:p>
          <a:p>
            <a:pPr lvl="2">
              <a:defRPr sz="1800">
                <a:effectLst/>
              </a:defRPr>
            </a:pPr>
            <a:r>
              <a:rPr sz="4000"/>
              <a:t>Body Level Three</a:t>
            </a:r>
            <a:endParaRPr sz="4000"/>
          </a:p>
          <a:p>
            <a:pPr lvl="3">
              <a:defRPr sz="1800">
                <a:effectLst/>
              </a:defRPr>
            </a:pPr>
            <a:r>
              <a:rPr sz="4000"/>
              <a:t>Body Level Four</a:t>
            </a:r>
            <a:endParaRPr sz="4000"/>
          </a:p>
          <a:p>
            <a:pPr lvl="4">
              <a:defRPr sz="1800">
                <a:effectLst/>
              </a:defRPr>
            </a:pPr>
            <a:r>
              <a:rPr sz="4000"/>
              <a:t>Body Level Five</a:t>
            </a:r>
          </a:p>
        </p:txBody>
      </p:sp>
      <p:sp>
        <p:nvSpPr>
          <p:cNvPr id="354" name="Shape 354"/>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lIns="0" tIns="0" rIns="0" bIns="0">
            <a:normAutofit fontScale="100000" lnSpcReduction="0"/>
          </a:bodyPr>
          <a:lstStyle>
            <a:lvl1pP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pic>
        <p:nvPicPr>
          <p:cNvPr id="356" name="image4.png"/>
          <p:cNvPicPr/>
          <p:nvPr/>
        </p:nvPicPr>
        <p:blipFill>
          <a:blip r:embed="rId2">
            <a:extLst/>
          </a:blip>
          <a:stretch>
            <a:fillRect/>
          </a:stretch>
        </p:blipFill>
        <p:spPr>
          <a:xfrm>
            <a:off x="-2" y="-2"/>
            <a:ext cx="13004803" cy="9753602"/>
          </a:xfrm>
          <a:prstGeom prst="rect">
            <a:avLst/>
          </a:prstGeom>
          <a:ln w="12700">
            <a:miter lim="400000"/>
          </a:ln>
        </p:spPr>
      </p:pic>
      <p:sp>
        <p:nvSpPr>
          <p:cNvPr id="357" name="Shape 357"/>
          <p:cNvSpPr/>
          <p:nvPr>
            <p:ph type="sldNum" sz="quarter" idx="2"/>
          </p:nvPr>
        </p:nvSpPr>
        <p:spPr>
          <a:xfrm>
            <a:off x="9320107" y="8882098"/>
            <a:ext cx="3034455" cy="389268"/>
          </a:xfrm>
          <a:prstGeom prst="rect">
            <a:avLst/>
          </a:prstGeom>
        </p:spPr>
        <p:txBody>
          <a:bodyPr lIns="65022" tIns="65022" rIns="65022" bIns="65022"/>
          <a:lstStyle>
            <a:lvl1pPr>
              <a:defRPr sz="1800">
                <a:solidFill>
                  <a:srgbClr val="000000"/>
                </a:solidFill>
              </a:defRPr>
            </a:lvl1pPr>
          </a:lstStyle>
          <a:p>
            <a:pPr lvl="0"/>
            <a:fld id="{86CB4B4D-7CA3-9044-876B-883B54F8677D}" type="slidenum"/>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359" name="Shape 359"/>
          <p:cNvSpPr/>
          <p:nvPr>
            <p:ph type="sldNum" sz="quarter" idx="2"/>
          </p:nvPr>
        </p:nvSpPr>
        <p:spPr>
          <a:xfrm>
            <a:off x="9320107" y="8882098"/>
            <a:ext cx="3034454" cy="389270"/>
          </a:xfrm>
          <a:prstGeom prst="rect">
            <a:avLst/>
          </a:prstGeom>
        </p:spPr>
        <p:txBody>
          <a:bodyPr/>
          <a:lstStyle>
            <a:lvl1pPr>
              <a:defRPr sz="1800">
                <a:solidFill>
                  <a:srgbClr val="000000"/>
                </a:solidFill>
              </a:defRPr>
            </a:lvl1pPr>
          </a:lstStyle>
          <a:p>
            <a:pPr lvl="0"/>
            <a:fld id="{86CB4B4D-7CA3-9044-876B-883B54F8677D}" type="slidenum"/>
          </a:p>
        </p:txBody>
      </p:sp>
      <p:sp>
        <p:nvSpPr>
          <p:cNvPr id="360" name="Shape 360"/>
          <p:cNvSpPr/>
          <p:nvPr>
            <p:ph type="title"/>
          </p:nvPr>
        </p:nvSpPr>
        <p:spPr>
          <a:xfrm>
            <a:off x="975359" y="2623537"/>
            <a:ext cx="11054082" cy="2903503"/>
          </a:xfrm>
          <a:prstGeom prst="rect">
            <a:avLst/>
          </a:prstGeom>
        </p:spPr>
        <p:txBody>
          <a:bodyPr/>
          <a:lstStyle>
            <a:lvl1pPr>
              <a:defRPr>
                <a:solidFill>
                  <a:srgbClr val="000000"/>
                </a:solidFill>
                <a:latin typeface="Arial"/>
                <a:ea typeface="Arial"/>
                <a:cs typeface="Arial"/>
                <a:sym typeface="Arial"/>
              </a:defRPr>
            </a:lvl1pPr>
          </a:lstStyle>
          <a:p>
            <a:pPr lvl="0">
              <a:defRPr sz="1800">
                <a:effectLst/>
              </a:defRPr>
            </a:pPr>
            <a:r>
              <a:rPr sz="6200"/>
              <a:t>Title Text</a:t>
            </a:r>
          </a:p>
        </p:txBody>
      </p:sp>
      <p:sp>
        <p:nvSpPr>
          <p:cNvPr id="361" name="Shape 361"/>
          <p:cNvSpPr/>
          <p:nvPr>
            <p:ph type="body" idx="1"/>
          </p:nvPr>
        </p:nvSpPr>
        <p:spPr>
          <a:xfrm>
            <a:off x="1950719" y="5527040"/>
            <a:ext cx="9103361" cy="4226561"/>
          </a:xfrm>
          <a:prstGeom prst="rect">
            <a:avLst/>
          </a:prstGeom>
        </p:spPr>
        <p:txBody>
          <a:bodyPr/>
          <a:lstStyle>
            <a:lvl1pPr marL="0" indent="0" algn="ctr">
              <a:buClrTx/>
              <a:buSzTx/>
              <a:buFontTx/>
              <a:buNone/>
              <a:defRPr sz="4400">
                <a:solidFill>
                  <a:srgbClr val="000000"/>
                </a:solidFill>
                <a:latin typeface="Arial"/>
                <a:ea typeface="Arial"/>
                <a:cs typeface="Arial"/>
                <a:sym typeface="Arial"/>
              </a:defRPr>
            </a:lvl1pPr>
            <a:lvl2pPr marL="0" indent="457200" algn="ctr">
              <a:buClrTx/>
              <a:buSzTx/>
              <a:buFontTx/>
              <a:buNone/>
              <a:defRPr sz="4400">
                <a:solidFill>
                  <a:srgbClr val="000000"/>
                </a:solidFill>
                <a:latin typeface="Arial"/>
                <a:ea typeface="Arial"/>
                <a:cs typeface="Arial"/>
                <a:sym typeface="Arial"/>
              </a:defRPr>
            </a:lvl2pPr>
            <a:lvl3pPr marL="0" indent="914400" algn="ctr">
              <a:buClrTx/>
              <a:buSzTx/>
              <a:buFontTx/>
              <a:buNone/>
              <a:defRPr sz="4400">
                <a:solidFill>
                  <a:srgbClr val="000000"/>
                </a:solidFill>
                <a:latin typeface="Arial"/>
                <a:ea typeface="Arial"/>
                <a:cs typeface="Arial"/>
                <a:sym typeface="Arial"/>
              </a:defRPr>
            </a:lvl3pPr>
            <a:lvl4pPr marL="0" indent="1371600" algn="ctr">
              <a:buClrTx/>
              <a:buSzTx/>
              <a:buFontTx/>
              <a:buNone/>
              <a:defRPr sz="4400">
                <a:solidFill>
                  <a:srgbClr val="000000"/>
                </a:solidFill>
                <a:latin typeface="Arial"/>
                <a:ea typeface="Arial"/>
                <a:cs typeface="Arial"/>
                <a:sym typeface="Arial"/>
              </a:defRPr>
            </a:lvl4pPr>
            <a:lvl5pPr marL="0" indent="1828800" algn="ctr">
              <a:buClrTx/>
              <a:buSzTx/>
              <a:buFontTx/>
              <a:buNone/>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363" name="Shape 363"/>
          <p:cNvSpPr/>
          <p:nvPr>
            <p:ph type="sldNum" sz="quarter" idx="2"/>
          </p:nvPr>
        </p:nvSpPr>
        <p:spPr>
          <a:xfrm>
            <a:off x="9320107" y="8882098"/>
            <a:ext cx="3034454" cy="389270"/>
          </a:xfrm>
          <a:prstGeom prst="rect">
            <a:avLst/>
          </a:prstGeom>
        </p:spPr>
        <p:txBody>
          <a:bodyPr/>
          <a:lstStyle>
            <a:lvl1pPr>
              <a:defRPr sz="1800">
                <a:solidFill>
                  <a:srgbClr val="000000"/>
                </a:solidFill>
              </a:defRPr>
            </a:lvl1pPr>
          </a:lstStyle>
          <a:p>
            <a:pPr lvl="0"/>
            <a:fld id="{86CB4B4D-7CA3-9044-876B-883B54F8677D}" type="slidenum"/>
          </a:p>
        </p:txBody>
      </p:sp>
      <p:sp>
        <p:nvSpPr>
          <p:cNvPr id="364" name="Shape 364"/>
          <p:cNvSpPr/>
          <p:nvPr>
            <p:ph type="title"/>
          </p:nvPr>
        </p:nvSpPr>
        <p:spPr>
          <a:xfrm>
            <a:off x="650239" y="130950"/>
            <a:ext cx="11704322" cy="2144890"/>
          </a:xfrm>
          <a:prstGeom prst="rect">
            <a:avLst/>
          </a:prstGeom>
        </p:spPr>
        <p:txBody>
          <a:bodyPr/>
          <a:lstStyle>
            <a:lvl1pPr>
              <a:defRPr>
                <a:solidFill>
                  <a:srgbClr val="000000"/>
                </a:solidFill>
                <a:latin typeface="Arial"/>
                <a:ea typeface="Arial"/>
                <a:cs typeface="Arial"/>
                <a:sym typeface="Arial"/>
              </a:defRPr>
            </a:lvl1pPr>
          </a:lstStyle>
          <a:p>
            <a:pPr lvl="0">
              <a:defRPr sz="1800">
                <a:effectLst/>
              </a:defRPr>
            </a:pPr>
            <a:r>
              <a:rPr sz="6200"/>
              <a:t>Title Text</a:t>
            </a:r>
          </a:p>
        </p:txBody>
      </p:sp>
      <p:sp>
        <p:nvSpPr>
          <p:cNvPr id="365" name="Shape 365"/>
          <p:cNvSpPr/>
          <p:nvPr>
            <p:ph type="body" idx="1"/>
          </p:nvPr>
        </p:nvSpPr>
        <p:spPr>
          <a:xfrm>
            <a:off x="650239" y="2275839"/>
            <a:ext cx="11704322" cy="7477761"/>
          </a:xfrm>
          <a:prstGeom prst="rect">
            <a:avLst/>
          </a:prstGeom>
        </p:spPr>
        <p:txBody>
          <a:bodyPr/>
          <a:lstStyle>
            <a:lvl1pPr marL="471487" indent="-471487">
              <a:buClrTx/>
              <a:buSzPct val="100000"/>
              <a:buFontTx/>
              <a:buChar char="»"/>
              <a:defRPr sz="4400">
                <a:solidFill>
                  <a:srgbClr val="000000"/>
                </a:solidFill>
                <a:latin typeface="Arial"/>
                <a:ea typeface="Arial"/>
                <a:cs typeface="Arial"/>
                <a:sym typeface="Arial"/>
              </a:defRPr>
            </a:lvl1pPr>
            <a:lvl2pPr marL="906235" indent="-449035">
              <a:buClrTx/>
              <a:buFontTx/>
              <a:buChar char="–"/>
              <a:defRPr sz="4400">
                <a:solidFill>
                  <a:srgbClr val="000000"/>
                </a:solidFill>
                <a:latin typeface="Arial"/>
                <a:ea typeface="Arial"/>
                <a:cs typeface="Arial"/>
                <a:sym typeface="Arial"/>
              </a:defRPr>
            </a:lvl2pPr>
            <a:lvl3pPr marL="1333500" indent="-419100">
              <a:buClrTx/>
              <a:buSzPct val="100000"/>
              <a:buFontTx/>
              <a:buChar char="•"/>
              <a:defRPr sz="4400">
                <a:solidFill>
                  <a:srgbClr val="000000"/>
                </a:solidFill>
                <a:latin typeface="Arial"/>
                <a:ea typeface="Arial"/>
                <a:cs typeface="Arial"/>
                <a:sym typeface="Arial"/>
              </a:defRPr>
            </a:lvl3pPr>
            <a:lvl4pPr marL="1874520" indent="-502920">
              <a:buClrTx/>
              <a:buFontTx/>
              <a:buChar char="–"/>
              <a:defRPr sz="4400">
                <a:solidFill>
                  <a:srgbClr val="000000"/>
                </a:solidFill>
                <a:latin typeface="Arial"/>
                <a:ea typeface="Arial"/>
                <a:cs typeface="Arial"/>
                <a:sym typeface="Arial"/>
              </a:defRPr>
            </a:lvl4pPr>
            <a:lvl5pPr marL="2387600" indent="-558800">
              <a:buClrTx/>
              <a:buSzPct val="100000"/>
              <a:buFontTx/>
              <a:buChar char="»"/>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367" name="Shape 367"/>
          <p:cNvSpPr/>
          <p:nvPr>
            <p:ph type="sldNum" sz="quarter" idx="2"/>
          </p:nvPr>
        </p:nvSpPr>
        <p:spPr>
          <a:xfrm>
            <a:off x="9320107" y="8882098"/>
            <a:ext cx="3034454" cy="389270"/>
          </a:xfrm>
          <a:prstGeom prst="rect">
            <a:avLst/>
          </a:prstGeom>
        </p:spPr>
        <p:txBody>
          <a:bodyPr/>
          <a:lstStyle>
            <a:lvl1pPr>
              <a:defRPr sz="1800">
                <a:solidFill>
                  <a:srgbClr val="000000"/>
                </a:solidFill>
              </a:defRPr>
            </a:lvl1pPr>
          </a:lstStyle>
          <a:p>
            <a:pPr lvl="0"/>
            <a:fld id="{86CB4B4D-7CA3-9044-876B-883B54F8677D}" type="slidenum"/>
          </a:p>
        </p:txBody>
      </p:sp>
      <p:sp>
        <p:nvSpPr>
          <p:cNvPr id="368" name="Shape 368"/>
          <p:cNvSpPr/>
          <p:nvPr>
            <p:ph type="title"/>
          </p:nvPr>
        </p:nvSpPr>
        <p:spPr>
          <a:xfrm>
            <a:off x="975359" y="2623537"/>
            <a:ext cx="11054082" cy="2903503"/>
          </a:xfrm>
          <a:prstGeom prst="rect">
            <a:avLst/>
          </a:prstGeom>
        </p:spPr>
        <p:txBody>
          <a:bodyPr/>
          <a:lstStyle>
            <a:lvl1pPr>
              <a:defRPr>
                <a:solidFill>
                  <a:srgbClr val="000000"/>
                </a:solidFill>
                <a:latin typeface="Arial"/>
                <a:ea typeface="Arial"/>
                <a:cs typeface="Arial"/>
                <a:sym typeface="Arial"/>
              </a:defRPr>
            </a:lvl1pPr>
          </a:lstStyle>
          <a:p>
            <a:pPr lvl="0">
              <a:defRPr sz="1800">
                <a:effectLst/>
              </a:defRPr>
            </a:pPr>
            <a:r>
              <a:rPr sz="6200"/>
              <a:t>Title Text</a:t>
            </a:r>
          </a:p>
        </p:txBody>
      </p:sp>
      <p:sp>
        <p:nvSpPr>
          <p:cNvPr id="369" name="Shape 369"/>
          <p:cNvSpPr/>
          <p:nvPr>
            <p:ph type="body" idx="1"/>
          </p:nvPr>
        </p:nvSpPr>
        <p:spPr>
          <a:xfrm>
            <a:off x="1950719" y="5527040"/>
            <a:ext cx="9103361" cy="4226561"/>
          </a:xfrm>
          <a:prstGeom prst="rect">
            <a:avLst/>
          </a:prstGeom>
        </p:spPr>
        <p:txBody>
          <a:bodyPr/>
          <a:lstStyle>
            <a:lvl1pPr marL="0" indent="0" algn="ctr">
              <a:buClrTx/>
              <a:buSzTx/>
              <a:buFontTx/>
              <a:buNone/>
              <a:defRPr sz="4400">
                <a:solidFill>
                  <a:srgbClr val="000000"/>
                </a:solidFill>
                <a:latin typeface="Arial"/>
                <a:ea typeface="Arial"/>
                <a:cs typeface="Arial"/>
                <a:sym typeface="Arial"/>
              </a:defRPr>
            </a:lvl1pPr>
            <a:lvl2pPr marL="0" indent="457200" algn="ctr">
              <a:buClrTx/>
              <a:buSzTx/>
              <a:buFontTx/>
              <a:buNone/>
              <a:defRPr sz="4400">
                <a:solidFill>
                  <a:srgbClr val="000000"/>
                </a:solidFill>
                <a:latin typeface="Arial"/>
                <a:ea typeface="Arial"/>
                <a:cs typeface="Arial"/>
                <a:sym typeface="Arial"/>
              </a:defRPr>
            </a:lvl2pPr>
            <a:lvl3pPr marL="0" indent="914400" algn="ctr">
              <a:buClrTx/>
              <a:buSzTx/>
              <a:buFontTx/>
              <a:buNone/>
              <a:defRPr sz="4400">
                <a:solidFill>
                  <a:srgbClr val="000000"/>
                </a:solidFill>
                <a:latin typeface="Arial"/>
                <a:ea typeface="Arial"/>
                <a:cs typeface="Arial"/>
                <a:sym typeface="Arial"/>
              </a:defRPr>
            </a:lvl3pPr>
            <a:lvl4pPr marL="0" indent="1371600" algn="ctr">
              <a:buClrTx/>
              <a:buSzTx/>
              <a:buFontTx/>
              <a:buNone/>
              <a:defRPr sz="4400">
                <a:solidFill>
                  <a:srgbClr val="000000"/>
                </a:solidFill>
                <a:latin typeface="Arial"/>
                <a:ea typeface="Arial"/>
                <a:cs typeface="Arial"/>
                <a:sym typeface="Arial"/>
              </a:defRPr>
            </a:lvl4pPr>
            <a:lvl5pPr marL="0" indent="1828800" algn="ctr">
              <a:buClrTx/>
              <a:buSzTx/>
              <a:buFontTx/>
              <a:buNone/>
              <a:defRPr sz="4400">
                <a:solidFill>
                  <a:srgbClr val="000000"/>
                </a:solidFill>
                <a:latin typeface="Arial"/>
                <a:ea typeface="Arial"/>
                <a:cs typeface="Arial"/>
                <a:sym typeface="Arial"/>
              </a:defRPr>
            </a:lvl5pPr>
          </a:lstStyle>
          <a:p>
            <a:pPr lvl="0">
              <a:defRPr sz="1800">
                <a:effectLst/>
              </a:defRPr>
            </a:pPr>
            <a:r>
              <a:rPr sz="4400"/>
              <a:t>Body Level One</a:t>
            </a:r>
            <a:endParaRPr sz="4400"/>
          </a:p>
          <a:p>
            <a:pPr lvl="1">
              <a:defRPr sz="1800">
                <a:effectLst/>
              </a:defRPr>
            </a:pPr>
            <a:r>
              <a:rPr sz="4400"/>
              <a:t>Body Level Two</a:t>
            </a:r>
            <a:endParaRPr sz="4400"/>
          </a:p>
          <a:p>
            <a:pPr lvl="2">
              <a:defRPr sz="1800">
                <a:effectLst/>
              </a:defRPr>
            </a:pPr>
            <a:r>
              <a:rPr sz="4400"/>
              <a:t>Body Level Three</a:t>
            </a:r>
            <a:endParaRPr sz="4400"/>
          </a:p>
          <a:p>
            <a:pPr lvl="3">
              <a:defRPr sz="1800">
                <a:effectLst/>
              </a:defRPr>
            </a:pPr>
            <a:r>
              <a:rPr sz="4400"/>
              <a:t>Body Level Four</a:t>
            </a:r>
            <a:endParaRPr sz="4400"/>
          </a:p>
          <a:p>
            <a:pPr lvl="4">
              <a:defRPr sz="1800">
                <a:effectLst/>
              </a:defRPr>
            </a:pPr>
            <a:r>
              <a:rPr sz="4400"/>
              <a:t>Body Level Five</a:t>
            </a:r>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371" name="Shape 371"/>
          <p:cNvSpPr/>
          <p:nvPr>
            <p:ph type="sldNum" sz="quarter" idx="2"/>
          </p:nvPr>
        </p:nvSpPr>
        <p:spPr>
          <a:xfrm>
            <a:off x="9320107" y="8882098"/>
            <a:ext cx="3034454" cy="389270"/>
          </a:xfrm>
          <a:prstGeom prst="rect">
            <a:avLst/>
          </a:prstGeom>
        </p:spPr>
        <p:txBody>
          <a:bodyPr/>
          <a:lstStyle>
            <a:lvl1pPr>
              <a:defRPr sz="1800">
                <a:solidFill>
                  <a:srgbClr val="000000"/>
                </a:solidFill>
              </a:defRPr>
            </a:lvl1pPr>
          </a:lstStyle>
          <a:p>
            <a:pPr lvl="0"/>
            <a:fld id="{86CB4B4D-7CA3-9044-876B-883B54F8677D}" type="slidenum"/>
          </a:p>
        </p:txBody>
      </p:sp>
      <p:sp>
        <p:nvSpPr>
          <p:cNvPr id="372" name="Shape 372"/>
          <p:cNvSpPr/>
          <p:nvPr>
            <p:ph type="title"/>
          </p:nvPr>
        </p:nvSpPr>
        <p:spPr>
          <a:xfrm>
            <a:off x="650239" y="130950"/>
            <a:ext cx="11704322" cy="2144890"/>
          </a:xfrm>
          <a:prstGeom prst="rect">
            <a:avLst/>
          </a:prstGeom>
        </p:spPr>
        <p:txBody>
          <a:bodyPr/>
          <a:lstStyle>
            <a:lvl1pPr>
              <a:spcBef>
                <a:spcPts val="1200"/>
              </a:spcBef>
              <a:defRPr>
                <a:solidFill>
                  <a:srgbClr val="000000"/>
                </a:solidFill>
                <a:latin typeface="Arial"/>
                <a:ea typeface="Arial"/>
                <a:cs typeface="Arial"/>
                <a:sym typeface="Arial"/>
              </a:defRPr>
            </a:lvl1pPr>
          </a:lstStyle>
          <a:p>
            <a:pPr lvl="0">
              <a:defRPr sz="1800">
                <a:effectLst/>
              </a:defRPr>
            </a:pPr>
            <a:r>
              <a:rPr sz="6200"/>
              <a:t>Title Text</a:t>
            </a:r>
          </a:p>
        </p:txBody>
      </p:sp>
      <p:sp>
        <p:nvSpPr>
          <p:cNvPr id="373" name="Shape 373"/>
          <p:cNvSpPr/>
          <p:nvPr>
            <p:ph type="body" idx="1"/>
          </p:nvPr>
        </p:nvSpPr>
        <p:spPr>
          <a:xfrm>
            <a:off x="650239" y="2275839"/>
            <a:ext cx="11704322" cy="7477761"/>
          </a:xfrm>
          <a:prstGeom prst="rect">
            <a:avLst/>
          </a:prstGeom>
        </p:spPr>
        <p:txBody>
          <a:bodyPr/>
          <a:lstStyle>
            <a:lvl1pPr marL="471487" indent="-471487">
              <a:spcBef>
                <a:spcPts val="600"/>
              </a:spcBef>
              <a:buClrTx/>
              <a:buSzPct val="100000"/>
              <a:buFontTx/>
              <a:buChar char="»"/>
              <a:defRPr b="1" i="1" sz="4400">
                <a:solidFill>
                  <a:srgbClr val="000000"/>
                </a:solidFill>
                <a:latin typeface="Arial"/>
                <a:ea typeface="Arial"/>
                <a:cs typeface="Arial"/>
                <a:sym typeface="Arial"/>
              </a:defRPr>
            </a:lvl1pPr>
            <a:lvl2pPr marL="906235" indent="-449035">
              <a:spcBef>
                <a:spcPts val="600"/>
              </a:spcBef>
              <a:buClrTx/>
              <a:buFontTx/>
              <a:buChar char="–"/>
              <a:defRPr b="1" i="1" sz="4400">
                <a:solidFill>
                  <a:srgbClr val="000000"/>
                </a:solidFill>
                <a:latin typeface="Arial"/>
                <a:ea typeface="Arial"/>
                <a:cs typeface="Arial"/>
                <a:sym typeface="Arial"/>
              </a:defRPr>
            </a:lvl2pPr>
            <a:lvl3pPr marL="1333500" indent="-419100">
              <a:spcBef>
                <a:spcPts val="600"/>
              </a:spcBef>
              <a:buClrTx/>
              <a:buSzPct val="100000"/>
              <a:buFontTx/>
              <a:buChar char="•"/>
              <a:defRPr b="1" i="1" sz="4400">
                <a:solidFill>
                  <a:srgbClr val="000000"/>
                </a:solidFill>
                <a:latin typeface="Arial"/>
                <a:ea typeface="Arial"/>
                <a:cs typeface="Arial"/>
                <a:sym typeface="Arial"/>
              </a:defRPr>
            </a:lvl3pPr>
            <a:lvl4pPr marL="1874520" indent="-502920">
              <a:spcBef>
                <a:spcPts val="600"/>
              </a:spcBef>
              <a:buClrTx/>
              <a:buFontTx/>
              <a:buChar char="–"/>
              <a:defRPr b="1" i="1" sz="4400">
                <a:solidFill>
                  <a:srgbClr val="000000"/>
                </a:solidFill>
                <a:latin typeface="Arial"/>
                <a:ea typeface="Arial"/>
                <a:cs typeface="Arial"/>
                <a:sym typeface="Arial"/>
              </a:defRPr>
            </a:lvl4pPr>
            <a:lvl5pPr marL="2387600" indent="-558800">
              <a:spcBef>
                <a:spcPts val="600"/>
              </a:spcBef>
              <a:buClrTx/>
              <a:buSzPct val="100000"/>
              <a:buFontTx/>
              <a:buChar char="»"/>
              <a:defRPr b="1" i="1" sz="4400">
                <a:solidFill>
                  <a:srgbClr val="000000"/>
                </a:solidFill>
                <a:latin typeface="Arial"/>
                <a:ea typeface="Arial"/>
                <a:cs typeface="Arial"/>
                <a:sym typeface="Arial"/>
              </a:defRPr>
            </a:lvl5pPr>
          </a:lstStyle>
          <a:p>
            <a:pPr lvl="0">
              <a:defRPr b="0" i="0" sz="1800">
                <a:effectLst/>
              </a:defRPr>
            </a:pPr>
            <a:r>
              <a:rPr b="1" i="1" sz="4400"/>
              <a:t>Body Level One</a:t>
            </a:r>
            <a:endParaRPr b="1" i="1" sz="4400"/>
          </a:p>
          <a:p>
            <a:pPr lvl="1">
              <a:defRPr b="0" i="0" sz="1800">
                <a:effectLst/>
              </a:defRPr>
            </a:pPr>
            <a:r>
              <a:rPr b="1" i="1" sz="4400"/>
              <a:t>Body Level Two</a:t>
            </a:r>
            <a:endParaRPr b="1" i="1" sz="4400"/>
          </a:p>
          <a:p>
            <a:pPr lvl="2">
              <a:defRPr b="0" i="0" sz="1800">
                <a:effectLst/>
              </a:defRPr>
            </a:pPr>
            <a:r>
              <a:rPr b="1" i="1" sz="4400"/>
              <a:t>Body Level Three</a:t>
            </a:r>
            <a:endParaRPr b="1" i="1" sz="4400"/>
          </a:p>
          <a:p>
            <a:pPr lvl="3">
              <a:defRPr b="0" i="0" sz="1800">
                <a:effectLst/>
              </a:defRPr>
            </a:pPr>
            <a:r>
              <a:rPr b="1" i="1" sz="4400"/>
              <a:t>Body Level Four</a:t>
            </a:r>
            <a:endParaRPr b="1" i="1" sz="4400"/>
          </a:p>
          <a:p>
            <a:pPr lvl="4">
              <a:defRPr b="0" i="0" sz="1800">
                <a:effectLst/>
              </a:defRPr>
            </a:pPr>
            <a:r>
              <a:rPr b="1" i="1" sz="4400"/>
              <a:t>Body Level Five</a:t>
            </a:r>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375" name="Shape 375"/>
          <p:cNvSpPr/>
          <p:nvPr>
            <p:ph type="sldNum" sz="quarter" idx="2"/>
          </p:nvPr>
        </p:nvSpPr>
        <p:spPr>
          <a:xfrm>
            <a:off x="9320107" y="8882098"/>
            <a:ext cx="3034454" cy="389270"/>
          </a:xfrm>
          <a:prstGeom prst="rect">
            <a:avLst/>
          </a:prstGeom>
        </p:spPr>
        <p:txBody>
          <a:bodyPr/>
          <a:lstStyle>
            <a:lvl1pPr>
              <a:defRPr sz="1800">
                <a:solidFill>
                  <a:srgbClr val="000000"/>
                </a:solidFill>
              </a:defRPr>
            </a:lvl1pPr>
          </a:lstStyle>
          <a:p>
            <a:pPr lvl="0"/>
            <a:fld id="{86CB4B4D-7CA3-9044-876B-883B54F8677D}" type="slidenum"/>
          </a:p>
        </p:txBody>
      </p:sp>
      <p:sp>
        <p:nvSpPr>
          <p:cNvPr id="376" name="Shape 376"/>
          <p:cNvSpPr/>
          <p:nvPr>
            <p:ph type="title"/>
          </p:nvPr>
        </p:nvSpPr>
        <p:spPr>
          <a:xfrm>
            <a:off x="975359" y="2623537"/>
            <a:ext cx="11054082" cy="2903503"/>
          </a:xfrm>
          <a:prstGeom prst="rect">
            <a:avLst/>
          </a:prstGeom>
        </p:spPr>
        <p:txBody>
          <a:bodyPr/>
          <a:lstStyle>
            <a:lvl1pPr>
              <a:spcBef>
                <a:spcPts val="1200"/>
              </a:spcBef>
              <a:defRPr>
                <a:solidFill>
                  <a:srgbClr val="000000"/>
                </a:solidFill>
                <a:latin typeface="Arial"/>
                <a:ea typeface="Arial"/>
                <a:cs typeface="Arial"/>
                <a:sym typeface="Arial"/>
              </a:defRPr>
            </a:lvl1pPr>
          </a:lstStyle>
          <a:p>
            <a:pPr lvl="0">
              <a:defRPr sz="1800">
                <a:effectLst/>
              </a:defRPr>
            </a:pPr>
            <a:r>
              <a:rPr sz="6200"/>
              <a:t>Title Text</a:t>
            </a:r>
          </a:p>
        </p:txBody>
      </p:sp>
      <p:sp>
        <p:nvSpPr>
          <p:cNvPr id="377" name="Shape 377"/>
          <p:cNvSpPr/>
          <p:nvPr>
            <p:ph type="body" idx="1"/>
          </p:nvPr>
        </p:nvSpPr>
        <p:spPr>
          <a:xfrm>
            <a:off x="1950719" y="5527040"/>
            <a:ext cx="9103361" cy="4226561"/>
          </a:xfrm>
          <a:prstGeom prst="rect">
            <a:avLst/>
          </a:prstGeom>
        </p:spPr>
        <p:txBody>
          <a:bodyPr/>
          <a:lstStyle>
            <a:lvl1pPr marL="0" indent="0" algn="ctr">
              <a:spcBef>
                <a:spcPts val="600"/>
              </a:spcBef>
              <a:buClrTx/>
              <a:buSzTx/>
              <a:buFontTx/>
              <a:buNone/>
              <a:defRPr b="1" i="1" sz="4400">
                <a:solidFill>
                  <a:srgbClr val="000000"/>
                </a:solidFill>
                <a:latin typeface="Arial"/>
                <a:ea typeface="Arial"/>
                <a:cs typeface="Arial"/>
                <a:sym typeface="Arial"/>
              </a:defRPr>
            </a:lvl1pPr>
            <a:lvl2pPr marL="0" indent="457200" algn="ctr">
              <a:spcBef>
                <a:spcPts val="600"/>
              </a:spcBef>
              <a:buClrTx/>
              <a:buSzTx/>
              <a:buFontTx/>
              <a:buNone/>
              <a:defRPr b="1" i="1" sz="4400">
                <a:solidFill>
                  <a:srgbClr val="000000"/>
                </a:solidFill>
                <a:latin typeface="Arial"/>
                <a:ea typeface="Arial"/>
                <a:cs typeface="Arial"/>
                <a:sym typeface="Arial"/>
              </a:defRPr>
            </a:lvl2pPr>
            <a:lvl3pPr marL="0" indent="914400" algn="ctr">
              <a:spcBef>
                <a:spcPts val="600"/>
              </a:spcBef>
              <a:buClrTx/>
              <a:buSzTx/>
              <a:buFontTx/>
              <a:buNone/>
              <a:defRPr b="1" i="1" sz="4400">
                <a:solidFill>
                  <a:srgbClr val="000000"/>
                </a:solidFill>
                <a:latin typeface="Arial"/>
                <a:ea typeface="Arial"/>
                <a:cs typeface="Arial"/>
                <a:sym typeface="Arial"/>
              </a:defRPr>
            </a:lvl3pPr>
            <a:lvl4pPr marL="0" indent="1371600" algn="ctr">
              <a:spcBef>
                <a:spcPts val="600"/>
              </a:spcBef>
              <a:buClrTx/>
              <a:buSzTx/>
              <a:buFontTx/>
              <a:buNone/>
              <a:defRPr b="1" i="1" sz="4400">
                <a:solidFill>
                  <a:srgbClr val="000000"/>
                </a:solidFill>
                <a:latin typeface="Arial"/>
                <a:ea typeface="Arial"/>
                <a:cs typeface="Arial"/>
                <a:sym typeface="Arial"/>
              </a:defRPr>
            </a:lvl4pPr>
            <a:lvl5pPr marL="0" indent="1828800" algn="ctr">
              <a:spcBef>
                <a:spcPts val="600"/>
              </a:spcBef>
              <a:buClrTx/>
              <a:buSzTx/>
              <a:buFontTx/>
              <a:buNone/>
              <a:defRPr b="1" i="1" sz="4400">
                <a:solidFill>
                  <a:srgbClr val="000000"/>
                </a:solidFill>
                <a:latin typeface="Arial"/>
                <a:ea typeface="Arial"/>
                <a:cs typeface="Arial"/>
                <a:sym typeface="Arial"/>
              </a:defRPr>
            </a:lvl5pPr>
          </a:lstStyle>
          <a:p>
            <a:pPr lvl="0">
              <a:defRPr b="0" i="0" sz="1800">
                <a:effectLst/>
              </a:defRPr>
            </a:pPr>
            <a:r>
              <a:rPr b="1" i="1" sz="4400"/>
              <a:t>Body Level One</a:t>
            </a:r>
            <a:endParaRPr b="1" i="1" sz="4400"/>
          </a:p>
          <a:p>
            <a:pPr lvl="1">
              <a:defRPr b="0" i="0" sz="1800">
                <a:effectLst/>
              </a:defRPr>
            </a:pPr>
            <a:r>
              <a:rPr b="1" i="1" sz="4400"/>
              <a:t>Body Level Two</a:t>
            </a:r>
            <a:endParaRPr b="1" i="1" sz="4400"/>
          </a:p>
          <a:p>
            <a:pPr lvl="2">
              <a:defRPr b="0" i="0" sz="1800">
                <a:effectLst/>
              </a:defRPr>
            </a:pPr>
            <a:r>
              <a:rPr b="1" i="1" sz="4400"/>
              <a:t>Body Level Three</a:t>
            </a:r>
            <a:endParaRPr b="1" i="1" sz="4400"/>
          </a:p>
          <a:p>
            <a:pPr lvl="3">
              <a:defRPr b="0" i="0" sz="1800">
                <a:effectLst/>
              </a:defRPr>
            </a:pPr>
            <a:r>
              <a:rPr b="1" i="1" sz="4400"/>
              <a:t>Body Level Four</a:t>
            </a:r>
            <a:endParaRPr b="1" i="1" sz="4400"/>
          </a:p>
          <a:p>
            <a:pPr lvl="4">
              <a:defRPr b="0" i="0" sz="1800">
                <a:effectLst/>
              </a:defRPr>
            </a:pPr>
            <a:r>
              <a:rPr b="1" i="1" sz="4400"/>
              <a:t>Body Level Five</a:t>
            </a:r>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379" name="Shape 379"/>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380" name="Shape 380"/>
          <p:cNvSpPr/>
          <p:nvPr>
            <p:ph type="title"/>
          </p:nvPr>
        </p:nvSpPr>
        <p:spPr>
          <a:xfrm>
            <a:off x="975359" y="2623537"/>
            <a:ext cx="11054082" cy="2903503"/>
          </a:xfrm>
          <a:prstGeom prst="rect">
            <a:avLst/>
          </a:prstGeom>
        </p:spPr>
        <p:txBody>
          <a:bodyPr/>
          <a:lstStyle>
            <a:lvl1pPr>
              <a:spcBef>
                <a:spcPts val="1200"/>
              </a:spcBef>
              <a:defRPr>
                <a:solidFill>
                  <a:srgbClr val="468A4B"/>
                </a:solidFill>
                <a:latin typeface="Arial"/>
                <a:ea typeface="Arial"/>
                <a:cs typeface="Arial"/>
                <a:sym typeface="Arial"/>
              </a:defRPr>
            </a:lvl1pPr>
          </a:lstStyle>
          <a:p>
            <a:pPr lvl="0">
              <a:defRPr sz="1800">
                <a:solidFill>
                  <a:srgbClr val="000000"/>
                </a:solidFill>
                <a:effectLst/>
              </a:defRPr>
            </a:pPr>
            <a:r>
              <a:rPr sz="6200">
                <a:solidFill>
                  <a:srgbClr val="468A4B"/>
                </a:solidFill>
              </a:rPr>
              <a:t>Title Text</a:t>
            </a:r>
          </a:p>
        </p:txBody>
      </p:sp>
      <p:sp>
        <p:nvSpPr>
          <p:cNvPr id="381" name="Shape 381"/>
          <p:cNvSpPr/>
          <p:nvPr>
            <p:ph type="body" idx="1"/>
          </p:nvPr>
        </p:nvSpPr>
        <p:spPr>
          <a:xfrm>
            <a:off x="1950719" y="5527040"/>
            <a:ext cx="9103361" cy="4226561"/>
          </a:xfrm>
          <a:prstGeom prst="rect">
            <a:avLst/>
          </a:prstGeom>
        </p:spPr>
        <p:txBody>
          <a:bodyPr/>
          <a:lstStyle>
            <a:lvl1pPr marL="0" indent="0" algn="ctr">
              <a:spcBef>
                <a:spcPts val="600"/>
              </a:spcBef>
              <a:buClrTx/>
              <a:buSzTx/>
              <a:buFontTx/>
              <a:buNone/>
              <a:defRPr b="1" i="1" sz="4400">
                <a:solidFill>
                  <a:srgbClr val="66CCFF"/>
                </a:solidFill>
                <a:latin typeface="Arial"/>
                <a:ea typeface="Arial"/>
                <a:cs typeface="Arial"/>
                <a:sym typeface="Arial"/>
              </a:defRPr>
            </a:lvl1pPr>
            <a:lvl2pPr marL="0" indent="457200" algn="ctr">
              <a:spcBef>
                <a:spcPts val="600"/>
              </a:spcBef>
              <a:buClrTx/>
              <a:buSzTx/>
              <a:buFontTx/>
              <a:buNone/>
              <a:defRPr b="1" i="1" sz="4400">
                <a:solidFill>
                  <a:srgbClr val="66CCFF"/>
                </a:solidFill>
                <a:latin typeface="Arial"/>
                <a:ea typeface="Arial"/>
                <a:cs typeface="Arial"/>
                <a:sym typeface="Arial"/>
              </a:defRPr>
            </a:lvl2pPr>
            <a:lvl3pPr marL="0" indent="914400" algn="ctr">
              <a:spcBef>
                <a:spcPts val="600"/>
              </a:spcBef>
              <a:buClrTx/>
              <a:buSzTx/>
              <a:buFontTx/>
              <a:buNone/>
              <a:defRPr b="1" i="1" sz="4400">
                <a:solidFill>
                  <a:srgbClr val="66CCFF"/>
                </a:solidFill>
                <a:latin typeface="Arial"/>
                <a:ea typeface="Arial"/>
                <a:cs typeface="Arial"/>
                <a:sym typeface="Arial"/>
              </a:defRPr>
            </a:lvl3pPr>
            <a:lvl4pPr marL="0" indent="1371600" algn="ctr">
              <a:spcBef>
                <a:spcPts val="600"/>
              </a:spcBef>
              <a:buClrTx/>
              <a:buSzTx/>
              <a:buFontTx/>
              <a:buNone/>
              <a:defRPr b="1" i="1" sz="4400">
                <a:solidFill>
                  <a:srgbClr val="66CCFF"/>
                </a:solidFill>
                <a:latin typeface="Arial"/>
                <a:ea typeface="Arial"/>
                <a:cs typeface="Arial"/>
                <a:sym typeface="Arial"/>
              </a:defRPr>
            </a:lvl4pPr>
            <a:lvl5pPr marL="0" indent="1828800" algn="ctr">
              <a:spcBef>
                <a:spcPts val="600"/>
              </a:spcBef>
              <a:buClrTx/>
              <a:buSzTx/>
              <a:buFontTx/>
              <a:buNone/>
              <a:defRPr b="1" i="1" sz="4400">
                <a:solidFill>
                  <a:srgbClr val="66CCFF"/>
                </a:solidFill>
                <a:latin typeface="Arial"/>
                <a:ea typeface="Arial"/>
                <a:cs typeface="Arial"/>
                <a:sym typeface="Arial"/>
              </a:defRPr>
            </a:lvl5pPr>
          </a:lstStyle>
          <a:p>
            <a:pPr lvl="0">
              <a:defRPr b="0" i="0" sz="1800">
                <a:solidFill>
                  <a:srgbClr val="000000"/>
                </a:solidFill>
                <a:effectLst/>
              </a:defRPr>
            </a:pPr>
            <a:r>
              <a:rPr b="1" i="1" sz="4400">
                <a:solidFill>
                  <a:srgbClr val="66CCFF"/>
                </a:solidFill>
              </a:rPr>
              <a:t>Body Level One</a:t>
            </a:r>
            <a:endParaRPr b="1" i="1" sz="4400">
              <a:solidFill>
                <a:srgbClr val="66CCFF"/>
              </a:solidFill>
            </a:endParaRPr>
          </a:p>
          <a:p>
            <a:pPr lvl="1">
              <a:defRPr b="0" i="0" sz="1800">
                <a:solidFill>
                  <a:srgbClr val="000000"/>
                </a:solidFill>
                <a:effectLst/>
              </a:defRPr>
            </a:pPr>
            <a:r>
              <a:rPr b="1" i="1" sz="4400">
                <a:solidFill>
                  <a:srgbClr val="66CCFF"/>
                </a:solidFill>
              </a:rPr>
              <a:t>Body Level Two</a:t>
            </a:r>
            <a:endParaRPr b="1" i="1" sz="4400">
              <a:solidFill>
                <a:srgbClr val="66CCFF"/>
              </a:solidFill>
            </a:endParaRPr>
          </a:p>
          <a:p>
            <a:pPr lvl="2">
              <a:defRPr b="0" i="0" sz="1800">
                <a:solidFill>
                  <a:srgbClr val="000000"/>
                </a:solidFill>
                <a:effectLst/>
              </a:defRPr>
            </a:pPr>
            <a:r>
              <a:rPr b="1" i="1" sz="4400">
                <a:solidFill>
                  <a:srgbClr val="66CCFF"/>
                </a:solidFill>
              </a:rPr>
              <a:t>Body Level Three</a:t>
            </a:r>
            <a:endParaRPr b="1" i="1" sz="4400">
              <a:solidFill>
                <a:srgbClr val="66CCFF"/>
              </a:solidFill>
            </a:endParaRPr>
          </a:p>
          <a:p>
            <a:pPr lvl="3">
              <a:defRPr b="0" i="0" sz="1800">
                <a:solidFill>
                  <a:srgbClr val="000000"/>
                </a:solidFill>
                <a:effectLst/>
              </a:defRPr>
            </a:pPr>
            <a:r>
              <a:rPr b="1" i="1" sz="4400">
                <a:solidFill>
                  <a:srgbClr val="66CCFF"/>
                </a:solidFill>
              </a:rPr>
              <a:t>Body Level Four</a:t>
            </a:r>
            <a:endParaRPr b="1" i="1" sz="4400">
              <a:solidFill>
                <a:srgbClr val="66CCFF"/>
              </a:solidFill>
            </a:endParaRPr>
          </a:p>
          <a:p>
            <a:pPr lvl="4">
              <a:defRPr b="0" i="0" sz="1800">
                <a:solidFill>
                  <a:srgbClr val="000000"/>
                </a:solidFill>
                <a:effectLst/>
              </a:defRPr>
            </a:pPr>
            <a:r>
              <a:rPr b="1" i="1" sz="4400">
                <a:solidFill>
                  <a:srgbClr val="66CCFF"/>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1" name="613-old-paper-backgrounds.png"/>
          <p:cNvPicPr/>
          <p:nvPr/>
        </p:nvPicPr>
        <p:blipFill>
          <a:blip r:embed="rId3">
            <a:extLst/>
          </a:blip>
          <a:stretch>
            <a:fillRect/>
          </a:stretch>
        </p:blipFill>
        <p:spPr>
          <a:xfrm>
            <a:off x="0" y="0"/>
            <a:ext cx="13068300" cy="9994900"/>
          </a:xfrm>
          <a:prstGeom prst="rect">
            <a:avLst/>
          </a:prstGeom>
          <a:ln w="12700">
            <a:miter lim="400000"/>
          </a:ln>
        </p:spPr>
      </p:pic>
      <p:sp>
        <p:nvSpPr>
          <p:cNvPr id="172" name="Shape 172"/>
          <p:cNvSpPr/>
          <p:nvPr>
            <p:ph type="body" idx="1"/>
          </p:nvPr>
        </p:nvSpPr>
        <p:spPr>
          <a:xfrm>
            <a:off x="990600" y="965200"/>
            <a:ext cx="11010900" cy="7810500"/>
          </a:xfrm>
          <a:prstGeom prst="rect">
            <a:avLst/>
          </a:prstGeom>
        </p:spPr>
        <p:txBody>
          <a:bodyPr lIns="50800" tIns="50800" rIns="50800" bIns="50800" anchor="ctr"/>
          <a:lstStyle>
            <a:lvl1pPr marL="825500" indent="-508000" defTabSz="584200">
              <a:spcBef>
                <a:spcPts val="4600"/>
              </a:spcBef>
              <a:buClrTx/>
              <a:buSzPct val="30000"/>
              <a:buFont typeface="Gill Sans"/>
              <a:buBlip>
                <a:blip r:embed="rId4"/>
              </a:buBlip>
              <a:defRPr i="1" sz="4800">
                <a:solidFill>
                  <a:srgbClr val="000000"/>
                </a:solidFill>
                <a:latin typeface="+mn-lt"/>
                <a:ea typeface="+mn-ea"/>
                <a:cs typeface="+mn-cs"/>
                <a:sym typeface="Times"/>
              </a:defRPr>
            </a:lvl1pPr>
            <a:lvl2pPr marL="1473200" indent="-508000" defTabSz="584200">
              <a:spcBef>
                <a:spcPts val="4600"/>
              </a:spcBef>
              <a:buClrTx/>
              <a:buSzPct val="30000"/>
              <a:buFont typeface="Gill Sans"/>
              <a:buBlip>
                <a:blip r:embed="rId4"/>
              </a:buBlip>
              <a:defRPr i="1" sz="4800">
                <a:solidFill>
                  <a:srgbClr val="000000"/>
                </a:solidFill>
                <a:latin typeface="+mn-lt"/>
                <a:ea typeface="+mn-ea"/>
                <a:cs typeface="+mn-cs"/>
                <a:sym typeface="Times"/>
              </a:defRPr>
            </a:lvl2pPr>
            <a:lvl3pPr marL="2108200" indent="-508000" defTabSz="584200">
              <a:spcBef>
                <a:spcPts val="4600"/>
              </a:spcBef>
              <a:buClrTx/>
              <a:buSzPct val="30000"/>
              <a:buFont typeface="Gill Sans"/>
              <a:buBlip>
                <a:blip r:embed="rId4"/>
              </a:buBlip>
              <a:defRPr i="1" sz="4800">
                <a:solidFill>
                  <a:srgbClr val="000000"/>
                </a:solidFill>
                <a:latin typeface="+mn-lt"/>
                <a:ea typeface="+mn-ea"/>
                <a:cs typeface="+mn-cs"/>
                <a:sym typeface="Times"/>
              </a:defRPr>
            </a:lvl3pPr>
            <a:lvl4pPr marL="2768600" indent="-508000" defTabSz="584200">
              <a:spcBef>
                <a:spcPts val="4600"/>
              </a:spcBef>
              <a:buClrTx/>
              <a:buSzPct val="30000"/>
              <a:buFont typeface="Gill Sans"/>
              <a:buBlip>
                <a:blip r:embed="rId4"/>
              </a:buBlip>
              <a:defRPr i="1" sz="4800">
                <a:solidFill>
                  <a:srgbClr val="000000"/>
                </a:solidFill>
                <a:latin typeface="+mn-lt"/>
                <a:ea typeface="+mn-ea"/>
                <a:cs typeface="+mn-cs"/>
                <a:sym typeface="Times"/>
              </a:defRPr>
            </a:lvl4pPr>
            <a:lvl5pPr marL="3416300" indent="-508000" defTabSz="584200">
              <a:spcBef>
                <a:spcPts val="4600"/>
              </a:spcBef>
              <a:buClrTx/>
              <a:buSzPct val="30000"/>
              <a:buFont typeface="Gill Sans"/>
              <a:buBlip>
                <a:blip r:embed="rId4"/>
              </a:buBlip>
              <a:defRPr i="1" sz="4800">
                <a:solidFill>
                  <a:srgbClr val="000000"/>
                </a:solidFill>
                <a:latin typeface="+mn-lt"/>
                <a:ea typeface="+mn-ea"/>
                <a:cs typeface="+mn-cs"/>
                <a:sym typeface="Times"/>
              </a:defRPr>
            </a:lvl5pPr>
          </a:lstStyle>
          <a:p>
            <a:pPr lvl="0">
              <a:defRPr i="0" sz="1800">
                <a:effectLst/>
              </a:defRPr>
            </a:pPr>
            <a:r>
              <a:rPr i="1" sz="4800"/>
              <a:t>Body Level One</a:t>
            </a:r>
            <a:endParaRPr i="1" sz="4800"/>
          </a:p>
          <a:p>
            <a:pPr lvl="1">
              <a:defRPr i="0" sz="1800">
                <a:effectLst/>
              </a:defRPr>
            </a:pPr>
            <a:r>
              <a:rPr i="1" sz="4800"/>
              <a:t>Body Level Two</a:t>
            </a:r>
            <a:endParaRPr i="1" sz="4800"/>
          </a:p>
          <a:p>
            <a:pPr lvl="2">
              <a:defRPr i="0" sz="1800">
                <a:effectLst/>
              </a:defRPr>
            </a:pPr>
            <a:r>
              <a:rPr i="1" sz="4800"/>
              <a:t>Body Level Three</a:t>
            </a:r>
            <a:endParaRPr i="1" sz="4800"/>
          </a:p>
          <a:p>
            <a:pPr lvl="3">
              <a:defRPr i="0" sz="1800">
                <a:effectLst/>
              </a:defRPr>
            </a:pPr>
            <a:r>
              <a:rPr i="1" sz="4800"/>
              <a:t>Body Level Four</a:t>
            </a:r>
            <a:endParaRPr i="1" sz="4800"/>
          </a:p>
          <a:p>
            <a:pPr lvl="4">
              <a:defRPr i="0" sz="1800">
                <a:effectLst/>
              </a:defRPr>
            </a:pPr>
            <a:r>
              <a:rPr i="1" sz="4800"/>
              <a:t>Body Level Five</a:t>
            </a:r>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383" name="Shape 383"/>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385" name="Shape 385"/>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386" name="Shape 386"/>
          <p:cNvSpPr/>
          <p:nvPr>
            <p:ph type="title"/>
          </p:nvPr>
        </p:nvSpPr>
        <p:spPr>
          <a:xfrm>
            <a:off x="650239" y="130950"/>
            <a:ext cx="11704322" cy="2144890"/>
          </a:xfrm>
          <a:prstGeom prst="rect">
            <a:avLst/>
          </a:prstGeom>
        </p:spPr>
        <p:txBody>
          <a:bodyPr/>
          <a:lstStyle>
            <a:lvl1pPr>
              <a:spcBef>
                <a:spcPts val="1200"/>
              </a:spcBef>
              <a:defRPr>
                <a:solidFill>
                  <a:srgbClr val="468A4B"/>
                </a:solidFill>
                <a:latin typeface="Arial"/>
                <a:ea typeface="Arial"/>
                <a:cs typeface="Arial"/>
                <a:sym typeface="Arial"/>
              </a:defRPr>
            </a:lvl1pPr>
          </a:lstStyle>
          <a:p>
            <a:pPr lvl="0">
              <a:defRPr sz="1800">
                <a:solidFill>
                  <a:srgbClr val="000000"/>
                </a:solidFill>
                <a:effectLst/>
              </a:defRPr>
            </a:pPr>
            <a:r>
              <a:rPr sz="6200">
                <a:solidFill>
                  <a:srgbClr val="468A4B"/>
                </a:solidFill>
              </a:rPr>
              <a:t>Title Text</a:t>
            </a:r>
          </a:p>
        </p:txBody>
      </p:sp>
      <p:sp>
        <p:nvSpPr>
          <p:cNvPr id="387" name="Shape 387"/>
          <p:cNvSpPr/>
          <p:nvPr>
            <p:ph type="body" idx="1"/>
          </p:nvPr>
        </p:nvSpPr>
        <p:spPr>
          <a:xfrm>
            <a:off x="650239" y="2275839"/>
            <a:ext cx="11704322" cy="7477761"/>
          </a:xfrm>
          <a:prstGeom prst="rect">
            <a:avLst/>
          </a:prstGeom>
        </p:spPr>
        <p:txBody>
          <a:bodyPr/>
          <a:lstStyle>
            <a:lvl1pPr marL="471487" indent="-471487">
              <a:spcBef>
                <a:spcPts val="600"/>
              </a:spcBef>
              <a:buClrTx/>
              <a:buSzPct val="100000"/>
              <a:buFontTx/>
              <a:buChar char="»"/>
              <a:defRPr b="1" i="1" sz="4400">
                <a:solidFill>
                  <a:srgbClr val="66CCFF"/>
                </a:solidFill>
                <a:latin typeface="Arial"/>
                <a:ea typeface="Arial"/>
                <a:cs typeface="Arial"/>
                <a:sym typeface="Arial"/>
              </a:defRPr>
            </a:lvl1pPr>
            <a:lvl2pPr marL="906235" indent="-449035">
              <a:spcBef>
                <a:spcPts val="600"/>
              </a:spcBef>
              <a:buClrTx/>
              <a:buFontTx/>
              <a:buChar char="–"/>
              <a:defRPr b="1" i="1" sz="4400">
                <a:solidFill>
                  <a:srgbClr val="66CCFF"/>
                </a:solidFill>
                <a:latin typeface="Arial"/>
                <a:ea typeface="Arial"/>
                <a:cs typeface="Arial"/>
                <a:sym typeface="Arial"/>
              </a:defRPr>
            </a:lvl2pPr>
            <a:lvl3pPr marL="1333500" indent="-419100">
              <a:spcBef>
                <a:spcPts val="600"/>
              </a:spcBef>
              <a:buClrTx/>
              <a:buSzPct val="100000"/>
              <a:buFontTx/>
              <a:buChar char="•"/>
              <a:defRPr b="1" i="1" sz="4400">
                <a:solidFill>
                  <a:srgbClr val="66CCFF"/>
                </a:solidFill>
                <a:latin typeface="Arial"/>
                <a:ea typeface="Arial"/>
                <a:cs typeface="Arial"/>
                <a:sym typeface="Arial"/>
              </a:defRPr>
            </a:lvl3pPr>
            <a:lvl4pPr marL="1874520" indent="-502920">
              <a:spcBef>
                <a:spcPts val="600"/>
              </a:spcBef>
              <a:buClrTx/>
              <a:buFontTx/>
              <a:buChar char="–"/>
              <a:defRPr b="1" i="1" sz="4400">
                <a:solidFill>
                  <a:srgbClr val="66CCFF"/>
                </a:solidFill>
                <a:latin typeface="Arial"/>
                <a:ea typeface="Arial"/>
                <a:cs typeface="Arial"/>
                <a:sym typeface="Arial"/>
              </a:defRPr>
            </a:lvl4pPr>
            <a:lvl5pPr marL="2387600" indent="-558800">
              <a:spcBef>
                <a:spcPts val="600"/>
              </a:spcBef>
              <a:buClrTx/>
              <a:buSzPct val="100000"/>
              <a:buFontTx/>
              <a:buChar char="»"/>
              <a:defRPr b="1" i="1" sz="4400">
                <a:solidFill>
                  <a:srgbClr val="66CCFF"/>
                </a:solidFill>
                <a:latin typeface="Arial"/>
                <a:ea typeface="Arial"/>
                <a:cs typeface="Arial"/>
                <a:sym typeface="Arial"/>
              </a:defRPr>
            </a:lvl5pPr>
          </a:lstStyle>
          <a:p>
            <a:pPr lvl="0">
              <a:defRPr b="0" i="0" sz="1800">
                <a:solidFill>
                  <a:srgbClr val="000000"/>
                </a:solidFill>
                <a:effectLst/>
              </a:defRPr>
            </a:pPr>
            <a:r>
              <a:rPr b="1" i="1" sz="4400">
                <a:solidFill>
                  <a:srgbClr val="66CCFF"/>
                </a:solidFill>
              </a:rPr>
              <a:t>Body Level One</a:t>
            </a:r>
            <a:endParaRPr b="1" i="1" sz="4400">
              <a:solidFill>
                <a:srgbClr val="66CCFF"/>
              </a:solidFill>
            </a:endParaRPr>
          </a:p>
          <a:p>
            <a:pPr lvl="1">
              <a:defRPr b="0" i="0" sz="1800">
                <a:solidFill>
                  <a:srgbClr val="000000"/>
                </a:solidFill>
                <a:effectLst/>
              </a:defRPr>
            </a:pPr>
            <a:r>
              <a:rPr b="1" i="1" sz="4400">
                <a:solidFill>
                  <a:srgbClr val="66CCFF"/>
                </a:solidFill>
              </a:rPr>
              <a:t>Body Level Two</a:t>
            </a:r>
            <a:endParaRPr b="1" i="1" sz="4400">
              <a:solidFill>
                <a:srgbClr val="66CCFF"/>
              </a:solidFill>
            </a:endParaRPr>
          </a:p>
          <a:p>
            <a:pPr lvl="2">
              <a:defRPr b="0" i="0" sz="1800">
                <a:solidFill>
                  <a:srgbClr val="000000"/>
                </a:solidFill>
                <a:effectLst/>
              </a:defRPr>
            </a:pPr>
            <a:r>
              <a:rPr b="1" i="1" sz="4400">
                <a:solidFill>
                  <a:srgbClr val="66CCFF"/>
                </a:solidFill>
              </a:rPr>
              <a:t>Body Level Three</a:t>
            </a:r>
            <a:endParaRPr b="1" i="1" sz="4400">
              <a:solidFill>
                <a:srgbClr val="66CCFF"/>
              </a:solidFill>
            </a:endParaRPr>
          </a:p>
          <a:p>
            <a:pPr lvl="3">
              <a:defRPr b="0" i="0" sz="1800">
                <a:solidFill>
                  <a:srgbClr val="000000"/>
                </a:solidFill>
                <a:effectLst/>
              </a:defRPr>
            </a:pPr>
            <a:r>
              <a:rPr b="1" i="1" sz="4400">
                <a:solidFill>
                  <a:srgbClr val="66CCFF"/>
                </a:solidFill>
              </a:rPr>
              <a:t>Body Level Four</a:t>
            </a:r>
            <a:endParaRPr b="1" i="1" sz="4400">
              <a:solidFill>
                <a:srgbClr val="66CCFF"/>
              </a:solidFill>
            </a:endParaRPr>
          </a:p>
          <a:p>
            <a:pPr lvl="4">
              <a:defRPr b="0" i="0" sz="1800">
                <a:solidFill>
                  <a:srgbClr val="000000"/>
                </a:solidFill>
                <a:effectLst/>
              </a:defRPr>
            </a:pPr>
            <a:r>
              <a:rPr b="1" i="1" sz="4400">
                <a:solidFill>
                  <a:srgbClr val="66CCFF"/>
                </a:solidFill>
              </a:rPr>
              <a:t>Body Level Five</a:t>
            </a:r>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389" name="Shape 389"/>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390" name="Shape 390"/>
          <p:cNvSpPr/>
          <p:nvPr>
            <p:ph type="title"/>
          </p:nvPr>
        </p:nvSpPr>
        <p:spPr>
          <a:xfrm>
            <a:off x="650239" y="130950"/>
            <a:ext cx="11704322" cy="2144890"/>
          </a:xfrm>
          <a:prstGeom prst="rect">
            <a:avLst/>
          </a:prstGeom>
        </p:spPr>
        <p:txBody>
          <a:bodyPr/>
          <a:lstStyle>
            <a:lvl1pPr>
              <a:spcBef>
                <a:spcPts val="1200"/>
              </a:spcBef>
              <a:defRPr>
                <a:solidFill>
                  <a:srgbClr val="468A4B"/>
                </a:solidFill>
                <a:latin typeface="Arial"/>
                <a:ea typeface="Arial"/>
                <a:cs typeface="Arial"/>
                <a:sym typeface="Arial"/>
              </a:defRPr>
            </a:lvl1pPr>
          </a:lstStyle>
          <a:p>
            <a:pPr lvl="0">
              <a:defRPr sz="1800">
                <a:solidFill>
                  <a:srgbClr val="000000"/>
                </a:solidFill>
                <a:effectLst/>
              </a:defRPr>
            </a:pPr>
            <a:r>
              <a:rPr sz="6200">
                <a:solidFill>
                  <a:srgbClr val="468A4B"/>
                </a:solidFill>
              </a:rPr>
              <a:t>Title Text</a:t>
            </a:r>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92" name="cool-background-textures-at_textures1.png"/>
          <p:cNvPicPr/>
          <p:nvPr/>
        </p:nvPicPr>
        <p:blipFill>
          <a:blip r:embed="rId3">
            <a:extLst/>
          </a:blip>
          <a:stretch>
            <a:fillRect/>
          </a:stretch>
        </p:blipFill>
        <p:spPr>
          <a:xfrm>
            <a:off x="-1295400" y="0"/>
            <a:ext cx="14274800" cy="9753600"/>
          </a:xfrm>
          <a:prstGeom prst="rect">
            <a:avLst/>
          </a:prstGeom>
          <a:ln w="12700">
            <a:miter lim="400000"/>
          </a:ln>
        </p:spPr>
      </p:pic>
      <p:sp>
        <p:nvSpPr>
          <p:cNvPr id="393" name="Shape 393"/>
          <p:cNvSpPr/>
          <p:nvPr>
            <p:ph type="title"/>
          </p:nvPr>
        </p:nvSpPr>
        <p:spPr>
          <a:xfrm>
            <a:off x="1079500" y="2921000"/>
            <a:ext cx="10845800" cy="2413000"/>
          </a:xfrm>
          <a:prstGeom prst="rect">
            <a:avLst/>
          </a:prstGeom>
        </p:spPr>
        <p:txBody>
          <a:bodyPr lIns="0" tIns="0" rIns="0" bIns="0" anchor="b"/>
          <a:lstStyle>
            <a:lvl1pPr defTabSz="584200">
              <a:defRPr sz="8000">
                <a:solidFill>
                  <a:srgbClr val="FFFFFF"/>
                </a:solidFill>
                <a:latin typeface="American Typewriter"/>
                <a:ea typeface="American Typewriter"/>
                <a:cs typeface="American Typewriter"/>
                <a:sym typeface="American Typewriter"/>
              </a:defRPr>
            </a:lvl1pPr>
          </a:lstStyle>
          <a:p>
            <a:pPr lvl="0">
              <a:defRPr sz="1800">
                <a:solidFill>
                  <a:srgbClr val="000000"/>
                </a:solidFill>
                <a:effectLst/>
              </a:defRPr>
            </a:pPr>
            <a:r>
              <a:rPr sz="8000">
                <a:solidFill>
                  <a:srgbClr val="FFFFFF"/>
                </a:solidFill>
              </a:rPr>
              <a:t>Title Text</a:t>
            </a:r>
          </a:p>
        </p:txBody>
      </p:sp>
      <p:sp>
        <p:nvSpPr>
          <p:cNvPr id="394" name="Shape 394"/>
          <p:cNvSpPr/>
          <p:nvPr>
            <p:ph type="body" idx="1"/>
          </p:nvPr>
        </p:nvSpPr>
        <p:spPr>
          <a:xfrm>
            <a:off x="1079500" y="5359400"/>
            <a:ext cx="10845800" cy="1380067"/>
          </a:xfrm>
          <a:prstGeom prst="rect">
            <a:avLst/>
          </a:prstGeom>
        </p:spPr>
        <p:txBody>
          <a:bodyPr lIns="0" tIns="0" rIns="0" bIns="0"/>
          <a:lstStyle>
            <a:lvl1pPr marL="0" indent="0" algn="ctr" defTabSz="584200">
              <a:spcBef>
                <a:spcPts val="0"/>
              </a:spcBef>
              <a:buClrTx/>
              <a:buSzTx/>
              <a:buFontTx/>
              <a:buNone/>
              <a:defRPr>
                <a:solidFill>
                  <a:srgbClr val="909696"/>
                </a:solidFill>
                <a:latin typeface="American Typewriter"/>
                <a:ea typeface="American Typewriter"/>
                <a:cs typeface="American Typewriter"/>
                <a:sym typeface="American Typewriter"/>
              </a:defRPr>
            </a:lvl1pPr>
            <a:lvl2pPr marL="0" indent="0" algn="ctr" defTabSz="584200">
              <a:spcBef>
                <a:spcPts val="0"/>
              </a:spcBef>
              <a:buClrTx/>
              <a:buSzTx/>
              <a:buFontTx/>
              <a:buNone/>
              <a:defRPr>
                <a:solidFill>
                  <a:srgbClr val="909696"/>
                </a:solidFill>
                <a:latin typeface="American Typewriter"/>
                <a:ea typeface="American Typewriter"/>
                <a:cs typeface="American Typewriter"/>
                <a:sym typeface="American Typewriter"/>
              </a:defRPr>
            </a:lvl2pPr>
            <a:lvl3pPr marL="0" indent="0" algn="ctr" defTabSz="584200">
              <a:spcBef>
                <a:spcPts val="0"/>
              </a:spcBef>
              <a:buClrTx/>
              <a:buSzTx/>
              <a:buFontTx/>
              <a:buNone/>
              <a:defRPr>
                <a:solidFill>
                  <a:srgbClr val="909696"/>
                </a:solidFill>
                <a:latin typeface="American Typewriter"/>
                <a:ea typeface="American Typewriter"/>
                <a:cs typeface="American Typewriter"/>
                <a:sym typeface="American Typewriter"/>
              </a:defRPr>
            </a:lvl3pPr>
            <a:lvl4pPr marL="0" indent="0" algn="ctr" defTabSz="584200">
              <a:spcBef>
                <a:spcPts val="0"/>
              </a:spcBef>
              <a:buClrTx/>
              <a:buSzTx/>
              <a:buFontTx/>
              <a:buNone/>
              <a:defRPr>
                <a:solidFill>
                  <a:srgbClr val="909696"/>
                </a:solidFill>
                <a:latin typeface="American Typewriter"/>
                <a:ea typeface="American Typewriter"/>
                <a:cs typeface="American Typewriter"/>
                <a:sym typeface="American Typewriter"/>
              </a:defRPr>
            </a:lvl4pPr>
            <a:lvl5pPr marL="0" indent="0" algn="ctr" defTabSz="584200">
              <a:spcBef>
                <a:spcPts val="0"/>
              </a:spcBef>
              <a:buClrTx/>
              <a:buSzTx/>
              <a:buFontTx/>
              <a:buNone/>
              <a:defRPr>
                <a:solidFill>
                  <a:srgbClr val="909696"/>
                </a:solidFill>
                <a:latin typeface="American Typewriter"/>
                <a:ea typeface="American Typewriter"/>
                <a:cs typeface="American Typewriter"/>
                <a:sym typeface="American Typewriter"/>
              </a:defRPr>
            </a:lvl5pPr>
          </a:lstStyle>
          <a:p>
            <a:pPr lvl="0">
              <a:defRPr sz="1800">
                <a:solidFill>
                  <a:srgbClr val="000000"/>
                </a:solidFill>
                <a:effectLst/>
              </a:defRPr>
            </a:pPr>
            <a:r>
              <a:rPr sz="4200">
                <a:solidFill>
                  <a:srgbClr val="909696"/>
                </a:solidFill>
              </a:rPr>
              <a:t>Body Level One</a:t>
            </a:r>
            <a:endParaRPr sz="4200">
              <a:solidFill>
                <a:srgbClr val="909696"/>
              </a:solidFill>
            </a:endParaRPr>
          </a:p>
          <a:p>
            <a:pPr lvl="1">
              <a:defRPr sz="1800">
                <a:solidFill>
                  <a:srgbClr val="000000"/>
                </a:solidFill>
                <a:effectLst/>
              </a:defRPr>
            </a:pPr>
            <a:r>
              <a:rPr sz="4200">
                <a:solidFill>
                  <a:srgbClr val="909696"/>
                </a:solidFill>
              </a:rPr>
              <a:t>Body Level Two</a:t>
            </a:r>
            <a:endParaRPr sz="4200">
              <a:solidFill>
                <a:srgbClr val="909696"/>
              </a:solidFill>
            </a:endParaRPr>
          </a:p>
          <a:p>
            <a:pPr lvl="2">
              <a:defRPr sz="1800">
                <a:solidFill>
                  <a:srgbClr val="000000"/>
                </a:solidFill>
                <a:effectLst/>
              </a:defRPr>
            </a:pPr>
            <a:r>
              <a:rPr sz="4200">
                <a:solidFill>
                  <a:srgbClr val="909696"/>
                </a:solidFill>
              </a:rPr>
              <a:t>Body Level Three</a:t>
            </a:r>
            <a:endParaRPr sz="4200">
              <a:solidFill>
                <a:srgbClr val="909696"/>
              </a:solidFill>
            </a:endParaRPr>
          </a:p>
          <a:p>
            <a:pPr lvl="3">
              <a:defRPr sz="1800">
                <a:solidFill>
                  <a:srgbClr val="000000"/>
                </a:solidFill>
                <a:effectLst/>
              </a:defRPr>
            </a:pPr>
            <a:r>
              <a:rPr sz="4200">
                <a:solidFill>
                  <a:srgbClr val="909696"/>
                </a:solidFill>
              </a:rPr>
              <a:t>Body Level Four</a:t>
            </a:r>
            <a:endParaRPr sz="4200">
              <a:solidFill>
                <a:srgbClr val="909696"/>
              </a:solidFill>
            </a:endParaRPr>
          </a:p>
          <a:p>
            <a:pPr lvl="4">
              <a:defRPr sz="1800">
                <a:solidFill>
                  <a:srgbClr val="000000"/>
                </a:solidFill>
                <a:effectLst/>
              </a:defRPr>
            </a:pPr>
            <a:r>
              <a:rPr sz="4200">
                <a:solidFill>
                  <a:srgbClr val="909696"/>
                </a:solidFill>
              </a:rPr>
              <a:t>Body Level Five</a:t>
            </a:r>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96" name="pasted-image.pdf"/>
          <p:cNvPicPr/>
          <p:nvPr/>
        </p:nvPicPr>
        <p:blipFill>
          <a:blip r:embed="rId3">
            <a:extLst/>
          </a:blip>
          <a:stretch>
            <a:fillRect/>
          </a:stretch>
        </p:blipFill>
        <p:spPr>
          <a:xfrm>
            <a:off x="-33380" y="-16934"/>
            <a:ext cx="13071560" cy="9787468"/>
          </a:xfrm>
          <a:prstGeom prst="rect">
            <a:avLst/>
          </a:prstGeom>
          <a:ln w="12700">
            <a:miter lim="400000"/>
          </a:ln>
        </p:spPr>
      </p:pic>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4" name="613-old-paper-backgrounds.png"/>
          <p:cNvPicPr/>
          <p:nvPr/>
        </p:nvPicPr>
        <p:blipFill>
          <a:blip r:embed="rId3">
            <a:extLst/>
          </a:blip>
          <a:stretch>
            <a:fillRect/>
          </a:stretch>
        </p:blipFill>
        <p:spPr>
          <a:xfrm>
            <a:off x="0" y="0"/>
            <a:ext cx="13068300" cy="9994900"/>
          </a:xfrm>
          <a:prstGeom prst="rect">
            <a:avLst/>
          </a:prstGeom>
          <a:ln w="12700">
            <a:miter lim="400000"/>
          </a:ln>
        </p:spPr>
      </p:pic>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6"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177"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178" name="Shape 178"/>
          <p:cNvSpPr/>
          <p:nvPr>
            <p:ph type="title"/>
          </p:nvPr>
        </p:nvSpPr>
        <p:spPr>
          <a:xfrm>
            <a:off x="990600" y="584200"/>
            <a:ext cx="11010900" cy="1143000"/>
          </a:xfrm>
          <a:prstGeom prst="rect">
            <a:avLst/>
          </a:prstGeom>
        </p:spPr>
        <p:txBody>
          <a:bodyPr lIns="50800" tIns="50800" rIns="50800" bIns="50800"/>
          <a:lstStyle>
            <a:lvl1pPr defTabSz="584200">
              <a:defRPr sz="6400">
                <a:solidFill>
                  <a:srgbClr val="000000"/>
                </a:solidFill>
                <a:latin typeface="+mn-lt"/>
                <a:ea typeface="+mn-ea"/>
                <a:cs typeface="+mn-cs"/>
                <a:sym typeface="Times"/>
              </a:defRPr>
            </a:lvl1pPr>
          </a:lstStyle>
          <a:p>
            <a:pPr lvl="0">
              <a:defRPr sz="1800">
                <a:effectLst/>
              </a:defRPr>
            </a:pPr>
            <a:r>
              <a:rPr sz="6400"/>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0" name="Red_Black_line_v1.tiff"/>
          <p:cNvPicPr/>
          <p:nvPr/>
        </p:nvPicPr>
        <p:blipFill>
          <a:blip r:embed="rId3">
            <a:extLst/>
          </a:blip>
          <a:stretch>
            <a:fillRect/>
          </a:stretch>
        </p:blipFill>
        <p:spPr>
          <a:xfrm>
            <a:off x="0" y="4584700"/>
            <a:ext cx="12433300" cy="482600"/>
          </a:xfrm>
          <a:prstGeom prst="rect">
            <a:avLst/>
          </a:prstGeom>
          <a:ln w="12700">
            <a:miter lim="400000"/>
          </a:ln>
        </p:spPr>
      </p:pic>
      <p:pic>
        <p:nvPicPr>
          <p:cNvPr id="181"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182" name="Shape 182"/>
          <p:cNvSpPr/>
          <p:nvPr>
            <p:ph type="title"/>
          </p:nvPr>
        </p:nvSpPr>
        <p:spPr>
          <a:xfrm>
            <a:off x="850900" y="1524000"/>
            <a:ext cx="11290300" cy="3073400"/>
          </a:xfrm>
          <a:prstGeom prst="rect">
            <a:avLst/>
          </a:prstGeom>
        </p:spPr>
        <p:txBody>
          <a:bodyPr lIns="0" tIns="0" rIns="0" bIns="0" anchor="b"/>
          <a:lstStyle>
            <a:lvl1pPr algn="r" defTabSz="584200">
              <a:defRPr sz="6400">
                <a:solidFill>
                  <a:srgbClr val="000000"/>
                </a:solidFill>
                <a:latin typeface="+mn-lt"/>
                <a:ea typeface="+mn-ea"/>
                <a:cs typeface="+mn-cs"/>
                <a:sym typeface="Times"/>
              </a:defRPr>
            </a:lvl1pPr>
          </a:lstStyle>
          <a:p>
            <a:pPr lvl="0">
              <a:defRPr sz="1800">
                <a:effectLst/>
              </a:defRPr>
            </a:pPr>
            <a:r>
              <a:rPr sz="6400"/>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4" name="613-old-paper-backgrounds.png"/>
          <p:cNvPicPr/>
          <p:nvPr/>
        </p:nvPicPr>
        <p:blipFill>
          <a:blip r:embed="rId3">
            <a:extLst/>
          </a:blip>
          <a:stretch>
            <a:fillRect/>
          </a:stretch>
        </p:blipFill>
        <p:spPr>
          <a:xfrm>
            <a:off x="0" y="0"/>
            <a:ext cx="13068300" cy="9994900"/>
          </a:xfrm>
          <a:prstGeom prst="rect">
            <a:avLst/>
          </a:prstGeom>
          <a:ln w="12700">
            <a:miter lim="400000"/>
          </a:ln>
        </p:spPr>
      </p:pic>
      <p:sp>
        <p:nvSpPr>
          <p:cNvPr id="185" name="Shape 185"/>
          <p:cNvSpPr/>
          <p:nvPr>
            <p:ph type="title"/>
          </p:nvPr>
        </p:nvSpPr>
        <p:spPr>
          <a:xfrm>
            <a:off x="635000" y="7543800"/>
            <a:ext cx="11734800" cy="1155700"/>
          </a:xfrm>
          <a:prstGeom prst="rect">
            <a:avLst/>
          </a:prstGeom>
        </p:spPr>
        <p:txBody>
          <a:bodyPr lIns="50800" tIns="50800" rIns="50800" bIns="50800"/>
          <a:lstStyle>
            <a:lvl1pPr defTabSz="584200">
              <a:defRPr sz="6400">
                <a:solidFill>
                  <a:srgbClr val="000000"/>
                </a:solidFill>
                <a:latin typeface="+mn-lt"/>
                <a:ea typeface="+mn-ea"/>
                <a:cs typeface="+mn-cs"/>
                <a:sym typeface="Times"/>
              </a:defRPr>
            </a:lvl1pPr>
          </a:lstStyle>
          <a:p>
            <a:pPr lvl="0">
              <a:defRPr sz="1800">
                <a:effectLst/>
              </a:defRPr>
            </a:pPr>
            <a:r>
              <a:rPr sz="6400"/>
              <a:t>Title Text</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7" name="Red_Black_line_v1.tiff"/>
          <p:cNvPicPr/>
          <p:nvPr/>
        </p:nvPicPr>
        <p:blipFill>
          <a:blip r:embed="rId3">
            <a:extLst/>
          </a:blip>
          <a:stretch>
            <a:fillRect/>
          </a:stretch>
        </p:blipFill>
        <p:spPr>
          <a:xfrm>
            <a:off x="-825500" y="4724400"/>
            <a:ext cx="7598834" cy="294950"/>
          </a:xfrm>
          <a:prstGeom prst="rect">
            <a:avLst/>
          </a:prstGeom>
          <a:ln w="12700">
            <a:miter lim="400000"/>
          </a:ln>
        </p:spPr>
      </p:pic>
      <p:pic>
        <p:nvPicPr>
          <p:cNvPr id="188"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189" name="Shape 189"/>
          <p:cNvSpPr/>
          <p:nvPr>
            <p:ph type="title"/>
          </p:nvPr>
        </p:nvSpPr>
        <p:spPr>
          <a:xfrm>
            <a:off x="685800" y="2019300"/>
            <a:ext cx="5943600" cy="2667000"/>
          </a:xfrm>
          <a:prstGeom prst="rect">
            <a:avLst/>
          </a:prstGeom>
        </p:spPr>
        <p:txBody>
          <a:bodyPr lIns="0" tIns="0" rIns="0" bIns="0" anchor="b"/>
          <a:lstStyle>
            <a:lvl1pPr defTabSz="584200">
              <a:defRPr sz="5600">
                <a:solidFill>
                  <a:srgbClr val="000000"/>
                </a:solidFill>
                <a:latin typeface="+mn-lt"/>
                <a:ea typeface="+mn-ea"/>
                <a:cs typeface="+mn-cs"/>
                <a:sym typeface="Times"/>
              </a:defRPr>
            </a:lvl1pPr>
          </a:lstStyle>
          <a:p>
            <a:pPr lvl="0">
              <a:defRPr sz="1800">
                <a:effectLst/>
              </a:defRPr>
            </a:pPr>
            <a:r>
              <a:rPr sz="5600"/>
              <a:t>Title Text</a:t>
            </a:r>
          </a:p>
        </p:txBody>
      </p:sp>
      <p:sp>
        <p:nvSpPr>
          <p:cNvPr id="190" name="Shape 190"/>
          <p:cNvSpPr/>
          <p:nvPr>
            <p:ph type="body" idx="1"/>
          </p:nvPr>
        </p:nvSpPr>
        <p:spPr>
          <a:xfrm>
            <a:off x="685800" y="5156200"/>
            <a:ext cx="5943600" cy="2324100"/>
          </a:xfrm>
          <a:prstGeom prst="rect">
            <a:avLst/>
          </a:prstGeom>
        </p:spPr>
        <p:txBody>
          <a:bodyPr lIns="0" tIns="0" rIns="0" bIns="0"/>
          <a:lstStyle>
            <a:lvl1pPr marL="0" indent="0" algn="ctr" defTabSz="584200">
              <a:spcBef>
                <a:spcPts val="0"/>
              </a:spcBef>
              <a:buClrTx/>
              <a:buSzTx/>
              <a:buFontTx/>
              <a:buNone/>
              <a:defRPr i="1" sz="3600">
                <a:solidFill>
                  <a:srgbClr val="000000"/>
                </a:solidFill>
                <a:latin typeface="+mn-lt"/>
                <a:ea typeface="+mn-ea"/>
                <a:cs typeface="+mn-cs"/>
                <a:sym typeface="Times"/>
              </a:defRPr>
            </a:lvl1pPr>
            <a:lvl2pPr marL="0" indent="0" algn="ctr" defTabSz="584200">
              <a:spcBef>
                <a:spcPts val="0"/>
              </a:spcBef>
              <a:buClrTx/>
              <a:buSzTx/>
              <a:buFontTx/>
              <a:buNone/>
              <a:defRPr i="1" sz="3600">
                <a:solidFill>
                  <a:srgbClr val="000000"/>
                </a:solidFill>
                <a:latin typeface="+mn-lt"/>
                <a:ea typeface="+mn-ea"/>
                <a:cs typeface="+mn-cs"/>
                <a:sym typeface="Times"/>
              </a:defRPr>
            </a:lvl2pPr>
            <a:lvl3pPr marL="0" indent="0" algn="ctr" defTabSz="584200">
              <a:spcBef>
                <a:spcPts val="0"/>
              </a:spcBef>
              <a:buClrTx/>
              <a:buSzTx/>
              <a:buFontTx/>
              <a:buNone/>
              <a:defRPr i="1" sz="3600">
                <a:solidFill>
                  <a:srgbClr val="000000"/>
                </a:solidFill>
                <a:latin typeface="+mn-lt"/>
                <a:ea typeface="+mn-ea"/>
                <a:cs typeface="+mn-cs"/>
                <a:sym typeface="Times"/>
              </a:defRPr>
            </a:lvl3pPr>
            <a:lvl4pPr marL="0" indent="0" algn="ctr" defTabSz="584200">
              <a:spcBef>
                <a:spcPts val="0"/>
              </a:spcBef>
              <a:buClrTx/>
              <a:buSzTx/>
              <a:buFontTx/>
              <a:buNone/>
              <a:defRPr i="1" sz="3600">
                <a:solidFill>
                  <a:srgbClr val="000000"/>
                </a:solidFill>
                <a:latin typeface="+mn-lt"/>
                <a:ea typeface="+mn-ea"/>
                <a:cs typeface="+mn-cs"/>
                <a:sym typeface="Times"/>
              </a:defRPr>
            </a:lvl4pPr>
            <a:lvl5pPr marL="0" indent="0" algn="ctr" defTabSz="584200">
              <a:spcBef>
                <a:spcPts val="0"/>
              </a:spcBef>
              <a:buClrTx/>
              <a:buSzTx/>
              <a:buFontTx/>
              <a:buNone/>
              <a:defRPr i="1" sz="3600">
                <a:solidFill>
                  <a:srgbClr val="000000"/>
                </a:solidFill>
                <a:latin typeface="+mn-lt"/>
                <a:ea typeface="+mn-ea"/>
                <a:cs typeface="+mn-cs"/>
                <a:sym typeface="Times"/>
              </a:defRPr>
            </a:lvl5pPr>
          </a:lstStyle>
          <a:p>
            <a:pPr lvl="0">
              <a:defRPr i="0" sz="1800">
                <a:effectLst/>
              </a:defRPr>
            </a:pPr>
            <a:r>
              <a:rPr i="1" sz="3600"/>
              <a:t>Body Level One</a:t>
            </a:r>
            <a:endParaRPr i="1" sz="3600"/>
          </a:p>
          <a:p>
            <a:pPr lvl="1">
              <a:defRPr i="0" sz="1800">
                <a:effectLst/>
              </a:defRPr>
            </a:pPr>
            <a:r>
              <a:rPr i="1" sz="3600"/>
              <a:t>Body Level Two</a:t>
            </a:r>
            <a:endParaRPr i="1" sz="3600"/>
          </a:p>
          <a:p>
            <a:pPr lvl="2">
              <a:defRPr i="0" sz="1800">
                <a:effectLst/>
              </a:defRPr>
            </a:pPr>
            <a:r>
              <a:rPr i="1" sz="3600"/>
              <a:t>Body Level Three</a:t>
            </a:r>
            <a:endParaRPr i="1" sz="3600"/>
          </a:p>
          <a:p>
            <a:pPr lvl="3">
              <a:defRPr i="0" sz="1800">
                <a:effectLst/>
              </a:defRPr>
            </a:pPr>
            <a:r>
              <a:rPr i="1" sz="3600"/>
              <a:t>Body Level Four</a:t>
            </a:r>
            <a:endParaRPr i="1" sz="3600"/>
          </a:p>
          <a:p>
            <a:pPr lvl="4">
              <a:defRPr i="0" sz="1800">
                <a:effectLst/>
              </a:defRPr>
            </a:pPr>
            <a:r>
              <a:rPr i="1" sz="3600"/>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15362"/>
            </a:gs>
            <a:gs pos="100000">
              <a:srgbClr val="5A5C6C"/>
            </a:gs>
          </a:gsLst>
          <a:lin ang="16200000" scaled="0"/>
        </a:gradFill>
      </p:bgPr>
    </p:bg>
    <p:spTree>
      <p:nvGrpSpPr>
        <p:cNvPr id="1" name=""/>
        <p:cNvGrpSpPr/>
        <p:nvPr/>
      </p:nvGrpSpPr>
      <p:grpSpPr>
        <a:xfrm>
          <a:off x="0" y="0"/>
          <a:ext cx="0" cy="0"/>
          <a:chOff x="0" y="0"/>
          <a:chExt cx="0" cy="0"/>
        </a:xfrm>
      </p:grpSpPr>
      <p:grpSp>
        <p:nvGrpSpPr>
          <p:cNvPr id="152" name="Group 152"/>
          <p:cNvGrpSpPr/>
          <p:nvPr/>
        </p:nvGrpSpPr>
        <p:grpSpPr>
          <a:xfrm>
            <a:off x="5273" y="2022968"/>
            <a:ext cx="13004044" cy="7730632"/>
            <a:chOff x="0" y="0"/>
            <a:chExt cx="13004043" cy="7730631"/>
          </a:xfrm>
        </p:grpSpPr>
        <p:grpSp>
          <p:nvGrpSpPr>
            <p:cNvPr id="15" name="Group 15"/>
            <p:cNvGrpSpPr/>
            <p:nvPr/>
          </p:nvGrpSpPr>
          <p:grpSpPr>
            <a:xfrm>
              <a:off x="39882" y="-1"/>
              <a:ext cx="12964161" cy="7730633"/>
              <a:chOff x="0" y="0"/>
              <a:chExt cx="12964160" cy="7730631"/>
            </a:xfrm>
          </p:grpSpPr>
          <p:sp>
            <p:nvSpPr>
              <p:cNvPr id="2" name="Shape 2"/>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 name="Shape 3"/>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 name="Shape 4"/>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 name="Shape 5"/>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 name="Shape 6"/>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 name="Shape 7"/>
              <p:cNvSpPr/>
              <p:nvPr/>
            </p:nvSpPr>
            <p:spPr>
              <a:xfrm>
                <a:off x="11634329" y="0"/>
                <a:ext cx="1307254" cy="252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 name="Shape 8"/>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 name="Shape 9"/>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 name="Shape 10"/>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 name="Shape 11"/>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 name="Shape 12"/>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 name="Shape 13"/>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 name="Shape 14"/>
              <p:cNvSpPr/>
              <p:nvPr/>
            </p:nvSpPr>
            <p:spPr>
              <a:xfrm>
                <a:off x="67733" y="3395697"/>
                <a:ext cx="6177281" cy="4334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nvGrpSpPr>
            <p:cNvPr id="151" name="Group 151"/>
            <p:cNvGrpSpPr/>
            <p:nvPr/>
          </p:nvGrpSpPr>
          <p:grpSpPr>
            <a:xfrm>
              <a:off x="-1" y="3153951"/>
              <a:ext cx="3120183" cy="3832123"/>
              <a:chOff x="0" y="0"/>
              <a:chExt cx="3120181" cy="3832121"/>
            </a:xfrm>
          </p:grpSpPr>
          <p:sp>
            <p:nvSpPr>
              <p:cNvPr id="16" name="Shape 16"/>
              <p:cNvSpPr/>
              <p:nvPr/>
            </p:nvSpPr>
            <p:spPr>
              <a:xfrm rot="6798887">
                <a:off x="135837" y="3588901"/>
                <a:ext cx="169335"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7" name="Shape 17"/>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8" name="Shape 18"/>
              <p:cNvSpPr/>
              <p:nvPr/>
            </p:nvSpPr>
            <p:spPr>
              <a:xfrm rot="6798887">
                <a:off x="9402" y="3570839"/>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9" name="Shape 19"/>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0" name="Shape 20"/>
              <p:cNvSpPr/>
              <p:nvPr/>
            </p:nvSpPr>
            <p:spPr>
              <a:xfrm rot="5999912">
                <a:off x="406771" y="36024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1" name="Shape 21"/>
              <p:cNvSpPr/>
              <p:nvPr/>
            </p:nvSpPr>
            <p:spPr>
              <a:xfrm rot="6250138">
                <a:off x="339037"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2" name="Shape 22"/>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3" name="Shape 23"/>
              <p:cNvSpPr/>
              <p:nvPr/>
            </p:nvSpPr>
            <p:spPr>
              <a:xfrm rot="5380717">
                <a:off x="815429" y="355729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4" name="Shape 24"/>
              <p:cNvSpPr/>
              <p:nvPr/>
            </p:nvSpPr>
            <p:spPr>
              <a:xfrm rot="5380717">
                <a:off x="745437"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5" name="Shape 25"/>
              <p:cNvSpPr/>
              <p:nvPr/>
            </p:nvSpPr>
            <p:spPr>
              <a:xfrm rot="5583201">
                <a:off x="677704" y="35753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6" name="Shape 26"/>
              <p:cNvSpPr/>
              <p:nvPr/>
            </p:nvSpPr>
            <p:spPr>
              <a:xfrm rot="5737625">
                <a:off x="605455"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7" name="Shape 27"/>
              <p:cNvSpPr/>
              <p:nvPr/>
            </p:nvSpPr>
            <p:spPr>
              <a:xfrm rot="4715477">
                <a:off x="1160869" y="3466981"/>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8" name="Shape 28"/>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29" name="Shape 29"/>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0" name="Shape 30"/>
              <p:cNvSpPr/>
              <p:nvPr/>
            </p:nvSpPr>
            <p:spPr>
              <a:xfrm rot="5041351">
                <a:off x="957669" y="35166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1" name="Shape 31"/>
              <p:cNvSpPr/>
              <p:nvPr/>
            </p:nvSpPr>
            <p:spPr>
              <a:xfrm rot="3816888">
                <a:off x="1495020" y="33157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2" name="Shape 32"/>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3" name="Shape 33"/>
              <p:cNvSpPr/>
              <p:nvPr/>
            </p:nvSpPr>
            <p:spPr>
              <a:xfrm rot="4104185">
                <a:off x="1361811" y="3381186"/>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4" name="Shape 34"/>
              <p:cNvSpPr/>
              <p:nvPr/>
            </p:nvSpPr>
            <p:spPr>
              <a:xfrm rot="4325343">
                <a:off x="1294077"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5" name="Shape 35"/>
              <p:cNvSpPr/>
              <p:nvPr/>
            </p:nvSpPr>
            <p:spPr>
              <a:xfrm rot="3368035">
                <a:off x="1799820" y="3137346"/>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6" name="Shape 36"/>
              <p:cNvSpPr/>
              <p:nvPr/>
            </p:nvSpPr>
            <p:spPr>
              <a:xfrm rot="3368035">
                <a:off x="1738860" y="31734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7" name="Shape 37"/>
              <p:cNvSpPr/>
              <p:nvPr/>
            </p:nvSpPr>
            <p:spPr>
              <a:xfrm rot="3368035">
                <a:off x="1677900" y="32141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8" name="Shape 38"/>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39" name="Shape 39"/>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0" name="Shape 40"/>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1" name="Shape 41"/>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2" name="Shape 42"/>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3" name="Shape 43"/>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4" name="Shape 44"/>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5" name="Shape 45"/>
              <p:cNvSpPr/>
              <p:nvPr/>
            </p:nvSpPr>
            <p:spPr>
              <a:xfrm rot="1788116">
                <a:off x="2229926" y="276819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6" name="Shape 46"/>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7" name="Shape 47"/>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8" name="Shape 48"/>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49" name="Shape 49"/>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0" name="Shape 50"/>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1" name="Shape 51"/>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2" name="Shape 52"/>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3" name="Shape 53"/>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4" name="Shape 54"/>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5" name="Shape 55"/>
              <p:cNvSpPr/>
              <p:nvPr/>
            </p:nvSpPr>
            <p:spPr>
              <a:xfrm rot="21306094">
                <a:off x="2728895"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6" name="Shape 56"/>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7" name="Shape 57"/>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8" name="Shape 58"/>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59" name="Shape 59"/>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0" name="Shape 60"/>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1" name="Shape 61"/>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2" name="Shape 62"/>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3" name="Shape 63"/>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4" name="Shape 64"/>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5" name="Shape 65"/>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6" name="Shape 66"/>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7" name="Shape 67"/>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8" name="Shape 68"/>
              <p:cNvSpPr/>
              <p:nvPr/>
            </p:nvSpPr>
            <p:spPr>
              <a:xfrm rot="20258047">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69" name="Shape 69"/>
              <p:cNvSpPr/>
              <p:nvPr/>
            </p:nvSpPr>
            <p:spPr>
              <a:xfrm rot="20258047">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0" name="Shape 70"/>
              <p:cNvSpPr/>
              <p:nvPr/>
            </p:nvSpPr>
            <p:spPr>
              <a:xfrm rot="20258047">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1" name="Shape 71"/>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2" name="Shape 72"/>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3" name="Shape 73"/>
              <p:cNvSpPr/>
              <p:nvPr/>
            </p:nvSpPr>
            <p:spPr>
              <a:xfrm rot="19847618">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4" name="Shape 74"/>
              <p:cNvSpPr/>
              <p:nvPr/>
            </p:nvSpPr>
            <p:spPr>
              <a:xfrm rot="19847618">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5" name="Shape 75"/>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6" name="Shape 76"/>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7" name="Shape 77"/>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8" name="Shape 78"/>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79" name="Shape 79"/>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0" name="Shape 80"/>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1" name="Shape 81"/>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2" name="Shape 82"/>
              <p:cNvSpPr/>
              <p:nvPr/>
            </p:nvSpPr>
            <p:spPr>
              <a:xfrm rot="18642971">
                <a:off x="2043660" y="405435"/>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3" name="Shape 83"/>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4" name="Shape 84"/>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5" name="Shape 85"/>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6" name="Shape 86"/>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7" name="Shape 87"/>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8" name="Shape 88"/>
              <p:cNvSpPr/>
              <p:nvPr/>
            </p:nvSpPr>
            <p:spPr>
              <a:xfrm rot="18085367">
                <a:off x="1885615" y="3331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89" name="Shape 89"/>
              <p:cNvSpPr/>
              <p:nvPr/>
            </p:nvSpPr>
            <p:spPr>
              <a:xfrm rot="18379200">
                <a:off x="1942060" y="360279"/>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0" name="Shape 90"/>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1" name="Shape 91"/>
              <p:cNvSpPr/>
              <p:nvPr/>
            </p:nvSpPr>
            <p:spPr>
              <a:xfrm rot="17349641">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2" name="Shape 92"/>
              <p:cNvSpPr/>
              <p:nvPr/>
            </p:nvSpPr>
            <p:spPr>
              <a:xfrm rot="17349641">
                <a:off x="1592104" y="256421"/>
                <a:ext cx="169335"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3" name="Shape 93"/>
              <p:cNvSpPr/>
              <p:nvPr/>
            </p:nvSpPr>
            <p:spPr>
              <a:xfrm rot="17610754">
                <a:off x="1659838" y="26545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4" name="Shape 94"/>
              <p:cNvSpPr/>
              <p:nvPr/>
            </p:nvSpPr>
            <p:spPr>
              <a:xfrm rot="16737784">
                <a:off x="1131518" y="229328"/>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5" name="Shape 95"/>
              <p:cNvSpPr/>
              <p:nvPr/>
            </p:nvSpPr>
            <p:spPr>
              <a:xfrm rot="16926630">
                <a:off x="1199251" y="22481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6" name="Shape 96"/>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7" name="Shape 97"/>
              <p:cNvSpPr/>
              <p:nvPr/>
            </p:nvSpPr>
            <p:spPr>
              <a:xfrm rot="17019377">
                <a:off x="1336975" y="220297"/>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8" name="Shape 98"/>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99" name="Shape 99"/>
              <p:cNvSpPr/>
              <p:nvPr/>
            </p:nvSpPr>
            <p:spPr>
              <a:xfrm rot="16239516">
                <a:off x="865100" y="260937"/>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0" name="Shape 100"/>
              <p:cNvSpPr/>
              <p:nvPr/>
            </p:nvSpPr>
            <p:spPr>
              <a:xfrm rot="16311061">
                <a:off x="939606" y="25190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1" name="Shape 101"/>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2" name="Shape 102"/>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3" name="Shape 103"/>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4" name="Shape 104"/>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5" name="Shape 105"/>
              <p:cNvSpPr/>
              <p:nvPr/>
            </p:nvSpPr>
            <p:spPr>
              <a:xfrm rot="15680431">
                <a:off x="655126" y="30157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6" name="Shape 106"/>
              <p:cNvSpPr/>
              <p:nvPr/>
            </p:nvSpPr>
            <p:spPr>
              <a:xfrm rot="14223709">
                <a:off x="7144" y="577026"/>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7" name="Shape 107"/>
              <p:cNvSpPr/>
              <p:nvPr/>
            </p:nvSpPr>
            <p:spPr>
              <a:xfrm rot="14431653">
                <a:off x="140353" y="50477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8" name="Shape 108"/>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09" name="Shape 109"/>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0" name="Shape 110"/>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1" name="Shape 111"/>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2" name="Shape 112"/>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3" name="Shape 113"/>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4" name="Shape 114"/>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5" name="Shape 115"/>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6" name="Shape 116"/>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7" name="Shape 117"/>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8" name="Shape 118"/>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19" name="Shape 119"/>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0" name="Shape 120"/>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1" name="Shape 121"/>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2" name="Shape 122"/>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3" name="Shape 123"/>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4" name="Shape 124"/>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5" name="Shape 125"/>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6" name="Shape 126"/>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7" name="Shape 127"/>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8" name="Shape 128"/>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29" name="Shape 129"/>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0" name="Shape 130"/>
              <p:cNvSpPr/>
              <p:nvPr/>
            </p:nvSpPr>
            <p:spPr>
              <a:xfrm rot="19871442">
                <a:off x="2584398" y="891986"/>
                <a:ext cx="37704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1" name="Shape 131"/>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2" name="Shape 132"/>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3" name="Shape 133"/>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4" name="Shape 134"/>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5" name="Shape 135"/>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6" name="Shape 136"/>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7" name="Shape 137"/>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8" name="Shape 138"/>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39" name="Shape 139"/>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0" name="Shape 140"/>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1" name="Shape 141"/>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2" name="Shape 142"/>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3" name="Shape 143"/>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4" name="Shape 144"/>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5" name="Shape 145"/>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6" name="Shape 146"/>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7" name="Shape 147"/>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8" name="Shape 148"/>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49" name="Shape 149"/>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814" y="9883"/>
                    </a:lnTo>
                    <a:lnTo>
                      <a:pt x="21600" y="21600"/>
                    </a:lnTo>
                    <a:lnTo>
                      <a:pt x="3352" y="11479"/>
                    </a:lnTo>
                    <a:lnTo>
                      <a:pt x="0" y="0"/>
                    </a:lnTo>
                    <a:close/>
                  </a:path>
                </a:pathLst>
              </a:custGeom>
              <a:gradFill flip="none" rotWithShape="1">
                <a:gsLst>
                  <a:gs pos="0">
                    <a:srgbClr val="5B5D6B"/>
                  </a:gs>
                  <a:gs pos="100000">
                    <a:srgbClr val="585A67"/>
                  </a:gs>
                </a:gsLst>
                <a:lin ang="18900000" scaled="0"/>
              </a:gra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sp>
            <p:nvSpPr>
              <p:cNvPr id="150" name="Shape 150"/>
              <p:cNvSpPr/>
              <p:nvPr/>
            </p:nvSpPr>
            <p:spPr>
              <a:xfrm rot="19915651">
                <a:off x="663029" y="1702528"/>
                <a:ext cx="498970" cy="39285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100000">
                    <a:srgbClr val="525461"/>
                  </a:gs>
                </a:gsLst>
                <a:lin ang="18900000" scaled="0"/>
              </a:gradFill>
              <a:ln w="12700" cap="flat">
                <a:noFill/>
                <a:miter lim="400000"/>
              </a:ln>
              <a:effectLst/>
            </p:spPr>
            <p:txBody>
              <a:bodyPr wrap="square" lIns="65023" tIns="65023" rIns="65023" bIns="65023" numCol="1" anchor="t">
                <a:noAutofit/>
              </a:bodyPr>
              <a:lstStyle/>
              <a:p>
                <a:pPr lvl="0" algn="l" defTabSz="914400">
                  <a:defRPr i="0" sz="3400">
                    <a:solidFill>
                      <a:srgbClr val="FFFFFF"/>
                    </a:solidFill>
                    <a:latin typeface="Times New Roman"/>
                    <a:ea typeface="Times New Roman"/>
                    <a:cs typeface="Times New Roman"/>
                    <a:sym typeface="Times New Roman"/>
                  </a:defRPr>
                </a:pPr>
              </a:p>
            </p:txBody>
          </p:sp>
        </p:grpSp>
      </p:grpSp>
      <p:sp>
        <p:nvSpPr>
          <p:cNvPr id="153" name="Shape 153"/>
          <p:cNvSpPr/>
          <p:nvPr>
            <p:ph type="sldNum" sz="quarter" idx="2"/>
          </p:nvPr>
        </p:nvSpPr>
        <p:spPr>
          <a:xfrm>
            <a:off x="9320107" y="8882098"/>
            <a:ext cx="3255716" cy="327432"/>
          </a:xfrm>
          <a:prstGeom prst="rect">
            <a:avLst/>
          </a:prstGeom>
          <a:ln w="12700">
            <a:miter lim="400000"/>
          </a:ln>
        </p:spPr>
        <p:txBody>
          <a:bodyPr lIns="65023" tIns="65023" rIns="65023" bIns="65023">
            <a:spAutoFit/>
          </a:bodyPr>
          <a:lstStyle>
            <a:lvl1pPr algn="r" defTabSz="914400">
              <a:defRPr i="0" sz="1400">
                <a:solidFill>
                  <a:srgbClr val="FFFFFF"/>
                </a:solidFill>
                <a:latin typeface="Arial"/>
                <a:ea typeface="Arial"/>
                <a:cs typeface="Arial"/>
                <a:sym typeface="Arial"/>
              </a:defRPr>
            </a:lvl1pPr>
          </a:lstStyle>
          <a:p>
            <a:pPr lvl="0"/>
            <a:fld id="{86CB4B4D-7CA3-9044-876B-883B54F8677D}" type="slidenum"/>
          </a:p>
        </p:txBody>
      </p:sp>
      <p:sp>
        <p:nvSpPr>
          <p:cNvPr id="154" name="Shape 154"/>
          <p:cNvSpPr/>
          <p:nvPr>
            <p:ph type="title"/>
          </p:nvPr>
        </p:nvSpPr>
        <p:spPr>
          <a:xfrm>
            <a:off x="-1" y="-1"/>
            <a:ext cx="12146846" cy="130048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p>
            <a:pPr lvl="0">
              <a:defRPr sz="1800">
                <a:solidFill>
                  <a:srgbClr val="000000"/>
                </a:solidFill>
                <a:effectLst/>
              </a:defRPr>
            </a:pPr>
            <a:r>
              <a:rPr sz="6200">
                <a:solidFill>
                  <a:srgbClr val="FFFFCC"/>
                </a:solidFill>
                <a:effectLst>
                  <a:outerShdw sx="100000" sy="100000" kx="0" ky="0" algn="b" rotWithShape="0" blurRad="12700" dist="25400" dir="2700000">
                    <a:srgbClr val="000000"/>
                  </a:outerShdw>
                </a:effectLst>
              </a:rPr>
              <a:t>Title Text</a:t>
            </a:r>
          </a:p>
        </p:txBody>
      </p:sp>
      <p:sp>
        <p:nvSpPr>
          <p:cNvPr id="155" name="Shape 155"/>
          <p:cNvSpPr/>
          <p:nvPr>
            <p:ph type="body" idx="1"/>
          </p:nvPr>
        </p:nvSpPr>
        <p:spPr>
          <a:xfrm>
            <a:off x="-1" y="1517226"/>
            <a:ext cx="13004801" cy="823637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p>
            <a:pPr lvl="0">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One</a:t>
            </a:r>
            <a:endParaRPr sz="4200">
              <a:solidFill>
                <a:srgbClr val="FFFFFF"/>
              </a:solidFill>
              <a:effectLst>
                <a:outerShdw sx="100000" sy="100000" kx="0" ky="0" algn="b" rotWithShape="0" blurRad="12700" dist="25400" dir="2700000">
                  <a:srgbClr val="000000"/>
                </a:outerShdw>
              </a:effectLst>
            </a:endParaRPr>
          </a:p>
          <a:p>
            <a:pPr lvl="1">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Two</a:t>
            </a:r>
            <a:endParaRPr sz="4200">
              <a:solidFill>
                <a:srgbClr val="FFFFFF"/>
              </a:solidFill>
              <a:effectLst>
                <a:outerShdw sx="100000" sy="100000" kx="0" ky="0" algn="b" rotWithShape="0" blurRad="12700" dist="25400" dir="2700000">
                  <a:srgbClr val="000000"/>
                </a:outerShdw>
              </a:effectLst>
            </a:endParaRPr>
          </a:p>
          <a:p>
            <a:pPr lvl="2">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Three</a:t>
            </a:r>
            <a:endParaRPr sz="4200">
              <a:solidFill>
                <a:srgbClr val="FFFFFF"/>
              </a:solidFill>
              <a:effectLst>
                <a:outerShdw sx="100000" sy="100000" kx="0" ky="0" algn="b" rotWithShape="0" blurRad="12700" dist="25400" dir="2700000">
                  <a:srgbClr val="000000"/>
                </a:outerShdw>
              </a:effectLst>
            </a:endParaRPr>
          </a:p>
          <a:p>
            <a:pPr lvl="3">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Four</a:t>
            </a:r>
            <a:endParaRPr sz="4200">
              <a:solidFill>
                <a:srgbClr val="FFFFFF"/>
              </a:solidFill>
              <a:effectLst>
                <a:outerShdw sx="100000" sy="100000" kx="0" ky="0" algn="b" rotWithShape="0" blurRad="12700" dist="25400" dir="2700000">
                  <a:srgbClr val="000000"/>
                </a:outerShdw>
              </a:effectLst>
            </a:endParaRPr>
          </a:p>
          <a:p>
            <a:pPr lvl="4">
              <a:defRPr sz="1800">
                <a:solidFill>
                  <a:srgbClr val="000000"/>
                </a:solidFill>
                <a:effectLst/>
              </a:defRPr>
            </a:pPr>
            <a:r>
              <a:rPr sz="4200">
                <a:solidFill>
                  <a:srgbClr val="FFFFFF"/>
                </a:solidFill>
                <a:effectLst>
                  <a:outerShdw sx="100000" sy="100000" kx="0" ky="0" algn="b" rotWithShape="0" blurRad="12700" dist="25400" dir="2700000">
                    <a:srgbClr val="000000"/>
                  </a:outerShdw>
                </a:effectLst>
              </a:rP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transition spd="med" advClick="1"/>
  <p:txStyles>
    <p:titleStyle>
      <a:lvl1pPr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1pPr>
      <a:lvl2pPr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2pPr>
      <a:lvl3pPr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3pPr>
      <a:lvl4pPr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4pPr>
      <a:lvl5pPr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5pPr>
      <a:lvl6pPr indent="457200"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6pPr>
      <a:lvl7pPr indent="914400"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7pPr>
      <a:lvl8pPr indent="1371600"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8pPr>
      <a:lvl9pPr indent="1828800" algn="ctr">
        <a:defRPr sz="6200">
          <a:solidFill>
            <a:srgbClr val="FFFFCC"/>
          </a:solidFill>
          <a:effectLst>
            <a:outerShdw sx="100000" sy="100000" kx="0" ky="0" algn="b" rotWithShape="0" blurRad="12700" dist="25400" dir="2700000">
              <a:srgbClr val="000000"/>
            </a:outerShdw>
          </a:effectLst>
          <a:latin typeface="Tahoma"/>
          <a:ea typeface="Tahoma"/>
          <a:cs typeface="Tahoma"/>
          <a:sym typeface="Tahoma"/>
        </a:defRPr>
      </a:lvl9pPr>
    </p:titleStyle>
    <p:bodyStyle>
      <a:lvl1pPr marL="480059" indent="-480059">
        <a:spcBef>
          <a:spcPts val="700"/>
        </a:spcBef>
        <a:buClr>
          <a:srgbClr val="A3C145"/>
        </a:buClr>
        <a:buSzPct val="8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vl2pPr marL="885825" indent="-428625">
        <a:spcBef>
          <a:spcPts val="700"/>
        </a:spcBef>
        <a:buClr>
          <a:srgbClr val="A3C145"/>
        </a:buClr>
        <a:buSzPct val="10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2pPr>
      <a:lvl3pPr marL="1283676" indent="-369276">
        <a:spcBef>
          <a:spcPts val="700"/>
        </a:spcBef>
        <a:buClr>
          <a:srgbClr val="A3C145"/>
        </a:buClr>
        <a:buSzPct val="8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3pPr>
      <a:lvl4pPr marL="1771650" indent="-400050">
        <a:spcBef>
          <a:spcPts val="700"/>
        </a:spcBef>
        <a:buClr>
          <a:srgbClr val="A3C145"/>
        </a:buClr>
        <a:buSzPct val="10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4pPr>
      <a:lvl5pPr marL="2362200" indent="-533400">
        <a:spcBef>
          <a:spcPts val="700"/>
        </a:spcBef>
        <a:buClr>
          <a:srgbClr val="A3C145"/>
        </a:buClr>
        <a:buSzPct val="8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5pPr>
      <a:lvl6pPr marL="2819400" indent="-533400">
        <a:spcBef>
          <a:spcPts val="700"/>
        </a:spcBef>
        <a:buClr>
          <a:srgbClr val="A3C145"/>
        </a:buClr>
        <a:buSzPct val="8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6pPr>
      <a:lvl7pPr marL="3276600" indent="-533400">
        <a:spcBef>
          <a:spcPts val="700"/>
        </a:spcBef>
        <a:buClr>
          <a:srgbClr val="A3C145"/>
        </a:buClr>
        <a:buSzPct val="8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7pPr>
      <a:lvl8pPr marL="3733800" indent="-533400">
        <a:spcBef>
          <a:spcPts val="700"/>
        </a:spcBef>
        <a:buClr>
          <a:srgbClr val="A3C145"/>
        </a:buClr>
        <a:buSzPct val="8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8pPr>
      <a:lvl9pPr marL="4191000" indent="-533400">
        <a:spcBef>
          <a:spcPts val="700"/>
        </a:spcBef>
        <a:buClr>
          <a:srgbClr val="A3C145"/>
        </a:buClr>
        <a:buSzPct val="80000"/>
        <a:buFont typeface="Arial"/>
        <a:buChar char="•"/>
        <a:defRPr sz="4200">
          <a:solidFill>
            <a:srgbClr val="FFFFFF"/>
          </a:solidFill>
          <a:effectLst>
            <a:outerShdw sx="100000" sy="100000" kx="0" ky="0" algn="b" rotWithShape="0" blurRad="12700" dist="25400" dir="2700000">
              <a:srgbClr val="000000"/>
            </a:outerShdw>
          </a:effectLst>
          <a:latin typeface="Tahoma"/>
          <a:ea typeface="Tahoma"/>
          <a:cs typeface="Tahoma"/>
          <a:sym typeface="Tahoma"/>
        </a:defRPr>
      </a:lvl9pPr>
    </p:bodyStyle>
    <p:otherStyle>
      <a:lvl1pPr algn="r">
        <a:defRPr sz="1400">
          <a:solidFill>
            <a:schemeClr val="tx1"/>
          </a:solidFill>
          <a:latin typeface="+mn-lt"/>
          <a:ea typeface="+mn-ea"/>
          <a:cs typeface="+mn-cs"/>
          <a:sym typeface="Arial"/>
        </a:defRPr>
      </a:lvl1pPr>
      <a:lvl2pPr indent="457200" algn="r">
        <a:defRPr sz="1400">
          <a:solidFill>
            <a:schemeClr val="tx1"/>
          </a:solidFill>
          <a:latin typeface="+mn-lt"/>
          <a:ea typeface="+mn-ea"/>
          <a:cs typeface="+mn-cs"/>
          <a:sym typeface="Arial"/>
        </a:defRPr>
      </a:lvl2pPr>
      <a:lvl3pPr indent="914400" algn="r">
        <a:defRPr sz="1400">
          <a:solidFill>
            <a:schemeClr val="tx1"/>
          </a:solidFill>
          <a:latin typeface="+mn-lt"/>
          <a:ea typeface="+mn-ea"/>
          <a:cs typeface="+mn-cs"/>
          <a:sym typeface="Arial"/>
        </a:defRPr>
      </a:lvl3pPr>
      <a:lvl4pPr indent="1371600" algn="r">
        <a:defRPr sz="1400">
          <a:solidFill>
            <a:schemeClr val="tx1"/>
          </a:solidFill>
          <a:latin typeface="+mn-lt"/>
          <a:ea typeface="+mn-ea"/>
          <a:cs typeface="+mn-cs"/>
          <a:sym typeface="Arial"/>
        </a:defRPr>
      </a:lvl4pPr>
      <a:lvl5pPr indent="1828800" algn="r">
        <a:defRPr sz="1400">
          <a:solidFill>
            <a:schemeClr val="tx1"/>
          </a:solidFill>
          <a:latin typeface="+mn-lt"/>
          <a:ea typeface="+mn-ea"/>
          <a:cs typeface="+mn-cs"/>
          <a:sym typeface="Arial"/>
        </a:defRPr>
      </a:lvl5pPr>
      <a:lvl6pPr algn="r">
        <a:defRPr sz="1400">
          <a:solidFill>
            <a:schemeClr val="tx1"/>
          </a:solidFill>
          <a:latin typeface="+mn-lt"/>
          <a:ea typeface="+mn-ea"/>
          <a:cs typeface="+mn-cs"/>
          <a:sym typeface="Arial"/>
        </a:defRPr>
      </a:lvl6pPr>
      <a:lvl7pPr algn="r">
        <a:defRPr sz="1400">
          <a:solidFill>
            <a:schemeClr val="tx1"/>
          </a:solidFill>
          <a:latin typeface="+mn-lt"/>
          <a:ea typeface="+mn-ea"/>
          <a:cs typeface="+mn-cs"/>
          <a:sym typeface="Arial"/>
        </a:defRPr>
      </a:lvl7pPr>
      <a:lvl8pPr algn="r">
        <a:defRPr sz="1400">
          <a:solidFill>
            <a:schemeClr val="tx1"/>
          </a:solidFill>
          <a:latin typeface="+mn-lt"/>
          <a:ea typeface="+mn-ea"/>
          <a:cs typeface="+mn-cs"/>
          <a:sym typeface="Arial"/>
        </a:defRPr>
      </a:lvl8pPr>
      <a:lvl9pPr algn="r">
        <a:defRPr sz="1400">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28.png"/><Relationship Id="rId6" Type="http://schemas.openxmlformats.org/officeDocument/2006/relationships/image" Target="../media/image3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28.png"/><Relationship Id="rId6" Type="http://schemas.openxmlformats.org/officeDocument/2006/relationships/image" Target="../media/image3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1.png"/><Relationship Id="rId3" Type="http://schemas.openxmlformats.org/officeDocument/2006/relationships/image" Target="../media/image12.png"/><Relationship Id="rId4" Type="http://schemas.openxmlformats.org/officeDocument/2006/relationships/image" Target="../media/image42.png"/><Relationship Id="rId5" Type="http://schemas.openxmlformats.org/officeDocument/2006/relationships/image" Target="../media/image4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4.png"/><Relationship Id="rId3" Type="http://schemas.openxmlformats.org/officeDocument/2006/relationships/image" Target="../media/image12.png"/><Relationship Id="rId4" Type="http://schemas.openxmlformats.org/officeDocument/2006/relationships/image" Target="../media/image45.png"/><Relationship Id="rId5" Type="http://schemas.openxmlformats.org/officeDocument/2006/relationships/image" Target="../media/image4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7.png"/><Relationship Id="rId3" Type="http://schemas.openxmlformats.org/officeDocument/2006/relationships/image" Target="../media/image12.png"/><Relationship Id="rId4" Type="http://schemas.openxmlformats.org/officeDocument/2006/relationships/image" Target="../media/image48.png"/><Relationship Id="rId5" Type="http://schemas.openxmlformats.org/officeDocument/2006/relationships/image" Target="../media/image4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8.png"/><Relationship Id="rId6" Type="http://schemas.openxmlformats.org/officeDocument/2006/relationships/image" Target="../media/image5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28.png"/><Relationship Id="rId6" Type="http://schemas.openxmlformats.org/officeDocument/2006/relationships/image" Target="../media/image5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28.png"/><Relationship Id="rId6" Type="http://schemas.openxmlformats.org/officeDocument/2006/relationships/image" Target="../media/image5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28.png"/><Relationship Id="rId6" Type="http://schemas.openxmlformats.org/officeDocument/2006/relationships/image" Target="../media/image6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2.png"/><Relationship Id="rId3" Type="http://schemas.openxmlformats.org/officeDocument/2006/relationships/image" Target="../media/image12.png"/><Relationship Id="rId4" Type="http://schemas.openxmlformats.org/officeDocument/2006/relationships/image" Target="../media/image63.png"/><Relationship Id="rId5" Type="http://schemas.openxmlformats.org/officeDocument/2006/relationships/image" Target="../media/image6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5.png"/><Relationship Id="rId3" Type="http://schemas.openxmlformats.org/officeDocument/2006/relationships/image" Target="../media/image12.png"/><Relationship Id="rId4" Type="http://schemas.openxmlformats.org/officeDocument/2006/relationships/image" Target="../media/image66.png"/><Relationship Id="rId5" Type="http://schemas.openxmlformats.org/officeDocument/2006/relationships/image" Target="../media/image6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28.png"/><Relationship Id="rId6" Type="http://schemas.openxmlformats.org/officeDocument/2006/relationships/image" Target="../media/image7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28.png"/><Relationship Id="rId6" Type="http://schemas.openxmlformats.org/officeDocument/2006/relationships/image" Target="../media/image7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4.png"/><Relationship Id="rId3" Type="http://schemas.openxmlformats.org/officeDocument/2006/relationships/image" Target="../media/image12.png"/><Relationship Id="rId4" Type="http://schemas.openxmlformats.org/officeDocument/2006/relationships/image" Target="../media/image75.png"/><Relationship Id="rId5" Type="http://schemas.openxmlformats.org/officeDocument/2006/relationships/image" Target="../media/image7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7.png"/><Relationship Id="rId3" Type="http://schemas.openxmlformats.org/officeDocument/2006/relationships/image" Target="../media/image12.png"/><Relationship Id="rId4" Type="http://schemas.openxmlformats.org/officeDocument/2006/relationships/image" Target="../media/image78.png"/><Relationship Id="rId5" Type="http://schemas.openxmlformats.org/officeDocument/2006/relationships/image" Target="../media/image7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2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2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2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9.png"/><Relationship Id="rId3" Type="http://schemas.openxmlformats.org/officeDocument/2006/relationships/image" Target="../media/image12.png"/><Relationship Id="rId4" Type="http://schemas.openxmlformats.org/officeDocument/2006/relationships/image" Target="../media/image90.png"/><Relationship Id="rId5" Type="http://schemas.openxmlformats.org/officeDocument/2006/relationships/image" Target="../media/image9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28.png"/><Relationship Id="rId6" Type="http://schemas.openxmlformats.org/officeDocument/2006/relationships/image" Target="../media/image9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7.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5.png"/><Relationship Id="rId3" Type="http://schemas.openxmlformats.org/officeDocument/2006/relationships/image" Target="../media/image12.png"/><Relationship Id="rId4" Type="http://schemas.openxmlformats.org/officeDocument/2006/relationships/image" Target="../media/image96.png"/><Relationship Id="rId5" Type="http://schemas.openxmlformats.org/officeDocument/2006/relationships/image" Target="../media/image9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8.png"/><Relationship Id="rId3" Type="http://schemas.openxmlformats.org/officeDocument/2006/relationships/image" Target="../media/image12.png"/><Relationship Id="rId4" Type="http://schemas.openxmlformats.org/officeDocument/2006/relationships/image" Target="../media/image99.png"/><Relationship Id="rId5" Type="http://schemas.openxmlformats.org/officeDocument/2006/relationships/image" Target="../media/image10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28.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2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7.png"/><Relationship Id="rId3" Type="http://schemas.openxmlformats.org/officeDocument/2006/relationships/image" Target="../media/image12.png"/><Relationship Id="rId4" Type="http://schemas.openxmlformats.org/officeDocument/2006/relationships/image" Target="../media/image108.png"/><Relationship Id="rId5" Type="http://schemas.openxmlformats.org/officeDocument/2006/relationships/image" Target="../media/image109.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0.png"/><Relationship Id="rId3" Type="http://schemas.openxmlformats.org/officeDocument/2006/relationships/image" Target="../media/image12.png"/><Relationship Id="rId4" Type="http://schemas.openxmlformats.org/officeDocument/2006/relationships/image" Target="../media/image111.png"/><Relationship Id="rId5" Type="http://schemas.openxmlformats.org/officeDocument/2006/relationships/image" Target="../media/image11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28.png"/><Relationship Id="rId6" Type="http://schemas.openxmlformats.org/officeDocument/2006/relationships/image" Target="../media/image11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28.png"/><Relationship Id="rId6" Type="http://schemas.openxmlformats.org/officeDocument/2006/relationships/image" Target="../media/image11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28.png"/><Relationship Id="rId6" Type="http://schemas.openxmlformats.org/officeDocument/2006/relationships/image" Target="../media/image121.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 Id="rId3" Type="http://schemas.openxmlformats.org/officeDocument/2006/relationships/image" Target="../media/image28.png"/><Relationship Id="rId4" Type="http://schemas.openxmlformats.org/officeDocument/2006/relationships/image" Target="../media/image122.png"/><Relationship Id="rId5" Type="http://schemas.openxmlformats.org/officeDocument/2006/relationships/image" Target="../media/image12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 Id="rId3" Type="http://schemas.openxmlformats.org/officeDocument/2006/relationships/image" Target="../media/image28.png"/><Relationship Id="rId4" Type="http://schemas.openxmlformats.org/officeDocument/2006/relationships/image" Target="../media/image124.png"/><Relationship Id="rId5" Type="http://schemas.openxmlformats.org/officeDocument/2006/relationships/image" Target="../media/image12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6.png"/><Relationship Id="rId3" Type="http://schemas.openxmlformats.org/officeDocument/2006/relationships/image" Target="../media/image127.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0.png"/><Relationship Id="rId3" Type="http://schemas.openxmlformats.org/officeDocument/2006/relationships/image" Target="../media/image12.png"/><Relationship Id="rId4" Type="http://schemas.openxmlformats.org/officeDocument/2006/relationships/image" Target="../media/image21.png"/><Relationship Id="rId5" Type="http://schemas.openxmlformats.org/officeDocument/2006/relationships/image" Target="../media/image2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3.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8.png"/><Relationship Id="rId6"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0" name="pasted-image.tif"/>
          <p:cNvPicPr/>
          <p:nvPr/>
        </p:nvPicPr>
        <p:blipFill>
          <a:blip r:embed="rId2">
            <a:extLst/>
          </a:blip>
          <a:stretch>
            <a:fillRect/>
          </a:stretch>
        </p:blipFill>
        <p:spPr>
          <a:xfrm>
            <a:off x="0" y="0"/>
            <a:ext cx="13004800" cy="9753600"/>
          </a:xfrm>
          <a:prstGeom prst="rect">
            <a:avLst/>
          </a:prstGeom>
          <a:ln w="12700">
            <a:miter lim="400000"/>
          </a:ln>
        </p:spPr>
      </p:pic>
      <p:pic>
        <p:nvPicPr>
          <p:cNvPr id="401" name="pasted-image.tif"/>
          <p:cNvPicPr/>
          <p:nvPr/>
        </p:nvPicPr>
        <p:blipFill>
          <a:blip r:embed="rId3">
            <a:extLst/>
          </a:blip>
          <a:srcRect l="16086" t="66840" r="0" b="0"/>
          <a:stretch>
            <a:fillRect/>
          </a:stretch>
        </p:blipFill>
        <p:spPr>
          <a:xfrm>
            <a:off x="5853974" y="7159409"/>
            <a:ext cx="6829093" cy="1813141"/>
          </a:xfrm>
          <a:prstGeom prst="rect">
            <a:avLst/>
          </a:prstGeom>
          <a:ln w="25400">
            <a:miter lim="400000"/>
          </a:ln>
          <a:effectLst>
            <a:reflection blurRad="0" stA="50000" stPos="0" endA="0" endPos="40000" dist="0" dir="5400000" fadeDir="5400000" sx="100000" sy="-100000" kx="0" ky="0" algn="bl" rotWithShape="0"/>
          </a:effectLst>
        </p:spPr>
      </p:pic>
      <p:pic>
        <p:nvPicPr>
          <p:cNvPr id="402" name=""/>
          <p:cNvPicPr/>
          <p:nvPr/>
        </p:nvPicPr>
        <p:blipFill>
          <a:blip r:embed="rId4">
            <a:extLst/>
          </a:blip>
          <a:stretch>
            <a:fillRect/>
          </a:stretch>
        </p:blipFill>
        <p:spPr>
          <a:xfrm>
            <a:off x="31749" y="2379133"/>
            <a:ext cx="13004802" cy="2336801"/>
          </a:xfrm>
          <a:prstGeom prst="rect">
            <a:avLst/>
          </a:prstGeom>
        </p:spPr>
      </p:pic>
      <p:sp>
        <p:nvSpPr>
          <p:cNvPr id="403" name="Shape 403"/>
          <p:cNvSpPr/>
          <p:nvPr/>
        </p:nvSpPr>
        <p:spPr>
          <a:xfrm>
            <a:off x="506561" y="1875366"/>
            <a:ext cx="5743278" cy="838201"/>
          </a:xfrm>
          <a:prstGeom prst="rect">
            <a:avLst/>
          </a:prstGeom>
          <a:ln w="12700">
            <a:miter lim="400000"/>
          </a:ln>
          <a:effectLst>
            <a:outerShdw sx="100000" sy="100000" kx="0" ky="0" algn="b" rotWithShape="0" blurRad="63500" dist="63500" dir="2492817">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FFFFFF"/>
                </a:solidFill>
                <a:effectLst>
                  <a:outerShdw sx="100000" sy="100000" kx="0" ky="0" algn="b" rotWithShape="0" blurRad="50800" dist="63500" dir="4072106">
                    <a:srgbClr val="000000"/>
                  </a:outerShdw>
                </a:effectLst>
              </a:defRPr>
            </a:lvl1pPr>
          </a:lstStyle>
          <a:p>
            <a:pPr lvl="0">
              <a:defRPr i="0" sz="1800">
                <a:solidFill>
                  <a:srgbClr val="000000"/>
                </a:solidFill>
                <a:effectLst/>
              </a:defRPr>
            </a:pPr>
            <a:r>
              <a:rPr i="1" sz="4800">
                <a:solidFill>
                  <a:srgbClr val="FFFFFF"/>
                </a:solidFill>
                <a:effectLst>
                  <a:outerShdw sx="100000" sy="100000" kx="0" ky="0" algn="b" rotWithShape="0" blurRad="50800" dist="63500" dir="4072106">
                    <a:srgbClr val="000000"/>
                  </a:outerShdw>
                </a:effectLst>
              </a:rPr>
              <a:t>Consider Your Ways …</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8"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479" name=""/>
          <p:cNvPicPr/>
          <p:nvPr/>
        </p:nvPicPr>
        <p:blipFill>
          <a:blip r:embed="rId3">
            <a:extLst/>
          </a:blip>
          <a:stretch>
            <a:fillRect/>
          </a:stretch>
        </p:blipFill>
        <p:spPr>
          <a:xfrm>
            <a:off x="-184151" y="-101750"/>
            <a:ext cx="13373102" cy="1841501"/>
          </a:xfrm>
          <a:prstGeom prst="rect">
            <a:avLst/>
          </a:prstGeom>
        </p:spPr>
      </p:pic>
      <p:pic>
        <p:nvPicPr>
          <p:cNvPr id="480"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81" name="Shape 481"/>
          <p:cNvSpPr/>
          <p:nvPr/>
        </p:nvSpPr>
        <p:spPr>
          <a:xfrm>
            <a:off x="1427022" y="1769533"/>
            <a:ext cx="10150756" cy="11684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84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8400">
                <a:solidFill>
                  <a:srgbClr val="DCDEE0"/>
                </a:solidFill>
                <a:effectLst>
                  <a:outerShdw sx="100000" sy="100000" kx="0" ky="0" algn="b" rotWithShape="0" blurRad="63500" dist="63500" dir="2434218">
                    <a:srgbClr val="000000"/>
                  </a:outerShdw>
                </a:effectLst>
              </a:rPr>
              <a:t>The People Rebuked</a:t>
            </a:r>
          </a:p>
        </p:txBody>
      </p:sp>
      <p:sp>
        <p:nvSpPr>
          <p:cNvPr id="482" name="Shape 482"/>
          <p:cNvSpPr/>
          <p:nvPr/>
        </p:nvSpPr>
        <p:spPr>
          <a:xfrm>
            <a:off x="5234715" y="3392810"/>
            <a:ext cx="7525081" cy="60198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1800"/>
              </a:spcBef>
              <a:buSzPct val="62000"/>
              <a:buBlip>
                <a:blip r:embed="rId5"/>
              </a:buBlip>
              <a:defRPr i="0" sz="1800"/>
            </a:pPr>
            <a:r>
              <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rPr>
              <a:t>The Lord MUST come First in everything.</a:t>
            </a:r>
            <a:endPar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1303866" indent="-338666" algn="l" defTabSz="914400">
              <a:spcBef>
                <a:spcPts val="1800"/>
              </a:spcBef>
              <a:buSzPct val="30000"/>
              <a:buBlip>
                <a:blip r:embed="rId5"/>
              </a:buBlip>
              <a:defRPr i="0" sz="1800"/>
            </a:pP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Before work &amp; other financial priorities; before family &amp; physical relationships / before homework, school &amp; extracurriculars  … etc</a:t>
            </a:r>
            <a:endParaRPr sz="36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1303866" indent="-338666" algn="l" defTabSz="914400">
              <a:spcBef>
                <a:spcPts val="1800"/>
              </a:spcBef>
              <a:buSzPct val="30000"/>
              <a:buBlip>
                <a:blip r:embed="rId5"/>
              </a:buBlip>
              <a:defRPr i="0" sz="1800"/>
            </a:pP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Do you really think He will take second place in your heart?! - Mat 6:19-24; Mark 12:29-31</a:t>
            </a:r>
          </a:p>
        </p:txBody>
      </p:sp>
      <p:pic>
        <p:nvPicPr>
          <p:cNvPr id="483" name="image33.png"/>
          <p:cNvPicPr/>
          <p:nvPr/>
        </p:nvPicPr>
        <p:blipFill>
          <a:blip r:embed="rId6">
            <a:extLst/>
          </a:blip>
          <a:stretch>
            <a:fillRect/>
          </a:stretch>
        </p:blipFill>
        <p:spPr>
          <a:xfrm>
            <a:off x="-687939" y="3543300"/>
            <a:ext cx="6887590" cy="6210300"/>
          </a:xfrm>
          <a:prstGeom prst="rect">
            <a:avLst/>
          </a:prstGeom>
          <a:ln w="12700">
            <a:miter lim="400000"/>
          </a:ln>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82">
                                            <p:txEl>
                                              <p:pRg st="2" end="2"/>
                                            </p:txEl>
                                          </p:spTgt>
                                        </p:tgtEl>
                                        <p:attrNameLst>
                                          <p:attrName>style.visibility</p:attrName>
                                        </p:attrNameLst>
                                      </p:cBhvr>
                                      <p:to>
                                        <p:strVal val="visible"/>
                                      </p:to>
                                    </p:set>
                                    <p:animEffect filter="fade" transition="in">
                                      <p:cBhvr>
                                        <p:cTn id="7" dur="1500"/>
                                        <p:tgtEl>
                                          <p:spTgt spid="4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5"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486" name=""/>
          <p:cNvPicPr/>
          <p:nvPr/>
        </p:nvPicPr>
        <p:blipFill>
          <a:blip r:embed="rId3">
            <a:extLst/>
          </a:blip>
          <a:stretch>
            <a:fillRect/>
          </a:stretch>
        </p:blipFill>
        <p:spPr>
          <a:xfrm>
            <a:off x="-184151" y="-101750"/>
            <a:ext cx="13373102" cy="1841501"/>
          </a:xfrm>
          <a:prstGeom prst="rect">
            <a:avLst/>
          </a:prstGeom>
        </p:spPr>
      </p:pic>
      <p:pic>
        <p:nvPicPr>
          <p:cNvPr id="487"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88" name="Shape 488"/>
          <p:cNvSpPr/>
          <p:nvPr/>
        </p:nvSpPr>
        <p:spPr>
          <a:xfrm>
            <a:off x="1427022" y="1769533"/>
            <a:ext cx="10150756" cy="11684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84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8400">
                <a:solidFill>
                  <a:srgbClr val="DCDEE0"/>
                </a:solidFill>
                <a:effectLst>
                  <a:outerShdw sx="100000" sy="100000" kx="0" ky="0" algn="b" rotWithShape="0" blurRad="63500" dist="63500" dir="2434218">
                    <a:srgbClr val="000000"/>
                  </a:outerShdw>
                </a:effectLst>
              </a:rPr>
              <a:t>The People Rebuked</a:t>
            </a:r>
          </a:p>
        </p:txBody>
      </p:sp>
      <p:sp>
        <p:nvSpPr>
          <p:cNvPr id="489" name="Shape 489"/>
          <p:cNvSpPr/>
          <p:nvPr/>
        </p:nvSpPr>
        <p:spPr>
          <a:xfrm>
            <a:off x="5234715" y="3392810"/>
            <a:ext cx="7525081" cy="62103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700"/>
              </a:spcBef>
              <a:buSzPct val="62000"/>
              <a:buBlip>
                <a:blip r:embed="rId5"/>
              </a:buBlip>
              <a:defRPr i="0" sz="1800"/>
            </a:pPr>
            <a:r>
              <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rPr>
              <a:t>Consider your Ways - Consider your Excuses</a:t>
            </a:r>
            <a:endPar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1303866" indent="-338666" algn="l" defTabSz="914400">
              <a:spcBef>
                <a:spcPts val="700"/>
              </a:spcBef>
              <a:buSzPct val="30000"/>
              <a:buBlip>
                <a:blip r:embed="rId5"/>
              </a:buBlip>
              <a:defRPr i="0" sz="1800"/>
            </a:pPr>
            <a:r>
              <a:rPr sz="3400">
                <a:solidFill>
                  <a:srgbClr val="FFFFFF"/>
                </a:solidFill>
                <a:effectLst>
                  <a:outerShdw sx="100000" sy="100000" kx="0" ky="0" algn="b" rotWithShape="0" blurRad="63500" dist="63500" dir="832817">
                    <a:srgbClr val="000000"/>
                  </a:outerShdw>
                </a:effectLst>
                <a:latin typeface="Adelon"/>
                <a:ea typeface="Adelon"/>
                <a:cs typeface="Adelon"/>
                <a:sym typeface="Adelon"/>
              </a:rPr>
              <a:t>Attending worship services &amp; Bible classes - Heb 10:24,25; Acts 2:42; 17:11,12</a:t>
            </a:r>
            <a:endParaRPr sz="34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1303866" indent="-338666" algn="l" defTabSz="914400">
              <a:spcBef>
                <a:spcPts val="700"/>
              </a:spcBef>
              <a:buSzPct val="30000"/>
              <a:buBlip>
                <a:blip r:embed="rId5"/>
              </a:buBlip>
              <a:defRPr i="0" sz="1800"/>
            </a:pPr>
            <a:r>
              <a:rPr sz="3400">
                <a:solidFill>
                  <a:srgbClr val="FFFFFF"/>
                </a:solidFill>
                <a:effectLst>
                  <a:outerShdw sx="100000" sy="100000" kx="0" ky="0" algn="b" rotWithShape="0" blurRad="63500" dist="63500" dir="832817">
                    <a:srgbClr val="000000"/>
                  </a:outerShdw>
                </a:effectLst>
                <a:latin typeface="Adelon"/>
                <a:ea typeface="Adelon"/>
                <a:cs typeface="Adelon"/>
                <a:sym typeface="Adelon"/>
              </a:rPr>
              <a:t>Encouraging &amp; Building Up of Christians - Rom 12:9-16</a:t>
            </a:r>
            <a:endParaRPr sz="34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1303866" indent="-338666" algn="l" defTabSz="914400">
              <a:spcBef>
                <a:spcPts val="700"/>
              </a:spcBef>
              <a:buSzPct val="30000"/>
              <a:buBlip>
                <a:blip r:embed="rId5"/>
              </a:buBlip>
              <a:defRPr i="0" sz="1800"/>
            </a:pPr>
            <a:r>
              <a:rPr sz="3400">
                <a:solidFill>
                  <a:srgbClr val="FFFFFF"/>
                </a:solidFill>
                <a:effectLst>
                  <a:outerShdw sx="100000" sy="100000" kx="0" ky="0" algn="b" rotWithShape="0" blurRad="63500" dist="63500" dir="832817">
                    <a:srgbClr val="000000"/>
                  </a:outerShdw>
                </a:effectLst>
                <a:latin typeface="Adelon"/>
                <a:ea typeface="Adelon"/>
                <a:cs typeface="Adelon"/>
                <a:sym typeface="Adelon"/>
              </a:rPr>
              <a:t>Evangelism - teaching the word of God - Acts 8:4; 1 The 1:8</a:t>
            </a:r>
            <a:endParaRPr sz="34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1303866" indent="-338666" algn="l" defTabSz="914400">
              <a:spcBef>
                <a:spcPts val="700"/>
              </a:spcBef>
              <a:buSzPct val="30000"/>
              <a:buBlip>
                <a:blip r:embed="rId5"/>
              </a:buBlip>
              <a:defRPr i="0" sz="1800"/>
            </a:pPr>
            <a:r>
              <a:rPr sz="3400">
                <a:solidFill>
                  <a:srgbClr val="FFFFFF"/>
                </a:solidFill>
                <a:effectLst>
                  <a:outerShdw sx="100000" sy="100000" kx="0" ky="0" algn="b" rotWithShape="0" blurRad="63500" dist="63500" dir="832817">
                    <a:srgbClr val="000000"/>
                  </a:outerShdw>
                </a:effectLst>
                <a:latin typeface="Adelon"/>
                <a:ea typeface="Adelon"/>
                <a:cs typeface="Adelon"/>
                <a:sym typeface="Adelon"/>
              </a:rPr>
              <a:t>Salt &amp; Light - Mat 5:13-16; Phili 2:14-16; Rom 2:17-24</a:t>
            </a:r>
          </a:p>
        </p:txBody>
      </p:sp>
      <p:pic>
        <p:nvPicPr>
          <p:cNvPr id="490" name="image33.png"/>
          <p:cNvPicPr/>
          <p:nvPr/>
        </p:nvPicPr>
        <p:blipFill>
          <a:blip r:embed="rId6">
            <a:extLst/>
          </a:blip>
          <a:stretch>
            <a:fillRect/>
          </a:stretch>
        </p:blipFill>
        <p:spPr>
          <a:xfrm>
            <a:off x="-687939" y="3543300"/>
            <a:ext cx="6887590" cy="6210300"/>
          </a:xfrm>
          <a:prstGeom prst="rect">
            <a:avLst/>
          </a:prstGeom>
          <a:ln w="12700">
            <a:miter lim="400000"/>
          </a:ln>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489">
                                            <p:txEl>
                                              <p:pRg st="1" end="1"/>
                                            </p:txEl>
                                          </p:spTgt>
                                        </p:tgtEl>
                                        <p:attrNameLst>
                                          <p:attrName>style.visibility</p:attrName>
                                        </p:attrNameLst>
                                      </p:cBhvr>
                                      <p:to>
                                        <p:strVal val="visible"/>
                                      </p:to>
                                    </p:set>
                                    <p:animEffect filter="wipe(left)" transition="in">
                                      <p:cBhvr>
                                        <p:cTn id="7" dur="500"/>
                                        <p:tgtEl>
                                          <p:spTgt spid="4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489">
                                            <p:txEl>
                                              <p:pRg st="2" end="2"/>
                                            </p:txEl>
                                          </p:spTgt>
                                        </p:tgtEl>
                                        <p:attrNameLst>
                                          <p:attrName>style.visibility</p:attrName>
                                        </p:attrNameLst>
                                      </p:cBhvr>
                                      <p:to>
                                        <p:strVal val="visible"/>
                                      </p:to>
                                    </p:set>
                                    <p:animEffect filter="wipe(left)" transition="in">
                                      <p:cBhvr>
                                        <p:cTn id="12" dur="500"/>
                                        <p:tgtEl>
                                          <p:spTgt spid="4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489">
                                            <p:txEl>
                                              <p:pRg st="3" end="3"/>
                                            </p:txEl>
                                          </p:spTgt>
                                        </p:tgtEl>
                                        <p:attrNameLst>
                                          <p:attrName>style.visibility</p:attrName>
                                        </p:attrNameLst>
                                      </p:cBhvr>
                                      <p:to>
                                        <p:strVal val="visible"/>
                                      </p:to>
                                    </p:set>
                                    <p:animEffect filter="wipe(left)" transition="in">
                                      <p:cBhvr>
                                        <p:cTn id="17" dur="500"/>
                                        <p:tgtEl>
                                          <p:spTgt spid="48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489">
                                            <p:txEl>
                                              <p:pRg st="4" end="4"/>
                                            </p:txEl>
                                          </p:spTgt>
                                        </p:tgtEl>
                                        <p:attrNameLst>
                                          <p:attrName>style.visibility</p:attrName>
                                        </p:attrNameLst>
                                      </p:cBhvr>
                                      <p:to>
                                        <p:strVal val="visible"/>
                                      </p:to>
                                    </p:set>
                                    <p:animEffect filter="wipe(left)" transition="in">
                                      <p:cBhvr>
                                        <p:cTn id="22" dur="500"/>
                                        <p:tgtEl>
                                          <p:spTgt spid="48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9"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2"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493"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494" name=""/>
          <p:cNvPicPr/>
          <p:nvPr/>
        </p:nvPicPr>
        <p:blipFill>
          <a:blip r:embed="rId4">
            <a:extLst/>
          </a:blip>
          <a:stretch>
            <a:fillRect/>
          </a:stretch>
        </p:blipFill>
        <p:spPr>
          <a:xfrm>
            <a:off x="-184151" y="-101750"/>
            <a:ext cx="13373102" cy="1841501"/>
          </a:xfrm>
          <a:prstGeom prst="rect">
            <a:avLst/>
          </a:prstGeom>
        </p:spPr>
      </p:pic>
      <p:pic>
        <p:nvPicPr>
          <p:cNvPr id="495"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96" name="Shape 496"/>
          <p:cNvSpPr/>
          <p:nvPr/>
        </p:nvSpPr>
        <p:spPr>
          <a:xfrm>
            <a:off x="848239" y="1856785"/>
            <a:ext cx="11308322" cy="10795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77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7700">
                <a:solidFill>
                  <a:srgbClr val="DCDEE0"/>
                </a:solidFill>
                <a:effectLst>
                  <a:outerShdw sx="100000" sy="100000" kx="0" ky="0" algn="b" rotWithShape="0" blurRad="63500" dist="63500" dir="2434218">
                    <a:srgbClr val="000000"/>
                  </a:outerShdw>
                </a:effectLst>
              </a:rPr>
              <a:t>The People Challenged</a:t>
            </a:r>
          </a:p>
        </p:txBody>
      </p:sp>
      <p:sp>
        <p:nvSpPr>
          <p:cNvPr id="497" name="Shape 497"/>
          <p:cNvSpPr/>
          <p:nvPr/>
        </p:nvSpPr>
        <p:spPr>
          <a:xfrm>
            <a:off x="505949" y="2815166"/>
            <a:ext cx="11992902" cy="59944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1:5–11 (NKJV)</a:t>
            </a:r>
            <a:endParaRPr sz="5500">
              <a:latin typeface="Abject Failure"/>
              <a:ea typeface="Abject Failure"/>
              <a:cs typeface="Abject Failure"/>
              <a:sym typeface="Abject Failure"/>
            </a:endParaRPr>
          </a:p>
          <a:p>
            <a:pPr lvl="0" defTabSz="457200">
              <a:defRPr i="0" sz="1800"/>
            </a:pPr>
            <a:r>
              <a:rPr baseline="31999" sz="4400">
                <a:latin typeface="Adelon"/>
                <a:ea typeface="Adelon"/>
                <a:cs typeface="Adelon"/>
                <a:sym typeface="Adelon"/>
              </a:rPr>
              <a:t>5</a:t>
            </a:r>
            <a:r>
              <a:rPr sz="4400">
                <a:latin typeface="Adelon"/>
                <a:ea typeface="Adelon"/>
                <a:cs typeface="Adelon"/>
                <a:sym typeface="Adelon"/>
              </a:rPr>
              <a:t> Now therefore, thus says the Lord of hosts: “Consider your ways! </a:t>
            </a:r>
            <a:r>
              <a:rPr baseline="31999" sz="4400">
                <a:latin typeface="Adelon"/>
                <a:ea typeface="Adelon"/>
                <a:cs typeface="Adelon"/>
                <a:sym typeface="Adelon"/>
              </a:rPr>
              <a:t>6</a:t>
            </a:r>
            <a:r>
              <a:rPr sz="4400">
                <a:latin typeface="Adelon"/>
                <a:ea typeface="Adelon"/>
                <a:cs typeface="Adelon"/>
                <a:sym typeface="Adelon"/>
              </a:rPr>
              <a:t> “You have sown much, and bring in little; You eat, but do not have enough; You drink, but you are not filled with drink; You clothe yourselves, but no one is warm; And he who earns wages, Earns wages </a:t>
            </a:r>
            <a:r>
              <a:rPr sz="4400">
                <a:latin typeface="Adelon"/>
                <a:ea typeface="Adelon"/>
                <a:cs typeface="Adelon"/>
                <a:sym typeface="Adelon"/>
              </a:rPr>
              <a:t>to put</a:t>
            </a:r>
            <a:r>
              <a:rPr sz="4400">
                <a:latin typeface="Adelon"/>
                <a:ea typeface="Adelon"/>
                <a:cs typeface="Adelon"/>
                <a:sym typeface="Adelon"/>
              </a:rPr>
              <a:t> into a bag with holes.” </a:t>
            </a:r>
            <a:r>
              <a:rPr baseline="31999" sz="4400">
                <a:latin typeface="Adelon"/>
                <a:ea typeface="Adelon"/>
                <a:cs typeface="Adelon"/>
                <a:sym typeface="Adelon"/>
              </a:rPr>
              <a:t>7</a:t>
            </a:r>
            <a:r>
              <a:rPr sz="4400">
                <a:latin typeface="Adelon"/>
                <a:ea typeface="Adelon"/>
                <a:cs typeface="Adelon"/>
                <a:sym typeface="Adelon"/>
              </a:rPr>
              <a:t> Thus says the Lord of hosts: “Consider your ways!</a:t>
            </a:r>
          </a:p>
        </p:txBody>
      </p:sp>
    </p:spTree>
  </p:cSld>
  <p:clrMapOvr>
    <a:masterClrMapping/>
  </p:clrMapOvr>
  <p:transition spd="slow"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9"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500"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501" name=""/>
          <p:cNvPicPr/>
          <p:nvPr/>
        </p:nvPicPr>
        <p:blipFill>
          <a:blip r:embed="rId4">
            <a:extLst/>
          </a:blip>
          <a:stretch>
            <a:fillRect/>
          </a:stretch>
        </p:blipFill>
        <p:spPr>
          <a:xfrm>
            <a:off x="-184151" y="-101750"/>
            <a:ext cx="13373102" cy="1841501"/>
          </a:xfrm>
          <a:prstGeom prst="rect">
            <a:avLst/>
          </a:prstGeom>
        </p:spPr>
      </p:pic>
      <p:pic>
        <p:nvPicPr>
          <p:cNvPr id="502"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03" name="Shape 503"/>
          <p:cNvSpPr/>
          <p:nvPr/>
        </p:nvSpPr>
        <p:spPr>
          <a:xfrm>
            <a:off x="505949" y="2815166"/>
            <a:ext cx="11992902" cy="59944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1:5–11 (NKJV)</a:t>
            </a:r>
            <a:endParaRPr sz="5500">
              <a:latin typeface="Abject Failure"/>
              <a:ea typeface="Abject Failure"/>
              <a:cs typeface="Abject Failure"/>
              <a:sym typeface="Abject Failure"/>
            </a:endParaRPr>
          </a:p>
          <a:p>
            <a:pPr lvl="0" defTabSz="457200">
              <a:defRPr i="0" sz="1800"/>
            </a:pPr>
            <a:r>
              <a:rPr baseline="31999" sz="4400">
                <a:latin typeface="Adelon"/>
                <a:ea typeface="Adelon"/>
                <a:cs typeface="Adelon"/>
                <a:sym typeface="Adelon"/>
              </a:rPr>
              <a:t>8</a:t>
            </a:r>
            <a:r>
              <a:rPr sz="4400">
                <a:latin typeface="Adelon"/>
                <a:ea typeface="Adelon"/>
                <a:cs typeface="Adelon"/>
                <a:sym typeface="Adelon"/>
              </a:rPr>
              <a:t> Go up to the mountains and bring wood and build the temple, that I may take pleasure in it and be glorified,” says the Lord. </a:t>
            </a:r>
            <a:r>
              <a:rPr baseline="31999" sz="4400">
                <a:latin typeface="Adelon"/>
                <a:ea typeface="Adelon"/>
                <a:cs typeface="Adelon"/>
                <a:sym typeface="Adelon"/>
              </a:rPr>
              <a:t>9</a:t>
            </a:r>
            <a:r>
              <a:rPr sz="4400">
                <a:latin typeface="Adelon"/>
                <a:ea typeface="Adelon"/>
                <a:cs typeface="Adelon"/>
                <a:sym typeface="Adelon"/>
              </a:rPr>
              <a:t> “</a:t>
            </a:r>
            <a:r>
              <a:rPr sz="4400">
                <a:latin typeface="Adelon"/>
                <a:ea typeface="Adelon"/>
                <a:cs typeface="Adelon"/>
                <a:sym typeface="Adelon"/>
              </a:rPr>
              <a:t>You</a:t>
            </a:r>
            <a:r>
              <a:rPr sz="4400">
                <a:latin typeface="Adelon"/>
                <a:ea typeface="Adelon"/>
                <a:cs typeface="Adelon"/>
                <a:sym typeface="Adelon"/>
              </a:rPr>
              <a:t> looked for much, but indeed </a:t>
            </a:r>
            <a:r>
              <a:rPr sz="4400">
                <a:latin typeface="Adelon"/>
                <a:ea typeface="Adelon"/>
                <a:cs typeface="Adelon"/>
                <a:sym typeface="Adelon"/>
              </a:rPr>
              <a:t>it came to</a:t>
            </a:r>
            <a:r>
              <a:rPr sz="4400">
                <a:latin typeface="Adelon"/>
                <a:ea typeface="Adelon"/>
                <a:cs typeface="Adelon"/>
                <a:sym typeface="Adelon"/>
              </a:rPr>
              <a:t> little; and when you brought it home, I blew it away. Why?” says the Lord of hosts. “Because of My house that </a:t>
            </a:r>
            <a:r>
              <a:rPr sz="4400">
                <a:latin typeface="Adelon"/>
                <a:ea typeface="Adelon"/>
                <a:cs typeface="Adelon"/>
                <a:sym typeface="Adelon"/>
              </a:rPr>
              <a:t>is in</a:t>
            </a:r>
            <a:r>
              <a:rPr sz="4400">
                <a:latin typeface="Adelon"/>
                <a:ea typeface="Adelon"/>
                <a:cs typeface="Adelon"/>
                <a:sym typeface="Adelon"/>
              </a:rPr>
              <a:t> ruins, while every one of you runs to his own house. </a:t>
            </a:r>
          </a:p>
        </p:txBody>
      </p:sp>
      <p:sp>
        <p:nvSpPr>
          <p:cNvPr id="504" name="Shape 504"/>
          <p:cNvSpPr/>
          <p:nvPr/>
        </p:nvSpPr>
        <p:spPr>
          <a:xfrm>
            <a:off x="848239" y="1856785"/>
            <a:ext cx="11308322" cy="10795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77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7700">
                <a:solidFill>
                  <a:srgbClr val="DCDEE0"/>
                </a:solidFill>
                <a:effectLst>
                  <a:outerShdw sx="100000" sy="100000" kx="0" ky="0" algn="b" rotWithShape="0" blurRad="63500" dist="63500" dir="2434218">
                    <a:srgbClr val="000000"/>
                  </a:outerShdw>
                </a:effectLst>
              </a:rPr>
              <a:t>The People Challenged</a:t>
            </a:r>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6"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507"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508" name=""/>
          <p:cNvPicPr/>
          <p:nvPr/>
        </p:nvPicPr>
        <p:blipFill>
          <a:blip r:embed="rId4">
            <a:extLst/>
          </a:blip>
          <a:stretch>
            <a:fillRect/>
          </a:stretch>
        </p:blipFill>
        <p:spPr>
          <a:xfrm>
            <a:off x="-184151" y="-101750"/>
            <a:ext cx="13373102" cy="1841501"/>
          </a:xfrm>
          <a:prstGeom prst="rect">
            <a:avLst/>
          </a:prstGeom>
        </p:spPr>
      </p:pic>
      <p:pic>
        <p:nvPicPr>
          <p:cNvPr id="509"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10" name="Shape 510"/>
          <p:cNvSpPr/>
          <p:nvPr/>
        </p:nvSpPr>
        <p:spPr>
          <a:xfrm>
            <a:off x="505949" y="2815166"/>
            <a:ext cx="11992902" cy="66167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1:5–11 (NKJV)</a:t>
            </a:r>
            <a:endParaRPr sz="5500">
              <a:latin typeface="Abject Failure"/>
              <a:ea typeface="Abject Failure"/>
              <a:cs typeface="Abject Failure"/>
              <a:sym typeface="Abject Failure"/>
            </a:endParaRPr>
          </a:p>
          <a:p>
            <a:pPr lvl="0" defTabSz="457200">
              <a:defRPr i="0" sz="1800"/>
            </a:pPr>
            <a:r>
              <a:rPr baseline="31999" sz="5000">
                <a:latin typeface="Adelon"/>
                <a:ea typeface="Adelon"/>
                <a:cs typeface="Adelon"/>
                <a:sym typeface="Adelon"/>
              </a:rPr>
              <a:t>10</a:t>
            </a:r>
            <a:r>
              <a:rPr sz="5000">
                <a:latin typeface="Adelon"/>
                <a:ea typeface="Adelon"/>
                <a:cs typeface="Adelon"/>
                <a:sym typeface="Adelon"/>
              </a:rPr>
              <a:t> Therefore the heavens above you withhold the dew, and the earth withholds its fruit. </a:t>
            </a:r>
            <a:r>
              <a:rPr baseline="31999" sz="5000">
                <a:latin typeface="Adelon"/>
                <a:ea typeface="Adelon"/>
                <a:cs typeface="Adelon"/>
                <a:sym typeface="Adelon"/>
              </a:rPr>
              <a:t>11</a:t>
            </a:r>
            <a:r>
              <a:rPr sz="5000">
                <a:latin typeface="Adelon"/>
                <a:ea typeface="Adelon"/>
                <a:cs typeface="Adelon"/>
                <a:sym typeface="Adelon"/>
              </a:rPr>
              <a:t> For I called for a drought on the land and the mountains, on the grain and the new wine and the oil, on whatever the ground brings forth, on men and livestock, and on all the labor of </a:t>
            </a:r>
            <a:r>
              <a:rPr sz="5000">
                <a:latin typeface="Adelon"/>
                <a:ea typeface="Adelon"/>
                <a:cs typeface="Adelon"/>
                <a:sym typeface="Adelon"/>
              </a:rPr>
              <a:t>your</a:t>
            </a:r>
            <a:r>
              <a:rPr sz="5000">
                <a:latin typeface="Adelon"/>
                <a:ea typeface="Adelon"/>
                <a:cs typeface="Adelon"/>
                <a:sym typeface="Adelon"/>
              </a:rPr>
              <a:t> hands.”</a:t>
            </a:r>
          </a:p>
        </p:txBody>
      </p:sp>
      <p:sp>
        <p:nvSpPr>
          <p:cNvPr id="511" name="Shape 511"/>
          <p:cNvSpPr/>
          <p:nvPr/>
        </p:nvSpPr>
        <p:spPr>
          <a:xfrm>
            <a:off x="848239" y="1856785"/>
            <a:ext cx="11308322" cy="10795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77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7700">
                <a:solidFill>
                  <a:srgbClr val="DCDEE0"/>
                </a:solidFill>
                <a:effectLst>
                  <a:outerShdw sx="100000" sy="100000" kx="0" ky="0" algn="b" rotWithShape="0" blurRad="63500" dist="63500" dir="2434218">
                    <a:srgbClr val="000000"/>
                  </a:outerShdw>
                </a:effectLst>
              </a:rPr>
              <a:t>The People Challenged</a:t>
            </a: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3"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14" name=""/>
          <p:cNvPicPr/>
          <p:nvPr/>
        </p:nvPicPr>
        <p:blipFill>
          <a:blip r:embed="rId3">
            <a:extLst/>
          </a:blip>
          <a:stretch>
            <a:fillRect/>
          </a:stretch>
        </p:blipFill>
        <p:spPr>
          <a:xfrm>
            <a:off x="-184151" y="-101750"/>
            <a:ext cx="13373102" cy="1841501"/>
          </a:xfrm>
          <a:prstGeom prst="rect">
            <a:avLst/>
          </a:prstGeom>
        </p:spPr>
      </p:pic>
      <p:pic>
        <p:nvPicPr>
          <p:cNvPr id="515"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16" name="Shape 516"/>
          <p:cNvSpPr/>
          <p:nvPr/>
        </p:nvSpPr>
        <p:spPr>
          <a:xfrm>
            <a:off x="5258990" y="3392810"/>
            <a:ext cx="7500806" cy="59436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700"/>
              </a:spcBef>
              <a:buSzPct val="62000"/>
              <a:buBlip>
                <a:blip r:embed="rId5"/>
              </a:buBlip>
              <a:defRPr i="0" sz="1800"/>
            </a:pPr>
            <a:r>
              <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rPr>
              <a:t>Consider Your Ways …</a:t>
            </a:r>
            <a:endPar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706966" indent="-338666" algn="l" defTabSz="914400">
              <a:spcBef>
                <a:spcPts val="1100"/>
              </a:spcBef>
              <a:buSzPct val="30000"/>
              <a:buBlip>
                <a:blip r:embed="rId5"/>
              </a:buBlip>
              <a:defRPr i="0" sz="1800"/>
            </a:pP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Their efforts resulted in little - (1:6)</a:t>
            </a:r>
            <a:endParaRPr sz="36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706966" indent="-338666" algn="l" defTabSz="914400">
              <a:spcBef>
                <a:spcPts val="1100"/>
              </a:spcBef>
              <a:buSzPct val="30000"/>
              <a:buBlip>
                <a:blip r:embed="rId5"/>
              </a:buBlip>
              <a:defRPr i="0" sz="1800"/>
            </a:pP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They looked for much, but God blew it away - (1:9)</a:t>
            </a:r>
            <a:endParaRPr sz="36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706966" indent="-338666" algn="l" defTabSz="914400">
              <a:spcBef>
                <a:spcPts val="1100"/>
              </a:spcBef>
              <a:buSzPct val="30000"/>
              <a:buBlip>
                <a:blip r:embed="rId5"/>
              </a:buBlip>
              <a:defRPr i="0" sz="1800"/>
            </a:pP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While His house lay in ruins, they were busy building their own - God was not glorified - (1:9)</a:t>
            </a:r>
            <a:endParaRPr sz="36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706966" indent="-338666" algn="l" defTabSz="914400">
              <a:spcBef>
                <a:spcPts val="1100"/>
              </a:spcBef>
              <a:buSzPct val="30000"/>
              <a:buBlip>
                <a:blip r:embed="rId5"/>
              </a:buBlip>
              <a:defRPr i="0" sz="1800"/>
            </a:pP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Therefore God had called for a drought on the land and its fruit - (1:10)</a:t>
            </a:r>
          </a:p>
        </p:txBody>
      </p:sp>
      <p:pic>
        <p:nvPicPr>
          <p:cNvPr id="517" name=""/>
          <p:cNvPicPr/>
          <p:nvPr/>
        </p:nvPicPr>
        <p:blipFill>
          <a:blip r:embed="rId6">
            <a:extLst/>
          </a:blip>
          <a:stretch>
            <a:fillRect/>
          </a:stretch>
        </p:blipFill>
        <p:spPr>
          <a:xfrm>
            <a:off x="-91083" y="2967716"/>
            <a:ext cx="4834149" cy="6938993"/>
          </a:xfrm>
          <a:prstGeom prst="rect">
            <a:avLst/>
          </a:prstGeom>
        </p:spPr>
      </p:pic>
      <p:sp>
        <p:nvSpPr>
          <p:cNvPr id="518" name="Shape 518"/>
          <p:cNvSpPr/>
          <p:nvPr/>
        </p:nvSpPr>
        <p:spPr>
          <a:xfrm>
            <a:off x="848239" y="1856785"/>
            <a:ext cx="11308322" cy="10795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77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7700">
                <a:solidFill>
                  <a:srgbClr val="DCDEE0"/>
                </a:solidFill>
                <a:effectLst>
                  <a:outerShdw sx="100000" sy="100000" kx="0" ky="0" algn="b" rotWithShape="0" blurRad="63500" dist="63500" dir="2434218">
                    <a:srgbClr val="000000"/>
                  </a:outerShdw>
                </a:effectLst>
              </a:rPr>
              <a:t>The People Challenged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16">
                                            <p:txEl>
                                              <p:pRg st="2" end="2"/>
                                            </p:txEl>
                                          </p:spTgt>
                                        </p:tgtEl>
                                        <p:attrNameLst>
                                          <p:attrName>style.visibility</p:attrName>
                                        </p:attrNameLst>
                                      </p:cBhvr>
                                      <p:to>
                                        <p:strVal val="visible"/>
                                      </p:to>
                                    </p:set>
                                    <p:animEffect filter="wipe(left)" transition="in">
                                      <p:cBhvr>
                                        <p:cTn id="7" dur="1500"/>
                                        <p:tgtEl>
                                          <p:spTgt spid="5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516">
                                            <p:txEl>
                                              <p:pRg st="3" end="3"/>
                                            </p:txEl>
                                          </p:spTgt>
                                        </p:tgtEl>
                                        <p:attrNameLst>
                                          <p:attrName>style.visibility</p:attrName>
                                        </p:attrNameLst>
                                      </p:cBhvr>
                                      <p:to>
                                        <p:strVal val="visible"/>
                                      </p:to>
                                    </p:set>
                                    <p:animEffect filter="wipe(left)" transition="in">
                                      <p:cBhvr>
                                        <p:cTn id="12" dur="1500"/>
                                        <p:tgtEl>
                                          <p:spTgt spid="5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516">
                                            <p:txEl>
                                              <p:pRg st="4" end="4"/>
                                            </p:txEl>
                                          </p:spTgt>
                                        </p:tgtEl>
                                        <p:attrNameLst>
                                          <p:attrName>style.visibility</p:attrName>
                                        </p:attrNameLst>
                                      </p:cBhvr>
                                      <p:to>
                                        <p:strVal val="visible"/>
                                      </p:to>
                                    </p:set>
                                    <p:animEffect filter="wipe(left)" transition="in">
                                      <p:cBhvr>
                                        <p:cTn id="17" dur="1500"/>
                                        <p:tgtEl>
                                          <p:spTgt spid="51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0"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21" name=""/>
          <p:cNvPicPr/>
          <p:nvPr/>
        </p:nvPicPr>
        <p:blipFill>
          <a:blip r:embed="rId3">
            <a:extLst/>
          </a:blip>
          <a:stretch>
            <a:fillRect/>
          </a:stretch>
        </p:blipFill>
        <p:spPr>
          <a:xfrm>
            <a:off x="-184151" y="-101750"/>
            <a:ext cx="13373102" cy="1841501"/>
          </a:xfrm>
          <a:prstGeom prst="rect">
            <a:avLst/>
          </a:prstGeom>
        </p:spPr>
      </p:pic>
      <p:pic>
        <p:nvPicPr>
          <p:cNvPr id="522"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23" name="Shape 523"/>
          <p:cNvSpPr/>
          <p:nvPr/>
        </p:nvSpPr>
        <p:spPr>
          <a:xfrm>
            <a:off x="5258990" y="3392810"/>
            <a:ext cx="7500806" cy="61214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700"/>
              </a:spcBef>
              <a:buSzPct val="62000"/>
              <a:buBlip>
                <a:blip r:embed="rId5"/>
              </a:buBlip>
              <a:defRPr i="0" sz="1800"/>
            </a:pPr>
            <a:r>
              <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rPr>
              <a:t>Consider Your Ways …</a:t>
            </a:r>
            <a:endPar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960966" indent="-338666" algn="l" defTabSz="914400">
              <a:spcBef>
                <a:spcPts val="1100"/>
              </a:spcBef>
              <a:buSzPct val="30000"/>
              <a:buBlip>
                <a:blip r:embed="rId5"/>
              </a:buBlip>
              <a:defRPr i="0" sz="1800"/>
            </a:pPr>
            <a:r>
              <a:rPr sz="4000">
                <a:solidFill>
                  <a:srgbClr val="FFFFFF"/>
                </a:solidFill>
                <a:effectLst>
                  <a:outerShdw sx="100000" sy="100000" kx="0" ky="0" algn="b" rotWithShape="0" blurRad="63500" dist="63500" dir="832817">
                    <a:srgbClr val="000000"/>
                  </a:outerShdw>
                </a:effectLst>
                <a:latin typeface="Adelon"/>
                <a:ea typeface="Adelon"/>
                <a:cs typeface="Adelon"/>
                <a:sym typeface="Adelon"/>
              </a:rPr>
              <a:t>The Lord challenges them to consider their ways, i.e., to examine themselves that they may realize their true condition and why – 1:5-6</a:t>
            </a:r>
            <a:endParaRPr sz="40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960966" indent="-338666" algn="l" defTabSz="914400">
              <a:spcBef>
                <a:spcPts val="1100"/>
              </a:spcBef>
              <a:buSzPct val="30000"/>
              <a:buBlip>
                <a:blip r:embed="rId5"/>
              </a:buBlip>
              <a:defRPr i="0" sz="1800"/>
            </a:pPr>
            <a:r>
              <a:rPr sz="4000">
                <a:solidFill>
                  <a:srgbClr val="FFFFFF"/>
                </a:solidFill>
                <a:effectLst>
                  <a:outerShdw sx="100000" sy="100000" kx="0" ky="0" algn="b" rotWithShape="0" blurRad="63500" dist="63500" dir="832817">
                    <a:srgbClr val="000000"/>
                  </a:outerShdw>
                </a:effectLst>
                <a:latin typeface="Adelon"/>
                <a:ea typeface="Adelon"/>
                <a:cs typeface="Adelon"/>
                <a:sym typeface="Adelon"/>
              </a:rPr>
              <a:t>To motivate them to get their priorities in order &amp; build the temple, their trouble is explained – 1:7-11</a:t>
            </a:r>
          </a:p>
        </p:txBody>
      </p:sp>
      <p:pic>
        <p:nvPicPr>
          <p:cNvPr id="524" name=""/>
          <p:cNvPicPr/>
          <p:nvPr/>
        </p:nvPicPr>
        <p:blipFill>
          <a:blip r:embed="rId6">
            <a:extLst/>
          </a:blip>
          <a:stretch>
            <a:fillRect/>
          </a:stretch>
        </p:blipFill>
        <p:spPr>
          <a:xfrm>
            <a:off x="-91083" y="2967716"/>
            <a:ext cx="4834149" cy="6938993"/>
          </a:xfrm>
          <a:prstGeom prst="rect">
            <a:avLst/>
          </a:prstGeom>
        </p:spPr>
      </p:pic>
      <p:sp>
        <p:nvSpPr>
          <p:cNvPr id="525" name="Shape 525"/>
          <p:cNvSpPr/>
          <p:nvPr/>
        </p:nvSpPr>
        <p:spPr>
          <a:xfrm>
            <a:off x="848239" y="1856785"/>
            <a:ext cx="11308322" cy="10795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77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7700">
                <a:solidFill>
                  <a:srgbClr val="DCDEE0"/>
                </a:solidFill>
                <a:effectLst>
                  <a:outerShdw sx="100000" sy="100000" kx="0" ky="0" algn="b" rotWithShape="0" blurRad="63500" dist="63500" dir="2434218">
                    <a:srgbClr val="000000"/>
                  </a:outerShdw>
                </a:effectLst>
              </a:rPr>
              <a:t>The People Challenged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23">
                                            <p:txEl>
                                              <p:pRg st="2" end="2"/>
                                            </p:txEl>
                                          </p:spTgt>
                                        </p:tgtEl>
                                        <p:attrNameLst>
                                          <p:attrName>style.visibility</p:attrName>
                                        </p:attrNameLst>
                                      </p:cBhvr>
                                      <p:to>
                                        <p:strVal val="visible"/>
                                      </p:to>
                                    </p:set>
                                    <p:animEffect filter="wipe(left)" transition="in">
                                      <p:cBhvr>
                                        <p:cTn id="7" dur="1500"/>
                                        <p:tgtEl>
                                          <p:spTgt spid="5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3"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7"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28" name=""/>
          <p:cNvPicPr/>
          <p:nvPr/>
        </p:nvPicPr>
        <p:blipFill>
          <a:blip r:embed="rId3">
            <a:extLst/>
          </a:blip>
          <a:stretch>
            <a:fillRect/>
          </a:stretch>
        </p:blipFill>
        <p:spPr>
          <a:xfrm>
            <a:off x="-184151" y="-101750"/>
            <a:ext cx="13373102" cy="1841501"/>
          </a:xfrm>
          <a:prstGeom prst="rect">
            <a:avLst/>
          </a:prstGeom>
        </p:spPr>
      </p:pic>
      <p:pic>
        <p:nvPicPr>
          <p:cNvPr id="529"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30" name="Shape 530"/>
          <p:cNvSpPr/>
          <p:nvPr/>
        </p:nvSpPr>
        <p:spPr>
          <a:xfrm>
            <a:off x="4701513" y="3392810"/>
            <a:ext cx="8058283" cy="6155004"/>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700"/>
              </a:spcBef>
              <a:buSzPct val="62000"/>
              <a:buBlip>
                <a:blip r:embed="rId5"/>
              </a:buBlip>
              <a:defRPr i="0" sz="1800"/>
            </a:pPr>
            <a:r>
              <a:rPr sz="3900">
                <a:solidFill>
                  <a:srgbClr val="FFFFFF"/>
                </a:solidFill>
                <a:effectLst>
                  <a:outerShdw sx="100000" sy="100000" kx="0" ky="0" algn="b" rotWithShape="0" blurRad="63500" dist="63500" dir="832817">
                    <a:srgbClr val="000000"/>
                  </a:outerShdw>
                </a:effectLst>
                <a:latin typeface="Denmark"/>
                <a:ea typeface="Denmark"/>
                <a:cs typeface="Denmark"/>
                <a:sym typeface="Denmark"/>
              </a:rPr>
              <a:t>Nobody can truly prosper if the Lord is not first in their hearts! -Deut 28:1-15; 29:18-28; Psalm 107:34</a:t>
            </a:r>
            <a:endParaRPr sz="39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960966" indent="-338666" algn="l" defTabSz="914400">
              <a:spcBef>
                <a:spcPts val="1100"/>
              </a:spcBef>
              <a:buSzPct val="30000"/>
              <a:buBlip>
                <a:blip r:embed="rId5"/>
              </a:buBlip>
              <a:defRPr i="0" sz="1800"/>
            </a:pPr>
            <a:r>
              <a:rPr sz="3400">
                <a:solidFill>
                  <a:srgbClr val="FFFFFF"/>
                </a:solidFill>
                <a:effectLst>
                  <a:outerShdw sx="100000" sy="100000" kx="0" ky="0" algn="b" rotWithShape="0" blurRad="63500" dist="63500" dir="832817">
                    <a:srgbClr val="000000"/>
                  </a:outerShdw>
                </a:effectLst>
                <a:latin typeface="Adelon"/>
                <a:ea typeface="Adelon"/>
                <a:cs typeface="Adelon"/>
                <a:sym typeface="Adelon"/>
              </a:rPr>
              <a:t>Everything we may accomplish without the Lord will come to nothing - Psalm 127:1,2; Mat 16:26</a:t>
            </a:r>
            <a:endParaRPr sz="34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960966" indent="-338666" algn="l" defTabSz="914400">
              <a:spcBef>
                <a:spcPts val="1100"/>
              </a:spcBef>
              <a:buSzPct val="30000"/>
              <a:buBlip>
                <a:blip r:embed="rId5"/>
              </a:buBlip>
              <a:defRPr i="0" sz="1800"/>
            </a:pPr>
            <a:r>
              <a:rPr sz="3400">
                <a:solidFill>
                  <a:srgbClr val="FFFB00"/>
                </a:solidFill>
                <a:effectLst>
                  <a:outerShdw sx="100000" sy="100000" kx="0" ky="0" algn="b" rotWithShape="0" blurRad="63500" dist="63500" dir="832817">
                    <a:srgbClr val="000000"/>
                  </a:outerShdw>
                </a:effectLst>
                <a:latin typeface="Denmark"/>
                <a:ea typeface="Denmark"/>
                <a:cs typeface="Denmark"/>
                <a:sym typeface="Denmark"/>
              </a:rPr>
              <a:t>True success</a:t>
            </a:r>
            <a:r>
              <a:rPr sz="3400">
                <a:solidFill>
                  <a:srgbClr val="FFFFFF"/>
                </a:solidFill>
                <a:effectLst>
                  <a:outerShdw sx="100000" sy="100000" kx="0" ky="0" algn="b" rotWithShape="0" blurRad="63500" dist="63500" dir="832817">
                    <a:srgbClr val="000000"/>
                  </a:outerShdw>
                </a:effectLst>
                <a:latin typeface="Adelon"/>
                <a:ea typeface="Adelon"/>
                <a:cs typeface="Adelon"/>
                <a:sym typeface="Adelon"/>
              </a:rPr>
              <a:t> depends on putting the Lord first IN OUR HEARTS &amp; may not be recognizable to the carnal mind - 1 Pet 313-17</a:t>
            </a:r>
          </a:p>
        </p:txBody>
      </p:sp>
      <p:pic>
        <p:nvPicPr>
          <p:cNvPr id="531" name=""/>
          <p:cNvPicPr/>
          <p:nvPr/>
        </p:nvPicPr>
        <p:blipFill>
          <a:blip r:embed="rId6">
            <a:extLst/>
          </a:blip>
          <a:stretch>
            <a:fillRect/>
          </a:stretch>
        </p:blipFill>
        <p:spPr>
          <a:xfrm>
            <a:off x="-91083" y="2967716"/>
            <a:ext cx="4834149" cy="6938993"/>
          </a:xfrm>
          <a:prstGeom prst="rect">
            <a:avLst/>
          </a:prstGeom>
        </p:spPr>
      </p:pic>
      <p:sp>
        <p:nvSpPr>
          <p:cNvPr id="532" name="Shape 532"/>
          <p:cNvSpPr/>
          <p:nvPr/>
        </p:nvSpPr>
        <p:spPr>
          <a:xfrm>
            <a:off x="848239" y="1856785"/>
            <a:ext cx="11308322" cy="10795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77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7700">
                <a:solidFill>
                  <a:srgbClr val="DCDEE0"/>
                </a:solidFill>
                <a:effectLst>
                  <a:outerShdw sx="100000" sy="100000" kx="0" ky="0" algn="b" rotWithShape="0" blurRad="63500" dist="63500" dir="2434218">
                    <a:srgbClr val="000000"/>
                  </a:outerShdw>
                </a:effectLst>
              </a:rPr>
              <a:t>The People Challenged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30">
                                            <p:txEl>
                                              <p:pRg st="2" end="2"/>
                                            </p:txEl>
                                          </p:spTgt>
                                        </p:tgtEl>
                                        <p:attrNameLst>
                                          <p:attrName>style.visibility</p:attrName>
                                        </p:attrNameLst>
                                      </p:cBhvr>
                                      <p:to>
                                        <p:strVal val="visible"/>
                                      </p:to>
                                    </p:set>
                                    <p:animEffect filter="wipe(left)" transition="in">
                                      <p:cBhvr>
                                        <p:cTn id="7" dur="1500"/>
                                        <p:tgtEl>
                                          <p:spTgt spid="5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0"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4"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35" name=""/>
          <p:cNvPicPr/>
          <p:nvPr/>
        </p:nvPicPr>
        <p:blipFill>
          <a:blip r:embed="rId3">
            <a:extLst/>
          </a:blip>
          <a:stretch>
            <a:fillRect/>
          </a:stretch>
        </p:blipFill>
        <p:spPr>
          <a:xfrm>
            <a:off x="-184151" y="-101750"/>
            <a:ext cx="13373102" cy="1841501"/>
          </a:xfrm>
          <a:prstGeom prst="rect">
            <a:avLst/>
          </a:prstGeom>
        </p:spPr>
      </p:pic>
      <p:pic>
        <p:nvPicPr>
          <p:cNvPr id="536"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37" name="Shape 537"/>
          <p:cNvSpPr/>
          <p:nvPr/>
        </p:nvSpPr>
        <p:spPr>
          <a:xfrm>
            <a:off x="4701513" y="3392810"/>
            <a:ext cx="8058283" cy="58674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3400"/>
              </a:spcBef>
              <a:buSzPct val="62000"/>
              <a:buBlip>
                <a:blip r:embed="rId5"/>
              </a:buBlip>
              <a:defRPr i="0" sz="1800"/>
            </a:pPr>
            <a:r>
              <a:rPr sz="3600">
                <a:solidFill>
                  <a:srgbClr val="FFFFFF"/>
                </a:solidFill>
                <a:effectLst>
                  <a:outerShdw sx="100000" sy="100000" kx="0" ky="0" algn="b" rotWithShape="0" blurRad="63500" dist="63500" dir="832817">
                    <a:srgbClr val="000000"/>
                  </a:outerShdw>
                </a:effectLst>
                <a:latin typeface="Denmark"/>
                <a:ea typeface="Denmark"/>
                <a:cs typeface="Denmark"/>
                <a:sym typeface="Denmark"/>
              </a:rPr>
              <a:t>ARE WE laboriously involved with our own affairs while neglecting our spiritual state, duties &amp; responsibilities. - 2 Pet 1:5-10; Phili 2:12</a:t>
            </a:r>
            <a:endParaRPr sz="36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0" marL="520700" indent="-520700" algn="l" defTabSz="914400">
              <a:spcBef>
                <a:spcPts val="3400"/>
              </a:spcBef>
              <a:buSzPct val="62000"/>
              <a:buBlip>
                <a:blip r:embed="rId5"/>
              </a:buBlip>
              <a:defRPr i="0" sz="1800"/>
            </a:pPr>
            <a:r>
              <a:rPr sz="3600">
                <a:solidFill>
                  <a:srgbClr val="FFFFFF"/>
                </a:solidFill>
                <a:effectLst>
                  <a:outerShdw sx="100000" sy="100000" kx="0" ky="0" algn="b" rotWithShape="0" blurRad="63500" dist="63500" dir="832817">
                    <a:srgbClr val="000000"/>
                  </a:outerShdw>
                </a:effectLst>
                <a:latin typeface="Denmark"/>
                <a:ea typeface="Denmark"/>
                <a:cs typeface="Denmark"/>
                <a:sym typeface="Denmark"/>
              </a:rPr>
              <a:t>What effect has our past priorities &amp; emphasis had on our current spiritual knowledge &amp; condition? - Eze 18:28; 2 Cor 13:5; Heb 12:15</a:t>
            </a:r>
          </a:p>
        </p:txBody>
      </p:sp>
      <p:pic>
        <p:nvPicPr>
          <p:cNvPr id="538" name=""/>
          <p:cNvPicPr/>
          <p:nvPr/>
        </p:nvPicPr>
        <p:blipFill>
          <a:blip r:embed="rId6">
            <a:extLst/>
          </a:blip>
          <a:stretch>
            <a:fillRect/>
          </a:stretch>
        </p:blipFill>
        <p:spPr>
          <a:xfrm>
            <a:off x="-91083" y="2967716"/>
            <a:ext cx="4834149" cy="6938993"/>
          </a:xfrm>
          <a:prstGeom prst="rect">
            <a:avLst/>
          </a:prstGeom>
        </p:spPr>
      </p:pic>
      <p:sp>
        <p:nvSpPr>
          <p:cNvPr id="539" name="Shape 539"/>
          <p:cNvSpPr/>
          <p:nvPr/>
        </p:nvSpPr>
        <p:spPr>
          <a:xfrm>
            <a:off x="848239" y="1856785"/>
            <a:ext cx="11308322" cy="10795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77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7700">
                <a:solidFill>
                  <a:srgbClr val="DCDEE0"/>
                </a:solidFill>
                <a:effectLst>
                  <a:outerShdw sx="100000" sy="100000" kx="0" ky="0" algn="b" rotWithShape="0" blurRad="63500" dist="63500" dir="2434218">
                    <a:srgbClr val="000000"/>
                  </a:outerShdw>
                </a:effectLst>
              </a:rPr>
              <a:t>The People Challenged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37">
                                            <p:bg/>
                                          </p:spTgt>
                                        </p:tgtEl>
                                        <p:attrNameLst>
                                          <p:attrName>style.visibility</p:attrName>
                                        </p:attrNameLst>
                                      </p:cBhvr>
                                      <p:to>
                                        <p:strVal val="visible"/>
                                      </p:to>
                                    </p:set>
                                    <p:animEffect filter="wipe(left)" transition="in">
                                      <p:cBhvr>
                                        <p:cTn id="7" dur="1500"/>
                                        <p:tgtEl>
                                          <p:spTgt spid="537">
                                            <p:bg/>
                                          </p:spTgt>
                                        </p:tgtEl>
                                      </p:cBhvr>
                                    </p:animEffect>
                                  </p:childTnLst>
                                </p:cTn>
                              </p:par>
                              <p:par>
                                <p:cTn id="8" presetClass="entr" presetSubtype="8" presetID="22" grpId="1" fill="hold">
                                  <p:stCondLst>
                                    <p:cond delay="0"/>
                                  </p:stCondLst>
                                  <p:iterate type="el" backwards="0">
                                    <p:tmAbs val="0"/>
                                  </p:iterate>
                                  <p:childTnLst>
                                    <p:set>
                                      <p:cBhvr>
                                        <p:cTn id="9" fill="hold"/>
                                        <p:tgtEl>
                                          <p:spTgt spid="537">
                                            <p:txEl>
                                              <p:pRg st="0" end="0"/>
                                            </p:txEl>
                                          </p:spTgt>
                                        </p:tgtEl>
                                        <p:attrNameLst>
                                          <p:attrName>style.visibility</p:attrName>
                                        </p:attrNameLst>
                                      </p:cBhvr>
                                      <p:to>
                                        <p:strVal val="visible"/>
                                      </p:to>
                                    </p:set>
                                    <p:animEffect filter="wipe(left)" transition="in">
                                      <p:cBhvr>
                                        <p:cTn id="10" dur="1500"/>
                                        <p:tgtEl>
                                          <p:spTgt spid="5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537">
                                            <p:txEl>
                                              <p:pRg st="1" end="1"/>
                                            </p:txEl>
                                          </p:spTgt>
                                        </p:tgtEl>
                                        <p:attrNameLst>
                                          <p:attrName>style.visibility</p:attrName>
                                        </p:attrNameLst>
                                      </p:cBhvr>
                                      <p:to>
                                        <p:strVal val="visible"/>
                                      </p:to>
                                    </p:set>
                                    <p:animEffect filter="wipe(left)" transition="in">
                                      <p:cBhvr>
                                        <p:cTn id="15" dur="1500"/>
                                        <p:tgtEl>
                                          <p:spTgt spid="53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7"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1"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542"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543" name=""/>
          <p:cNvPicPr/>
          <p:nvPr/>
        </p:nvPicPr>
        <p:blipFill>
          <a:blip r:embed="rId4">
            <a:extLst/>
          </a:blip>
          <a:stretch>
            <a:fillRect/>
          </a:stretch>
        </p:blipFill>
        <p:spPr>
          <a:xfrm>
            <a:off x="-184151" y="-101750"/>
            <a:ext cx="13373102" cy="1841501"/>
          </a:xfrm>
          <a:prstGeom prst="rect">
            <a:avLst/>
          </a:prstGeom>
        </p:spPr>
      </p:pic>
      <p:pic>
        <p:nvPicPr>
          <p:cNvPr id="544"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45" name="Shape 545"/>
          <p:cNvSpPr/>
          <p:nvPr/>
        </p:nvSpPr>
        <p:spPr>
          <a:xfrm>
            <a:off x="505949" y="2815166"/>
            <a:ext cx="11992902" cy="66294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1:12–15 (NKJV)</a:t>
            </a:r>
            <a:endParaRPr sz="5500">
              <a:latin typeface="Abject Failure"/>
              <a:ea typeface="Abject Failure"/>
              <a:cs typeface="Abject Failure"/>
              <a:sym typeface="Abject Failure"/>
            </a:endParaRPr>
          </a:p>
          <a:p>
            <a:pPr lvl="0" defTabSz="457200">
              <a:defRPr i="0" sz="1800"/>
            </a:pPr>
            <a:r>
              <a:rPr baseline="31999" sz="4400">
                <a:latin typeface="Adelon"/>
                <a:ea typeface="Adelon"/>
                <a:cs typeface="Adelon"/>
                <a:sym typeface="Adelon"/>
              </a:rPr>
              <a:t>12</a:t>
            </a:r>
            <a:r>
              <a:rPr sz="4400">
                <a:latin typeface="Adelon"/>
                <a:ea typeface="Adelon"/>
                <a:cs typeface="Adelon"/>
                <a:sym typeface="Adelon"/>
              </a:rPr>
              <a:t> Then Zerubbabel the son of Shealtiel, and Joshua the son of Jehozadak, the high priest, with all the remnant of the people, obeyed the voice of the Lord their God, and the words of Haggai the prophet, as the Lord their God had sent him; and the people feared the presence of the Lord. </a:t>
            </a:r>
            <a:r>
              <a:rPr baseline="31999" sz="4400">
                <a:latin typeface="Adelon"/>
                <a:ea typeface="Adelon"/>
                <a:cs typeface="Adelon"/>
                <a:sym typeface="Adelon"/>
              </a:rPr>
              <a:t>13</a:t>
            </a:r>
            <a:r>
              <a:rPr sz="4400">
                <a:latin typeface="Adelon"/>
                <a:ea typeface="Adelon"/>
                <a:cs typeface="Adelon"/>
                <a:sym typeface="Adelon"/>
              </a:rPr>
              <a:t> Then Haggai, the Lord’s messenger, spoke the Lord’s message to the people, saying, “I </a:t>
            </a:r>
            <a:r>
              <a:rPr sz="4400">
                <a:latin typeface="Adelon"/>
                <a:ea typeface="Adelon"/>
                <a:cs typeface="Adelon"/>
                <a:sym typeface="Adelon"/>
              </a:rPr>
              <a:t>am</a:t>
            </a:r>
            <a:r>
              <a:rPr sz="4400">
                <a:latin typeface="Adelon"/>
                <a:ea typeface="Adelon"/>
                <a:cs typeface="Adelon"/>
                <a:sym typeface="Adelon"/>
              </a:rPr>
              <a:t> with you, says the Lord.” </a:t>
            </a:r>
          </a:p>
        </p:txBody>
      </p:sp>
      <p:sp>
        <p:nvSpPr>
          <p:cNvPr id="546" name="Shape 546"/>
          <p:cNvSpPr/>
          <p:nvPr/>
        </p:nvSpPr>
        <p:spPr>
          <a:xfrm>
            <a:off x="1960613" y="1687452"/>
            <a:ext cx="9083574" cy="12827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93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9300">
                <a:solidFill>
                  <a:srgbClr val="DCDEE0"/>
                </a:solidFill>
                <a:effectLst>
                  <a:outerShdw sx="100000" sy="100000" kx="0" ky="0" algn="b" rotWithShape="0" blurRad="63500" dist="63500" dir="2434218">
                    <a:srgbClr val="000000"/>
                  </a:outerShdw>
                </a:effectLst>
              </a:rPr>
              <a:t>The People Obey</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5" name=""/>
          <p:cNvPicPr/>
          <p:nvPr/>
        </p:nvPicPr>
        <p:blipFill>
          <a:blip r:embed="rId2">
            <a:extLst/>
          </a:blip>
          <a:stretch>
            <a:fillRect/>
          </a:stretch>
        </p:blipFill>
        <p:spPr>
          <a:xfrm>
            <a:off x="-184151" y="-101750"/>
            <a:ext cx="13373102" cy="1841501"/>
          </a:xfrm>
          <a:prstGeom prst="rect">
            <a:avLst/>
          </a:prstGeom>
        </p:spPr>
      </p:pic>
      <p:pic>
        <p:nvPicPr>
          <p:cNvPr id="406" name=""/>
          <p:cNvPicPr/>
          <p:nvPr/>
        </p:nvPicPr>
        <p:blipFill>
          <a:blip r:embed="rId3">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pic>
        <p:nvPicPr>
          <p:cNvPr id="407" name=""/>
          <p:cNvPicPr/>
          <p:nvPr/>
        </p:nvPicPr>
        <p:blipFill>
          <a:blip r:embed="rId4">
            <a:extLst/>
          </a:blip>
          <a:stretch>
            <a:fillRect/>
          </a:stretch>
        </p:blipFill>
        <p:spPr>
          <a:xfrm>
            <a:off x="1502283" y="1257300"/>
            <a:ext cx="10000234" cy="1524000"/>
          </a:xfrm>
          <a:prstGeom prst="rect">
            <a:avLst/>
          </a:prstGeom>
        </p:spPr>
      </p:pic>
      <p:pic>
        <p:nvPicPr>
          <p:cNvPr id="408" name="pasted-image.pdf"/>
          <p:cNvPicPr/>
          <p:nvPr/>
        </p:nvPicPr>
        <p:blipFill>
          <a:blip r:embed="rId5">
            <a:extLst/>
          </a:blip>
          <a:stretch>
            <a:fillRect/>
          </a:stretch>
        </p:blipFill>
        <p:spPr>
          <a:xfrm>
            <a:off x="133350" y="8397357"/>
            <a:ext cx="12738100" cy="1254643"/>
          </a:xfrm>
          <a:prstGeom prst="rect">
            <a:avLst/>
          </a:prstGeom>
          <a:ln w="12700">
            <a:miter lim="400000"/>
          </a:ln>
        </p:spPr>
      </p:pic>
      <p:sp>
        <p:nvSpPr>
          <p:cNvPr id="409" name="Shape 409"/>
          <p:cNvSpPr/>
          <p:nvPr/>
        </p:nvSpPr>
        <p:spPr>
          <a:xfrm>
            <a:off x="354938" y="8655050"/>
            <a:ext cx="82852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609</a:t>
            </a:r>
          </a:p>
        </p:txBody>
      </p:sp>
      <p:sp>
        <p:nvSpPr>
          <p:cNvPr id="410" name="Shape 410"/>
          <p:cNvSpPr/>
          <p:nvPr/>
        </p:nvSpPr>
        <p:spPr>
          <a:xfrm>
            <a:off x="1228453" y="8655050"/>
            <a:ext cx="81993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597</a:t>
            </a:r>
          </a:p>
        </p:txBody>
      </p:sp>
      <p:pic>
        <p:nvPicPr>
          <p:cNvPr id="411" name=""/>
          <p:cNvPicPr/>
          <p:nvPr/>
        </p:nvPicPr>
        <p:blipFill>
          <a:blip r:embed="rId6">
            <a:extLst/>
          </a:blip>
          <a:stretch>
            <a:fillRect/>
          </a:stretch>
        </p:blipFill>
        <p:spPr>
          <a:xfrm>
            <a:off x="2313692" y="8210450"/>
            <a:ext cx="417450" cy="1460700"/>
          </a:xfrm>
          <a:prstGeom prst="rect">
            <a:avLst/>
          </a:prstGeom>
          <a:effectLst>
            <a:outerShdw sx="100000" sy="100000" kx="0" ky="0" algn="b" rotWithShape="0" blurRad="38100" dist="25400" dir="5400000">
              <a:srgbClr val="000000">
                <a:alpha val="50000"/>
              </a:srgbClr>
            </a:outerShdw>
          </a:effectLst>
        </p:spPr>
      </p:pic>
      <p:sp>
        <p:nvSpPr>
          <p:cNvPr id="412" name="Shape 412"/>
          <p:cNvSpPr/>
          <p:nvPr/>
        </p:nvSpPr>
        <p:spPr>
          <a:xfrm>
            <a:off x="262245" y="2694824"/>
            <a:ext cx="2522142" cy="5887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4" y="0"/>
                </a:moveTo>
                <a:cubicBezTo>
                  <a:pt x="243" y="0"/>
                  <a:pt x="0" y="104"/>
                  <a:pt x="0" y="233"/>
                </a:cubicBezTo>
                <a:lnTo>
                  <a:pt x="0" y="19952"/>
                </a:lnTo>
                <a:cubicBezTo>
                  <a:pt x="0" y="20080"/>
                  <a:pt x="243" y="20185"/>
                  <a:pt x="544" y="20185"/>
                </a:cubicBezTo>
                <a:lnTo>
                  <a:pt x="17433" y="20185"/>
                </a:lnTo>
                <a:lnTo>
                  <a:pt x="18521" y="21600"/>
                </a:lnTo>
                <a:lnTo>
                  <a:pt x="19608" y="20185"/>
                </a:lnTo>
                <a:lnTo>
                  <a:pt x="21056" y="20185"/>
                </a:lnTo>
                <a:cubicBezTo>
                  <a:pt x="21357" y="20185"/>
                  <a:pt x="21600" y="20080"/>
                  <a:pt x="21600" y="19952"/>
                </a:cubicBezTo>
                <a:lnTo>
                  <a:pt x="21600" y="233"/>
                </a:lnTo>
                <a:cubicBezTo>
                  <a:pt x="21600" y="104"/>
                  <a:pt x="21357" y="0"/>
                  <a:pt x="21056" y="0"/>
                </a:cubicBezTo>
                <a:lnTo>
                  <a:pt x="544" y="0"/>
                </a:lnTo>
                <a:close/>
              </a:path>
            </a:pathLst>
          </a:custGeom>
          <a:gradFill>
            <a:gsLst>
              <a:gs pos="0">
                <a:srgbClr val="FBFBFB"/>
              </a:gs>
              <a:gs pos="100000">
                <a:srgbClr val="BEBEBE"/>
              </a:gs>
            </a:gsLst>
            <a:lin ang="5400000"/>
          </a:gradFill>
          <a:ln w="254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spcBef>
                <a:spcPts val="1000"/>
              </a:spcBef>
              <a:defRPr i="0" sz="1800"/>
            </a:pPr>
            <a:r>
              <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rPr>
              <a:t>Three sieges of Jerusalem by the Babylonians - </a:t>
            </a:r>
            <a:endPar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endParaRPr>
          </a:p>
          <a:p>
            <a:pPr lvl="0">
              <a:spcBef>
                <a:spcPts val="1000"/>
              </a:spcBef>
              <a:defRPr i="0" sz="1800"/>
            </a:pPr>
            <a:r>
              <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rPr>
              <a:t>Three groups taken captive - 616-586</a:t>
            </a:r>
            <a:endPar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endParaRPr>
          </a:p>
          <a:p>
            <a:pPr lvl="0">
              <a:spcBef>
                <a:spcPts val="1000"/>
              </a:spcBef>
              <a:defRPr i="0" sz="1800"/>
            </a:pPr>
            <a:r>
              <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rPr>
              <a:t>Jerusalem &amp; temple finally destroyed 586 BC </a:t>
            </a:r>
          </a:p>
        </p:txBody>
      </p:sp>
      <p:sp>
        <p:nvSpPr>
          <p:cNvPr id="413" name="Shape 413"/>
          <p:cNvSpPr/>
          <p:nvPr/>
        </p:nvSpPr>
        <p:spPr>
          <a:xfrm>
            <a:off x="2102872" y="8655050"/>
            <a:ext cx="83909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586</a:t>
            </a:r>
          </a:p>
        </p:txBody>
      </p:sp>
      <p:sp>
        <p:nvSpPr>
          <p:cNvPr id="414" name="Shape 414"/>
          <p:cNvSpPr/>
          <p:nvPr/>
        </p:nvSpPr>
        <p:spPr>
          <a:xfrm>
            <a:off x="3829501" y="4085232"/>
            <a:ext cx="3113089" cy="4678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1" y="0"/>
                </a:moveTo>
                <a:cubicBezTo>
                  <a:pt x="197" y="0"/>
                  <a:pt x="0" y="131"/>
                  <a:pt x="0" y="293"/>
                </a:cubicBezTo>
                <a:lnTo>
                  <a:pt x="0" y="19432"/>
                </a:lnTo>
                <a:cubicBezTo>
                  <a:pt x="0" y="19594"/>
                  <a:pt x="197" y="19726"/>
                  <a:pt x="441" y="19726"/>
                </a:cubicBezTo>
                <a:lnTo>
                  <a:pt x="13339" y="19726"/>
                </a:lnTo>
                <a:lnTo>
                  <a:pt x="14220" y="21600"/>
                </a:lnTo>
                <a:lnTo>
                  <a:pt x="15101" y="19726"/>
                </a:lnTo>
                <a:lnTo>
                  <a:pt x="21159" y="19726"/>
                </a:lnTo>
                <a:cubicBezTo>
                  <a:pt x="21403" y="19726"/>
                  <a:pt x="21600" y="19594"/>
                  <a:pt x="21600" y="19432"/>
                </a:cubicBezTo>
                <a:lnTo>
                  <a:pt x="21600" y="293"/>
                </a:lnTo>
                <a:cubicBezTo>
                  <a:pt x="21600" y="131"/>
                  <a:pt x="21403" y="0"/>
                  <a:pt x="21159" y="0"/>
                </a:cubicBezTo>
                <a:lnTo>
                  <a:pt x="441" y="0"/>
                </a:lnTo>
                <a:close/>
              </a:path>
            </a:pathLst>
          </a:custGeom>
          <a:gradFill>
            <a:gsLst>
              <a:gs pos="0">
                <a:srgbClr val="FBFBFB"/>
              </a:gs>
              <a:gs pos="100000">
                <a:srgbClr val="BEBEBE"/>
              </a:gs>
            </a:gsLst>
            <a:lin ang="5400000"/>
          </a:gradFill>
          <a:ln w="254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spcBef>
                <a:spcPts val="1000"/>
              </a:spcBef>
              <a:defRPr i="0" sz="1800"/>
            </a:pPr>
            <a:r>
              <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rPr>
              <a:t>Babylon defeated by Cyrus 539 B.C.</a:t>
            </a:r>
            <a:endPar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endParaRPr>
          </a:p>
          <a:p>
            <a:pPr lvl="0">
              <a:spcBef>
                <a:spcPts val="1000"/>
              </a:spcBef>
              <a:defRPr i="0" sz="1800"/>
            </a:pPr>
            <a:r>
              <a:rPr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rPr>
              <a:t>Decreed people could return to native lands &amp; worship their gods again, 538 BC</a:t>
            </a:r>
          </a:p>
        </p:txBody>
      </p:sp>
      <p:sp>
        <p:nvSpPr>
          <p:cNvPr id="415" name="Shape 415"/>
          <p:cNvSpPr/>
          <p:nvPr/>
        </p:nvSpPr>
        <p:spPr>
          <a:xfrm>
            <a:off x="3173364" y="8655050"/>
            <a:ext cx="81564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562</a:t>
            </a:r>
          </a:p>
        </p:txBody>
      </p:sp>
      <p:sp>
        <p:nvSpPr>
          <p:cNvPr id="416" name="Shape 416"/>
          <p:cNvSpPr/>
          <p:nvPr/>
        </p:nvSpPr>
        <p:spPr>
          <a:xfrm>
            <a:off x="4890963" y="8655050"/>
            <a:ext cx="81993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539</a:t>
            </a:r>
          </a:p>
        </p:txBody>
      </p:sp>
      <p:sp>
        <p:nvSpPr>
          <p:cNvPr id="417" name="Shape 417"/>
          <p:cNvSpPr/>
          <p:nvPr/>
        </p:nvSpPr>
        <p:spPr>
          <a:xfrm>
            <a:off x="5685508" y="8655050"/>
            <a:ext cx="100220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-538</a:t>
            </a:r>
          </a:p>
        </p:txBody>
      </p:sp>
      <p:sp>
        <p:nvSpPr>
          <p:cNvPr id="418" name="Shape 418"/>
          <p:cNvSpPr/>
          <p:nvPr/>
        </p:nvSpPr>
        <p:spPr>
          <a:xfrm>
            <a:off x="7136514" y="2569302"/>
            <a:ext cx="2603104" cy="6167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7" y="0"/>
                </a:moveTo>
                <a:cubicBezTo>
                  <a:pt x="236" y="0"/>
                  <a:pt x="0" y="100"/>
                  <a:pt x="0" y="222"/>
                </a:cubicBezTo>
                <a:lnTo>
                  <a:pt x="0" y="20188"/>
                </a:lnTo>
                <a:cubicBezTo>
                  <a:pt x="0" y="20311"/>
                  <a:pt x="236" y="20410"/>
                  <a:pt x="527" y="20410"/>
                </a:cubicBezTo>
                <a:lnTo>
                  <a:pt x="16532" y="20410"/>
                </a:lnTo>
                <a:lnTo>
                  <a:pt x="17586" y="21600"/>
                </a:lnTo>
                <a:lnTo>
                  <a:pt x="18639" y="20410"/>
                </a:lnTo>
                <a:lnTo>
                  <a:pt x="21073" y="20410"/>
                </a:lnTo>
                <a:cubicBezTo>
                  <a:pt x="21364" y="20410"/>
                  <a:pt x="21600" y="20311"/>
                  <a:pt x="21600" y="20188"/>
                </a:cubicBezTo>
                <a:lnTo>
                  <a:pt x="21600" y="222"/>
                </a:lnTo>
                <a:cubicBezTo>
                  <a:pt x="21600" y="100"/>
                  <a:pt x="21364" y="0"/>
                  <a:pt x="21073" y="0"/>
                </a:cubicBezTo>
                <a:lnTo>
                  <a:pt x="527" y="0"/>
                </a:lnTo>
                <a:close/>
              </a:path>
            </a:pathLst>
          </a:custGeom>
          <a:gradFill>
            <a:gsLst>
              <a:gs pos="0">
                <a:srgbClr val="FBFBFB"/>
              </a:gs>
              <a:gs pos="100000">
                <a:srgbClr val="BEBEBE"/>
              </a:gs>
            </a:gsLst>
            <a:lin ang="5400000"/>
          </a:gradFill>
          <a:ln w="254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spcBef>
                <a:spcPts val="1000"/>
              </a:spcBef>
              <a:defRPr i="0" sz="31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defRPr>
            </a:lvl1pPr>
          </a:lstStyle>
          <a:p>
            <a:pPr lvl="0">
              <a:defRPr sz="1800">
                <a:solidFill>
                  <a:srgbClr val="000000"/>
                </a:solidFill>
                <a:effectLst/>
              </a:defRPr>
            </a:pPr>
            <a:r>
              <a:rPr sz="3100">
                <a:solidFill>
                  <a:srgbClr val="570706"/>
                </a:solidFill>
                <a:effectLst>
                  <a:outerShdw sx="100000" sy="100000" kx="0" ky="0" algn="b" rotWithShape="0" blurRad="50800" dist="12700" dir="5400000">
                    <a:srgbClr val="000000">
                      <a:alpha val="30000"/>
                    </a:srgbClr>
                  </a:outerShdw>
                </a:effectLst>
              </a:rPr>
              <a:t>Almost 50,000 Jews allowed to return to Jerusalem with Zerubbabel (Ezra 1:2–4; cf. Isa. 44:28), Joshua the high priest and the Prophets Haggai and Zechariah. </a:t>
            </a:r>
          </a:p>
        </p:txBody>
      </p:sp>
      <p:sp>
        <p:nvSpPr>
          <p:cNvPr id="419" name="Shape 419"/>
          <p:cNvSpPr/>
          <p:nvPr/>
        </p:nvSpPr>
        <p:spPr>
          <a:xfrm>
            <a:off x="2886912" y="2675458"/>
            <a:ext cx="3184923" cy="6012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1" y="0"/>
                </a:moveTo>
                <a:cubicBezTo>
                  <a:pt x="193" y="0"/>
                  <a:pt x="0" y="102"/>
                  <a:pt x="0" y="228"/>
                </a:cubicBezTo>
                <a:lnTo>
                  <a:pt x="0" y="4403"/>
                </a:lnTo>
                <a:cubicBezTo>
                  <a:pt x="0" y="4529"/>
                  <a:pt x="193" y="4631"/>
                  <a:pt x="431" y="4631"/>
                </a:cubicBezTo>
                <a:lnTo>
                  <a:pt x="3755" y="4631"/>
                </a:lnTo>
                <a:lnTo>
                  <a:pt x="4616" y="21600"/>
                </a:lnTo>
                <a:lnTo>
                  <a:pt x="5477" y="4631"/>
                </a:lnTo>
                <a:lnTo>
                  <a:pt x="21169" y="4631"/>
                </a:lnTo>
                <a:cubicBezTo>
                  <a:pt x="21407" y="4631"/>
                  <a:pt x="21600" y="4529"/>
                  <a:pt x="21600" y="4403"/>
                </a:cubicBezTo>
                <a:lnTo>
                  <a:pt x="21600" y="228"/>
                </a:lnTo>
                <a:cubicBezTo>
                  <a:pt x="21600" y="102"/>
                  <a:pt x="21407" y="0"/>
                  <a:pt x="21169" y="0"/>
                </a:cubicBezTo>
                <a:lnTo>
                  <a:pt x="431" y="0"/>
                </a:lnTo>
                <a:close/>
              </a:path>
            </a:pathLst>
          </a:custGeom>
          <a:gradFill>
            <a:gsLst>
              <a:gs pos="0">
                <a:srgbClr val="FBFBFB"/>
              </a:gs>
              <a:gs pos="100000">
                <a:srgbClr val="BEBEBE"/>
              </a:gs>
            </a:gsLst>
            <a:lin ang="5400000"/>
          </a:gradFill>
          <a:ln w="254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spcBef>
                <a:spcPts val="1000"/>
              </a:spcBef>
              <a:defRPr i="0" sz="32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defRPr>
            </a:lvl1pPr>
          </a:lstStyle>
          <a:p>
            <a:pPr lvl="0">
              <a:defRPr sz="1800">
                <a:solidFill>
                  <a:srgbClr val="000000"/>
                </a:solidFill>
                <a:effectLst/>
              </a:defRPr>
            </a:pPr>
            <a:r>
              <a:rPr sz="3200">
                <a:solidFill>
                  <a:srgbClr val="570706"/>
                </a:solidFill>
                <a:effectLst>
                  <a:outerShdw sx="100000" sy="100000" kx="0" ky="0" algn="b" rotWithShape="0" blurRad="50800" dist="12700" dir="5400000">
                    <a:srgbClr val="000000">
                      <a:alpha val="30000"/>
                    </a:srgbClr>
                  </a:outerShdw>
                </a:effectLst>
              </a:rPr>
              <a:t>Nebuchadnezzar dies, 562 B.C.</a:t>
            </a:r>
          </a:p>
        </p:txBody>
      </p:sp>
      <p:sp>
        <p:nvSpPr>
          <p:cNvPr id="420" name="Shape 420"/>
          <p:cNvSpPr/>
          <p:nvPr/>
        </p:nvSpPr>
        <p:spPr>
          <a:xfrm>
            <a:off x="9933543" y="2584714"/>
            <a:ext cx="2522141" cy="6147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4" y="0"/>
                </a:moveTo>
                <a:cubicBezTo>
                  <a:pt x="243" y="0"/>
                  <a:pt x="0" y="100"/>
                  <a:pt x="0" y="223"/>
                </a:cubicBezTo>
                <a:lnTo>
                  <a:pt x="0" y="19973"/>
                </a:lnTo>
                <a:cubicBezTo>
                  <a:pt x="0" y="20096"/>
                  <a:pt x="243" y="20196"/>
                  <a:pt x="544" y="20196"/>
                </a:cubicBezTo>
                <a:lnTo>
                  <a:pt x="1050" y="20196"/>
                </a:lnTo>
                <a:lnTo>
                  <a:pt x="2135" y="21600"/>
                </a:lnTo>
                <a:lnTo>
                  <a:pt x="3222" y="20196"/>
                </a:lnTo>
                <a:lnTo>
                  <a:pt x="21056" y="20196"/>
                </a:lnTo>
                <a:cubicBezTo>
                  <a:pt x="21357" y="20196"/>
                  <a:pt x="21600" y="20096"/>
                  <a:pt x="21600" y="19973"/>
                </a:cubicBezTo>
                <a:lnTo>
                  <a:pt x="21600" y="223"/>
                </a:lnTo>
                <a:cubicBezTo>
                  <a:pt x="21600" y="100"/>
                  <a:pt x="21357" y="0"/>
                  <a:pt x="21056" y="0"/>
                </a:cubicBezTo>
                <a:lnTo>
                  <a:pt x="544" y="0"/>
                </a:lnTo>
                <a:close/>
              </a:path>
            </a:pathLst>
          </a:custGeom>
          <a:gradFill>
            <a:gsLst>
              <a:gs pos="0">
                <a:srgbClr val="FBFBFB"/>
              </a:gs>
              <a:gs pos="100000">
                <a:srgbClr val="BEBEBE"/>
              </a:gs>
            </a:gsLst>
            <a:lin ang="5400000"/>
          </a:gradFill>
          <a:ln w="254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spcBef>
                <a:spcPts val="1000"/>
              </a:spcBef>
              <a:defRPr i="0" sz="31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defRPr>
            </a:lvl1pPr>
          </a:lstStyle>
          <a:p>
            <a:pPr lvl="0">
              <a:defRPr sz="1800">
                <a:solidFill>
                  <a:srgbClr val="000000"/>
                </a:solidFill>
                <a:effectLst/>
              </a:defRPr>
            </a:pPr>
            <a:r>
              <a:rPr sz="3100">
                <a:solidFill>
                  <a:srgbClr val="570706"/>
                </a:solidFill>
                <a:effectLst>
                  <a:outerShdw sx="100000" sy="100000" kx="0" ky="0" algn="b" rotWithShape="0" blurRad="50800" dist="12700" dir="5400000">
                    <a:srgbClr val="000000">
                      <a:alpha val="30000"/>
                    </a:srgbClr>
                  </a:outerShdw>
                </a:effectLst>
              </a:rPr>
              <a:t>Levitical sacrifices reinstituted on a rebuilt altar (Ezra 3:1–6), and in the 2nd year of the return - foundation of the temple laid (Ezra 3:8–13; 5:16). </a:t>
            </a:r>
          </a:p>
        </p:txBody>
      </p:sp>
      <p:sp>
        <p:nvSpPr>
          <p:cNvPr id="421" name="Shape 421"/>
          <p:cNvSpPr/>
          <p:nvPr/>
        </p:nvSpPr>
        <p:spPr>
          <a:xfrm>
            <a:off x="8553474" y="8655050"/>
            <a:ext cx="2311656"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537-536</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6" presetID="23" grpId="1" fill="hold">
                                  <p:stCondLst>
                                    <p:cond delay="0"/>
                                  </p:stCondLst>
                                  <p:iterate type="el" backwards="0">
                                    <p:tmAbs val="0"/>
                                  </p:iterate>
                                  <p:childTnLst>
                                    <p:set>
                                      <p:cBhvr>
                                        <p:cTn id="6" fill="hold"/>
                                        <p:tgtEl>
                                          <p:spTgt spid="412"/>
                                        </p:tgtEl>
                                        <p:attrNameLst>
                                          <p:attrName>style.visibility</p:attrName>
                                        </p:attrNameLst>
                                      </p:cBhvr>
                                      <p:to>
                                        <p:strVal val="visible"/>
                                      </p:to>
                                    </p:set>
                                    <p:anim calcmode="lin" valueType="num">
                                      <p:cBhvr>
                                        <p:cTn id="7" dur="750" fill="hold"/>
                                        <p:tgtEl>
                                          <p:spTgt spid="412"/>
                                        </p:tgtEl>
                                        <p:attrNameLst>
                                          <p:attrName>ppt_w</p:attrName>
                                        </p:attrNameLst>
                                      </p:cBhvr>
                                      <p:tavLst>
                                        <p:tav tm="0">
                                          <p:val>
                                            <p:fltVal val="0"/>
                                          </p:val>
                                        </p:tav>
                                        <p:tav tm="100000">
                                          <p:val>
                                            <p:strVal val="#ppt_w"/>
                                          </p:val>
                                        </p:tav>
                                      </p:tavLst>
                                    </p:anim>
                                    <p:anim calcmode="lin" valueType="num">
                                      <p:cBhvr>
                                        <p:cTn id="8" dur="750" fill="hold"/>
                                        <p:tgtEl>
                                          <p:spTgt spid="412"/>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nodeType="afterEffect" presetClass="entr" presetSubtype="16" presetID="23" grpId="2" fill="hold">
                                  <p:stCondLst>
                                    <p:cond delay="0"/>
                                  </p:stCondLst>
                                  <p:iterate type="el" backwards="0">
                                    <p:tmAbs val="0"/>
                                  </p:iterate>
                                  <p:childTnLst>
                                    <p:set>
                                      <p:cBhvr>
                                        <p:cTn id="11" fill="hold"/>
                                        <p:tgtEl>
                                          <p:spTgt spid="411"/>
                                        </p:tgtEl>
                                        <p:attrNameLst>
                                          <p:attrName>style.visibility</p:attrName>
                                        </p:attrNameLst>
                                      </p:cBhvr>
                                      <p:to>
                                        <p:strVal val="visible"/>
                                      </p:to>
                                    </p:set>
                                    <p:anim calcmode="lin" valueType="num">
                                      <p:cBhvr>
                                        <p:cTn id="12" dur="750" fill="hold"/>
                                        <p:tgtEl>
                                          <p:spTgt spid="411"/>
                                        </p:tgtEl>
                                        <p:attrNameLst>
                                          <p:attrName>ppt_w</p:attrName>
                                        </p:attrNameLst>
                                      </p:cBhvr>
                                      <p:tavLst>
                                        <p:tav tm="0">
                                          <p:val>
                                            <p:fltVal val="0"/>
                                          </p:val>
                                        </p:tav>
                                        <p:tav tm="100000">
                                          <p:val>
                                            <p:strVal val="#ppt_w"/>
                                          </p:val>
                                        </p:tav>
                                      </p:tavLst>
                                    </p:anim>
                                    <p:anim calcmode="lin" valueType="num">
                                      <p:cBhvr>
                                        <p:cTn id="13" dur="750" fill="hold"/>
                                        <p:tgtEl>
                                          <p:spTgt spid="41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0" presetID="10" grpId="3" fill="hold">
                                  <p:stCondLst>
                                    <p:cond delay="0"/>
                                  </p:stCondLst>
                                  <p:iterate type="el" backwards="0">
                                    <p:tmAbs val="0"/>
                                  </p:iterate>
                                  <p:childTnLst>
                                    <p:set>
                                      <p:cBhvr>
                                        <p:cTn id="17" fill="hold"/>
                                        <p:tgtEl>
                                          <p:spTgt spid="419"/>
                                        </p:tgtEl>
                                        <p:attrNameLst>
                                          <p:attrName>style.visibility</p:attrName>
                                        </p:attrNameLst>
                                      </p:cBhvr>
                                      <p:to>
                                        <p:strVal val="visible"/>
                                      </p:to>
                                    </p:set>
                                    <p:animEffect filter="fade" transition="in">
                                      <p:cBhvr>
                                        <p:cTn id="18" dur="1500"/>
                                        <p:tgtEl>
                                          <p:spTgt spid="419"/>
                                        </p:tgtEl>
                                      </p:cBhvr>
                                    </p:animEffect>
                                  </p:childTnLst>
                                </p:cTn>
                              </p:par>
                            </p:childTnLst>
                          </p:cTn>
                        </p:par>
                        <p:par>
                          <p:cTn id="19" fill="hold">
                            <p:stCondLst>
                              <p:cond delay="1500"/>
                            </p:stCondLst>
                            <p:childTnLst>
                              <p:par>
                                <p:cTn id="20" nodeType="afterEffect" presetClass="entr" presetSubtype="0" presetID="10" grpId="4" fill="hold">
                                  <p:stCondLst>
                                    <p:cond delay="0"/>
                                  </p:stCondLst>
                                  <p:iterate type="el" backwards="0">
                                    <p:tmAbs val="0"/>
                                  </p:iterate>
                                  <p:childTnLst>
                                    <p:set>
                                      <p:cBhvr>
                                        <p:cTn id="21" fill="hold"/>
                                        <p:tgtEl>
                                          <p:spTgt spid="415"/>
                                        </p:tgtEl>
                                        <p:attrNameLst>
                                          <p:attrName>style.visibility</p:attrName>
                                        </p:attrNameLst>
                                      </p:cBhvr>
                                      <p:to>
                                        <p:strVal val="visible"/>
                                      </p:to>
                                    </p:set>
                                    <p:animEffect filter="fade" transition="in">
                                      <p:cBhvr>
                                        <p:cTn id="22" dur="1500"/>
                                        <p:tgtEl>
                                          <p:spTgt spid="415"/>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16" presetID="23" grpId="5" fill="hold">
                                  <p:stCondLst>
                                    <p:cond delay="0"/>
                                  </p:stCondLst>
                                  <p:iterate type="el" backwards="0">
                                    <p:tmAbs val="0"/>
                                  </p:iterate>
                                  <p:childTnLst>
                                    <p:set>
                                      <p:cBhvr>
                                        <p:cTn id="26" fill="hold"/>
                                        <p:tgtEl>
                                          <p:spTgt spid="414"/>
                                        </p:tgtEl>
                                        <p:attrNameLst>
                                          <p:attrName>style.visibility</p:attrName>
                                        </p:attrNameLst>
                                      </p:cBhvr>
                                      <p:to>
                                        <p:strVal val="visible"/>
                                      </p:to>
                                    </p:set>
                                    <p:anim calcmode="lin" valueType="num">
                                      <p:cBhvr>
                                        <p:cTn id="27" dur="750" fill="hold"/>
                                        <p:tgtEl>
                                          <p:spTgt spid="414"/>
                                        </p:tgtEl>
                                        <p:attrNameLst>
                                          <p:attrName>ppt_w</p:attrName>
                                        </p:attrNameLst>
                                      </p:cBhvr>
                                      <p:tavLst>
                                        <p:tav tm="0">
                                          <p:val>
                                            <p:fltVal val="0"/>
                                          </p:val>
                                        </p:tav>
                                        <p:tav tm="100000">
                                          <p:val>
                                            <p:strVal val="#ppt_w"/>
                                          </p:val>
                                        </p:tav>
                                      </p:tavLst>
                                    </p:anim>
                                    <p:anim calcmode="lin" valueType="num">
                                      <p:cBhvr>
                                        <p:cTn id="28" dur="750" fill="hold"/>
                                        <p:tgtEl>
                                          <p:spTgt spid="414"/>
                                        </p:tgtEl>
                                        <p:attrNameLst>
                                          <p:attrName>ppt_h</p:attrName>
                                        </p:attrNameLst>
                                      </p:cBhvr>
                                      <p:tavLst>
                                        <p:tav tm="0">
                                          <p:val>
                                            <p:fltVal val="0"/>
                                          </p:val>
                                        </p:tav>
                                        <p:tav tm="100000">
                                          <p:val>
                                            <p:strVal val="#ppt_h"/>
                                          </p:val>
                                        </p:tav>
                                      </p:tavLst>
                                    </p:anim>
                                  </p:childTnLst>
                                </p:cTn>
                              </p:par>
                            </p:childTnLst>
                          </p:cTn>
                        </p:par>
                        <p:par>
                          <p:cTn id="29" fill="hold">
                            <p:stCondLst>
                              <p:cond delay="750"/>
                            </p:stCondLst>
                            <p:childTnLst>
                              <p:par>
                                <p:cTn id="30" nodeType="afterEffect" presetClass="entr" presetSubtype="16" presetID="23" grpId="6" fill="hold">
                                  <p:stCondLst>
                                    <p:cond delay="0"/>
                                  </p:stCondLst>
                                  <p:iterate type="el" backwards="0">
                                    <p:tmAbs val="0"/>
                                  </p:iterate>
                                  <p:childTnLst>
                                    <p:set>
                                      <p:cBhvr>
                                        <p:cTn id="31" fill="hold"/>
                                        <p:tgtEl>
                                          <p:spTgt spid="416"/>
                                        </p:tgtEl>
                                        <p:attrNameLst>
                                          <p:attrName>style.visibility</p:attrName>
                                        </p:attrNameLst>
                                      </p:cBhvr>
                                      <p:to>
                                        <p:strVal val="visible"/>
                                      </p:to>
                                    </p:set>
                                    <p:anim calcmode="lin" valueType="num">
                                      <p:cBhvr>
                                        <p:cTn id="32" dur="750" fill="hold"/>
                                        <p:tgtEl>
                                          <p:spTgt spid="416"/>
                                        </p:tgtEl>
                                        <p:attrNameLst>
                                          <p:attrName>ppt_w</p:attrName>
                                        </p:attrNameLst>
                                      </p:cBhvr>
                                      <p:tavLst>
                                        <p:tav tm="0">
                                          <p:val>
                                            <p:fltVal val="0"/>
                                          </p:val>
                                        </p:tav>
                                        <p:tav tm="100000">
                                          <p:val>
                                            <p:strVal val="#ppt_w"/>
                                          </p:val>
                                        </p:tav>
                                      </p:tavLst>
                                    </p:anim>
                                    <p:anim calcmode="lin" valueType="num">
                                      <p:cBhvr>
                                        <p:cTn id="33" dur="750" fill="hold"/>
                                        <p:tgtEl>
                                          <p:spTgt spid="416"/>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nodeType="afterEffect" presetClass="entr" presetSubtype="16" presetID="23" grpId="7" fill="hold">
                                  <p:stCondLst>
                                    <p:cond delay="0"/>
                                  </p:stCondLst>
                                  <p:iterate type="el" backwards="0">
                                    <p:tmAbs val="0"/>
                                  </p:iterate>
                                  <p:childTnLst>
                                    <p:set>
                                      <p:cBhvr>
                                        <p:cTn id="36" fill="hold"/>
                                        <p:tgtEl>
                                          <p:spTgt spid="417"/>
                                        </p:tgtEl>
                                        <p:attrNameLst>
                                          <p:attrName>style.visibility</p:attrName>
                                        </p:attrNameLst>
                                      </p:cBhvr>
                                      <p:to>
                                        <p:strVal val="visible"/>
                                      </p:to>
                                    </p:set>
                                    <p:anim calcmode="lin" valueType="num">
                                      <p:cBhvr>
                                        <p:cTn id="37" dur="750" fill="hold"/>
                                        <p:tgtEl>
                                          <p:spTgt spid="417"/>
                                        </p:tgtEl>
                                        <p:attrNameLst>
                                          <p:attrName>ppt_w</p:attrName>
                                        </p:attrNameLst>
                                      </p:cBhvr>
                                      <p:tavLst>
                                        <p:tav tm="0">
                                          <p:val>
                                            <p:fltVal val="0"/>
                                          </p:val>
                                        </p:tav>
                                        <p:tav tm="100000">
                                          <p:val>
                                            <p:strVal val="#ppt_w"/>
                                          </p:val>
                                        </p:tav>
                                      </p:tavLst>
                                    </p:anim>
                                    <p:anim calcmode="lin" valueType="num">
                                      <p:cBhvr>
                                        <p:cTn id="38" dur="750" fill="hold"/>
                                        <p:tgtEl>
                                          <p:spTgt spid="417"/>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16" presetID="23" grpId="8" fill="hold">
                                  <p:stCondLst>
                                    <p:cond delay="0"/>
                                  </p:stCondLst>
                                  <p:iterate type="el" backwards="0">
                                    <p:tmAbs val="0"/>
                                  </p:iterate>
                                  <p:childTnLst>
                                    <p:set>
                                      <p:cBhvr>
                                        <p:cTn id="42" fill="hold"/>
                                        <p:tgtEl>
                                          <p:spTgt spid="418"/>
                                        </p:tgtEl>
                                        <p:attrNameLst>
                                          <p:attrName>style.visibility</p:attrName>
                                        </p:attrNameLst>
                                      </p:cBhvr>
                                      <p:to>
                                        <p:strVal val="visible"/>
                                      </p:to>
                                    </p:set>
                                    <p:anim calcmode="lin" valueType="num">
                                      <p:cBhvr>
                                        <p:cTn id="43" dur="750" fill="hold"/>
                                        <p:tgtEl>
                                          <p:spTgt spid="418"/>
                                        </p:tgtEl>
                                        <p:attrNameLst>
                                          <p:attrName>ppt_w</p:attrName>
                                        </p:attrNameLst>
                                      </p:cBhvr>
                                      <p:tavLst>
                                        <p:tav tm="0">
                                          <p:val>
                                            <p:fltVal val="0"/>
                                          </p:val>
                                        </p:tav>
                                        <p:tav tm="100000">
                                          <p:val>
                                            <p:strVal val="#ppt_w"/>
                                          </p:val>
                                        </p:tav>
                                      </p:tavLst>
                                    </p:anim>
                                    <p:anim calcmode="lin" valueType="num">
                                      <p:cBhvr>
                                        <p:cTn id="44" dur="750" fill="hold"/>
                                        <p:tgtEl>
                                          <p:spTgt spid="418"/>
                                        </p:tgtEl>
                                        <p:attrNameLst>
                                          <p:attrName>ppt_h</p:attrName>
                                        </p:attrNameLst>
                                      </p:cBhvr>
                                      <p:tavLst>
                                        <p:tav tm="0">
                                          <p:val>
                                            <p:fltVal val="0"/>
                                          </p:val>
                                        </p:tav>
                                        <p:tav tm="100000">
                                          <p:val>
                                            <p:strVal val="#ppt_h"/>
                                          </p:val>
                                        </p:tav>
                                      </p:tavLst>
                                    </p:anim>
                                  </p:childTnLst>
                                </p:cTn>
                              </p:par>
                            </p:childTnLst>
                          </p:cTn>
                        </p:par>
                        <p:par>
                          <p:cTn id="45" fill="hold">
                            <p:stCondLst>
                              <p:cond delay="750"/>
                            </p:stCondLst>
                            <p:childTnLst>
                              <p:par>
                                <p:cTn id="46" nodeType="afterEffect" presetClass="entr" presetSubtype="16" presetID="23" grpId="9" fill="hold">
                                  <p:stCondLst>
                                    <p:cond delay="0"/>
                                  </p:stCondLst>
                                  <p:iterate type="el" backwards="0">
                                    <p:tmAbs val="0"/>
                                  </p:iterate>
                                  <p:childTnLst>
                                    <p:set>
                                      <p:cBhvr>
                                        <p:cTn id="47" fill="hold"/>
                                        <p:tgtEl>
                                          <p:spTgt spid="421"/>
                                        </p:tgtEl>
                                        <p:attrNameLst>
                                          <p:attrName>style.visibility</p:attrName>
                                        </p:attrNameLst>
                                      </p:cBhvr>
                                      <p:to>
                                        <p:strVal val="visible"/>
                                      </p:to>
                                    </p:set>
                                    <p:anim calcmode="lin" valueType="num">
                                      <p:cBhvr>
                                        <p:cTn id="48" dur="750" fill="hold"/>
                                        <p:tgtEl>
                                          <p:spTgt spid="421"/>
                                        </p:tgtEl>
                                        <p:attrNameLst>
                                          <p:attrName>ppt_w</p:attrName>
                                        </p:attrNameLst>
                                      </p:cBhvr>
                                      <p:tavLst>
                                        <p:tav tm="0">
                                          <p:val>
                                            <p:fltVal val="0"/>
                                          </p:val>
                                        </p:tav>
                                        <p:tav tm="100000">
                                          <p:val>
                                            <p:strVal val="#ppt_w"/>
                                          </p:val>
                                        </p:tav>
                                      </p:tavLst>
                                    </p:anim>
                                    <p:anim calcmode="lin" valueType="num">
                                      <p:cBhvr>
                                        <p:cTn id="49" dur="750" fill="hold"/>
                                        <p:tgtEl>
                                          <p:spTgt spid="421"/>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nodeType="clickEffect" presetClass="entr" presetSubtype="16" presetID="23" grpId="10" fill="hold">
                                  <p:stCondLst>
                                    <p:cond delay="0"/>
                                  </p:stCondLst>
                                  <p:iterate type="el" backwards="0">
                                    <p:tmAbs val="0"/>
                                  </p:iterate>
                                  <p:childTnLst>
                                    <p:set>
                                      <p:cBhvr>
                                        <p:cTn id="53" fill="hold"/>
                                        <p:tgtEl>
                                          <p:spTgt spid="420"/>
                                        </p:tgtEl>
                                        <p:attrNameLst>
                                          <p:attrName>style.visibility</p:attrName>
                                        </p:attrNameLst>
                                      </p:cBhvr>
                                      <p:to>
                                        <p:strVal val="visible"/>
                                      </p:to>
                                    </p:set>
                                    <p:anim calcmode="lin" valueType="num">
                                      <p:cBhvr>
                                        <p:cTn id="54" dur="750" fill="hold"/>
                                        <p:tgtEl>
                                          <p:spTgt spid="420"/>
                                        </p:tgtEl>
                                        <p:attrNameLst>
                                          <p:attrName>ppt_w</p:attrName>
                                        </p:attrNameLst>
                                      </p:cBhvr>
                                      <p:tavLst>
                                        <p:tav tm="0">
                                          <p:val>
                                            <p:fltVal val="0"/>
                                          </p:val>
                                        </p:tav>
                                        <p:tav tm="100000">
                                          <p:val>
                                            <p:strVal val="#ppt_w"/>
                                          </p:val>
                                        </p:tav>
                                      </p:tavLst>
                                    </p:anim>
                                    <p:anim calcmode="lin" valueType="num">
                                      <p:cBhvr>
                                        <p:cTn id="55" dur="750" fill="hold"/>
                                        <p:tgtEl>
                                          <p:spTgt spid="4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4"/>
      <p:bldP build="whole" bldLvl="1" animBg="1" rev="0" advAuto="0" spid="414" grpId="5"/>
      <p:bldP build="whole" bldLvl="1" animBg="1" rev="0" advAuto="0" spid="417" grpId="7"/>
      <p:bldP build="whole" bldLvl="1" animBg="1" rev="0" advAuto="0" spid="411" grpId="2"/>
      <p:bldP build="whole" bldLvl="1" animBg="1" rev="0" advAuto="0" spid="418" grpId="8"/>
      <p:bldP build="whole" bldLvl="1" animBg="1" rev="0" advAuto="0" spid="419" grpId="3"/>
      <p:bldP build="whole" bldLvl="1" animBg="1" rev="0" advAuto="0" spid="412" grpId="1"/>
      <p:bldP build="whole" bldLvl="1" animBg="1" rev="0" advAuto="0" spid="416" grpId="6"/>
      <p:bldP build="whole" bldLvl="1" animBg="1" rev="0" advAuto="0" spid="421" grpId="9"/>
      <p:bldP build="whole" bldLvl="1" animBg="1" rev="0" advAuto="0" spid="420" grpId="10"/>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8"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549"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550" name=""/>
          <p:cNvPicPr/>
          <p:nvPr/>
        </p:nvPicPr>
        <p:blipFill>
          <a:blip r:embed="rId4">
            <a:extLst/>
          </a:blip>
          <a:stretch>
            <a:fillRect/>
          </a:stretch>
        </p:blipFill>
        <p:spPr>
          <a:xfrm>
            <a:off x="-184151" y="-101750"/>
            <a:ext cx="13373102" cy="1841501"/>
          </a:xfrm>
          <a:prstGeom prst="rect">
            <a:avLst/>
          </a:prstGeom>
        </p:spPr>
      </p:pic>
      <p:pic>
        <p:nvPicPr>
          <p:cNvPr id="551"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52" name="Shape 552"/>
          <p:cNvSpPr/>
          <p:nvPr/>
        </p:nvSpPr>
        <p:spPr>
          <a:xfrm>
            <a:off x="505949" y="2815166"/>
            <a:ext cx="11992902" cy="59944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1:12–15 (NKJV)</a:t>
            </a:r>
            <a:endParaRPr sz="5500">
              <a:latin typeface="Abject Failure"/>
              <a:ea typeface="Abject Failure"/>
              <a:cs typeface="Abject Failure"/>
              <a:sym typeface="Abject Failure"/>
            </a:endParaRPr>
          </a:p>
          <a:p>
            <a:pPr lvl="0" defTabSz="457200">
              <a:defRPr i="0" sz="1800"/>
            </a:pPr>
            <a:r>
              <a:rPr baseline="31999" sz="4400">
                <a:latin typeface="Adelon"/>
                <a:ea typeface="Adelon"/>
                <a:cs typeface="Adelon"/>
                <a:sym typeface="Adelon"/>
              </a:rPr>
              <a:t>14</a:t>
            </a:r>
            <a:r>
              <a:rPr sz="4400">
                <a:latin typeface="Adelon"/>
                <a:ea typeface="Adelon"/>
                <a:cs typeface="Adelon"/>
                <a:sym typeface="Adelon"/>
              </a:rPr>
              <a:t> So the Lord stirred up the spirit of Zerubbabel the son of Shealtiel, governor of Judah, and the spirit of Joshua the son of Jehozadak, the high priest, and the spirit of all the remnant of the people; and they came and worked on the house of the Lord of hosts, their God, </a:t>
            </a:r>
            <a:r>
              <a:rPr baseline="31999" sz="4400">
                <a:latin typeface="Adelon"/>
                <a:ea typeface="Adelon"/>
                <a:cs typeface="Adelon"/>
                <a:sym typeface="Adelon"/>
              </a:rPr>
              <a:t>15</a:t>
            </a:r>
            <a:r>
              <a:rPr sz="4400">
                <a:latin typeface="Adelon"/>
                <a:ea typeface="Adelon"/>
                <a:cs typeface="Adelon"/>
                <a:sym typeface="Adelon"/>
              </a:rPr>
              <a:t> on the twenty-fourth day of the sixth month, in the second year of King Darius.</a:t>
            </a:r>
          </a:p>
        </p:txBody>
      </p:sp>
      <p:sp>
        <p:nvSpPr>
          <p:cNvPr id="553" name="Shape 553"/>
          <p:cNvSpPr/>
          <p:nvPr/>
        </p:nvSpPr>
        <p:spPr>
          <a:xfrm>
            <a:off x="1960613" y="1687452"/>
            <a:ext cx="9083574" cy="12827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93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9300">
                <a:solidFill>
                  <a:srgbClr val="DCDEE0"/>
                </a:solidFill>
                <a:effectLst>
                  <a:outerShdw sx="100000" sy="100000" kx="0" ky="0" algn="b" rotWithShape="0" blurRad="63500" dist="63500" dir="2434218">
                    <a:srgbClr val="000000"/>
                  </a:outerShdw>
                </a:effectLst>
              </a:rPr>
              <a:t>The People Obey</a:t>
            </a:r>
          </a:p>
        </p:txBody>
      </p:sp>
    </p:spTree>
  </p:cSld>
  <p:clrMapOvr>
    <a:masterClrMapping/>
  </p:clrMapOvr>
  <p:transition spd="slow" advClick="1">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5"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56" name=""/>
          <p:cNvPicPr/>
          <p:nvPr/>
        </p:nvPicPr>
        <p:blipFill>
          <a:blip r:embed="rId3">
            <a:extLst/>
          </a:blip>
          <a:stretch>
            <a:fillRect/>
          </a:stretch>
        </p:blipFill>
        <p:spPr>
          <a:xfrm>
            <a:off x="-184151" y="-101750"/>
            <a:ext cx="13373102" cy="1841501"/>
          </a:xfrm>
          <a:prstGeom prst="rect">
            <a:avLst/>
          </a:prstGeom>
        </p:spPr>
      </p:pic>
      <p:pic>
        <p:nvPicPr>
          <p:cNvPr id="557"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58" name="Shape 558"/>
          <p:cNvSpPr/>
          <p:nvPr/>
        </p:nvSpPr>
        <p:spPr>
          <a:xfrm>
            <a:off x="7028127" y="3368511"/>
            <a:ext cx="6045399" cy="62357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2257" indent="-552257"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Zerubbabel &amp; Joshua lead the people to obey – 1:12</a:t>
            </a:r>
            <a:endPar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2257" indent="-552257"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The Lord promises to be with them – 1:13</a:t>
            </a:r>
            <a:endPar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2257" indent="-552257"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Stirred up by the Lord, through His word, Zerubbabel &amp; Joshua lead the remnant to resume work on the temple – 1:14-15</a:t>
            </a:r>
          </a:p>
        </p:txBody>
      </p:sp>
      <p:sp>
        <p:nvSpPr>
          <p:cNvPr id="559" name="Shape 559"/>
          <p:cNvSpPr/>
          <p:nvPr/>
        </p:nvSpPr>
        <p:spPr>
          <a:xfrm>
            <a:off x="1960613" y="1687452"/>
            <a:ext cx="9083574" cy="12827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93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9300">
                <a:solidFill>
                  <a:srgbClr val="DCDEE0"/>
                </a:solidFill>
                <a:effectLst>
                  <a:outerShdw sx="100000" sy="100000" kx="0" ky="0" algn="b" rotWithShape="0" blurRad="63500" dist="63500" dir="2434218">
                    <a:srgbClr val="000000"/>
                  </a:outerShdw>
                </a:effectLst>
              </a:rPr>
              <a:t>The People Obey</a:t>
            </a:r>
          </a:p>
        </p:txBody>
      </p:sp>
      <p:pic>
        <p:nvPicPr>
          <p:cNvPr id="560" name=""/>
          <p:cNvPicPr/>
          <p:nvPr/>
        </p:nvPicPr>
        <p:blipFill>
          <a:blip r:embed="rId6">
            <a:extLst/>
          </a:blip>
          <a:stretch>
            <a:fillRect/>
          </a:stretch>
        </p:blipFill>
        <p:spPr>
          <a:xfrm>
            <a:off x="-26790" y="3326180"/>
            <a:ext cx="7218304" cy="6320363"/>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2"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63" name=""/>
          <p:cNvPicPr/>
          <p:nvPr/>
        </p:nvPicPr>
        <p:blipFill>
          <a:blip r:embed="rId3">
            <a:extLst/>
          </a:blip>
          <a:stretch>
            <a:fillRect/>
          </a:stretch>
        </p:blipFill>
        <p:spPr>
          <a:xfrm>
            <a:off x="-184151" y="-101750"/>
            <a:ext cx="13373102" cy="1841501"/>
          </a:xfrm>
          <a:prstGeom prst="rect">
            <a:avLst/>
          </a:prstGeom>
        </p:spPr>
      </p:pic>
      <p:pic>
        <p:nvPicPr>
          <p:cNvPr id="564"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65" name="Shape 565"/>
          <p:cNvSpPr/>
          <p:nvPr/>
        </p:nvSpPr>
        <p:spPr>
          <a:xfrm>
            <a:off x="6960393" y="3326180"/>
            <a:ext cx="6045399" cy="62357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4181" indent="-554181"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When there is respect for God &amp; His word there will also be genuine obedience! - 1:12; Rom 6:16-18</a:t>
            </a:r>
            <a:endPar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Blessings follow obedience. - 1:13; Heb 5:8,9; 1 Pet 1:22,23 </a:t>
            </a:r>
            <a:endPar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There is STILL power in God’s word - Heb 4:12; Rom 1:16; 2 Tim 4:2</a:t>
            </a:r>
          </a:p>
        </p:txBody>
      </p:sp>
      <p:sp>
        <p:nvSpPr>
          <p:cNvPr id="566" name="Shape 566"/>
          <p:cNvSpPr/>
          <p:nvPr/>
        </p:nvSpPr>
        <p:spPr>
          <a:xfrm>
            <a:off x="1960613" y="1687452"/>
            <a:ext cx="9083574" cy="12827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93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9300">
                <a:solidFill>
                  <a:srgbClr val="DCDEE0"/>
                </a:solidFill>
                <a:effectLst>
                  <a:outerShdw sx="100000" sy="100000" kx="0" ky="0" algn="b" rotWithShape="0" blurRad="63500" dist="63500" dir="2434218">
                    <a:srgbClr val="000000"/>
                  </a:outerShdw>
                </a:effectLst>
              </a:rPr>
              <a:t>The People Obey</a:t>
            </a:r>
          </a:p>
        </p:txBody>
      </p:sp>
      <p:pic>
        <p:nvPicPr>
          <p:cNvPr id="567" name=""/>
          <p:cNvPicPr/>
          <p:nvPr/>
        </p:nvPicPr>
        <p:blipFill>
          <a:blip r:embed="rId6">
            <a:extLst/>
          </a:blip>
          <a:stretch>
            <a:fillRect/>
          </a:stretch>
        </p:blipFill>
        <p:spPr>
          <a:xfrm>
            <a:off x="-26790" y="3326180"/>
            <a:ext cx="7218304" cy="6320363"/>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65">
                                            <p:txEl>
                                              <p:pRg st="1" end="1"/>
                                            </p:txEl>
                                          </p:spTgt>
                                        </p:tgtEl>
                                        <p:attrNameLst>
                                          <p:attrName>style.visibility</p:attrName>
                                        </p:attrNameLst>
                                      </p:cBhvr>
                                      <p:to>
                                        <p:strVal val="visible"/>
                                      </p:to>
                                    </p:set>
                                    <p:animEffect filter="wipe(left)" transition="in">
                                      <p:cBhvr>
                                        <p:cTn id="7" dur="1500"/>
                                        <p:tgtEl>
                                          <p:spTgt spid="5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565">
                                            <p:txEl>
                                              <p:pRg st="2" end="2"/>
                                            </p:txEl>
                                          </p:spTgt>
                                        </p:tgtEl>
                                        <p:attrNameLst>
                                          <p:attrName>style.visibility</p:attrName>
                                        </p:attrNameLst>
                                      </p:cBhvr>
                                      <p:to>
                                        <p:strVal val="visible"/>
                                      </p:to>
                                    </p:set>
                                    <p:animEffect filter="wipe(left)" transition="in">
                                      <p:cBhvr>
                                        <p:cTn id="12" dur="1500"/>
                                        <p:tgtEl>
                                          <p:spTgt spid="56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5"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9"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570"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571" name=""/>
          <p:cNvPicPr/>
          <p:nvPr/>
        </p:nvPicPr>
        <p:blipFill>
          <a:blip r:embed="rId4">
            <a:extLst/>
          </a:blip>
          <a:stretch>
            <a:fillRect/>
          </a:stretch>
        </p:blipFill>
        <p:spPr>
          <a:xfrm>
            <a:off x="-184151" y="-101750"/>
            <a:ext cx="13373102" cy="1841501"/>
          </a:xfrm>
          <a:prstGeom prst="rect">
            <a:avLst/>
          </a:prstGeom>
        </p:spPr>
      </p:pic>
      <p:pic>
        <p:nvPicPr>
          <p:cNvPr id="572"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73" name="Shape 573"/>
          <p:cNvSpPr/>
          <p:nvPr/>
        </p:nvSpPr>
        <p:spPr>
          <a:xfrm>
            <a:off x="631075" y="1860878"/>
            <a:ext cx="11742650"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Are Encouraged</a:t>
            </a:r>
          </a:p>
        </p:txBody>
      </p:sp>
      <p:sp>
        <p:nvSpPr>
          <p:cNvPr id="574" name="Shape 574"/>
          <p:cNvSpPr/>
          <p:nvPr/>
        </p:nvSpPr>
        <p:spPr>
          <a:xfrm>
            <a:off x="505949" y="3041518"/>
            <a:ext cx="11992902" cy="61214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2:1–5 (NKJV)</a:t>
            </a:r>
            <a:endParaRPr sz="5500">
              <a:latin typeface="Abject Failure"/>
              <a:ea typeface="Abject Failure"/>
              <a:cs typeface="Abject Failure"/>
              <a:sym typeface="Abject Failure"/>
            </a:endParaRPr>
          </a:p>
          <a:p>
            <a:pPr lvl="0" defTabSz="457200">
              <a:defRPr i="0" sz="1800"/>
            </a:pPr>
            <a:r>
              <a:rPr baseline="31999" sz="4000">
                <a:latin typeface="Adelon"/>
                <a:ea typeface="Adelon"/>
                <a:cs typeface="Adelon"/>
                <a:sym typeface="Adelon"/>
              </a:rPr>
              <a:t>1</a:t>
            </a:r>
            <a:r>
              <a:rPr sz="4000">
                <a:latin typeface="Adelon"/>
                <a:ea typeface="Adelon"/>
                <a:cs typeface="Adelon"/>
                <a:sym typeface="Adelon"/>
              </a:rPr>
              <a:t> In the seventh </a:t>
            </a:r>
            <a:r>
              <a:rPr sz="4000">
                <a:latin typeface="Adelon"/>
                <a:ea typeface="Adelon"/>
                <a:cs typeface="Adelon"/>
                <a:sym typeface="Adelon"/>
              </a:rPr>
              <a:t>month,</a:t>
            </a:r>
            <a:r>
              <a:rPr sz="4000">
                <a:latin typeface="Adelon"/>
                <a:ea typeface="Adelon"/>
                <a:cs typeface="Adelon"/>
                <a:sym typeface="Adelon"/>
              </a:rPr>
              <a:t> on the twenty-first of the month, the word of the Lord came by Haggai the prophet, saying: </a:t>
            </a:r>
            <a:r>
              <a:rPr baseline="31999" sz="4000">
                <a:latin typeface="Adelon"/>
                <a:ea typeface="Adelon"/>
                <a:cs typeface="Adelon"/>
                <a:sym typeface="Adelon"/>
              </a:rPr>
              <a:t>2</a:t>
            </a:r>
            <a:r>
              <a:rPr sz="4000">
                <a:latin typeface="Adelon"/>
                <a:ea typeface="Adelon"/>
                <a:cs typeface="Adelon"/>
                <a:sym typeface="Adelon"/>
              </a:rPr>
              <a:t> “Speak now to Zerubbabel the son of Shealtiel, governor of Judah, and to Joshua the son of Jehozadak, the high priest, and to the remnant of the people, saying: </a:t>
            </a:r>
            <a:r>
              <a:rPr baseline="31999" sz="4000">
                <a:latin typeface="Adelon"/>
                <a:ea typeface="Adelon"/>
                <a:cs typeface="Adelon"/>
                <a:sym typeface="Adelon"/>
              </a:rPr>
              <a:t>3</a:t>
            </a:r>
            <a:r>
              <a:rPr sz="4000">
                <a:latin typeface="Adelon"/>
                <a:ea typeface="Adelon"/>
                <a:cs typeface="Adelon"/>
                <a:sym typeface="Adelon"/>
              </a:rPr>
              <a:t> ‘Who is left among you who saw this temple in its former glory? And how do you see it now? In comparison with it, </a:t>
            </a:r>
            <a:r>
              <a:rPr sz="4000">
                <a:latin typeface="Adelon"/>
                <a:ea typeface="Adelon"/>
                <a:cs typeface="Adelon"/>
                <a:sym typeface="Adelon"/>
              </a:rPr>
              <a:t>is this</a:t>
            </a:r>
            <a:r>
              <a:rPr sz="4000">
                <a:latin typeface="Adelon"/>
                <a:ea typeface="Adelon"/>
                <a:cs typeface="Adelon"/>
                <a:sym typeface="Adelon"/>
              </a:rPr>
              <a:t> not in your eyes as nothing? </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6"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577"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578" name=""/>
          <p:cNvPicPr/>
          <p:nvPr/>
        </p:nvPicPr>
        <p:blipFill>
          <a:blip r:embed="rId4">
            <a:extLst/>
          </a:blip>
          <a:stretch>
            <a:fillRect/>
          </a:stretch>
        </p:blipFill>
        <p:spPr>
          <a:xfrm>
            <a:off x="-184151" y="-101750"/>
            <a:ext cx="13373102" cy="1841501"/>
          </a:xfrm>
          <a:prstGeom prst="rect">
            <a:avLst/>
          </a:prstGeom>
        </p:spPr>
      </p:pic>
      <p:pic>
        <p:nvPicPr>
          <p:cNvPr id="579"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80" name="Shape 580"/>
          <p:cNvSpPr/>
          <p:nvPr/>
        </p:nvSpPr>
        <p:spPr>
          <a:xfrm>
            <a:off x="631075" y="1860878"/>
            <a:ext cx="11742650"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Are Encouraged</a:t>
            </a:r>
          </a:p>
        </p:txBody>
      </p:sp>
      <p:sp>
        <p:nvSpPr>
          <p:cNvPr id="581" name="Shape 581"/>
          <p:cNvSpPr/>
          <p:nvPr/>
        </p:nvSpPr>
        <p:spPr>
          <a:xfrm>
            <a:off x="505949" y="3041518"/>
            <a:ext cx="11992902" cy="59944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2:1–5 (NKJV)</a:t>
            </a:r>
            <a:endParaRPr sz="5500">
              <a:latin typeface="Abject Failure"/>
              <a:ea typeface="Abject Failure"/>
              <a:cs typeface="Abject Failure"/>
              <a:sym typeface="Abject Failure"/>
            </a:endParaRPr>
          </a:p>
          <a:p>
            <a:pPr lvl="0" defTabSz="457200">
              <a:defRPr i="0" sz="1800"/>
            </a:pPr>
            <a:r>
              <a:rPr baseline="31999" sz="4400">
                <a:latin typeface="Adelon"/>
                <a:ea typeface="Adelon"/>
                <a:cs typeface="Adelon"/>
                <a:sym typeface="Adelon"/>
              </a:rPr>
              <a:t>4</a:t>
            </a:r>
            <a:r>
              <a:rPr sz="4400">
                <a:latin typeface="Adelon"/>
                <a:ea typeface="Adelon"/>
                <a:cs typeface="Adelon"/>
                <a:sym typeface="Adelon"/>
              </a:rPr>
              <a:t> Yet now be strong, Zerubbabel,’ says the Lord; ‘and be strong, Joshua, son of Jehozadak, the high priest; and be strong, all you people of the land,’ says the Lord, ‘and work; for I </a:t>
            </a:r>
            <a:r>
              <a:rPr sz="4400">
                <a:latin typeface="Adelon"/>
                <a:ea typeface="Adelon"/>
                <a:cs typeface="Adelon"/>
                <a:sym typeface="Adelon"/>
              </a:rPr>
              <a:t>am</a:t>
            </a:r>
            <a:r>
              <a:rPr sz="4400">
                <a:latin typeface="Adelon"/>
                <a:ea typeface="Adelon"/>
                <a:cs typeface="Adelon"/>
                <a:sym typeface="Adelon"/>
              </a:rPr>
              <a:t> with you,’ says the Lord of hosts. </a:t>
            </a:r>
            <a:r>
              <a:rPr baseline="31999" sz="4400">
                <a:latin typeface="Adelon"/>
                <a:ea typeface="Adelon"/>
                <a:cs typeface="Adelon"/>
                <a:sym typeface="Adelon"/>
              </a:rPr>
              <a:t>5</a:t>
            </a:r>
            <a:r>
              <a:rPr sz="4400">
                <a:latin typeface="Adelon"/>
                <a:ea typeface="Adelon"/>
                <a:cs typeface="Adelon"/>
                <a:sym typeface="Adelon"/>
              </a:rPr>
              <a:t> ‘</a:t>
            </a:r>
            <a:r>
              <a:rPr sz="4400">
                <a:latin typeface="Adelon"/>
                <a:ea typeface="Adelon"/>
                <a:cs typeface="Adelon"/>
                <a:sym typeface="Adelon"/>
              </a:rPr>
              <a:t>According to</a:t>
            </a:r>
            <a:r>
              <a:rPr sz="4400">
                <a:latin typeface="Adelon"/>
                <a:ea typeface="Adelon"/>
                <a:cs typeface="Adelon"/>
                <a:sym typeface="Adelon"/>
              </a:rPr>
              <a:t> the word that I covenanted with you when you came out of Egypt, so My Spirit remains among you; do not fear!’</a:t>
            </a:r>
          </a:p>
        </p:txBody>
      </p:sp>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3"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84" name=""/>
          <p:cNvPicPr/>
          <p:nvPr/>
        </p:nvPicPr>
        <p:blipFill>
          <a:blip r:embed="rId3">
            <a:extLst/>
          </a:blip>
          <a:stretch>
            <a:fillRect/>
          </a:stretch>
        </p:blipFill>
        <p:spPr>
          <a:xfrm>
            <a:off x="-184151" y="-101750"/>
            <a:ext cx="13373102" cy="1841501"/>
          </a:xfrm>
          <a:prstGeom prst="rect">
            <a:avLst/>
          </a:prstGeom>
        </p:spPr>
      </p:pic>
      <p:pic>
        <p:nvPicPr>
          <p:cNvPr id="585"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86" name="Shape 586"/>
          <p:cNvSpPr/>
          <p:nvPr/>
        </p:nvSpPr>
        <p:spPr>
          <a:xfrm>
            <a:off x="631075" y="1860878"/>
            <a:ext cx="11742650"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Are Encouraged</a:t>
            </a:r>
          </a:p>
        </p:txBody>
      </p:sp>
      <p:pic>
        <p:nvPicPr>
          <p:cNvPr id="587" name="pasted-image.tif"/>
          <p:cNvPicPr/>
          <p:nvPr/>
        </p:nvPicPr>
        <p:blipFill>
          <a:blip r:embed="rId5">
            <a:extLst/>
          </a:blip>
          <a:stretch>
            <a:fillRect/>
          </a:stretch>
        </p:blipFill>
        <p:spPr>
          <a:xfrm>
            <a:off x="-259276" y="3330132"/>
            <a:ext cx="7013231" cy="6707109"/>
          </a:xfrm>
          <a:prstGeom prst="rect">
            <a:avLst/>
          </a:prstGeom>
          <a:ln w="12700">
            <a:miter lim="400000"/>
          </a:ln>
        </p:spPr>
      </p:pic>
      <p:sp>
        <p:nvSpPr>
          <p:cNvPr id="588" name="Shape 588"/>
          <p:cNvSpPr/>
          <p:nvPr/>
        </p:nvSpPr>
        <p:spPr>
          <a:xfrm>
            <a:off x="5848415" y="3211599"/>
            <a:ext cx="6886444" cy="64516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4181" indent="-554181" algn="l">
              <a:spcBef>
                <a:spcPts val="1600"/>
              </a:spcBef>
              <a:buSzPct val="62000"/>
              <a:buBlip>
                <a:blip r:embed="rId6"/>
              </a:buBlip>
              <a:defRPr i="0" sz="1800"/>
            </a:pPr>
            <a:r>
              <a:rPr sz="3700">
                <a:solidFill>
                  <a:srgbClr val="FFFFFF"/>
                </a:solidFill>
                <a:effectLst>
                  <a:outerShdw sx="100000" sy="100000" kx="0" ky="0" algn="b" rotWithShape="0" blurRad="76200" dist="63500" dir="2776470">
                    <a:srgbClr val="000000"/>
                  </a:outerShdw>
                </a:effectLst>
                <a:latin typeface="Denmark"/>
                <a:ea typeface="Denmark"/>
                <a:cs typeface="Denmark"/>
                <a:sym typeface="Denmark"/>
              </a:rPr>
              <a:t>Haggai speaks to Zerubbabel, Joshua &amp; the faithful remnant - asking “who saw the former temple in its glory” &amp; then ask “how does it compare” – 2:1-3; cf. Ezr 3:12-13</a:t>
            </a:r>
            <a:endParaRPr sz="37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6"/>
              </a:buBlip>
              <a:defRPr i="0" sz="1800"/>
            </a:pPr>
            <a:r>
              <a:rPr sz="3700">
                <a:solidFill>
                  <a:srgbClr val="FFFFFF"/>
                </a:solidFill>
                <a:effectLst>
                  <a:outerShdw sx="100000" sy="100000" kx="0" ky="0" algn="b" rotWithShape="0" blurRad="76200" dist="63500" dir="2776470">
                    <a:srgbClr val="000000"/>
                  </a:outerShdw>
                </a:effectLst>
                <a:latin typeface="Denmark"/>
                <a:ea typeface="Denmark"/>
                <a:cs typeface="Denmark"/>
                <a:sym typeface="Denmark"/>
              </a:rPr>
              <a:t>The Lord encourages them to be strong, for He is with them – 2:4-5</a:t>
            </a:r>
          </a:p>
        </p:txBody>
      </p:sp>
    </p:spTree>
  </p:cSld>
  <p:clrMapOvr>
    <a:masterClrMapping/>
  </p:clrMapOvr>
  <p:transition spd="slow"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0"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91" name=""/>
          <p:cNvPicPr/>
          <p:nvPr/>
        </p:nvPicPr>
        <p:blipFill>
          <a:blip r:embed="rId3">
            <a:extLst/>
          </a:blip>
          <a:stretch>
            <a:fillRect/>
          </a:stretch>
        </p:blipFill>
        <p:spPr>
          <a:xfrm>
            <a:off x="-184151" y="-101750"/>
            <a:ext cx="13373102" cy="1841501"/>
          </a:xfrm>
          <a:prstGeom prst="rect">
            <a:avLst/>
          </a:prstGeom>
        </p:spPr>
      </p:pic>
      <p:pic>
        <p:nvPicPr>
          <p:cNvPr id="592"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593" name="Shape 593"/>
          <p:cNvSpPr/>
          <p:nvPr/>
        </p:nvSpPr>
        <p:spPr>
          <a:xfrm>
            <a:off x="631075" y="1860878"/>
            <a:ext cx="11742650"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Are Encouraged</a:t>
            </a:r>
          </a:p>
        </p:txBody>
      </p:sp>
      <p:pic>
        <p:nvPicPr>
          <p:cNvPr id="594" name="pasted-image.tif"/>
          <p:cNvPicPr/>
          <p:nvPr/>
        </p:nvPicPr>
        <p:blipFill>
          <a:blip r:embed="rId5">
            <a:extLst/>
          </a:blip>
          <a:stretch>
            <a:fillRect/>
          </a:stretch>
        </p:blipFill>
        <p:spPr>
          <a:xfrm>
            <a:off x="-259276" y="3330132"/>
            <a:ext cx="7013231" cy="6707109"/>
          </a:xfrm>
          <a:prstGeom prst="rect">
            <a:avLst/>
          </a:prstGeom>
          <a:ln w="12700">
            <a:miter lim="400000"/>
          </a:ln>
        </p:spPr>
      </p:pic>
      <p:sp>
        <p:nvSpPr>
          <p:cNvPr id="595" name="Shape 595"/>
          <p:cNvSpPr/>
          <p:nvPr/>
        </p:nvSpPr>
        <p:spPr>
          <a:xfrm>
            <a:off x="5443338" y="3330132"/>
            <a:ext cx="7328364" cy="60198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4181" indent="-554181" algn="l">
              <a:spcBef>
                <a:spcPts val="1600"/>
              </a:spcBef>
              <a:buSzPct val="62000"/>
              <a:buBlip>
                <a:blip r:embed="rId6"/>
              </a:buBlip>
              <a:defRPr i="0" sz="1800"/>
            </a:pPr>
            <a:r>
              <a:rPr sz="3800">
                <a:solidFill>
                  <a:srgbClr val="FFFFFF"/>
                </a:solidFill>
                <a:effectLst>
                  <a:outerShdw sx="100000" sy="100000" kx="0" ky="0" algn="b" rotWithShape="0" blurRad="76200" dist="63500" dir="2776470">
                    <a:srgbClr val="000000"/>
                  </a:outerShdw>
                </a:effectLst>
                <a:latin typeface="Denmark"/>
                <a:ea typeface="Denmark"/>
                <a:cs typeface="Denmark"/>
                <a:sym typeface="Denmark"/>
              </a:rPr>
              <a:t>We may get motivated to do God’s work - Then realize the work is hard and the results don’t measure up to expectations - Heb 12:3; Is 40:30,31; 2 Cor 4:16; Gal 6:9</a:t>
            </a:r>
            <a:endParaRPr sz="38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6"/>
              </a:buBlip>
              <a:defRPr i="0" sz="1800"/>
            </a:pPr>
            <a:r>
              <a:rPr sz="3800">
                <a:solidFill>
                  <a:srgbClr val="FFFFFF"/>
                </a:solidFill>
                <a:effectLst>
                  <a:outerShdw sx="100000" sy="100000" kx="0" ky="0" algn="b" rotWithShape="0" blurRad="76200" dist="63500" dir="2776470">
                    <a:srgbClr val="000000"/>
                  </a:outerShdw>
                </a:effectLst>
                <a:latin typeface="Denmark"/>
                <a:ea typeface="Denmark"/>
                <a:cs typeface="Denmark"/>
                <a:sym typeface="Denmark"/>
              </a:rPr>
              <a:t>God does NOT see or measure success the same as we often do - Is 55:8,9</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95">
                                            <p:txEl>
                                              <p:pRg st="1" end="1"/>
                                            </p:txEl>
                                          </p:spTgt>
                                        </p:tgtEl>
                                        <p:attrNameLst>
                                          <p:attrName>style.visibility</p:attrName>
                                        </p:attrNameLst>
                                      </p:cBhvr>
                                      <p:to>
                                        <p:strVal val="visible"/>
                                      </p:to>
                                    </p:set>
                                    <p:animEffect filter="wipe(left)" transition="in">
                                      <p:cBhvr>
                                        <p:cTn id="7" dur="1500"/>
                                        <p:tgtEl>
                                          <p:spTgt spid="59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7"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598" name=""/>
          <p:cNvPicPr/>
          <p:nvPr/>
        </p:nvPicPr>
        <p:blipFill>
          <a:blip r:embed="rId3">
            <a:extLst/>
          </a:blip>
          <a:stretch>
            <a:fillRect/>
          </a:stretch>
        </p:blipFill>
        <p:spPr>
          <a:xfrm>
            <a:off x="-184151" y="-101750"/>
            <a:ext cx="13373102" cy="1841501"/>
          </a:xfrm>
          <a:prstGeom prst="rect">
            <a:avLst/>
          </a:prstGeom>
        </p:spPr>
      </p:pic>
      <p:pic>
        <p:nvPicPr>
          <p:cNvPr id="599"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00" name="Shape 600"/>
          <p:cNvSpPr/>
          <p:nvPr/>
        </p:nvSpPr>
        <p:spPr>
          <a:xfrm>
            <a:off x="631075" y="1860878"/>
            <a:ext cx="11742650"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Are Encouraged</a:t>
            </a:r>
          </a:p>
        </p:txBody>
      </p:sp>
      <p:pic>
        <p:nvPicPr>
          <p:cNvPr id="601" name="pasted-image.tif"/>
          <p:cNvPicPr/>
          <p:nvPr/>
        </p:nvPicPr>
        <p:blipFill>
          <a:blip r:embed="rId5">
            <a:extLst/>
          </a:blip>
          <a:stretch>
            <a:fillRect/>
          </a:stretch>
        </p:blipFill>
        <p:spPr>
          <a:xfrm>
            <a:off x="-259276" y="3330132"/>
            <a:ext cx="7013231" cy="6707109"/>
          </a:xfrm>
          <a:prstGeom prst="rect">
            <a:avLst/>
          </a:prstGeom>
          <a:ln w="12700">
            <a:miter lim="400000"/>
          </a:ln>
        </p:spPr>
      </p:pic>
      <p:sp>
        <p:nvSpPr>
          <p:cNvPr id="602" name="Shape 602"/>
          <p:cNvSpPr/>
          <p:nvPr/>
        </p:nvSpPr>
        <p:spPr>
          <a:xfrm>
            <a:off x="5629604" y="3330132"/>
            <a:ext cx="7200240" cy="60198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4181" indent="-554181" algn="l">
              <a:spcBef>
                <a:spcPts val="1600"/>
              </a:spcBef>
              <a:buSzPct val="62000"/>
              <a:buBlip>
                <a:blip r:embed="rId6"/>
              </a:buBlip>
              <a:defRPr i="0" sz="1800"/>
            </a:pPr>
            <a:r>
              <a:rPr sz="3800">
                <a:solidFill>
                  <a:srgbClr val="FFFFFF"/>
                </a:solidFill>
                <a:effectLst>
                  <a:outerShdw sx="100000" sy="100000" kx="0" ky="0" algn="b" rotWithShape="0" blurRad="76200" dist="63500" dir="2776470">
                    <a:srgbClr val="000000"/>
                  </a:outerShdw>
                </a:effectLst>
                <a:latin typeface="Denmark"/>
                <a:ea typeface="Denmark"/>
                <a:cs typeface="Denmark"/>
                <a:sym typeface="Denmark"/>
              </a:rPr>
              <a:t>We cannot succeed on our own - we are deponent upon God - Eph 6:10-18</a:t>
            </a:r>
            <a:endParaRPr sz="38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6"/>
              </a:buBlip>
              <a:defRPr i="0" sz="1800"/>
            </a:pPr>
            <a:r>
              <a:rPr sz="3800">
                <a:solidFill>
                  <a:srgbClr val="FFFFFF"/>
                </a:solidFill>
                <a:effectLst>
                  <a:outerShdw sx="100000" sy="100000" kx="0" ky="0" algn="b" rotWithShape="0" blurRad="76200" dist="63500" dir="2776470">
                    <a:srgbClr val="000000"/>
                  </a:outerShdw>
                </a:effectLst>
                <a:latin typeface="Denmark"/>
                <a:ea typeface="Denmark"/>
                <a:cs typeface="Denmark"/>
                <a:sym typeface="Denmark"/>
              </a:rPr>
              <a:t>Whether salvation, our spiritual growth, or the growth of the church, (spiritual or numerical) we are dependent on God, through our obedient faith  - 1 Cor 3:5-16</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02">
                                            <p:bg/>
                                          </p:spTgt>
                                        </p:tgtEl>
                                        <p:attrNameLst>
                                          <p:attrName>style.visibility</p:attrName>
                                        </p:attrNameLst>
                                      </p:cBhvr>
                                      <p:to>
                                        <p:strVal val="visible"/>
                                      </p:to>
                                    </p:set>
                                    <p:animEffect filter="wipe(left)" transition="in">
                                      <p:cBhvr>
                                        <p:cTn id="7" dur="1500"/>
                                        <p:tgtEl>
                                          <p:spTgt spid="602">
                                            <p:bg/>
                                          </p:spTgt>
                                        </p:tgtEl>
                                      </p:cBhvr>
                                    </p:animEffect>
                                  </p:childTnLst>
                                </p:cTn>
                              </p:par>
                              <p:par>
                                <p:cTn id="8" presetClass="entr" presetSubtype="8" presetID="22" grpId="1" fill="hold">
                                  <p:stCondLst>
                                    <p:cond delay="0"/>
                                  </p:stCondLst>
                                  <p:iterate type="el" backwards="0">
                                    <p:tmAbs val="0"/>
                                  </p:iterate>
                                  <p:childTnLst>
                                    <p:set>
                                      <p:cBhvr>
                                        <p:cTn id="9" fill="hold"/>
                                        <p:tgtEl>
                                          <p:spTgt spid="602">
                                            <p:txEl>
                                              <p:pRg st="0" end="0"/>
                                            </p:txEl>
                                          </p:spTgt>
                                        </p:tgtEl>
                                        <p:attrNameLst>
                                          <p:attrName>style.visibility</p:attrName>
                                        </p:attrNameLst>
                                      </p:cBhvr>
                                      <p:to>
                                        <p:strVal val="visible"/>
                                      </p:to>
                                    </p:set>
                                    <p:animEffect filter="wipe(left)" transition="in">
                                      <p:cBhvr>
                                        <p:cTn id="10" dur="1500"/>
                                        <p:tgtEl>
                                          <p:spTgt spid="6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602">
                                            <p:txEl>
                                              <p:pRg st="1" end="1"/>
                                            </p:txEl>
                                          </p:spTgt>
                                        </p:tgtEl>
                                        <p:attrNameLst>
                                          <p:attrName>style.visibility</p:attrName>
                                        </p:attrNameLst>
                                      </p:cBhvr>
                                      <p:to>
                                        <p:strVal val="visible"/>
                                      </p:to>
                                    </p:set>
                                    <p:animEffect filter="wipe(left)" transition="in">
                                      <p:cBhvr>
                                        <p:cTn id="15" dur="1500"/>
                                        <p:tgtEl>
                                          <p:spTgt spid="60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4"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605"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606" name=""/>
          <p:cNvPicPr/>
          <p:nvPr/>
        </p:nvPicPr>
        <p:blipFill>
          <a:blip r:embed="rId4">
            <a:extLst/>
          </a:blip>
          <a:stretch>
            <a:fillRect/>
          </a:stretch>
        </p:blipFill>
        <p:spPr>
          <a:xfrm>
            <a:off x="-184151" y="-101750"/>
            <a:ext cx="13373102" cy="1841501"/>
          </a:xfrm>
          <a:prstGeom prst="rect">
            <a:avLst/>
          </a:prstGeom>
        </p:spPr>
      </p:pic>
      <p:pic>
        <p:nvPicPr>
          <p:cNvPr id="607"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08" name="Shape 608"/>
          <p:cNvSpPr/>
          <p:nvPr/>
        </p:nvSpPr>
        <p:spPr>
          <a:xfrm>
            <a:off x="631075" y="1860878"/>
            <a:ext cx="11742650"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Are Encouraged</a:t>
            </a:r>
          </a:p>
        </p:txBody>
      </p:sp>
      <p:sp>
        <p:nvSpPr>
          <p:cNvPr id="609" name="Shape 609"/>
          <p:cNvSpPr/>
          <p:nvPr/>
        </p:nvSpPr>
        <p:spPr>
          <a:xfrm>
            <a:off x="505949" y="3041518"/>
            <a:ext cx="11992902" cy="58166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2:6–9 (NKJV)</a:t>
            </a:r>
            <a:endParaRPr sz="5500">
              <a:latin typeface="Abject Failure"/>
              <a:ea typeface="Abject Failure"/>
              <a:cs typeface="Abject Failure"/>
              <a:sym typeface="Abject Failure"/>
            </a:endParaRPr>
          </a:p>
          <a:p>
            <a:pPr lvl="0" defTabSz="457200">
              <a:defRPr i="0" sz="1800"/>
            </a:pPr>
            <a:r>
              <a:rPr baseline="31999" sz="3700">
                <a:latin typeface="Adelon"/>
                <a:ea typeface="Adelon"/>
                <a:cs typeface="Adelon"/>
                <a:sym typeface="Adelon"/>
              </a:rPr>
              <a:t>6</a:t>
            </a:r>
            <a:r>
              <a:rPr sz="3700">
                <a:latin typeface="Adelon"/>
                <a:ea typeface="Adelon"/>
                <a:cs typeface="Adelon"/>
                <a:sym typeface="Adelon"/>
              </a:rPr>
              <a:t> “For thus says the Lord of hosts: ‘Once more (it </a:t>
            </a:r>
            <a:r>
              <a:rPr sz="3700">
                <a:latin typeface="Adelon"/>
                <a:ea typeface="Adelon"/>
                <a:cs typeface="Adelon"/>
                <a:sym typeface="Adelon"/>
              </a:rPr>
              <a:t>is</a:t>
            </a:r>
            <a:r>
              <a:rPr sz="3700">
                <a:latin typeface="Adelon"/>
                <a:ea typeface="Adelon"/>
                <a:cs typeface="Adelon"/>
                <a:sym typeface="Adelon"/>
              </a:rPr>
              <a:t> a little while) I will shake heaven and earth, the sea and dry land; </a:t>
            </a:r>
            <a:r>
              <a:rPr baseline="31999" sz="3700">
                <a:latin typeface="Adelon"/>
                <a:ea typeface="Adelon"/>
                <a:cs typeface="Adelon"/>
                <a:sym typeface="Adelon"/>
              </a:rPr>
              <a:t>7</a:t>
            </a:r>
            <a:r>
              <a:rPr sz="3700">
                <a:latin typeface="Adelon"/>
                <a:ea typeface="Adelon"/>
                <a:cs typeface="Adelon"/>
                <a:sym typeface="Adelon"/>
              </a:rPr>
              <a:t> and I will shake all nations, and they shall come to the Desire of All Nations, and I will fill this temple with glory,’ says the Lord of hosts. </a:t>
            </a:r>
            <a:r>
              <a:rPr baseline="31999" sz="3700">
                <a:latin typeface="Adelon"/>
                <a:ea typeface="Adelon"/>
                <a:cs typeface="Adelon"/>
                <a:sym typeface="Adelon"/>
              </a:rPr>
              <a:t>8</a:t>
            </a:r>
            <a:r>
              <a:rPr sz="3700">
                <a:latin typeface="Adelon"/>
                <a:ea typeface="Adelon"/>
                <a:cs typeface="Adelon"/>
                <a:sym typeface="Adelon"/>
              </a:rPr>
              <a:t> ‘The silver </a:t>
            </a:r>
            <a:r>
              <a:rPr sz="3700">
                <a:latin typeface="Adelon"/>
                <a:ea typeface="Adelon"/>
                <a:cs typeface="Adelon"/>
                <a:sym typeface="Adelon"/>
              </a:rPr>
              <a:t>is</a:t>
            </a:r>
            <a:r>
              <a:rPr sz="3700">
                <a:latin typeface="Adelon"/>
                <a:ea typeface="Adelon"/>
                <a:cs typeface="Adelon"/>
                <a:sym typeface="Adelon"/>
              </a:rPr>
              <a:t> Mine, and the gold </a:t>
            </a:r>
            <a:r>
              <a:rPr sz="3700">
                <a:latin typeface="Adelon"/>
                <a:ea typeface="Adelon"/>
                <a:cs typeface="Adelon"/>
                <a:sym typeface="Adelon"/>
              </a:rPr>
              <a:t>is</a:t>
            </a:r>
            <a:r>
              <a:rPr sz="3700">
                <a:latin typeface="Adelon"/>
                <a:ea typeface="Adelon"/>
                <a:cs typeface="Adelon"/>
                <a:sym typeface="Adelon"/>
              </a:rPr>
              <a:t> Mine,’ says the Lord of hosts. </a:t>
            </a:r>
            <a:r>
              <a:rPr baseline="31999" sz="3700">
                <a:latin typeface="Adelon"/>
                <a:ea typeface="Adelon"/>
                <a:cs typeface="Adelon"/>
                <a:sym typeface="Adelon"/>
              </a:rPr>
              <a:t>9</a:t>
            </a:r>
            <a:r>
              <a:rPr sz="3700">
                <a:latin typeface="Adelon"/>
                <a:ea typeface="Adelon"/>
                <a:cs typeface="Adelon"/>
                <a:sym typeface="Adelon"/>
              </a:rPr>
              <a:t> ‘The glory of this latter temple shall be greater than the former,’ says the Lord of hosts. ‘And in this place I will give peace,’ says the Lord of hosts.”</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1"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612" name=""/>
          <p:cNvPicPr/>
          <p:nvPr/>
        </p:nvPicPr>
        <p:blipFill>
          <a:blip r:embed="rId3">
            <a:extLst/>
          </a:blip>
          <a:stretch>
            <a:fillRect/>
          </a:stretch>
        </p:blipFill>
        <p:spPr>
          <a:xfrm>
            <a:off x="-184151" y="-101750"/>
            <a:ext cx="13373102" cy="1841501"/>
          </a:xfrm>
          <a:prstGeom prst="rect">
            <a:avLst/>
          </a:prstGeom>
        </p:spPr>
      </p:pic>
      <p:pic>
        <p:nvPicPr>
          <p:cNvPr id="613"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14" name="Shape 614"/>
          <p:cNvSpPr/>
          <p:nvPr/>
        </p:nvSpPr>
        <p:spPr>
          <a:xfrm>
            <a:off x="6184238" y="3330132"/>
            <a:ext cx="6550621" cy="61468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4181" indent="-554181" algn="l">
              <a:spcBef>
                <a:spcPts val="1600"/>
              </a:spcBef>
              <a:buSzPct val="62000"/>
              <a:buBlip>
                <a:blip r:embed="rId5"/>
              </a:buBlip>
              <a:defRPr i="0" sz="1800"/>
            </a:pPr>
            <a:r>
              <a:rPr sz="4000">
                <a:solidFill>
                  <a:srgbClr val="FFFFFF"/>
                </a:solidFill>
                <a:effectLst>
                  <a:outerShdw sx="100000" sy="100000" kx="0" ky="0" algn="b" rotWithShape="0" blurRad="76200" dist="63500" dir="2776470">
                    <a:srgbClr val="000000"/>
                  </a:outerShdw>
                </a:effectLst>
                <a:latin typeface="Denmark"/>
                <a:ea typeface="Denmark"/>
                <a:cs typeface="Denmark"/>
                <a:sym typeface="Denmark"/>
              </a:rPr>
              <a:t>The Lord promises to make the glory of this temple greater – 2:6-9</a:t>
            </a:r>
            <a:endParaRPr sz="40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5"/>
              </a:buBlip>
              <a:defRPr i="0" sz="1800"/>
            </a:pPr>
            <a:r>
              <a:rPr sz="4000">
                <a:solidFill>
                  <a:srgbClr val="FFFFFF"/>
                </a:solidFill>
                <a:effectLst>
                  <a:outerShdw sx="100000" sy="100000" kx="0" ky="0" algn="b" rotWithShape="0" blurRad="76200" dist="63500" dir="2776470">
                    <a:srgbClr val="000000"/>
                  </a:outerShdw>
                </a:effectLst>
                <a:latin typeface="Denmark"/>
                <a:ea typeface="Denmark"/>
                <a:cs typeface="Denmark"/>
                <a:sym typeface="Denmark"/>
              </a:rPr>
              <a:t>	By shaking the nations and having them come to "the Desire of All Nations" – Seems to be Messianic hope - </a:t>
            </a:r>
            <a:r>
              <a:rPr sz="3200">
                <a:solidFill>
                  <a:srgbClr val="FFFFFF"/>
                </a:solidFill>
                <a:effectLst>
                  <a:outerShdw sx="100000" sy="100000" kx="0" ky="0" algn="b" rotWithShape="0" blurRad="76200" dist="63500" dir="2776470">
                    <a:srgbClr val="000000"/>
                  </a:outerShdw>
                </a:effectLst>
                <a:latin typeface="Denmark"/>
                <a:ea typeface="Denmark"/>
                <a:cs typeface="Denmark"/>
                <a:sym typeface="Denmark"/>
              </a:rPr>
              <a:t>(cf. Isa. 60:5; Zech. 14:14; Heb 12:26-29).</a:t>
            </a:r>
          </a:p>
        </p:txBody>
      </p:sp>
      <p:sp>
        <p:nvSpPr>
          <p:cNvPr id="615" name="Shape 615"/>
          <p:cNvSpPr/>
          <p:nvPr/>
        </p:nvSpPr>
        <p:spPr>
          <a:xfrm>
            <a:off x="631075" y="1860878"/>
            <a:ext cx="11742650"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Are Encouraged</a:t>
            </a:r>
          </a:p>
        </p:txBody>
      </p:sp>
      <p:pic>
        <p:nvPicPr>
          <p:cNvPr id="616" name="pasted-image.tif"/>
          <p:cNvPicPr/>
          <p:nvPr/>
        </p:nvPicPr>
        <p:blipFill>
          <a:blip r:embed="rId6">
            <a:extLst/>
          </a:blip>
          <a:stretch>
            <a:fillRect/>
          </a:stretch>
        </p:blipFill>
        <p:spPr>
          <a:xfrm>
            <a:off x="-259276" y="3330132"/>
            <a:ext cx="7013231" cy="6707109"/>
          </a:xfrm>
          <a:prstGeom prst="rect">
            <a:avLst/>
          </a:prstGeom>
          <a:ln w="12700">
            <a:miter lim="400000"/>
          </a:ln>
        </p:spPr>
      </p:pic>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3" name=""/>
          <p:cNvPicPr/>
          <p:nvPr/>
        </p:nvPicPr>
        <p:blipFill>
          <a:blip r:embed="rId2">
            <a:extLst/>
          </a:blip>
          <a:stretch>
            <a:fillRect/>
          </a:stretch>
        </p:blipFill>
        <p:spPr>
          <a:xfrm>
            <a:off x="-184151" y="-101750"/>
            <a:ext cx="13373102" cy="1841501"/>
          </a:xfrm>
          <a:prstGeom prst="rect">
            <a:avLst/>
          </a:prstGeom>
        </p:spPr>
      </p:pic>
      <p:pic>
        <p:nvPicPr>
          <p:cNvPr id="424" name=""/>
          <p:cNvPicPr/>
          <p:nvPr/>
        </p:nvPicPr>
        <p:blipFill>
          <a:blip r:embed="rId3">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pic>
        <p:nvPicPr>
          <p:cNvPr id="425" name=""/>
          <p:cNvPicPr/>
          <p:nvPr/>
        </p:nvPicPr>
        <p:blipFill>
          <a:blip r:embed="rId4">
            <a:extLst/>
          </a:blip>
          <a:stretch>
            <a:fillRect/>
          </a:stretch>
        </p:blipFill>
        <p:spPr>
          <a:xfrm>
            <a:off x="1502283" y="1257300"/>
            <a:ext cx="10000234" cy="1524000"/>
          </a:xfrm>
          <a:prstGeom prst="rect">
            <a:avLst/>
          </a:prstGeom>
        </p:spPr>
      </p:pic>
      <p:pic>
        <p:nvPicPr>
          <p:cNvPr id="426" name="pasted-image.pdf"/>
          <p:cNvPicPr/>
          <p:nvPr/>
        </p:nvPicPr>
        <p:blipFill>
          <a:blip r:embed="rId5">
            <a:extLst/>
          </a:blip>
          <a:stretch>
            <a:fillRect/>
          </a:stretch>
        </p:blipFill>
        <p:spPr>
          <a:xfrm>
            <a:off x="133350" y="8397357"/>
            <a:ext cx="12738100" cy="1254643"/>
          </a:xfrm>
          <a:prstGeom prst="rect">
            <a:avLst/>
          </a:prstGeom>
          <a:ln w="12700">
            <a:miter lim="400000"/>
          </a:ln>
        </p:spPr>
      </p:pic>
      <p:sp>
        <p:nvSpPr>
          <p:cNvPr id="427" name="Shape 427"/>
          <p:cNvSpPr/>
          <p:nvPr/>
        </p:nvSpPr>
        <p:spPr>
          <a:xfrm>
            <a:off x="354938" y="8655050"/>
            <a:ext cx="82852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609</a:t>
            </a:r>
          </a:p>
        </p:txBody>
      </p:sp>
      <p:sp>
        <p:nvSpPr>
          <p:cNvPr id="428" name="Shape 428"/>
          <p:cNvSpPr/>
          <p:nvPr/>
        </p:nvSpPr>
        <p:spPr>
          <a:xfrm>
            <a:off x="1228453" y="8655050"/>
            <a:ext cx="81993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597</a:t>
            </a:r>
          </a:p>
        </p:txBody>
      </p:sp>
      <p:pic>
        <p:nvPicPr>
          <p:cNvPr id="429" name=""/>
          <p:cNvPicPr/>
          <p:nvPr/>
        </p:nvPicPr>
        <p:blipFill>
          <a:blip r:embed="rId6">
            <a:extLst/>
          </a:blip>
          <a:stretch>
            <a:fillRect/>
          </a:stretch>
        </p:blipFill>
        <p:spPr>
          <a:xfrm>
            <a:off x="2313692" y="8210450"/>
            <a:ext cx="417450" cy="1460700"/>
          </a:xfrm>
          <a:prstGeom prst="rect">
            <a:avLst/>
          </a:prstGeom>
          <a:effectLst>
            <a:outerShdw sx="100000" sy="100000" kx="0" ky="0" algn="b" rotWithShape="0" blurRad="38100" dist="25400" dir="5400000">
              <a:srgbClr val="000000">
                <a:alpha val="50000"/>
              </a:srgbClr>
            </a:outerShdw>
          </a:effectLst>
        </p:spPr>
      </p:pic>
      <p:sp>
        <p:nvSpPr>
          <p:cNvPr id="430" name="Shape 430"/>
          <p:cNvSpPr/>
          <p:nvPr/>
        </p:nvSpPr>
        <p:spPr>
          <a:xfrm>
            <a:off x="2102872" y="8655050"/>
            <a:ext cx="83909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586</a:t>
            </a:r>
          </a:p>
        </p:txBody>
      </p:sp>
      <p:sp>
        <p:nvSpPr>
          <p:cNvPr id="431" name="Shape 431"/>
          <p:cNvSpPr/>
          <p:nvPr/>
        </p:nvSpPr>
        <p:spPr>
          <a:xfrm>
            <a:off x="3173364" y="8655050"/>
            <a:ext cx="81564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562</a:t>
            </a:r>
          </a:p>
        </p:txBody>
      </p:sp>
      <p:sp>
        <p:nvSpPr>
          <p:cNvPr id="432" name="Shape 432"/>
          <p:cNvSpPr/>
          <p:nvPr/>
        </p:nvSpPr>
        <p:spPr>
          <a:xfrm>
            <a:off x="4890963" y="8655050"/>
            <a:ext cx="81993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539</a:t>
            </a:r>
          </a:p>
        </p:txBody>
      </p:sp>
      <p:sp>
        <p:nvSpPr>
          <p:cNvPr id="433" name="Shape 433"/>
          <p:cNvSpPr/>
          <p:nvPr/>
        </p:nvSpPr>
        <p:spPr>
          <a:xfrm>
            <a:off x="5685508" y="8655050"/>
            <a:ext cx="100220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-538</a:t>
            </a:r>
          </a:p>
        </p:txBody>
      </p:sp>
      <p:sp>
        <p:nvSpPr>
          <p:cNvPr id="434" name="Shape 434"/>
          <p:cNvSpPr/>
          <p:nvPr/>
        </p:nvSpPr>
        <p:spPr>
          <a:xfrm>
            <a:off x="132530" y="5844315"/>
            <a:ext cx="11430795" cy="2924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 y="0"/>
                </a:moveTo>
                <a:cubicBezTo>
                  <a:pt x="54" y="0"/>
                  <a:pt x="0" y="210"/>
                  <a:pt x="0" y="469"/>
                </a:cubicBezTo>
                <a:lnTo>
                  <a:pt x="0" y="17438"/>
                </a:lnTo>
                <a:cubicBezTo>
                  <a:pt x="0" y="17697"/>
                  <a:pt x="54" y="17907"/>
                  <a:pt x="120" y="17907"/>
                </a:cubicBezTo>
                <a:lnTo>
                  <a:pt x="18884" y="17907"/>
                </a:lnTo>
                <a:lnTo>
                  <a:pt x="19124" y="21600"/>
                </a:lnTo>
                <a:lnTo>
                  <a:pt x="19364" y="17907"/>
                </a:lnTo>
                <a:lnTo>
                  <a:pt x="21480" y="17907"/>
                </a:lnTo>
                <a:cubicBezTo>
                  <a:pt x="21546" y="17907"/>
                  <a:pt x="21600" y="17697"/>
                  <a:pt x="21600" y="17438"/>
                </a:cubicBezTo>
                <a:lnTo>
                  <a:pt x="21600" y="469"/>
                </a:lnTo>
                <a:cubicBezTo>
                  <a:pt x="21600" y="210"/>
                  <a:pt x="21546" y="0"/>
                  <a:pt x="21480" y="0"/>
                </a:cubicBezTo>
                <a:lnTo>
                  <a:pt x="120" y="0"/>
                </a:lnTo>
                <a:close/>
              </a:path>
            </a:pathLst>
          </a:custGeom>
          <a:gradFill>
            <a:gsLst>
              <a:gs pos="0">
                <a:srgbClr val="FBFBFB"/>
              </a:gs>
              <a:gs pos="100000">
                <a:srgbClr val="BEBEBE"/>
              </a:gs>
            </a:gsLst>
            <a:lin ang="5400000"/>
          </a:gradFill>
          <a:ln w="254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spcBef>
                <a:spcPts val="1000"/>
              </a:spcBef>
              <a:defRPr i="0" sz="31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defRPr>
            </a:lvl1pPr>
          </a:lstStyle>
          <a:p>
            <a:pPr lvl="0">
              <a:defRPr sz="1800">
                <a:solidFill>
                  <a:srgbClr val="000000"/>
                </a:solidFill>
                <a:effectLst/>
              </a:defRPr>
            </a:pPr>
            <a:r>
              <a:rPr sz="3100">
                <a:solidFill>
                  <a:srgbClr val="570706"/>
                </a:solidFill>
                <a:effectLst>
                  <a:outerShdw sx="100000" sy="100000" kx="0" ky="0" algn="b" rotWithShape="0" blurRad="50800" dist="12700" dir="5400000">
                    <a:srgbClr val="000000">
                      <a:alpha val="30000"/>
                    </a:srgbClr>
                  </a:outerShdw>
                </a:effectLst>
              </a:rPr>
              <a:t>People discouraged by smaller foundation (Ezra 3:12) - Samaritan harassment (Ezra 4:5), &amp; King Cambyses ordering the work to stop (Ezra 4:6-24) brought a halt to the rebuilding of the temple. Then spiritual apathy set in; and for about 16 more years the construction of the temple was discontinued.</a:t>
            </a:r>
          </a:p>
        </p:txBody>
      </p:sp>
      <p:sp>
        <p:nvSpPr>
          <p:cNvPr id="435" name="Shape 435"/>
          <p:cNvSpPr/>
          <p:nvPr/>
        </p:nvSpPr>
        <p:spPr>
          <a:xfrm>
            <a:off x="502906" y="2636601"/>
            <a:ext cx="12121357" cy="6151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 y="0"/>
                </a:moveTo>
                <a:cubicBezTo>
                  <a:pt x="52" y="0"/>
                  <a:pt x="0" y="102"/>
                  <a:pt x="0" y="227"/>
                </a:cubicBezTo>
                <a:lnTo>
                  <a:pt x="0" y="10475"/>
                </a:lnTo>
                <a:cubicBezTo>
                  <a:pt x="0" y="10600"/>
                  <a:pt x="52" y="10702"/>
                  <a:pt x="115" y="10702"/>
                </a:cubicBezTo>
                <a:lnTo>
                  <a:pt x="20143" y="10702"/>
                </a:lnTo>
                <a:lnTo>
                  <a:pt x="20374" y="21600"/>
                </a:lnTo>
                <a:lnTo>
                  <a:pt x="20604" y="10702"/>
                </a:lnTo>
                <a:lnTo>
                  <a:pt x="21485" y="10702"/>
                </a:lnTo>
                <a:cubicBezTo>
                  <a:pt x="21548" y="10702"/>
                  <a:pt x="21600" y="10600"/>
                  <a:pt x="21600" y="10475"/>
                </a:cubicBezTo>
                <a:lnTo>
                  <a:pt x="21600" y="227"/>
                </a:lnTo>
                <a:cubicBezTo>
                  <a:pt x="21600" y="102"/>
                  <a:pt x="21548" y="0"/>
                  <a:pt x="21485" y="0"/>
                </a:cubicBezTo>
                <a:lnTo>
                  <a:pt x="115" y="0"/>
                </a:lnTo>
                <a:close/>
              </a:path>
            </a:pathLst>
          </a:custGeom>
          <a:gradFill>
            <a:gsLst>
              <a:gs pos="0">
                <a:srgbClr val="FBFBFB"/>
              </a:gs>
              <a:gs pos="100000">
                <a:srgbClr val="BEBEBE"/>
              </a:gs>
            </a:gsLst>
            <a:lin ang="5400000"/>
          </a:gradFill>
          <a:ln w="254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spcBef>
                <a:spcPts val="1000"/>
              </a:spcBef>
              <a:defRPr i="0" sz="1800"/>
            </a:pPr>
            <a:r>
              <a:rPr sz="31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rPr>
              <a:t>God raises up Haggai in the 2nd year of the Persian king, Darius Hystaspes (521–486 b.c.) to arouse the leaders &amp; Judah from their spiritual lethargy &amp; get back to work on the temple. - (Ezra 5:1–2; Hag. 1:1). </a:t>
            </a:r>
            <a:endParaRPr sz="31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endParaRPr>
          </a:p>
          <a:p>
            <a:pPr lvl="0">
              <a:spcBef>
                <a:spcPts val="1000"/>
              </a:spcBef>
              <a:defRPr i="0" sz="1800"/>
            </a:pPr>
            <a:r>
              <a:rPr sz="3100">
                <a:solidFill>
                  <a:srgbClr val="570706"/>
                </a:solidFill>
                <a:effectLst>
                  <a:outerShdw sx="100000" sy="100000" kx="0" ky="0" algn="b" rotWithShape="0" blurRad="50800" dist="12700" dir="5400000">
                    <a:srgbClr val="000000">
                      <a:alpha val="30000"/>
                    </a:srgbClr>
                  </a:outerShdw>
                </a:effectLst>
                <a:latin typeface="Adelon"/>
                <a:ea typeface="Adelon"/>
                <a:cs typeface="Adelon"/>
                <a:sym typeface="Adelon"/>
              </a:rPr>
              <a:t>The initial success of Haggai in his mission (cf. 1:12–15) was supplemented by the continued efforts of Zechariah until the temple reconstruction was finished in 515 b.c.</a:t>
            </a:r>
          </a:p>
        </p:txBody>
      </p:sp>
      <p:sp>
        <p:nvSpPr>
          <p:cNvPr id="436" name="Shape 436"/>
          <p:cNvSpPr/>
          <p:nvPr/>
        </p:nvSpPr>
        <p:spPr>
          <a:xfrm>
            <a:off x="8553474" y="8655050"/>
            <a:ext cx="2311656"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537-536</a:t>
            </a:r>
          </a:p>
        </p:txBody>
      </p:sp>
      <p:sp>
        <p:nvSpPr>
          <p:cNvPr id="437" name="Shape 437"/>
          <p:cNvSpPr/>
          <p:nvPr/>
        </p:nvSpPr>
        <p:spPr>
          <a:xfrm>
            <a:off x="10813750" y="8655050"/>
            <a:ext cx="163256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2600">
                <a:solidFill>
                  <a:srgbClr val="FFFFFF"/>
                </a:solidFill>
                <a:effectLst>
                  <a:outerShdw sx="100000" sy="100000" kx="0" ky="0" algn="b" rotWithShape="0" blurRad="63500" dist="63500" dir="1851573">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2600">
                <a:solidFill>
                  <a:srgbClr val="FFFFFF"/>
                </a:solidFill>
                <a:effectLst>
                  <a:outerShdw sx="100000" sy="100000" kx="0" ky="0" algn="b" rotWithShape="0" blurRad="63500" dist="63500" dir="1851573">
                    <a:srgbClr val="000000"/>
                  </a:outerShdw>
                </a:effectLst>
              </a:rPr>
              <a:t>520-515</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435"/>
                                        </p:tgtEl>
                                        <p:attrNameLst>
                                          <p:attrName>style.visibility</p:attrName>
                                        </p:attrNameLst>
                                      </p:cBhvr>
                                      <p:to>
                                        <p:strVal val="visible"/>
                                      </p:to>
                                    </p:set>
                                    <p:anim calcmode="lin" valueType="num">
                                      <p:cBhvr>
                                        <p:cTn id="7" dur="750" fill="hold"/>
                                        <p:tgtEl>
                                          <p:spTgt spid="435"/>
                                        </p:tgtEl>
                                        <p:attrNameLst>
                                          <p:attrName>ppt_w</p:attrName>
                                        </p:attrNameLst>
                                      </p:cBhvr>
                                      <p:tavLst>
                                        <p:tav tm="0">
                                          <p:val>
                                            <p:fltVal val="0"/>
                                          </p:val>
                                        </p:tav>
                                        <p:tav tm="100000">
                                          <p:val>
                                            <p:strVal val="#ppt_w"/>
                                          </p:val>
                                        </p:tav>
                                      </p:tavLst>
                                    </p:anim>
                                    <p:anim calcmode="lin" valueType="num">
                                      <p:cBhvr>
                                        <p:cTn id="8" dur="750" fill="hold"/>
                                        <p:tgtEl>
                                          <p:spTgt spid="4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5"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8"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619"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620" name=""/>
          <p:cNvPicPr/>
          <p:nvPr/>
        </p:nvPicPr>
        <p:blipFill>
          <a:blip r:embed="rId4">
            <a:extLst/>
          </a:blip>
          <a:stretch>
            <a:fillRect/>
          </a:stretch>
        </p:blipFill>
        <p:spPr>
          <a:xfrm>
            <a:off x="-184151" y="-101750"/>
            <a:ext cx="13373102" cy="1841501"/>
          </a:xfrm>
          <a:prstGeom prst="rect">
            <a:avLst/>
          </a:prstGeom>
        </p:spPr>
      </p:pic>
      <p:pic>
        <p:nvPicPr>
          <p:cNvPr id="621"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22" name="Shape 622"/>
          <p:cNvSpPr/>
          <p:nvPr/>
        </p:nvSpPr>
        <p:spPr>
          <a:xfrm>
            <a:off x="879601" y="1860878"/>
            <a:ext cx="11245597"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Need To Be Holy</a:t>
            </a:r>
          </a:p>
        </p:txBody>
      </p:sp>
      <p:sp>
        <p:nvSpPr>
          <p:cNvPr id="623" name="Shape 623"/>
          <p:cNvSpPr/>
          <p:nvPr/>
        </p:nvSpPr>
        <p:spPr>
          <a:xfrm>
            <a:off x="505949" y="2923945"/>
            <a:ext cx="11992902" cy="65278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2:10–14 (NKJV)</a:t>
            </a:r>
            <a:endParaRPr sz="5500">
              <a:latin typeface="Abject Failure"/>
              <a:ea typeface="Abject Failure"/>
              <a:cs typeface="Abject Failure"/>
              <a:sym typeface="Abject Failure"/>
            </a:endParaRPr>
          </a:p>
          <a:p>
            <a:pPr lvl="0" defTabSz="457200">
              <a:defRPr i="0" sz="1800"/>
            </a:pPr>
            <a:r>
              <a:rPr baseline="31999" sz="4300">
                <a:latin typeface="Adelon"/>
                <a:ea typeface="Adelon"/>
                <a:cs typeface="Adelon"/>
                <a:sym typeface="Adelon"/>
              </a:rPr>
              <a:t>10</a:t>
            </a:r>
            <a:r>
              <a:rPr sz="4300">
                <a:latin typeface="Adelon"/>
                <a:ea typeface="Adelon"/>
                <a:cs typeface="Adelon"/>
                <a:sym typeface="Adelon"/>
              </a:rPr>
              <a:t> On the twenty-fourth </a:t>
            </a:r>
            <a:r>
              <a:rPr sz="4300">
                <a:latin typeface="Adelon"/>
                <a:ea typeface="Adelon"/>
                <a:cs typeface="Adelon"/>
                <a:sym typeface="Adelon"/>
              </a:rPr>
              <a:t>day</a:t>
            </a:r>
            <a:r>
              <a:rPr sz="4300">
                <a:latin typeface="Adelon"/>
                <a:ea typeface="Adelon"/>
                <a:cs typeface="Adelon"/>
                <a:sym typeface="Adelon"/>
              </a:rPr>
              <a:t> of the ninth </a:t>
            </a:r>
            <a:r>
              <a:rPr sz="4300">
                <a:latin typeface="Adelon"/>
                <a:ea typeface="Adelon"/>
                <a:cs typeface="Adelon"/>
                <a:sym typeface="Adelon"/>
              </a:rPr>
              <a:t>month,</a:t>
            </a:r>
            <a:r>
              <a:rPr sz="4300">
                <a:latin typeface="Adelon"/>
                <a:ea typeface="Adelon"/>
                <a:cs typeface="Adelon"/>
                <a:sym typeface="Adelon"/>
              </a:rPr>
              <a:t> in the second year of Darius, the word of the Lord came by Haggai the prophet, saying, </a:t>
            </a:r>
            <a:r>
              <a:rPr baseline="31999" sz="4300">
                <a:latin typeface="Adelon"/>
                <a:ea typeface="Adelon"/>
                <a:cs typeface="Adelon"/>
                <a:sym typeface="Adelon"/>
              </a:rPr>
              <a:t>11</a:t>
            </a:r>
            <a:r>
              <a:rPr sz="4300">
                <a:latin typeface="Adelon"/>
                <a:ea typeface="Adelon"/>
                <a:cs typeface="Adelon"/>
                <a:sym typeface="Adelon"/>
              </a:rPr>
              <a:t> “Thus says the Lord of hosts: ‘Now, ask the priests </a:t>
            </a:r>
            <a:r>
              <a:rPr sz="4300">
                <a:latin typeface="Adelon"/>
                <a:ea typeface="Adelon"/>
                <a:cs typeface="Adelon"/>
                <a:sym typeface="Adelon"/>
              </a:rPr>
              <a:t>concerning the</a:t>
            </a:r>
            <a:r>
              <a:rPr sz="4300">
                <a:latin typeface="Adelon"/>
                <a:ea typeface="Adelon"/>
                <a:cs typeface="Adelon"/>
                <a:sym typeface="Adelon"/>
              </a:rPr>
              <a:t> law, saying, </a:t>
            </a:r>
            <a:r>
              <a:rPr baseline="31999" sz="4300">
                <a:latin typeface="Adelon"/>
                <a:ea typeface="Adelon"/>
                <a:cs typeface="Adelon"/>
                <a:sym typeface="Adelon"/>
              </a:rPr>
              <a:t>12</a:t>
            </a:r>
            <a:r>
              <a:rPr sz="4300">
                <a:latin typeface="Adelon"/>
                <a:ea typeface="Adelon"/>
                <a:cs typeface="Adelon"/>
                <a:sym typeface="Adelon"/>
              </a:rPr>
              <a:t> “If one carries holy meat in the fold of his garment, and with the edge he touches bread or stew, wine or oil, or any food, will it become holy?” ’ ” Then the priests answered and said, “No.” </a:t>
            </a:r>
          </a:p>
        </p:txBody>
      </p:sp>
    </p:spTree>
  </p:cSld>
  <p:clrMapOvr>
    <a:masterClrMapping/>
  </p:clrMapOvr>
  <p:transition spd="slow" advClick="1">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5"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626"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627" name=""/>
          <p:cNvPicPr/>
          <p:nvPr/>
        </p:nvPicPr>
        <p:blipFill>
          <a:blip r:embed="rId4">
            <a:extLst/>
          </a:blip>
          <a:stretch>
            <a:fillRect/>
          </a:stretch>
        </p:blipFill>
        <p:spPr>
          <a:xfrm>
            <a:off x="-184151" y="-101750"/>
            <a:ext cx="13373102" cy="1841501"/>
          </a:xfrm>
          <a:prstGeom prst="rect">
            <a:avLst/>
          </a:prstGeom>
        </p:spPr>
      </p:pic>
      <p:pic>
        <p:nvPicPr>
          <p:cNvPr id="628"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29" name="Shape 629"/>
          <p:cNvSpPr/>
          <p:nvPr/>
        </p:nvSpPr>
        <p:spPr>
          <a:xfrm>
            <a:off x="879601" y="1860878"/>
            <a:ext cx="11245597"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Need To Be Holy</a:t>
            </a:r>
          </a:p>
        </p:txBody>
      </p:sp>
      <p:sp>
        <p:nvSpPr>
          <p:cNvPr id="630" name="Shape 630"/>
          <p:cNvSpPr/>
          <p:nvPr/>
        </p:nvSpPr>
        <p:spPr>
          <a:xfrm>
            <a:off x="505949" y="2923945"/>
            <a:ext cx="11992902" cy="60833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2:10–14 (NKJV)</a:t>
            </a:r>
            <a:endParaRPr sz="5500">
              <a:latin typeface="Abject Failure"/>
              <a:ea typeface="Abject Failure"/>
              <a:cs typeface="Abject Failure"/>
              <a:sym typeface="Abject Failure"/>
            </a:endParaRPr>
          </a:p>
          <a:p>
            <a:pPr lvl="0" defTabSz="457200">
              <a:defRPr i="0" sz="1800"/>
            </a:pPr>
            <a:r>
              <a:rPr baseline="31999" sz="4500">
                <a:latin typeface="Adelon"/>
                <a:ea typeface="Adelon"/>
                <a:cs typeface="Adelon"/>
                <a:sym typeface="Adelon"/>
              </a:rPr>
              <a:t>13</a:t>
            </a:r>
            <a:r>
              <a:rPr sz="4500">
                <a:latin typeface="Adelon"/>
                <a:ea typeface="Adelon"/>
                <a:cs typeface="Adelon"/>
                <a:sym typeface="Adelon"/>
              </a:rPr>
              <a:t> And Haggai said, “If </a:t>
            </a:r>
            <a:r>
              <a:rPr sz="4500">
                <a:latin typeface="Adelon"/>
                <a:ea typeface="Adelon"/>
                <a:cs typeface="Adelon"/>
                <a:sym typeface="Adelon"/>
              </a:rPr>
              <a:t>one who is</a:t>
            </a:r>
            <a:r>
              <a:rPr sz="4500">
                <a:latin typeface="Adelon"/>
                <a:ea typeface="Adelon"/>
                <a:cs typeface="Adelon"/>
                <a:sym typeface="Adelon"/>
              </a:rPr>
              <a:t> unclean </a:t>
            </a:r>
            <a:r>
              <a:rPr sz="4500">
                <a:latin typeface="Adelon"/>
                <a:ea typeface="Adelon"/>
                <a:cs typeface="Adelon"/>
                <a:sym typeface="Adelon"/>
              </a:rPr>
              <a:t>because</a:t>
            </a:r>
            <a:r>
              <a:rPr sz="4500">
                <a:latin typeface="Adelon"/>
                <a:ea typeface="Adelon"/>
                <a:cs typeface="Adelon"/>
                <a:sym typeface="Adelon"/>
              </a:rPr>
              <a:t> of a dead body touches any of these, will it be unclean?” So the priests answered and said, “It shall be unclean.” </a:t>
            </a:r>
            <a:r>
              <a:rPr baseline="31999" sz="4500">
                <a:latin typeface="Adelon"/>
                <a:ea typeface="Adelon"/>
                <a:cs typeface="Adelon"/>
                <a:sym typeface="Adelon"/>
              </a:rPr>
              <a:t>14</a:t>
            </a:r>
            <a:r>
              <a:rPr sz="4500">
                <a:latin typeface="Adelon"/>
                <a:ea typeface="Adelon"/>
                <a:cs typeface="Adelon"/>
                <a:sym typeface="Adelon"/>
              </a:rPr>
              <a:t> Then Haggai answered and said, “ ‘So is this people, and so is this nation before Me,’ says the Lord, ‘and so is every work of their hands; and what they offer there is unclean.</a:t>
            </a:r>
          </a:p>
        </p:txBody>
      </p:sp>
    </p:spTree>
  </p:cSld>
  <p:clrMapOvr>
    <a:masterClrMapping/>
  </p:clrMapOvr>
  <p:transition spd="slow" advClick="1">
    <p:dissolve/>
  </p:transition>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2"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633" name=""/>
          <p:cNvPicPr/>
          <p:nvPr/>
        </p:nvPicPr>
        <p:blipFill>
          <a:blip r:embed="rId3">
            <a:extLst/>
          </a:blip>
          <a:stretch>
            <a:fillRect/>
          </a:stretch>
        </p:blipFill>
        <p:spPr>
          <a:xfrm>
            <a:off x="-184151" y="-101750"/>
            <a:ext cx="13373102" cy="1841501"/>
          </a:xfrm>
          <a:prstGeom prst="rect">
            <a:avLst/>
          </a:prstGeom>
        </p:spPr>
      </p:pic>
      <p:pic>
        <p:nvPicPr>
          <p:cNvPr id="634"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35" name="Shape 635"/>
          <p:cNvSpPr/>
          <p:nvPr/>
        </p:nvSpPr>
        <p:spPr>
          <a:xfrm>
            <a:off x="879601" y="1860878"/>
            <a:ext cx="11245597"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Need To Be Holy</a:t>
            </a:r>
          </a:p>
        </p:txBody>
      </p:sp>
      <p:pic>
        <p:nvPicPr>
          <p:cNvPr id="636" name="pasted-image.tif"/>
          <p:cNvPicPr/>
          <p:nvPr/>
        </p:nvPicPr>
        <p:blipFill>
          <a:blip r:embed="rId5">
            <a:extLst/>
          </a:blip>
          <a:stretch>
            <a:fillRect/>
          </a:stretch>
        </p:blipFill>
        <p:spPr>
          <a:xfrm>
            <a:off x="-259276" y="3330132"/>
            <a:ext cx="7013231" cy="6707109"/>
          </a:xfrm>
          <a:prstGeom prst="rect">
            <a:avLst/>
          </a:prstGeom>
          <a:ln w="12700">
            <a:miter lim="400000"/>
          </a:ln>
        </p:spPr>
      </p:pic>
      <p:sp>
        <p:nvSpPr>
          <p:cNvPr id="637" name="Shape 637"/>
          <p:cNvSpPr/>
          <p:nvPr/>
        </p:nvSpPr>
        <p:spPr>
          <a:xfrm>
            <a:off x="4114667" y="3330132"/>
            <a:ext cx="8715177" cy="60960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4181" indent="-554181" algn="l">
              <a:spcBef>
                <a:spcPts val="1600"/>
              </a:spcBef>
              <a:buSzPct val="62000"/>
              <a:buBlip>
                <a:blip r:embed="rId6"/>
              </a:buBlip>
              <a:defRPr i="0" sz="1800"/>
            </a:pPr>
            <a:r>
              <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rPr>
              <a:t>Can something become holy through contact with something holy? No</a:t>
            </a:r>
            <a:endPar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6"/>
              </a:buBlip>
              <a:defRPr i="0" sz="1800"/>
            </a:pPr>
            <a:r>
              <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rPr>
              <a:t>Can something become unclean through contact with something unclean? Yes - (2:11-13)</a:t>
            </a:r>
            <a:endPar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554181" indent="-554181" algn="l">
              <a:spcBef>
                <a:spcPts val="1600"/>
              </a:spcBef>
              <a:buSzPct val="62000"/>
              <a:buBlip>
                <a:blip r:embed="rId6"/>
              </a:buBlip>
              <a:defRPr i="0" sz="1800"/>
            </a:pPr>
            <a:r>
              <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rPr>
              <a:t>So it is with the people: (2:14)</a:t>
            </a:r>
            <a:endPar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1" marL="1519381" indent="-554181" algn="l">
              <a:spcBef>
                <a:spcPts val="1600"/>
              </a:spcBef>
              <a:buSzPct val="62000"/>
              <a:buBlip>
                <a:blip r:embed="rId6"/>
              </a:buBlip>
              <a:defRPr i="0" sz="1800"/>
            </a:pPr>
            <a:r>
              <a:rPr sz="3700">
                <a:solidFill>
                  <a:srgbClr val="FFFFFF"/>
                </a:solidFill>
                <a:effectLst>
                  <a:outerShdw sx="100000" sy="100000" kx="0" ky="0" algn="b" rotWithShape="0" blurRad="76200" dist="63500" dir="2776470">
                    <a:srgbClr val="000000"/>
                  </a:outerShdw>
                </a:effectLst>
                <a:latin typeface="Adelon"/>
                <a:ea typeface="Adelon"/>
                <a:cs typeface="Adelon"/>
                <a:sym typeface="Adelon"/>
              </a:rPr>
              <a:t>They were not holy simply because they offered sacrifices</a:t>
            </a:r>
            <a:endParaRPr sz="3700">
              <a:solidFill>
                <a:srgbClr val="FFFFFF"/>
              </a:solidFill>
              <a:effectLst>
                <a:outerShdw sx="100000" sy="100000" kx="0" ky="0" algn="b" rotWithShape="0" blurRad="76200" dist="63500" dir="2776470">
                  <a:srgbClr val="000000"/>
                </a:outerShdw>
              </a:effectLst>
              <a:latin typeface="Adelon"/>
              <a:ea typeface="Adelon"/>
              <a:cs typeface="Adelon"/>
              <a:sym typeface="Adelon"/>
            </a:endParaRPr>
          </a:p>
          <a:p>
            <a:pPr lvl="1" marL="1519381" indent="-554181" algn="l">
              <a:spcBef>
                <a:spcPts val="1600"/>
              </a:spcBef>
              <a:buSzPct val="62000"/>
              <a:buBlip>
                <a:blip r:embed="rId6"/>
              </a:buBlip>
              <a:defRPr i="0" sz="1800"/>
            </a:pPr>
            <a:r>
              <a:rPr sz="3700">
                <a:solidFill>
                  <a:srgbClr val="FFFFFF"/>
                </a:solidFill>
                <a:effectLst>
                  <a:outerShdw sx="100000" sy="100000" kx="0" ky="0" algn="b" rotWithShape="0" blurRad="76200" dist="63500" dir="2776470">
                    <a:srgbClr val="000000"/>
                  </a:outerShdw>
                </a:effectLst>
                <a:latin typeface="Adelon"/>
                <a:ea typeface="Adelon"/>
                <a:cs typeface="Adelon"/>
                <a:sym typeface="Adelon"/>
              </a:rPr>
              <a:t>They had become defiled by their sin and had not been faithful -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37">
                                            <p:txEl>
                                              <p:pRg st="2" end="2"/>
                                            </p:txEl>
                                          </p:spTgt>
                                        </p:tgtEl>
                                        <p:attrNameLst>
                                          <p:attrName>style.visibility</p:attrName>
                                        </p:attrNameLst>
                                      </p:cBhvr>
                                      <p:to>
                                        <p:strVal val="visible"/>
                                      </p:to>
                                    </p:set>
                                    <p:animEffect filter="wipe(left)" transition="in">
                                      <p:cBhvr>
                                        <p:cTn id="7" dur="1500"/>
                                        <p:tgtEl>
                                          <p:spTgt spid="63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637">
                                            <p:txEl>
                                              <p:pRg st="3" end="3"/>
                                            </p:txEl>
                                          </p:spTgt>
                                        </p:tgtEl>
                                        <p:attrNameLst>
                                          <p:attrName>style.visibility</p:attrName>
                                        </p:attrNameLst>
                                      </p:cBhvr>
                                      <p:to>
                                        <p:strVal val="visible"/>
                                      </p:to>
                                    </p:set>
                                    <p:animEffect filter="wipe(left)" transition="in">
                                      <p:cBhvr>
                                        <p:cTn id="12" dur="1500"/>
                                        <p:tgtEl>
                                          <p:spTgt spid="63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637">
                                            <p:txEl>
                                              <p:pRg st="4" end="4"/>
                                            </p:txEl>
                                          </p:spTgt>
                                        </p:tgtEl>
                                        <p:attrNameLst>
                                          <p:attrName>style.visibility</p:attrName>
                                        </p:attrNameLst>
                                      </p:cBhvr>
                                      <p:to>
                                        <p:strVal val="visible"/>
                                      </p:to>
                                    </p:set>
                                    <p:animEffect filter="wipe(left)" transition="in">
                                      <p:cBhvr>
                                        <p:cTn id="17" dur="1500"/>
                                        <p:tgtEl>
                                          <p:spTgt spid="63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7"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9"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640" name=""/>
          <p:cNvPicPr/>
          <p:nvPr/>
        </p:nvPicPr>
        <p:blipFill>
          <a:blip r:embed="rId3">
            <a:extLst/>
          </a:blip>
          <a:stretch>
            <a:fillRect/>
          </a:stretch>
        </p:blipFill>
        <p:spPr>
          <a:xfrm>
            <a:off x="-184151" y="-101750"/>
            <a:ext cx="13373102" cy="1841501"/>
          </a:xfrm>
          <a:prstGeom prst="rect">
            <a:avLst/>
          </a:prstGeom>
        </p:spPr>
      </p:pic>
      <p:pic>
        <p:nvPicPr>
          <p:cNvPr id="641"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42" name="Shape 642"/>
          <p:cNvSpPr/>
          <p:nvPr/>
        </p:nvSpPr>
        <p:spPr>
          <a:xfrm>
            <a:off x="879601" y="1860878"/>
            <a:ext cx="11245597"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Need To Be Holy</a:t>
            </a:r>
          </a:p>
        </p:txBody>
      </p:sp>
      <p:pic>
        <p:nvPicPr>
          <p:cNvPr id="643" name="pasted-image.tif"/>
          <p:cNvPicPr/>
          <p:nvPr/>
        </p:nvPicPr>
        <p:blipFill>
          <a:blip r:embed="rId5">
            <a:extLst/>
          </a:blip>
          <a:stretch>
            <a:fillRect/>
          </a:stretch>
        </p:blipFill>
        <p:spPr>
          <a:xfrm>
            <a:off x="-259276" y="3330132"/>
            <a:ext cx="7013231" cy="6707109"/>
          </a:xfrm>
          <a:prstGeom prst="rect">
            <a:avLst/>
          </a:prstGeom>
          <a:ln w="12700">
            <a:miter lim="400000"/>
          </a:ln>
        </p:spPr>
      </p:pic>
      <p:sp>
        <p:nvSpPr>
          <p:cNvPr id="644" name="Shape 644"/>
          <p:cNvSpPr/>
          <p:nvPr/>
        </p:nvSpPr>
        <p:spPr>
          <a:xfrm>
            <a:off x="4114667" y="3330132"/>
            <a:ext cx="8715177" cy="59690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4181" indent="-554181" algn="l">
              <a:spcBef>
                <a:spcPts val="1600"/>
              </a:spcBef>
              <a:buSzPct val="62000"/>
              <a:buBlip>
                <a:blip r:embed="rId6"/>
              </a:buBlip>
              <a:defRPr i="0" sz="1800"/>
            </a:pPr>
            <a:r>
              <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rPr>
              <a:t>If a Christian worships God while he is living in sin - will his worship be accepted?  - </a:t>
            </a:r>
            <a:endParaRPr sz="34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1" marL="1519381" indent="-554181" algn="l">
              <a:spcBef>
                <a:spcPts val="1600"/>
              </a:spcBef>
              <a:buSzPct val="62000"/>
              <a:buBlip>
                <a:blip r:embed="rId6"/>
              </a:buBlip>
              <a:defRPr i="0" sz="1800"/>
            </a:pPr>
            <a:r>
              <a:rPr sz="3700">
                <a:solidFill>
                  <a:srgbClr val="FFFFFF"/>
                </a:solidFill>
                <a:effectLst>
                  <a:outerShdw sx="100000" sy="100000" kx="0" ky="0" algn="b" rotWithShape="0" blurRad="76200" dist="63500" dir="2776470">
                    <a:srgbClr val="000000"/>
                  </a:outerShdw>
                </a:effectLst>
                <a:latin typeface="Adelon"/>
                <a:ea typeface="Adelon"/>
                <a:cs typeface="Adelon"/>
                <a:sym typeface="Adelon"/>
              </a:rPr>
              <a:t>Hypocritical Jews - Rom 2:1,21-24</a:t>
            </a:r>
            <a:endParaRPr sz="3700">
              <a:solidFill>
                <a:srgbClr val="FFFFFF"/>
              </a:solidFill>
              <a:effectLst>
                <a:outerShdw sx="100000" sy="100000" kx="0" ky="0" algn="b" rotWithShape="0" blurRad="76200" dist="63500" dir="2776470">
                  <a:srgbClr val="000000"/>
                </a:outerShdw>
              </a:effectLst>
              <a:latin typeface="Adelon"/>
              <a:ea typeface="Adelon"/>
              <a:cs typeface="Adelon"/>
              <a:sym typeface="Adelon"/>
            </a:endParaRPr>
          </a:p>
          <a:p>
            <a:pPr lvl="1" marL="1519381" indent="-554181" algn="l">
              <a:spcBef>
                <a:spcPts val="1600"/>
              </a:spcBef>
              <a:buSzPct val="62000"/>
              <a:buBlip>
                <a:blip r:embed="rId6"/>
              </a:buBlip>
              <a:defRPr i="0" sz="1800"/>
            </a:pPr>
            <a:r>
              <a:rPr sz="3700">
                <a:solidFill>
                  <a:srgbClr val="FFFFFF"/>
                </a:solidFill>
                <a:effectLst>
                  <a:outerShdw sx="100000" sy="100000" kx="0" ky="0" algn="b" rotWithShape="0" blurRad="76200" dist="63500" dir="2776470">
                    <a:srgbClr val="000000"/>
                  </a:outerShdw>
                </a:effectLst>
                <a:latin typeface="Adelon"/>
                <a:ea typeface="Adelon"/>
                <a:cs typeface="Adelon"/>
                <a:sym typeface="Adelon"/>
              </a:rPr>
              <a:t>The one holding bitterness &amp; hatred in his heart - unforgiving - Mat 5:23-26; 18:15-17</a:t>
            </a:r>
            <a:endParaRPr sz="3700">
              <a:solidFill>
                <a:srgbClr val="FFFFFF"/>
              </a:solidFill>
              <a:effectLst>
                <a:outerShdw sx="100000" sy="100000" kx="0" ky="0" algn="b" rotWithShape="0" blurRad="76200" dist="63500" dir="2776470">
                  <a:srgbClr val="000000"/>
                </a:outerShdw>
              </a:effectLst>
              <a:latin typeface="Adelon"/>
              <a:ea typeface="Adelon"/>
              <a:cs typeface="Adelon"/>
              <a:sym typeface="Adelon"/>
            </a:endParaRPr>
          </a:p>
          <a:p>
            <a:pPr lvl="1" marL="1519381" indent="-554181" algn="l">
              <a:spcBef>
                <a:spcPts val="1600"/>
              </a:spcBef>
              <a:buSzPct val="62000"/>
              <a:buBlip>
                <a:blip r:embed="rId6"/>
              </a:buBlip>
              <a:defRPr i="0" sz="1800"/>
            </a:pPr>
            <a:r>
              <a:rPr sz="3700">
                <a:solidFill>
                  <a:srgbClr val="FFFFFF"/>
                </a:solidFill>
                <a:effectLst>
                  <a:outerShdw sx="100000" sy="100000" kx="0" ky="0" algn="b" rotWithShape="0" blurRad="76200" dist="63500" dir="2776470">
                    <a:srgbClr val="000000"/>
                  </a:outerShdw>
                </a:effectLst>
                <a:latin typeface="Adelon"/>
                <a:ea typeface="Adelon"/>
                <a:cs typeface="Adelon"/>
                <a:sym typeface="Adelon"/>
              </a:rPr>
              <a:t>True outward worship requires genuine inward cleanliness - 2 Cor 6:14-7:1; Eph 5:1-16; 1 Pet 1:13-19</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44">
                                            <p:txEl>
                                              <p:pRg st="1" end="1"/>
                                            </p:txEl>
                                          </p:spTgt>
                                        </p:tgtEl>
                                        <p:attrNameLst>
                                          <p:attrName>style.visibility</p:attrName>
                                        </p:attrNameLst>
                                      </p:cBhvr>
                                      <p:to>
                                        <p:strVal val="visible"/>
                                      </p:to>
                                    </p:set>
                                    <p:animEffect filter="wipe(left)" transition="in">
                                      <p:cBhvr>
                                        <p:cTn id="7" dur="1500"/>
                                        <p:tgtEl>
                                          <p:spTgt spid="6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644">
                                            <p:txEl>
                                              <p:pRg st="2" end="2"/>
                                            </p:txEl>
                                          </p:spTgt>
                                        </p:tgtEl>
                                        <p:attrNameLst>
                                          <p:attrName>style.visibility</p:attrName>
                                        </p:attrNameLst>
                                      </p:cBhvr>
                                      <p:to>
                                        <p:strVal val="visible"/>
                                      </p:to>
                                    </p:set>
                                    <p:animEffect filter="wipe(left)" transition="in">
                                      <p:cBhvr>
                                        <p:cTn id="12" dur="1500"/>
                                        <p:tgtEl>
                                          <p:spTgt spid="6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644">
                                            <p:txEl>
                                              <p:pRg st="3" end="3"/>
                                            </p:txEl>
                                          </p:spTgt>
                                        </p:tgtEl>
                                        <p:attrNameLst>
                                          <p:attrName>style.visibility</p:attrName>
                                        </p:attrNameLst>
                                      </p:cBhvr>
                                      <p:to>
                                        <p:strVal val="visible"/>
                                      </p:to>
                                    </p:set>
                                    <p:animEffect filter="wipe(left)" transition="in">
                                      <p:cBhvr>
                                        <p:cTn id="17" dur="1500"/>
                                        <p:tgtEl>
                                          <p:spTgt spid="64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4"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6"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647"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648" name=""/>
          <p:cNvPicPr/>
          <p:nvPr/>
        </p:nvPicPr>
        <p:blipFill>
          <a:blip r:embed="rId4">
            <a:extLst/>
          </a:blip>
          <a:stretch>
            <a:fillRect/>
          </a:stretch>
        </p:blipFill>
        <p:spPr>
          <a:xfrm>
            <a:off x="-184151" y="-101750"/>
            <a:ext cx="13373102" cy="1841501"/>
          </a:xfrm>
          <a:prstGeom prst="rect">
            <a:avLst/>
          </a:prstGeom>
        </p:spPr>
      </p:pic>
      <p:pic>
        <p:nvPicPr>
          <p:cNvPr id="649"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50" name="Shape 650"/>
          <p:cNvSpPr/>
          <p:nvPr/>
        </p:nvSpPr>
        <p:spPr>
          <a:xfrm>
            <a:off x="740041" y="1860878"/>
            <a:ext cx="11524718"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Get A New Start</a:t>
            </a:r>
          </a:p>
        </p:txBody>
      </p:sp>
      <p:sp>
        <p:nvSpPr>
          <p:cNvPr id="651" name="Shape 651"/>
          <p:cNvSpPr/>
          <p:nvPr/>
        </p:nvSpPr>
        <p:spPr>
          <a:xfrm>
            <a:off x="505949" y="2923945"/>
            <a:ext cx="11992902" cy="65278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2:15–19 (NKJV)</a:t>
            </a:r>
            <a:endParaRPr sz="5500">
              <a:latin typeface="Abject Failure"/>
              <a:ea typeface="Abject Failure"/>
              <a:cs typeface="Abject Failure"/>
              <a:sym typeface="Abject Failure"/>
            </a:endParaRPr>
          </a:p>
          <a:p>
            <a:pPr lvl="0" defTabSz="457200">
              <a:defRPr i="0" sz="1800"/>
            </a:pPr>
            <a:r>
              <a:rPr baseline="31999" sz="4300">
                <a:latin typeface="Adelon"/>
                <a:ea typeface="Adelon"/>
                <a:cs typeface="Adelon"/>
                <a:sym typeface="Adelon"/>
              </a:rPr>
              <a:t>15</a:t>
            </a:r>
            <a:r>
              <a:rPr sz="4300">
                <a:latin typeface="Adelon"/>
                <a:ea typeface="Adelon"/>
                <a:cs typeface="Adelon"/>
                <a:sym typeface="Adelon"/>
              </a:rPr>
              <a:t> ‘And now, carefully consider from this day forward: from before stone was laid upon stone in the temple of the Lord—</a:t>
            </a:r>
            <a:r>
              <a:rPr baseline="31999" sz="4300">
                <a:latin typeface="Adelon"/>
                <a:ea typeface="Adelon"/>
                <a:cs typeface="Adelon"/>
                <a:sym typeface="Adelon"/>
              </a:rPr>
              <a:t>16</a:t>
            </a:r>
            <a:r>
              <a:rPr sz="4300">
                <a:latin typeface="Adelon"/>
                <a:ea typeface="Adelon"/>
                <a:cs typeface="Adelon"/>
                <a:sym typeface="Adelon"/>
              </a:rPr>
              <a:t> since those </a:t>
            </a:r>
            <a:r>
              <a:rPr sz="4300">
                <a:latin typeface="Adelon"/>
                <a:ea typeface="Adelon"/>
                <a:cs typeface="Adelon"/>
                <a:sym typeface="Adelon"/>
              </a:rPr>
              <a:t>days,</a:t>
            </a:r>
            <a:r>
              <a:rPr sz="4300">
                <a:latin typeface="Adelon"/>
                <a:ea typeface="Adelon"/>
                <a:cs typeface="Adelon"/>
                <a:sym typeface="Adelon"/>
              </a:rPr>
              <a:t> when </a:t>
            </a:r>
            <a:r>
              <a:rPr sz="4300">
                <a:latin typeface="Adelon"/>
                <a:ea typeface="Adelon"/>
                <a:cs typeface="Adelon"/>
                <a:sym typeface="Adelon"/>
              </a:rPr>
              <a:t>one</a:t>
            </a:r>
            <a:r>
              <a:rPr sz="4300">
                <a:latin typeface="Adelon"/>
                <a:ea typeface="Adelon"/>
                <a:cs typeface="Adelon"/>
                <a:sym typeface="Adelon"/>
              </a:rPr>
              <a:t> came to a heap of twenty ephahs, there were </a:t>
            </a:r>
            <a:r>
              <a:rPr sz="4300">
                <a:latin typeface="Adelon"/>
                <a:ea typeface="Adelon"/>
                <a:cs typeface="Adelon"/>
                <a:sym typeface="Adelon"/>
              </a:rPr>
              <a:t>but</a:t>
            </a:r>
            <a:r>
              <a:rPr sz="4300">
                <a:latin typeface="Adelon"/>
                <a:ea typeface="Adelon"/>
                <a:cs typeface="Adelon"/>
                <a:sym typeface="Adelon"/>
              </a:rPr>
              <a:t> ten; when </a:t>
            </a:r>
            <a:r>
              <a:rPr sz="4300">
                <a:latin typeface="Adelon"/>
                <a:ea typeface="Adelon"/>
                <a:cs typeface="Adelon"/>
                <a:sym typeface="Adelon"/>
              </a:rPr>
              <a:t>one</a:t>
            </a:r>
            <a:r>
              <a:rPr sz="4300">
                <a:latin typeface="Adelon"/>
                <a:ea typeface="Adelon"/>
                <a:cs typeface="Adelon"/>
                <a:sym typeface="Adelon"/>
              </a:rPr>
              <a:t> came to the wine vat to draw out fifty baths from the press, there were </a:t>
            </a:r>
            <a:r>
              <a:rPr sz="4300">
                <a:latin typeface="Adelon"/>
                <a:ea typeface="Adelon"/>
                <a:cs typeface="Adelon"/>
                <a:sym typeface="Adelon"/>
              </a:rPr>
              <a:t>but</a:t>
            </a:r>
            <a:r>
              <a:rPr sz="4300">
                <a:latin typeface="Adelon"/>
                <a:ea typeface="Adelon"/>
                <a:cs typeface="Adelon"/>
                <a:sym typeface="Adelon"/>
              </a:rPr>
              <a:t> twenty. </a:t>
            </a:r>
            <a:r>
              <a:rPr baseline="31999" sz="4300">
                <a:latin typeface="Adelon"/>
                <a:ea typeface="Adelon"/>
                <a:cs typeface="Adelon"/>
                <a:sym typeface="Adelon"/>
              </a:rPr>
              <a:t>17</a:t>
            </a:r>
            <a:r>
              <a:rPr sz="4300">
                <a:latin typeface="Adelon"/>
                <a:ea typeface="Adelon"/>
                <a:cs typeface="Adelon"/>
                <a:sym typeface="Adelon"/>
              </a:rPr>
              <a:t> I struck you with blight and mildew and hail in all the labors of your hands; yet you did not </a:t>
            </a:r>
            <a:r>
              <a:rPr sz="4300">
                <a:latin typeface="Adelon"/>
                <a:ea typeface="Adelon"/>
                <a:cs typeface="Adelon"/>
                <a:sym typeface="Adelon"/>
              </a:rPr>
              <a:t>turn</a:t>
            </a:r>
            <a:r>
              <a:rPr sz="4300">
                <a:latin typeface="Adelon"/>
                <a:ea typeface="Adelon"/>
                <a:cs typeface="Adelon"/>
                <a:sym typeface="Adelon"/>
              </a:rPr>
              <a:t> to Me,’ says the Lord. </a:t>
            </a:r>
          </a:p>
        </p:txBody>
      </p:sp>
    </p:spTree>
  </p:cSld>
  <p:clrMapOvr>
    <a:masterClrMapping/>
  </p:clrMapOvr>
  <p:transition spd="slow" advClick="1">
    <p:dissolve/>
  </p:transition>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3"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654"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655" name=""/>
          <p:cNvPicPr/>
          <p:nvPr/>
        </p:nvPicPr>
        <p:blipFill>
          <a:blip r:embed="rId4">
            <a:extLst/>
          </a:blip>
          <a:stretch>
            <a:fillRect/>
          </a:stretch>
        </p:blipFill>
        <p:spPr>
          <a:xfrm>
            <a:off x="-184151" y="-101750"/>
            <a:ext cx="13373102" cy="1841501"/>
          </a:xfrm>
          <a:prstGeom prst="rect">
            <a:avLst/>
          </a:prstGeom>
        </p:spPr>
      </p:pic>
      <p:pic>
        <p:nvPicPr>
          <p:cNvPr id="656"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57" name="Shape 657"/>
          <p:cNvSpPr/>
          <p:nvPr/>
        </p:nvSpPr>
        <p:spPr>
          <a:xfrm>
            <a:off x="505949" y="2923945"/>
            <a:ext cx="11992902" cy="63500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2:15–19 (NKJV)</a:t>
            </a:r>
            <a:endParaRPr sz="5500">
              <a:latin typeface="Abject Failure"/>
              <a:ea typeface="Abject Failure"/>
              <a:cs typeface="Abject Failure"/>
              <a:sym typeface="Abject Failure"/>
            </a:endParaRPr>
          </a:p>
          <a:p>
            <a:pPr lvl="0" defTabSz="457200">
              <a:defRPr i="0" sz="1800"/>
            </a:pPr>
            <a:r>
              <a:rPr baseline="31999" sz="4700">
                <a:latin typeface="Adelon"/>
                <a:ea typeface="Adelon"/>
                <a:cs typeface="Adelon"/>
                <a:sym typeface="Adelon"/>
              </a:rPr>
              <a:t>18</a:t>
            </a:r>
            <a:r>
              <a:rPr sz="4700">
                <a:latin typeface="Adelon"/>
                <a:ea typeface="Adelon"/>
                <a:cs typeface="Adelon"/>
                <a:sym typeface="Adelon"/>
              </a:rPr>
              <a:t> ‘Consider now from this day forward, from the twenty-fourth day of the ninth month, from the day that the foundation of the Lord’s temple was laid—consider it: </a:t>
            </a:r>
            <a:r>
              <a:rPr baseline="31999" sz="4700">
                <a:latin typeface="Adelon"/>
                <a:ea typeface="Adelon"/>
                <a:cs typeface="Adelon"/>
                <a:sym typeface="Adelon"/>
              </a:rPr>
              <a:t>19</a:t>
            </a:r>
            <a:r>
              <a:rPr sz="4700">
                <a:latin typeface="Adelon"/>
                <a:ea typeface="Adelon"/>
                <a:cs typeface="Adelon"/>
                <a:sym typeface="Adelon"/>
              </a:rPr>
              <a:t> Is the seed still in the barn? As yet the vine, the fig tree, the pomegranate, and the olive tree have not yielded </a:t>
            </a:r>
            <a:r>
              <a:rPr sz="4700">
                <a:latin typeface="Adelon"/>
                <a:ea typeface="Adelon"/>
                <a:cs typeface="Adelon"/>
                <a:sym typeface="Adelon"/>
              </a:rPr>
              <a:t>fruit. But</a:t>
            </a:r>
            <a:r>
              <a:rPr sz="4700">
                <a:latin typeface="Adelon"/>
                <a:ea typeface="Adelon"/>
                <a:cs typeface="Adelon"/>
                <a:sym typeface="Adelon"/>
              </a:rPr>
              <a:t> from this day I will bless </a:t>
            </a:r>
            <a:r>
              <a:rPr sz="4700">
                <a:latin typeface="Adelon"/>
                <a:ea typeface="Adelon"/>
                <a:cs typeface="Adelon"/>
                <a:sym typeface="Adelon"/>
              </a:rPr>
              <a:t>you</a:t>
            </a:r>
            <a:r>
              <a:rPr sz="4700">
                <a:latin typeface="Adelon"/>
                <a:ea typeface="Adelon"/>
                <a:cs typeface="Adelon"/>
                <a:sym typeface="Adelon"/>
              </a:rPr>
              <a:t>.’ ”</a:t>
            </a:r>
          </a:p>
        </p:txBody>
      </p:sp>
      <p:sp>
        <p:nvSpPr>
          <p:cNvPr id="658" name="Shape 658"/>
          <p:cNvSpPr/>
          <p:nvPr/>
        </p:nvSpPr>
        <p:spPr>
          <a:xfrm>
            <a:off x="740041" y="1860878"/>
            <a:ext cx="11524718"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Get A New Start</a:t>
            </a:r>
          </a:p>
        </p:txBody>
      </p:sp>
    </p:spTree>
  </p:cSld>
  <p:clrMapOvr>
    <a:masterClrMapping/>
  </p:clrMapOvr>
  <p:transition spd="slow" advClick="1">
    <p:dissolve/>
  </p:transition>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0"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661" name=""/>
          <p:cNvPicPr/>
          <p:nvPr/>
        </p:nvPicPr>
        <p:blipFill>
          <a:blip r:embed="rId3">
            <a:extLst/>
          </a:blip>
          <a:stretch>
            <a:fillRect/>
          </a:stretch>
        </p:blipFill>
        <p:spPr>
          <a:xfrm>
            <a:off x="-184151" y="-101750"/>
            <a:ext cx="13373102" cy="1841501"/>
          </a:xfrm>
          <a:prstGeom prst="rect">
            <a:avLst/>
          </a:prstGeom>
        </p:spPr>
      </p:pic>
      <p:pic>
        <p:nvPicPr>
          <p:cNvPr id="662"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63" name="Shape 663"/>
          <p:cNvSpPr/>
          <p:nvPr/>
        </p:nvSpPr>
        <p:spPr>
          <a:xfrm>
            <a:off x="6926526" y="3389216"/>
            <a:ext cx="6045399" cy="60706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38787" indent="-538787" algn="l">
              <a:spcBef>
                <a:spcPts val="1600"/>
              </a:spcBef>
              <a:buSzPct val="62000"/>
              <a:buBlip>
                <a:blip r:embed="rId5"/>
              </a:buBlip>
              <a:defRPr i="0" sz="1800"/>
            </a:pPr>
            <a:r>
              <a:rPr sz="4100">
                <a:solidFill>
                  <a:srgbClr val="FFFFFF"/>
                </a:solidFill>
                <a:effectLst>
                  <a:outerShdw sx="100000" sy="100000" kx="0" ky="0" algn="b" rotWithShape="0" blurRad="76200" dist="63500" dir="2776470">
                    <a:srgbClr val="000000"/>
                  </a:outerShdw>
                </a:effectLst>
                <a:latin typeface="Denmark"/>
                <a:ea typeface="Denmark"/>
                <a:cs typeface="Denmark"/>
                <a:sym typeface="Denmark"/>
              </a:rPr>
              <a:t>First, consider what God has done in the past – 2:15-17</a:t>
            </a:r>
            <a:endParaRPr sz="41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1" marL="957888" indent="-538788" algn="l">
              <a:spcBef>
                <a:spcPts val="1600"/>
              </a:spcBef>
              <a:buSzPct val="62000"/>
              <a:buBlip>
                <a:blip r:embed="rId5"/>
              </a:buBlip>
              <a:defRPr i="0" sz="1800"/>
            </a:pPr>
            <a:r>
              <a:rPr sz="4300">
                <a:solidFill>
                  <a:srgbClr val="FFFFFF"/>
                </a:solidFill>
                <a:effectLst>
                  <a:outerShdw sx="100000" sy="100000" kx="0" ky="0" algn="b" rotWithShape="0" blurRad="76200" dist="63500" dir="2776470">
                    <a:srgbClr val="000000"/>
                  </a:outerShdw>
                </a:effectLst>
                <a:latin typeface="Adelon"/>
                <a:ea typeface="Adelon"/>
                <a:cs typeface="Adelon"/>
                <a:sym typeface="Adelon"/>
              </a:rPr>
              <a:t>God had punished them with failed crops, burning winds, mildew, etc.</a:t>
            </a:r>
            <a:endParaRPr sz="4300">
              <a:solidFill>
                <a:srgbClr val="FFFFFF"/>
              </a:solidFill>
              <a:effectLst>
                <a:outerShdw sx="100000" sy="100000" kx="0" ky="0" algn="b" rotWithShape="0" blurRad="76200" dist="63500" dir="2776470">
                  <a:srgbClr val="000000"/>
                </a:outerShdw>
              </a:effectLst>
              <a:latin typeface="Adelon"/>
              <a:ea typeface="Adelon"/>
              <a:cs typeface="Adelon"/>
              <a:sym typeface="Adelon"/>
            </a:endParaRPr>
          </a:p>
          <a:p>
            <a:pPr lvl="1" marL="957888" indent="-538788" algn="l">
              <a:spcBef>
                <a:spcPts val="1600"/>
              </a:spcBef>
              <a:buSzPct val="62000"/>
              <a:buBlip>
                <a:blip r:embed="rId5"/>
              </a:buBlip>
              <a:defRPr i="0" sz="1800"/>
            </a:pPr>
            <a:r>
              <a:rPr sz="4300">
                <a:solidFill>
                  <a:srgbClr val="FFFFFF"/>
                </a:solidFill>
                <a:effectLst>
                  <a:outerShdw sx="100000" sy="100000" kx="0" ky="0" algn="b" rotWithShape="0" blurRad="76200" dist="63500" dir="2776470">
                    <a:srgbClr val="000000"/>
                  </a:outerShdw>
                </a:effectLst>
                <a:latin typeface="Adelon"/>
                <a:ea typeface="Adelon"/>
                <a:cs typeface="Adelon"/>
                <a:sym typeface="Adelon"/>
              </a:rPr>
              <a:t>God wanted them to repent, but they didn’t</a:t>
            </a:r>
          </a:p>
        </p:txBody>
      </p:sp>
      <p:sp>
        <p:nvSpPr>
          <p:cNvPr id="664" name="Shape 664"/>
          <p:cNvSpPr/>
          <p:nvPr/>
        </p:nvSpPr>
        <p:spPr>
          <a:xfrm>
            <a:off x="740041" y="1860878"/>
            <a:ext cx="11524718"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Get A New Start</a:t>
            </a:r>
          </a:p>
        </p:txBody>
      </p:sp>
      <p:pic>
        <p:nvPicPr>
          <p:cNvPr id="665" name=""/>
          <p:cNvPicPr/>
          <p:nvPr/>
        </p:nvPicPr>
        <p:blipFill>
          <a:blip r:embed="rId6">
            <a:extLst/>
          </a:blip>
          <a:stretch>
            <a:fillRect/>
          </a:stretch>
        </p:blipFill>
        <p:spPr>
          <a:xfrm>
            <a:off x="-29237" y="3062610"/>
            <a:ext cx="7201669" cy="6723814"/>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63">
                                            <p:txEl>
                                              <p:pRg st="2" end="2"/>
                                            </p:txEl>
                                          </p:spTgt>
                                        </p:tgtEl>
                                        <p:attrNameLst>
                                          <p:attrName>style.visibility</p:attrName>
                                        </p:attrNameLst>
                                      </p:cBhvr>
                                      <p:to>
                                        <p:strVal val="visible"/>
                                      </p:to>
                                    </p:set>
                                    <p:animEffect filter="wipe(left)" transition="in">
                                      <p:cBhvr>
                                        <p:cTn id="7" dur="1500"/>
                                        <p:tgtEl>
                                          <p:spTgt spid="6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3"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7"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668" name=""/>
          <p:cNvPicPr/>
          <p:nvPr/>
        </p:nvPicPr>
        <p:blipFill>
          <a:blip r:embed="rId3">
            <a:extLst/>
          </a:blip>
          <a:stretch>
            <a:fillRect/>
          </a:stretch>
        </p:blipFill>
        <p:spPr>
          <a:xfrm>
            <a:off x="-184151" y="-101750"/>
            <a:ext cx="13373102" cy="1841501"/>
          </a:xfrm>
          <a:prstGeom prst="rect">
            <a:avLst/>
          </a:prstGeom>
        </p:spPr>
      </p:pic>
      <p:pic>
        <p:nvPicPr>
          <p:cNvPr id="669"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70" name="Shape 670"/>
          <p:cNvSpPr/>
          <p:nvPr/>
        </p:nvSpPr>
        <p:spPr>
          <a:xfrm>
            <a:off x="6960393" y="3330132"/>
            <a:ext cx="6045399" cy="61341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38787" indent="-538787"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Now, consider what God is promising to do – 2:18-23</a:t>
            </a:r>
            <a:endPar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1" marL="957887" indent="-538787"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Adelon"/>
                <a:ea typeface="Adelon"/>
                <a:cs typeface="Adelon"/>
                <a:sym typeface="Adelon"/>
              </a:rPr>
              <a:t>Their faithful obedience in rebuilding would enable them to experience God’s blessing. 2:18-19</a:t>
            </a:r>
            <a:endParaRPr sz="3500">
              <a:solidFill>
                <a:srgbClr val="FFFFFF"/>
              </a:solidFill>
              <a:effectLst>
                <a:outerShdw sx="100000" sy="100000" kx="0" ky="0" algn="b" rotWithShape="0" blurRad="76200" dist="63500" dir="2776470">
                  <a:srgbClr val="000000"/>
                </a:outerShdw>
              </a:effectLst>
              <a:latin typeface="Adelon"/>
              <a:ea typeface="Adelon"/>
              <a:cs typeface="Adelon"/>
              <a:sym typeface="Adelon"/>
            </a:endParaRPr>
          </a:p>
          <a:p>
            <a:pPr lvl="1" marL="957887" indent="-538787"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Adelon"/>
                <a:ea typeface="Adelon"/>
                <a:cs typeface="Adelon"/>
                <a:sym typeface="Adelon"/>
              </a:rPr>
              <a:t>God promised that through “Zerubbabel My servant” He would make provision for victory! 2:20-23</a:t>
            </a:r>
          </a:p>
        </p:txBody>
      </p:sp>
      <p:sp>
        <p:nvSpPr>
          <p:cNvPr id="671" name="Shape 671"/>
          <p:cNvSpPr/>
          <p:nvPr/>
        </p:nvSpPr>
        <p:spPr>
          <a:xfrm>
            <a:off x="740041" y="1860878"/>
            <a:ext cx="11524718"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Get A New Start</a:t>
            </a:r>
          </a:p>
        </p:txBody>
      </p:sp>
      <p:pic>
        <p:nvPicPr>
          <p:cNvPr id="672" name=""/>
          <p:cNvPicPr/>
          <p:nvPr/>
        </p:nvPicPr>
        <p:blipFill>
          <a:blip r:embed="rId6">
            <a:extLst/>
          </a:blip>
          <a:stretch>
            <a:fillRect/>
          </a:stretch>
        </p:blipFill>
        <p:spPr>
          <a:xfrm>
            <a:off x="-29237" y="3062610"/>
            <a:ext cx="7201669" cy="6723814"/>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70">
                                            <p:txEl>
                                              <p:pRg st="2" end="2"/>
                                            </p:txEl>
                                          </p:spTgt>
                                        </p:tgtEl>
                                        <p:attrNameLst>
                                          <p:attrName>style.visibility</p:attrName>
                                        </p:attrNameLst>
                                      </p:cBhvr>
                                      <p:to>
                                        <p:strVal val="visible"/>
                                      </p:to>
                                    </p:set>
                                    <p:animEffect filter="wipe(left)" transition="in">
                                      <p:cBhvr>
                                        <p:cTn id="7" dur="1500"/>
                                        <p:tgtEl>
                                          <p:spTgt spid="67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0"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4"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675" name=""/>
          <p:cNvPicPr/>
          <p:nvPr/>
        </p:nvPicPr>
        <p:blipFill>
          <a:blip r:embed="rId3">
            <a:extLst/>
          </a:blip>
          <a:stretch>
            <a:fillRect/>
          </a:stretch>
        </p:blipFill>
        <p:spPr>
          <a:xfrm>
            <a:off x="-184151" y="-101750"/>
            <a:ext cx="13373102" cy="1841501"/>
          </a:xfrm>
          <a:prstGeom prst="rect">
            <a:avLst/>
          </a:prstGeom>
        </p:spPr>
      </p:pic>
      <p:pic>
        <p:nvPicPr>
          <p:cNvPr id="676"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677" name="Shape 677"/>
          <p:cNvSpPr/>
          <p:nvPr/>
        </p:nvSpPr>
        <p:spPr>
          <a:xfrm>
            <a:off x="6994326" y="3330132"/>
            <a:ext cx="5909866" cy="6002845"/>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39810" indent="-639810"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God’s forgiveness through Christ gives us a new start - </a:t>
            </a:r>
            <a:r>
              <a:rPr sz="3500">
                <a:solidFill>
                  <a:srgbClr val="FFFFFF"/>
                </a:solidFill>
                <a:effectLst>
                  <a:outerShdw sx="100000" sy="100000" kx="0" ky="0" algn="b" rotWithShape="0" blurRad="76200" dist="63500" dir="2776470">
                    <a:srgbClr val="000000"/>
                  </a:outerShdw>
                </a:effectLst>
                <a:latin typeface="Adelon"/>
                <a:ea typeface="Adelon"/>
                <a:cs typeface="Adelon"/>
                <a:sym typeface="Adelon"/>
              </a:rPr>
              <a:t>2 Cor 5:17; Rom 6:3-7; 1 Jn 1:9,10</a:t>
            </a:r>
            <a:endPar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639810" indent="-639810" algn="l">
              <a:spcBef>
                <a:spcPts val="1600"/>
              </a:spcBef>
              <a:buSzPct val="62000"/>
              <a:buBlip>
                <a:blip r:embed="rId5"/>
              </a:buBlip>
              <a:defRPr i="0" sz="1800"/>
            </a:pPr>
            <a:r>
              <a:rPr sz="3500">
                <a:solidFill>
                  <a:srgbClr val="FFFFFF"/>
                </a:solidFill>
                <a:effectLst>
                  <a:outerShdw sx="100000" sy="100000" kx="0" ky="0" algn="b" rotWithShape="0" blurRad="76200" dist="63500" dir="2776470">
                    <a:srgbClr val="000000"/>
                  </a:outerShdw>
                </a:effectLst>
                <a:latin typeface="Denmark"/>
                <a:ea typeface="Denmark"/>
                <a:cs typeface="Denmark"/>
                <a:sym typeface="Denmark"/>
              </a:rPr>
              <a:t>In Christ we can accomplish all that God desires - if we by faith get busy and obediently serve Him! - </a:t>
            </a:r>
            <a:r>
              <a:rPr sz="3500">
                <a:solidFill>
                  <a:srgbClr val="FFFFFF"/>
                </a:solidFill>
                <a:effectLst>
                  <a:outerShdw sx="100000" sy="100000" kx="0" ky="0" algn="b" rotWithShape="0" blurRad="76200" dist="63500" dir="2776470">
                    <a:srgbClr val="000000"/>
                  </a:outerShdw>
                </a:effectLst>
                <a:latin typeface="Adelon"/>
                <a:ea typeface="Adelon"/>
                <a:cs typeface="Adelon"/>
                <a:sym typeface="Adelon"/>
              </a:rPr>
              <a:t>Phili 2:14-16; Eph 6:10-18; 1 Pet 3:15</a:t>
            </a:r>
          </a:p>
        </p:txBody>
      </p:sp>
      <p:sp>
        <p:nvSpPr>
          <p:cNvPr id="678" name="Shape 678"/>
          <p:cNvSpPr/>
          <p:nvPr/>
        </p:nvSpPr>
        <p:spPr>
          <a:xfrm>
            <a:off x="740041" y="1860878"/>
            <a:ext cx="11524718" cy="9398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i="0" sz="66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6600">
                <a:solidFill>
                  <a:srgbClr val="DCDEE0"/>
                </a:solidFill>
                <a:effectLst>
                  <a:outerShdw sx="100000" sy="100000" kx="0" ky="0" algn="b" rotWithShape="0" blurRad="63500" dist="63500" dir="2434218">
                    <a:srgbClr val="000000"/>
                  </a:outerShdw>
                </a:effectLst>
              </a:rPr>
              <a:t>The People Get A New Start</a:t>
            </a:r>
          </a:p>
        </p:txBody>
      </p:sp>
      <p:pic>
        <p:nvPicPr>
          <p:cNvPr id="679" name=""/>
          <p:cNvPicPr/>
          <p:nvPr/>
        </p:nvPicPr>
        <p:blipFill>
          <a:blip r:embed="rId6">
            <a:extLst/>
          </a:blip>
          <a:stretch>
            <a:fillRect/>
          </a:stretch>
        </p:blipFill>
        <p:spPr>
          <a:xfrm>
            <a:off x="-29237" y="3062610"/>
            <a:ext cx="7201669" cy="6723814"/>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677">
                                            <p:txEl>
                                              <p:pRg st="1" end="1"/>
                                            </p:txEl>
                                          </p:spTgt>
                                        </p:tgtEl>
                                        <p:attrNameLst>
                                          <p:attrName>style.visibility</p:attrName>
                                        </p:attrNameLst>
                                      </p:cBhvr>
                                      <p:to>
                                        <p:strVal val="visible"/>
                                      </p:to>
                                    </p:set>
                                    <p:animEffect filter="fade" transition="in">
                                      <p:cBhvr>
                                        <p:cTn id="7" dur="1500"/>
                                        <p:tgtEl>
                                          <p:spTgt spid="67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7"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1" name="pasted-image.tif"/>
          <p:cNvPicPr/>
          <p:nvPr/>
        </p:nvPicPr>
        <p:blipFill>
          <a:blip r:embed="rId2">
            <a:extLst/>
          </a:blip>
          <a:stretch>
            <a:fillRect/>
          </a:stretch>
        </p:blipFill>
        <p:spPr>
          <a:xfrm>
            <a:off x="0" y="0"/>
            <a:ext cx="13004800" cy="9753600"/>
          </a:xfrm>
          <a:prstGeom prst="rect">
            <a:avLst/>
          </a:prstGeom>
          <a:ln w="12700">
            <a:miter lim="400000"/>
          </a:ln>
        </p:spPr>
      </p:pic>
      <p:sp>
        <p:nvSpPr>
          <p:cNvPr id="682" name="Shape 682"/>
          <p:cNvSpPr/>
          <p:nvPr/>
        </p:nvSpPr>
        <p:spPr>
          <a:xfrm>
            <a:off x="474811" y="-55034"/>
            <a:ext cx="5743278" cy="838201"/>
          </a:xfrm>
          <a:prstGeom prst="rect">
            <a:avLst/>
          </a:prstGeom>
          <a:ln w="12700">
            <a:miter lim="400000"/>
          </a:ln>
          <a:effectLst>
            <a:outerShdw sx="100000" sy="100000" kx="0" ky="0" algn="b" rotWithShape="0" blurRad="63500" dist="63500" dir="2492817">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FFFFFF"/>
                </a:solidFill>
                <a:effectLst>
                  <a:outerShdw sx="100000" sy="100000" kx="0" ky="0" algn="b" rotWithShape="0" blurRad="50800" dist="63500" dir="4072106">
                    <a:srgbClr val="000000"/>
                  </a:outerShdw>
                </a:effectLst>
              </a:defRPr>
            </a:lvl1pPr>
          </a:lstStyle>
          <a:p>
            <a:pPr lvl="0">
              <a:defRPr i="0" sz="1800">
                <a:solidFill>
                  <a:srgbClr val="000000"/>
                </a:solidFill>
                <a:effectLst/>
              </a:defRPr>
            </a:pPr>
            <a:r>
              <a:rPr i="1" sz="4800">
                <a:solidFill>
                  <a:srgbClr val="FFFFFF"/>
                </a:solidFill>
                <a:effectLst>
                  <a:outerShdw sx="100000" sy="100000" kx="0" ky="0" algn="b" rotWithShape="0" blurRad="50800" dist="63500" dir="4072106">
                    <a:srgbClr val="000000"/>
                  </a:outerShdw>
                </a:effectLst>
              </a:rPr>
              <a:t>Consider Your Ways …</a:t>
            </a:r>
          </a:p>
        </p:txBody>
      </p:sp>
      <p:sp>
        <p:nvSpPr>
          <p:cNvPr id="683" name="Shape 683"/>
          <p:cNvSpPr/>
          <p:nvPr/>
        </p:nvSpPr>
        <p:spPr>
          <a:xfrm>
            <a:off x="5124384" y="2453175"/>
            <a:ext cx="7227557" cy="67818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39810" indent="-639810" algn="l">
              <a:spcBef>
                <a:spcPts val="1600"/>
              </a:spcBef>
              <a:buSzPct val="62000"/>
              <a:buBlip>
                <a:blip r:embed="rId3"/>
              </a:buBlip>
              <a:defRPr i="0" sz="1800"/>
            </a:pPr>
            <a:r>
              <a:rPr sz="4300">
                <a:solidFill>
                  <a:srgbClr val="FFFFFF"/>
                </a:solidFill>
                <a:effectLst>
                  <a:outerShdw sx="100000" sy="100000" kx="0" ky="0" algn="b" rotWithShape="0" blurRad="76200" dist="63500" dir="2776470">
                    <a:srgbClr val="000000"/>
                  </a:outerShdw>
                </a:effectLst>
                <a:latin typeface="Denmark"/>
                <a:ea typeface="Denmark"/>
                <a:cs typeface="Denmark"/>
                <a:sym typeface="Denmark"/>
              </a:rPr>
              <a:t>Are we allowing ANYTHING to hinder us in “building God’s house?” - Have we truly put God &amp; His kingdom first?</a:t>
            </a:r>
            <a:endParaRPr sz="43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639810" indent="-639810" algn="l">
              <a:spcBef>
                <a:spcPts val="1600"/>
              </a:spcBef>
              <a:buSzPct val="62000"/>
              <a:buBlip>
                <a:blip r:embed="rId3"/>
              </a:buBlip>
              <a:defRPr i="0" sz="1800"/>
            </a:pPr>
            <a:r>
              <a:rPr sz="4300">
                <a:solidFill>
                  <a:srgbClr val="FFFFFF"/>
                </a:solidFill>
                <a:effectLst>
                  <a:outerShdw sx="100000" sy="100000" kx="0" ky="0" algn="b" rotWithShape="0" blurRad="76200" dist="63500" dir="2776470">
                    <a:srgbClr val="000000"/>
                  </a:outerShdw>
                </a:effectLst>
                <a:latin typeface="Denmark"/>
                <a:ea typeface="Denmark"/>
                <a:cs typeface="Denmark"/>
                <a:sym typeface="Denmark"/>
              </a:rPr>
              <a:t>Are you discouraged in the work? - It’s God’s work, He is with you, keep working</a:t>
            </a:r>
          </a:p>
        </p:txBody>
      </p:sp>
      <p:pic>
        <p:nvPicPr>
          <p:cNvPr id="684" name=""/>
          <p:cNvPicPr/>
          <p:nvPr/>
        </p:nvPicPr>
        <p:blipFill>
          <a:blip r:embed="rId4">
            <a:extLst/>
          </a:blip>
          <a:stretch>
            <a:fillRect/>
          </a:stretch>
        </p:blipFill>
        <p:spPr>
          <a:xfrm>
            <a:off x="-184151" y="406250"/>
            <a:ext cx="13373102" cy="1841501"/>
          </a:xfrm>
          <a:prstGeom prst="rect">
            <a:avLst/>
          </a:prstGeom>
        </p:spPr>
      </p:pic>
      <p:pic>
        <p:nvPicPr>
          <p:cNvPr id="685" name=""/>
          <p:cNvPicPr/>
          <p:nvPr/>
        </p:nvPicPr>
        <p:blipFill>
          <a:blip r:embed="rId5">
            <a:extLst/>
          </a:blip>
          <a:stretch>
            <a:fillRect/>
          </a:stretch>
        </p:blipFill>
        <p:spPr>
          <a:xfrm>
            <a:off x="210940" y="854793"/>
            <a:ext cx="4622954" cy="984632"/>
          </a:xfrm>
          <a:prstGeom prst="rect">
            <a:avLst/>
          </a:prstGeom>
          <a:effectLst>
            <a:reflection blurRad="0" stA="50000" stPos="0" endA="0" endPos="40000" dist="0" dir="5400000" fadeDir="5400000" sx="100000" sy="-100000" kx="0" ky="0" algn="bl" rotWithShape="0"/>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0" grpId="1" fill="hold">
                                  <p:stCondLst>
                                    <p:cond delay="0"/>
                                  </p:stCondLst>
                                  <p:iterate type="el" backwards="0">
                                    <p:tmAbs val="0"/>
                                  </p:iterate>
                                  <p:childTnLst>
                                    <p:set>
                                      <p:cBhvr>
                                        <p:cTn id="6" fill="hold"/>
                                        <p:tgtEl>
                                          <p:spTgt spid="683">
                                            <p:txEl>
                                              <p:pRg st="1" end="1"/>
                                            </p:txEl>
                                          </p:spTgt>
                                        </p:tgtEl>
                                        <p:attrNameLst>
                                          <p:attrName>style.visibility</p:attrName>
                                        </p:attrNameLst>
                                      </p:cBhvr>
                                      <p:to>
                                        <p:strVal val="visible"/>
                                      </p:to>
                                    </p:set>
                                    <p:animEffect filter="fade(right)" transition="in">
                                      <p:cBhvr>
                                        <p:cTn id="7" dur="2000"/>
                                        <p:tgtEl>
                                          <p:spTgt spid="68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83"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9" name="Old Testament Books 3.png"/>
          <p:cNvPicPr/>
          <p:nvPr/>
        </p:nvPicPr>
        <p:blipFill>
          <a:blip r:embed="rId2">
            <a:extLst/>
          </a:blip>
          <a:stretch>
            <a:fillRect/>
          </a:stretch>
        </p:blipFill>
        <p:spPr>
          <a:xfrm>
            <a:off x="-31750" y="-31747"/>
            <a:ext cx="13068300" cy="9817094"/>
          </a:xfrm>
          <a:prstGeom prst="rect">
            <a:avLst/>
          </a:prstGeom>
          <a:ln w="12700">
            <a:miter lim="400000"/>
          </a:ln>
        </p:spPr>
      </p:pic>
      <p:pic>
        <p:nvPicPr>
          <p:cNvPr id="440" name=""/>
          <p:cNvPicPr/>
          <p:nvPr/>
        </p:nvPicPr>
        <p:blipFill>
          <a:blip r:embed="rId3">
            <a:extLst/>
          </a:blip>
          <a:stretch>
            <a:fillRect/>
          </a:stretch>
        </p:blipFill>
        <p:spPr>
          <a:xfrm>
            <a:off x="6223000" y="4879776"/>
            <a:ext cx="4489186" cy="1015869"/>
          </a:xfrm>
          <a:prstGeom prst="rect">
            <a:avLst/>
          </a:prstGeom>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8" presetID="22" grpId="1" fill="hold">
                                  <p:stCondLst>
                                    <p:cond delay="0"/>
                                  </p:stCondLst>
                                  <p:iterate type="el" backwards="0">
                                    <p:tmAbs val="0"/>
                                  </p:iterate>
                                  <p:childTnLst>
                                    <p:set>
                                      <p:cBhvr>
                                        <p:cTn id="6" fill="hold"/>
                                        <p:tgtEl>
                                          <p:spTgt spid="440"/>
                                        </p:tgtEl>
                                        <p:attrNameLst>
                                          <p:attrName>style.visibility</p:attrName>
                                        </p:attrNameLst>
                                      </p:cBhvr>
                                      <p:to>
                                        <p:strVal val="visible"/>
                                      </p:to>
                                    </p:set>
                                    <p:animEffect filter="wipe(left)" transition="in">
                                      <p:cBhvr>
                                        <p:cTn id="7" dur="15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0"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7" name="pasted-image.tif"/>
          <p:cNvPicPr/>
          <p:nvPr/>
        </p:nvPicPr>
        <p:blipFill>
          <a:blip r:embed="rId2">
            <a:extLst/>
          </a:blip>
          <a:stretch>
            <a:fillRect/>
          </a:stretch>
        </p:blipFill>
        <p:spPr>
          <a:xfrm>
            <a:off x="0" y="0"/>
            <a:ext cx="13004800" cy="9753600"/>
          </a:xfrm>
          <a:prstGeom prst="rect">
            <a:avLst/>
          </a:prstGeom>
          <a:ln w="12700">
            <a:miter lim="400000"/>
          </a:ln>
        </p:spPr>
      </p:pic>
      <p:sp>
        <p:nvSpPr>
          <p:cNvPr id="688" name="Shape 688"/>
          <p:cNvSpPr/>
          <p:nvPr/>
        </p:nvSpPr>
        <p:spPr>
          <a:xfrm>
            <a:off x="474811" y="-55034"/>
            <a:ext cx="5743278" cy="838201"/>
          </a:xfrm>
          <a:prstGeom prst="rect">
            <a:avLst/>
          </a:prstGeom>
          <a:ln w="12700">
            <a:miter lim="400000"/>
          </a:ln>
          <a:effectLst>
            <a:outerShdw sx="100000" sy="100000" kx="0" ky="0" algn="b" rotWithShape="0" blurRad="63500" dist="63500" dir="2492817">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FFFFFF"/>
                </a:solidFill>
                <a:effectLst>
                  <a:outerShdw sx="100000" sy="100000" kx="0" ky="0" algn="b" rotWithShape="0" blurRad="50800" dist="63500" dir="4072106">
                    <a:srgbClr val="000000"/>
                  </a:outerShdw>
                </a:effectLst>
              </a:defRPr>
            </a:lvl1pPr>
          </a:lstStyle>
          <a:p>
            <a:pPr lvl="0">
              <a:defRPr i="0" sz="1800">
                <a:solidFill>
                  <a:srgbClr val="000000"/>
                </a:solidFill>
                <a:effectLst/>
              </a:defRPr>
            </a:pPr>
            <a:r>
              <a:rPr i="1" sz="4800">
                <a:solidFill>
                  <a:srgbClr val="FFFFFF"/>
                </a:solidFill>
                <a:effectLst>
                  <a:outerShdw sx="100000" sy="100000" kx="0" ky="0" algn="b" rotWithShape="0" blurRad="50800" dist="63500" dir="4072106">
                    <a:srgbClr val="000000"/>
                  </a:outerShdw>
                </a:effectLst>
              </a:rPr>
              <a:t>Consider Your Ways …</a:t>
            </a:r>
          </a:p>
        </p:txBody>
      </p:sp>
      <p:sp>
        <p:nvSpPr>
          <p:cNvPr id="689" name="Shape 689"/>
          <p:cNvSpPr/>
          <p:nvPr/>
        </p:nvSpPr>
        <p:spPr>
          <a:xfrm>
            <a:off x="4627033" y="2114509"/>
            <a:ext cx="8249842" cy="74676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39810" indent="-639810" algn="l">
              <a:spcBef>
                <a:spcPts val="1600"/>
              </a:spcBef>
              <a:buSzPct val="62000"/>
              <a:buBlip>
                <a:blip r:embed="rId3"/>
              </a:buBlip>
              <a:defRPr i="0" sz="1800"/>
            </a:pPr>
            <a:r>
              <a:rPr sz="4000">
                <a:solidFill>
                  <a:srgbClr val="FFFFFF"/>
                </a:solidFill>
                <a:effectLst>
                  <a:outerShdw sx="100000" sy="100000" kx="0" ky="0" algn="b" rotWithShape="0" blurRad="76200" dist="63500" dir="2776470">
                    <a:srgbClr val="000000"/>
                  </a:outerShdw>
                </a:effectLst>
                <a:latin typeface="Denmark"/>
                <a:ea typeface="Denmark"/>
                <a:cs typeface="Denmark"/>
                <a:sym typeface="Denmark"/>
              </a:rPr>
              <a:t>Just being a “church-goer” can’t make you righteous - even casual participation in sin defiles you &amp; your service.</a:t>
            </a:r>
            <a:endParaRPr sz="4000">
              <a:solidFill>
                <a:srgbClr val="FFFFFF"/>
              </a:solidFill>
              <a:effectLst>
                <a:outerShdw sx="100000" sy="100000" kx="0" ky="0" algn="b" rotWithShape="0" blurRad="76200" dist="63500" dir="2776470">
                  <a:srgbClr val="000000"/>
                </a:outerShdw>
              </a:effectLst>
              <a:latin typeface="Denmark"/>
              <a:ea typeface="Denmark"/>
              <a:cs typeface="Denmark"/>
              <a:sym typeface="Denmark"/>
            </a:endParaRPr>
          </a:p>
          <a:p>
            <a:pPr lvl="0" marL="639810" indent="-639810" algn="l">
              <a:spcBef>
                <a:spcPts val="1600"/>
              </a:spcBef>
              <a:buSzPct val="62000"/>
              <a:buBlip>
                <a:blip r:embed="rId3"/>
              </a:buBlip>
              <a:defRPr i="0" sz="1800"/>
            </a:pPr>
            <a:r>
              <a:rPr sz="4000">
                <a:solidFill>
                  <a:srgbClr val="FFFFFF"/>
                </a:solidFill>
                <a:effectLst>
                  <a:outerShdw sx="100000" sy="100000" kx="0" ky="0" algn="b" rotWithShape="0" blurRad="76200" dist="63500" dir="2776470">
                    <a:srgbClr val="000000"/>
                  </a:outerShdw>
                </a:effectLst>
                <a:latin typeface="Denmark"/>
                <a:ea typeface="Denmark"/>
                <a:cs typeface="Denmark"/>
                <a:sym typeface="Denmark"/>
              </a:rPr>
              <a:t>God gave us a fresh start in baptism - Don’t go back into the paths of sin - commit or recommit your life to Jesus - live for Him &amp; His kingdom from this day forward - help in the building of His house!</a:t>
            </a:r>
          </a:p>
        </p:txBody>
      </p:sp>
      <p:pic>
        <p:nvPicPr>
          <p:cNvPr id="690" name=""/>
          <p:cNvPicPr/>
          <p:nvPr/>
        </p:nvPicPr>
        <p:blipFill>
          <a:blip r:embed="rId4">
            <a:extLst/>
          </a:blip>
          <a:stretch>
            <a:fillRect/>
          </a:stretch>
        </p:blipFill>
        <p:spPr>
          <a:xfrm>
            <a:off x="-184151" y="406250"/>
            <a:ext cx="13373102" cy="1841501"/>
          </a:xfrm>
          <a:prstGeom prst="rect">
            <a:avLst/>
          </a:prstGeom>
        </p:spPr>
      </p:pic>
      <p:pic>
        <p:nvPicPr>
          <p:cNvPr id="691" name=""/>
          <p:cNvPicPr/>
          <p:nvPr/>
        </p:nvPicPr>
        <p:blipFill>
          <a:blip r:embed="rId5">
            <a:extLst/>
          </a:blip>
          <a:stretch>
            <a:fillRect/>
          </a:stretch>
        </p:blipFill>
        <p:spPr>
          <a:xfrm>
            <a:off x="210940" y="854793"/>
            <a:ext cx="4622954" cy="984632"/>
          </a:xfrm>
          <a:prstGeom prst="rect">
            <a:avLst/>
          </a:prstGeom>
          <a:effectLst>
            <a:reflection blurRad="0" stA="50000" stPos="0" endA="0" endPos="40000" dist="0" dir="5400000" fadeDir="5400000" sx="100000" sy="-100000" kx="0" ky="0" algn="bl" rotWithShape="0"/>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0" grpId="1" fill="hold">
                                  <p:stCondLst>
                                    <p:cond delay="0"/>
                                  </p:stCondLst>
                                  <p:iterate type="el" backwards="0">
                                    <p:tmAbs val="0"/>
                                  </p:iterate>
                                  <p:childTnLst>
                                    <p:set>
                                      <p:cBhvr>
                                        <p:cTn id="6" fill="hold"/>
                                        <p:tgtEl>
                                          <p:spTgt spid="689">
                                            <p:bg/>
                                          </p:spTgt>
                                        </p:tgtEl>
                                        <p:attrNameLst>
                                          <p:attrName>style.visibility</p:attrName>
                                        </p:attrNameLst>
                                      </p:cBhvr>
                                      <p:to>
                                        <p:strVal val="visible"/>
                                      </p:to>
                                    </p:set>
                                    <p:animEffect filter="fade(right)" transition="in">
                                      <p:cBhvr>
                                        <p:cTn id="7" dur="2000"/>
                                        <p:tgtEl>
                                          <p:spTgt spid="689">
                                            <p:bg/>
                                          </p:spTgt>
                                        </p:tgtEl>
                                      </p:cBhvr>
                                    </p:animEffect>
                                  </p:childTnLst>
                                </p:cTn>
                              </p:par>
                              <p:par>
                                <p:cTn id="8" presetClass="entr" presetSubtype="8" presetID="10" grpId="1" fill="hold">
                                  <p:stCondLst>
                                    <p:cond delay="0"/>
                                  </p:stCondLst>
                                  <p:iterate type="el" backwards="0">
                                    <p:tmAbs val="0"/>
                                  </p:iterate>
                                  <p:childTnLst>
                                    <p:set>
                                      <p:cBhvr>
                                        <p:cTn id="9" fill="hold"/>
                                        <p:tgtEl>
                                          <p:spTgt spid="689">
                                            <p:txEl>
                                              <p:pRg st="0" end="0"/>
                                            </p:txEl>
                                          </p:spTgt>
                                        </p:tgtEl>
                                        <p:attrNameLst>
                                          <p:attrName>style.visibility</p:attrName>
                                        </p:attrNameLst>
                                      </p:cBhvr>
                                      <p:to>
                                        <p:strVal val="visible"/>
                                      </p:to>
                                    </p:set>
                                    <p:animEffect filter="fade(right)" transition="in">
                                      <p:cBhvr>
                                        <p:cTn id="10" dur="2000"/>
                                        <p:tgtEl>
                                          <p:spTgt spid="6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10" grpId="1" fill="hold">
                                  <p:stCondLst>
                                    <p:cond delay="0"/>
                                  </p:stCondLst>
                                  <p:iterate type="el" backwards="0">
                                    <p:tmAbs val="0"/>
                                  </p:iterate>
                                  <p:childTnLst>
                                    <p:set>
                                      <p:cBhvr>
                                        <p:cTn id="14" fill="hold"/>
                                        <p:tgtEl>
                                          <p:spTgt spid="689">
                                            <p:txEl>
                                              <p:pRg st="1" end="1"/>
                                            </p:txEl>
                                          </p:spTgt>
                                        </p:tgtEl>
                                        <p:attrNameLst>
                                          <p:attrName>style.visibility</p:attrName>
                                        </p:attrNameLst>
                                      </p:cBhvr>
                                      <p:to>
                                        <p:strVal val="visible"/>
                                      </p:to>
                                    </p:set>
                                    <p:animEffect filter="fade(right)" transition="in">
                                      <p:cBhvr>
                                        <p:cTn id="15" dur="2000"/>
                                        <p:tgtEl>
                                          <p:spTgt spid="6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89"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3" name="Shape 69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FFFFFF"/>
                </a:solidFill>
              </a:rPr>
            </a:fld>
          </a:p>
        </p:txBody>
      </p:sp>
    </p:spTree>
  </p:cSld>
  <p:clrMapOvr>
    <a:masterClrMapping/>
  </p:clrMapOvr>
  <p:transition spd="slow" advClick="1">
    <p:dissolve/>
  </p:transition>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5" name="Shape 695"/>
          <p:cNvSpPr/>
          <p:nvPr>
            <p:ph type="title"/>
          </p:nvPr>
        </p:nvSpPr>
        <p:spPr>
          <a:prstGeom prst="rect">
            <a:avLst/>
          </a:prstGeom>
        </p:spPr>
        <p:txBody>
          <a:bodyPr/>
          <a:lstStyle/>
          <a:p>
            <a:pPr lvl="0">
              <a:defRPr>
                <a:effectLst/>
              </a:defRPr>
            </a:pPr>
          </a:p>
        </p:txBody>
      </p:sp>
      <p:sp>
        <p:nvSpPr>
          <p:cNvPr id="696" name="Shape 696"/>
          <p:cNvSpPr/>
          <p:nvPr>
            <p:ph type="body" idx="1"/>
          </p:nvPr>
        </p:nvSpPr>
        <p:spPr>
          <a:prstGeom prst="rect">
            <a:avLst/>
          </a:prstGeom>
        </p:spPr>
        <p:txBody>
          <a:bodyPr/>
          <a:lstStyle/>
          <a:p>
            <a:pPr lvl="0">
              <a:defRPr>
                <a:effectLst/>
              </a:defRPr>
            </a:pPr>
          </a:p>
        </p:txBody>
      </p:sp>
      <p:pic>
        <p:nvPicPr>
          <p:cNvPr id="697" name=""/>
          <p:cNvPicPr/>
          <p:nvPr/>
        </p:nvPicPr>
        <p:blipFill>
          <a:blip r:embed="rId2">
            <a:extLst/>
          </a:blip>
          <a:stretch>
            <a:fillRect/>
          </a:stretch>
        </p:blipFill>
        <p:spPr>
          <a:xfrm>
            <a:off x="-275167" y="-312635"/>
            <a:ext cx="13555134" cy="10378870"/>
          </a:xfrm>
          <a:prstGeom prst="rect">
            <a:avLst/>
          </a:prstGeom>
        </p:spPr>
      </p:pic>
      <p:pic>
        <p:nvPicPr>
          <p:cNvPr id="698" name=""/>
          <p:cNvPicPr/>
          <p:nvPr/>
        </p:nvPicPr>
        <p:blipFill>
          <a:blip r:embed="rId3">
            <a:extLst/>
          </a:blip>
          <a:stretch>
            <a:fillRect/>
          </a:stretch>
        </p:blipFill>
        <p:spPr>
          <a:xfrm>
            <a:off x="-1" y="6608542"/>
            <a:ext cx="13004802" cy="3228186"/>
          </a:xfrm>
          <a:prstGeom prst="rect">
            <a:avLst/>
          </a:prstGeom>
        </p:spPr>
      </p:pic>
      <p:sp>
        <p:nvSpPr>
          <p:cNvPr id="699" name="Shape 699"/>
          <p:cNvSpPr/>
          <p:nvPr/>
        </p:nvSpPr>
        <p:spPr>
          <a:xfrm>
            <a:off x="167511" y="196849"/>
            <a:ext cx="12669777" cy="927101"/>
          </a:xfrm>
          <a:prstGeom prst="rect">
            <a:avLst/>
          </a:prstGeom>
          <a:ln w="12700">
            <a:miter lim="400000"/>
          </a:ln>
          <a:effectLst>
            <a:outerShdw sx="100000" sy="100000" kx="0" ky="0" algn="b" rotWithShape="0" blurRad="63500" dist="63500" dir="2883352">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i="0" sz="5900">
                <a:solidFill>
                  <a:srgbClr val="FFFFFF"/>
                </a:solidFill>
                <a:effectLst>
                  <a:outerShdw sx="100000" sy="100000" kx="0" ky="0" algn="b" rotWithShape="0" blurRad="63500" dist="63500" dir="2394237">
                    <a:srgbClr val="000000"/>
                  </a:outerShdw>
                </a:effectLst>
                <a:latin typeface="Pizzicato-Swash"/>
                <a:ea typeface="Pizzicato-Swash"/>
                <a:cs typeface="Pizzicato-Swash"/>
                <a:sym typeface="Pizzicato-Swash"/>
              </a:defRPr>
            </a:lvl1pPr>
          </a:lstStyle>
          <a:p>
            <a:pPr lvl="0">
              <a:defRPr sz="1800">
                <a:solidFill>
                  <a:srgbClr val="000000"/>
                </a:solidFill>
                <a:effectLst/>
              </a:defRPr>
            </a:pPr>
            <a:r>
              <a:rPr sz="5900">
                <a:solidFill>
                  <a:srgbClr val="FFFFFF"/>
                </a:solidFill>
                <a:effectLst>
                  <a:outerShdw sx="100000" sy="100000" kx="0" ky="0" algn="b" rotWithShape="0" blurRad="63500" dist="63500" dir="2394237">
                    <a:srgbClr val="000000"/>
                  </a:outerShdw>
                </a:effectLst>
              </a:rPr>
              <a:t>My Christianity—A Matter of Convenience or Conviction</a:t>
            </a:r>
          </a:p>
        </p:txBody>
      </p:sp>
    </p:spTree>
  </p:cSld>
  <p:clrMapOvr>
    <a:masterClrMapping/>
  </p:clrMapOvr>
  <p:transition spd="slow" advClick="1">
    <p:dissolve/>
  </p:transition>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1" name="Shape 701"/>
          <p:cNvSpPr/>
          <p:nvPr/>
        </p:nvSpPr>
        <p:spPr>
          <a:xfrm>
            <a:off x="349961" y="-50800"/>
            <a:ext cx="12304878" cy="89154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Corinthians 3:5–16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i="0" sz="1800"/>
            </a:pPr>
            <a:r>
              <a:rPr baseline="31999" sz="5400">
                <a:solidFill>
                  <a:srgbClr val="FFFFFF"/>
                </a:solidFill>
                <a:effectLst>
                  <a:outerShdw sx="100000" sy="100000" kx="0" ky="0" algn="b" rotWithShape="0" blurRad="63500" dist="63500" dir="1713171">
                    <a:srgbClr val="000000"/>
                  </a:outerShdw>
                </a:effectLst>
                <a:latin typeface="Adelon"/>
                <a:ea typeface="Adelon"/>
                <a:cs typeface="Adelon"/>
                <a:sym typeface="Adelon"/>
              </a:rPr>
              <a:t>5</a:t>
            </a:r>
            <a:r>
              <a:rPr sz="5400">
                <a:solidFill>
                  <a:srgbClr val="FFFFFF"/>
                </a:solidFill>
                <a:effectLst>
                  <a:outerShdw sx="100000" sy="100000" kx="0" ky="0" algn="b" rotWithShape="0" blurRad="63500" dist="63500" dir="1713171">
                    <a:srgbClr val="000000"/>
                  </a:outerShdw>
                </a:effectLst>
                <a:latin typeface="Adelon"/>
                <a:ea typeface="Adelon"/>
                <a:cs typeface="Adelon"/>
                <a:sym typeface="Adelon"/>
              </a:rPr>
              <a:t> Who then is Paul, and who </a:t>
            </a:r>
            <a:r>
              <a:rPr sz="5400">
                <a:solidFill>
                  <a:srgbClr val="FFFFFF"/>
                </a:solidFill>
                <a:effectLst>
                  <a:outerShdw sx="100000" sy="100000" kx="0" ky="0" algn="b" rotWithShape="0" blurRad="63500" dist="63500" dir="1713171">
                    <a:srgbClr val="000000"/>
                  </a:outerShdw>
                </a:effectLst>
                <a:latin typeface="Adelon"/>
                <a:ea typeface="Adelon"/>
                <a:cs typeface="Adelon"/>
                <a:sym typeface="Adelon"/>
              </a:rPr>
              <a:t>is</a:t>
            </a:r>
            <a:r>
              <a:rPr sz="5400">
                <a:solidFill>
                  <a:srgbClr val="FFFFFF"/>
                </a:solidFill>
                <a:effectLst>
                  <a:outerShdw sx="100000" sy="100000" kx="0" ky="0" algn="b" rotWithShape="0" blurRad="63500" dist="63500" dir="1713171">
                    <a:srgbClr val="000000"/>
                  </a:outerShdw>
                </a:effectLst>
                <a:latin typeface="Adelon"/>
                <a:ea typeface="Adelon"/>
                <a:cs typeface="Adelon"/>
                <a:sym typeface="Adelon"/>
              </a:rPr>
              <a:t> Apollos, but ministers through whom you believed, as the Lord gave to each one? </a:t>
            </a:r>
            <a:r>
              <a:rPr baseline="31999" sz="5400">
                <a:solidFill>
                  <a:srgbClr val="FFFFFF"/>
                </a:solidFill>
                <a:effectLst>
                  <a:outerShdw sx="100000" sy="100000" kx="0" ky="0" algn="b" rotWithShape="0" blurRad="63500" dist="63500" dir="1713171">
                    <a:srgbClr val="000000"/>
                  </a:outerShdw>
                </a:effectLst>
                <a:latin typeface="Adelon"/>
                <a:ea typeface="Adelon"/>
                <a:cs typeface="Adelon"/>
                <a:sym typeface="Adelon"/>
              </a:rPr>
              <a:t>6</a:t>
            </a:r>
            <a:r>
              <a:rPr sz="5400">
                <a:solidFill>
                  <a:srgbClr val="FFFFFF"/>
                </a:solidFill>
                <a:effectLst>
                  <a:outerShdw sx="100000" sy="100000" kx="0" ky="0" algn="b" rotWithShape="0" blurRad="63500" dist="63500" dir="1713171">
                    <a:srgbClr val="000000"/>
                  </a:outerShdw>
                </a:effectLst>
                <a:latin typeface="Adelon"/>
                <a:ea typeface="Adelon"/>
                <a:cs typeface="Adelon"/>
                <a:sym typeface="Adelon"/>
              </a:rPr>
              <a:t> I planted, Apollos watered, but God gave the increase. </a:t>
            </a:r>
            <a:r>
              <a:rPr baseline="31999" sz="5400">
                <a:solidFill>
                  <a:srgbClr val="FFFFFF"/>
                </a:solidFill>
                <a:effectLst>
                  <a:outerShdw sx="100000" sy="100000" kx="0" ky="0" algn="b" rotWithShape="0" blurRad="63500" dist="63500" dir="1713171">
                    <a:srgbClr val="000000"/>
                  </a:outerShdw>
                </a:effectLst>
                <a:latin typeface="Adelon"/>
                <a:ea typeface="Adelon"/>
                <a:cs typeface="Adelon"/>
                <a:sym typeface="Adelon"/>
              </a:rPr>
              <a:t>7</a:t>
            </a:r>
            <a:r>
              <a:rPr sz="5400">
                <a:solidFill>
                  <a:srgbClr val="FFFFFF"/>
                </a:solidFill>
                <a:effectLst>
                  <a:outerShdw sx="100000" sy="100000" kx="0" ky="0" algn="b" rotWithShape="0" blurRad="63500" dist="63500" dir="1713171">
                    <a:srgbClr val="000000"/>
                  </a:outerShdw>
                </a:effectLst>
                <a:latin typeface="Adelon"/>
                <a:ea typeface="Adelon"/>
                <a:cs typeface="Adelon"/>
                <a:sym typeface="Adelon"/>
              </a:rPr>
              <a:t> So then neither he who plants is anything, nor he who waters, but God who gives the increase. </a:t>
            </a:r>
            <a:r>
              <a:rPr baseline="31999" sz="5400">
                <a:solidFill>
                  <a:srgbClr val="FFFFFF"/>
                </a:solidFill>
                <a:effectLst>
                  <a:outerShdw sx="100000" sy="100000" kx="0" ky="0" algn="b" rotWithShape="0" blurRad="63500" dist="63500" dir="1713171">
                    <a:srgbClr val="000000"/>
                  </a:outerShdw>
                </a:effectLst>
                <a:latin typeface="Adelon"/>
                <a:ea typeface="Adelon"/>
                <a:cs typeface="Adelon"/>
                <a:sym typeface="Adelon"/>
              </a:rPr>
              <a:t>8</a:t>
            </a:r>
            <a:r>
              <a:rPr sz="5400">
                <a:solidFill>
                  <a:srgbClr val="FFFFFF"/>
                </a:solidFill>
                <a:effectLst>
                  <a:outerShdw sx="100000" sy="100000" kx="0" ky="0" algn="b" rotWithShape="0" blurRad="63500" dist="63500" dir="1713171">
                    <a:srgbClr val="000000"/>
                  </a:outerShdw>
                </a:effectLst>
                <a:latin typeface="Adelon"/>
                <a:ea typeface="Adelon"/>
                <a:cs typeface="Adelon"/>
                <a:sym typeface="Adelon"/>
              </a:rPr>
              <a:t> Now he who plants and he who waters are one, and each one will receive his own reward according to his own labor. </a:t>
            </a:r>
          </a:p>
        </p:txBody>
      </p:sp>
    </p:spTree>
  </p:cSld>
  <p:clrMapOvr>
    <a:masterClrMapping/>
  </p:clrMapOvr>
  <p:transition spd="slow" advClick="1">
    <p:dissolve/>
  </p:transition>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3" name="Shape 703"/>
          <p:cNvSpPr/>
          <p:nvPr/>
        </p:nvSpPr>
        <p:spPr>
          <a:xfrm>
            <a:off x="349961" y="-50800"/>
            <a:ext cx="12304878" cy="90297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Corinthians 3:5–16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i="0" sz="1800"/>
            </a:pPr>
            <a:r>
              <a:rPr baseline="31999" sz="5600">
                <a:solidFill>
                  <a:srgbClr val="FFFFFF"/>
                </a:solidFill>
                <a:effectLst>
                  <a:outerShdw sx="100000" sy="100000" kx="0" ky="0" algn="b" rotWithShape="0" blurRad="63500" dist="63500" dir="1713171">
                    <a:srgbClr val="000000"/>
                  </a:outerShdw>
                </a:effectLst>
                <a:latin typeface="Adelon"/>
                <a:ea typeface="Adelon"/>
                <a:cs typeface="Adelon"/>
                <a:sym typeface="Adelon"/>
              </a:rPr>
              <a:t>9</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 For we are God’s fellow workers; you are God’s field, </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you are</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 God’s building. </a:t>
            </a:r>
            <a:r>
              <a:rPr baseline="31999" sz="5600">
                <a:solidFill>
                  <a:srgbClr val="FFFFFF"/>
                </a:solidFill>
                <a:effectLst>
                  <a:outerShdw sx="100000" sy="100000" kx="0" ky="0" algn="b" rotWithShape="0" blurRad="63500" dist="63500" dir="1713171">
                    <a:srgbClr val="000000"/>
                  </a:outerShdw>
                </a:effectLst>
                <a:latin typeface="Adelon"/>
                <a:ea typeface="Adelon"/>
                <a:cs typeface="Adelon"/>
                <a:sym typeface="Adelon"/>
              </a:rPr>
              <a:t>10</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 According to the grace of God which was given to me, as a wise master builder I have laid the foundation, and another builds on it. But let each one take heed how he builds on it. </a:t>
            </a:r>
            <a:r>
              <a:rPr baseline="31999" sz="5600">
                <a:solidFill>
                  <a:srgbClr val="FFFFFF"/>
                </a:solidFill>
                <a:effectLst>
                  <a:outerShdw sx="100000" sy="100000" kx="0" ky="0" algn="b" rotWithShape="0" blurRad="63500" dist="63500" dir="1713171">
                    <a:srgbClr val="000000"/>
                  </a:outerShdw>
                </a:effectLst>
                <a:latin typeface="Adelon"/>
                <a:ea typeface="Adelon"/>
                <a:cs typeface="Adelon"/>
                <a:sym typeface="Adelon"/>
              </a:rPr>
              <a:t>11</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 For no other foundation can anyone lay than that which is laid, which is Jesus Christ. </a:t>
            </a:r>
          </a:p>
        </p:txBody>
      </p:sp>
    </p:spTree>
  </p:cSld>
  <p:clrMapOvr>
    <a:masterClrMapping/>
  </p:clrMapOvr>
  <p:transition spd="slow" advClick="1">
    <p:dissolve/>
  </p:transition>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5" name="Shape 705"/>
          <p:cNvSpPr/>
          <p:nvPr/>
        </p:nvSpPr>
        <p:spPr>
          <a:xfrm>
            <a:off x="349961" y="-50800"/>
            <a:ext cx="12304878" cy="93726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Corinthians 3:5–16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i="0" sz="1800"/>
            </a:pPr>
            <a:r>
              <a:rPr baseline="31999" sz="5800">
                <a:solidFill>
                  <a:srgbClr val="FFFFFF"/>
                </a:solidFill>
                <a:effectLst>
                  <a:outerShdw sx="100000" sy="100000" kx="0" ky="0" algn="b" rotWithShape="0" blurRad="63500" dist="63500" dir="1713171">
                    <a:srgbClr val="000000"/>
                  </a:outerShdw>
                </a:effectLst>
                <a:latin typeface="Adelon"/>
                <a:ea typeface="Adelon"/>
                <a:cs typeface="Adelon"/>
                <a:sym typeface="Adelon"/>
              </a:rPr>
              <a:t>12</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Now if anyone builds on this foundation </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with</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gold, silver, precious stones, wood, hay, straw, </a:t>
            </a:r>
            <a:r>
              <a:rPr baseline="31999" sz="5800">
                <a:solidFill>
                  <a:srgbClr val="FFFFFF"/>
                </a:solidFill>
                <a:effectLst>
                  <a:outerShdw sx="100000" sy="100000" kx="0" ky="0" algn="b" rotWithShape="0" blurRad="63500" dist="63500" dir="1713171">
                    <a:srgbClr val="000000"/>
                  </a:outerShdw>
                </a:effectLst>
                <a:latin typeface="Adelon"/>
                <a:ea typeface="Adelon"/>
                <a:cs typeface="Adelon"/>
                <a:sym typeface="Adelon"/>
              </a:rPr>
              <a:t>13</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each one’s work will become clear; for the Day will declare it, because it will be revealed by fire; and the fire will test each one’s work, of what sort it is. </a:t>
            </a:r>
            <a:r>
              <a:rPr baseline="31999" sz="5800">
                <a:solidFill>
                  <a:srgbClr val="FFFFFF"/>
                </a:solidFill>
                <a:effectLst>
                  <a:outerShdw sx="100000" sy="100000" kx="0" ky="0" algn="b" rotWithShape="0" blurRad="63500" dist="63500" dir="1713171">
                    <a:srgbClr val="000000"/>
                  </a:outerShdw>
                </a:effectLst>
                <a:latin typeface="Adelon"/>
                <a:ea typeface="Adelon"/>
                <a:cs typeface="Adelon"/>
                <a:sym typeface="Adelon"/>
              </a:rPr>
              <a:t>14</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If anyone’s work which he has built on </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it</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endures, he will receive a reward. </a:t>
            </a:r>
          </a:p>
        </p:txBody>
      </p:sp>
    </p:spTree>
  </p:cSld>
  <p:clrMapOvr>
    <a:masterClrMapping/>
  </p:clrMapOvr>
  <p:transition spd="slow" advClick="1">
    <p:dissolve/>
  </p:transition>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7" name="Shape 707"/>
          <p:cNvSpPr/>
          <p:nvPr/>
        </p:nvSpPr>
        <p:spPr>
          <a:xfrm>
            <a:off x="349961" y="-50800"/>
            <a:ext cx="12304878" cy="93853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Corinthians 3:5–16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i="0" sz="1800"/>
            </a:pPr>
            <a:r>
              <a:rPr baseline="31999" sz="7500">
                <a:solidFill>
                  <a:srgbClr val="FFFFFF"/>
                </a:solidFill>
                <a:effectLst>
                  <a:outerShdw sx="100000" sy="100000" kx="0" ky="0" algn="b" rotWithShape="0" blurRad="63500" dist="63500" dir="1713171">
                    <a:srgbClr val="000000"/>
                  </a:outerShdw>
                </a:effectLst>
                <a:latin typeface="Adelon"/>
                <a:ea typeface="Adelon"/>
                <a:cs typeface="Adelon"/>
                <a:sym typeface="Adelon"/>
              </a:rPr>
              <a:t>15</a:t>
            </a:r>
            <a:r>
              <a:rPr sz="7500">
                <a:solidFill>
                  <a:srgbClr val="FFFFFF"/>
                </a:solidFill>
                <a:effectLst>
                  <a:outerShdw sx="100000" sy="100000" kx="0" ky="0" algn="b" rotWithShape="0" blurRad="63500" dist="63500" dir="1713171">
                    <a:srgbClr val="000000"/>
                  </a:outerShdw>
                </a:effectLst>
                <a:latin typeface="Adelon"/>
                <a:ea typeface="Adelon"/>
                <a:cs typeface="Adelon"/>
                <a:sym typeface="Adelon"/>
              </a:rPr>
              <a:t> If anyone’s work is burned, he will suffer loss; but he himself will be saved, yet so as through fire. </a:t>
            </a:r>
            <a:r>
              <a:rPr baseline="31999" sz="7500">
                <a:solidFill>
                  <a:srgbClr val="FFFFFF"/>
                </a:solidFill>
                <a:effectLst>
                  <a:outerShdw sx="100000" sy="100000" kx="0" ky="0" algn="b" rotWithShape="0" blurRad="63500" dist="63500" dir="1713171">
                    <a:srgbClr val="000000"/>
                  </a:outerShdw>
                </a:effectLst>
                <a:latin typeface="Adelon"/>
                <a:ea typeface="Adelon"/>
                <a:cs typeface="Adelon"/>
                <a:sym typeface="Adelon"/>
              </a:rPr>
              <a:t>16</a:t>
            </a:r>
            <a:r>
              <a:rPr sz="7500">
                <a:solidFill>
                  <a:srgbClr val="FFFFFF"/>
                </a:solidFill>
                <a:effectLst>
                  <a:outerShdw sx="100000" sy="100000" kx="0" ky="0" algn="b" rotWithShape="0" blurRad="63500" dist="63500" dir="1713171">
                    <a:srgbClr val="000000"/>
                  </a:outerShdw>
                </a:effectLst>
                <a:latin typeface="Adelon"/>
                <a:ea typeface="Adelon"/>
                <a:cs typeface="Adelon"/>
                <a:sym typeface="Adelon"/>
              </a:rPr>
              <a:t> Do you not know that you are the temple of God and </a:t>
            </a:r>
            <a:r>
              <a:rPr sz="7500">
                <a:solidFill>
                  <a:srgbClr val="FFFFFF"/>
                </a:solidFill>
                <a:effectLst>
                  <a:outerShdw sx="100000" sy="100000" kx="0" ky="0" algn="b" rotWithShape="0" blurRad="63500" dist="63500" dir="1713171">
                    <a:srgbClr val="000000"/>
                  </a:outerShdw>
                </a:effectLst>
                <a:latin typeface="Adelon"/>
                <a:ea typeface="Adelon"/>
                <a:cs typeface="Adelon"/>
                <a:sym typeface="Adelon"/>
              </a:rPr>
              <a:t>that</a:t>
            </a:r>
            <a:r>
              <a:rPr sz="7500">
                <a:solidFill>
                  <a:srgbClr val="FFFFFF"/>
                </a:solidFill>
                <a:effectLst>
                  <a:outerShdw sx="100000" sy="100000" kx="0" ky="0" algn="b" rotWithShape="0" blurRad="63500" dist="63500" dir="1713171">
                    <a:srgbClr val="000000"/>
                  </a:outerShdw>
                </a:effectLst>
                <a:latin typeface="Adelon"/>
                <a:ea typeface="Adelon"/>
                <a:cs typeface="Adelon"/>
                <a:sym typeface="Adelon"/>
              </a:rPr>
              <a:t> the Spirit of God dwells in you?</a:t>
            </a:r>
          </a:p>
        </p:txBody>
      </p:sp>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3"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444"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445" name=""/>
          <p:cNvPicPr/>
          <p:nvPr/>
        </p:nvPicPr>
        <p:blipFill>
          <a:blip r:embed="rId4">
            <a:extLst/>
          </a:blip>
          <a:stretch>
            <a:fillRect/>
          </a:stretch>
        </p:blipFill>
        <p:spPr>
          <a:xfrm>
            <a:off x="-184151" y="-101750"/>
            <a:ext cx="13373102" cy="1841501"/>
          </a:xfrm>
          <a:prstGeom prst="rect">
            <a:avLst/>
          </a:prstGeom>
        </p:spPr>
      </p:pic>
      <p:pic>
        <p:nvPicPr>
          <p:cNvPr id="446"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47" name="Shape 447"/>
          <p:cNvSpPr/>
          <p:nvPr/>
        </p:nvSpPr>
        <p:spPr>
          <a:xfrm>
            <a:off x="1427022" y="1769533"/>
            <a:ext cx="10150756" cy="11684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84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8400">
                <a:solidFill>
                  <a:srgbClr val="DCDEE0"/>
                </a:solidFill>
                <a:effectLst>
                  <a:outerShdw sx="100000" sy="100000" kx="0" ky="0" algn="b" rotWithShape="0" blurRad="63500" dist="63500" dir="2434218">
                    <a:srgbClr val="000000"/>
                  </a:outerShdw>
                </a:effectLst>
              </a:rPr>
              <a:t>The People Rebuked</a:t>
            </a:r>
          </a:p>
        </p:txBody>
      </p:sp>
      <p:sp>
        <p:nvSpPr>
          <p:cNvPr id="448" name="Shape 448"/>
          <p:cNvSpPr/>
          <p:nvPr/>
        </p:nvSpPr>
        <p:spPr>
          <a:xfrm>
            <a:off x="214675" y="2798233"/>
            <a:ext cx="12575449" cy="67310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1:1–5 (NKJV)</a:t>
            </a:r>
            <a:endParaRPr sz="5500">
              <a:latin typeface="Abject Failure"/>
              <a:ea typeface="Abject Failure"/>
              <a:cs typeface="Abject Failure"/>
              <a:sym typeface="Abject Failure"/>
            </a:endParaRPr>
          </a:p>
          <a:p>
            <a:pPr lvl="0" defTabSz="457200">
              <a:defRPr i="0" sz="1800"/>
            </a:pPr>
            <a:r>
              <a:rPr baseline="31999" sz="4500">
                <a:latin typeface="Adelon"/>
                <a:ea typeface="Adelon"/>
                <a:cs typeface="Adelon"/>
                <a:sym typeface="Adelon"/>
              </a:rPr>
              <a:t>1</a:t>
            </a:r>
            <a:r>
              <a:rPr sz="4500">
                <a:latin typeface="Adelon"/>
                <a:ea typeface="Adelon"/>
                <a:cs typeface="Adelon"/>
                <a:sym typeface="Adelon"/>
              </a:rPr>
              <a:t> In the second year of King Darius, in the sixth month, on the first day of the month, the word of the Lord came by Haggai the prophet to Zerubbabel the son of Shealtiel, governor of Judah, and to Joshua the son of Jehozadak, the high priest, saying, </a:t>
            </a:r>
            <a:r>
              <a:rPr baseline="31999" sz="4500">
                <a:latin typeface="Adelon"/>
                <a:ea typeface="Adelon"/>
                <a:cs typeface="Adelon"/>
                <a:sym typeface="Adelon"/>
              </a:rPr>
              <a:t>2</a:t>
            </a:r>
            <a:r>
              <a:rPr sz="4500">
                <a:latin typeface="Adelon"/>
                <a:ea typeface="Adelon"/>
                <a:cs typeface="Adelon"/>
                <a:sym typeface="Adelon"/>
              </a:rPr>
              <a:t> “Thus speaks the Lord of hosts, saying: ‘This people says, “The time has not come, the time that the Lord’s house should be built.” ’ ”</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0" name=""/>
          <p:cNvPicPr/>
          <p:nvPr/>
        </p:nvPicPr>
        <p:blipFill>
          <a:blip r:embed="rId2">
            <a:extLst/>
          </a:blip>
          <a:stretch>
            <a:fillRect/>
          </a:stretch>
        </p:blipFill>
        <p:spPr>
          <a:xfrm>
            <a:off x="-67734" y="2235200"/>
            <a:ext cx="13140268" cy="7607036"/>
          </a:xfrm>
          <a:prstGeom prst="rect">
            <a:avLst/>
          </a:prstGeom>
          <a:effectLst>
            <a:outerShdw sx="100000" sy="100000" kx="0" ky="0" algn="b" rotWithShape="0" blurRad="38100" dist="25400" dir="5400000">
              <a:srgbClr val="000000">
                <a:alpha val="50000"/>
              </a:srgbClr>
            </a:outerShdw>
          </a:effectLst>
        </p:spPr>
      </p:pic>
      <p:pic>
        <p:nvPicPr>
          <p:cNvPr id="451" name="pasted-image.pdf"/>
          <p:cNvPicPr/>
          <p:nvPr/>
        </p:nvPicPr>
        <p:blipFill>
          <a:blip r:embed="rId3">
            <a:extLst/>
          </a:blip>
          <a:stretch>
            <a:fillRect/>
          </a:stretch>
        </p:blipFill>
        <p:spPr>
          <a:xfrm>
            <a:off x="238114" y="1454691"/>
            <a:ext cx="12528572" cy="2120756"/>
          </a:xfrm>
          <a:prstGeom prst="rect">
            <a:avLst/>
          </a:prstGeom>
          <a:ln w="12700">
            <a:miter lim="400000"/>
          </a:ln>
        </p:spPr>
      </p:pic>
      <p:pic>
        <p:nvPicPr>
          <p:cNvPr id="452" name=""/>
          <p:cNvPicPr/>
          <p:nvPr/>
        </p:nvPicPr>
        <p:blipFill>
          <a:blip r:embed="rId4">
            <a:extLst/>
          </a:blip>
          <a:stretch>
            <a:fillRect/>
          </a:stretch>
        </p:blipFill>
        <p:spPr>
          <a:xfrm>
            <a:off x="-184151" y="-101750"/>
            <a:ext cx="13373102" cy="1841501"/>
          </a:xfrm>
          <a:prstGeom prst="rect">
            <a:avLst/>
          </a:prstGeom>
        </p:spPr>
      </p:pic>
      <p:pic>
        <p:nvPicPr>
          <p:cNvPr id="453" name=""/>
          <p:cNvPicPr/>
          <p:nvPr/>
        </p:nvPicPr>
        <p:blipFill>
          <a:blip r:embed="rId5">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54" name="Shape 454"/>
          <p:cNvSpPr/>
          <p:nvPr/>
        </p:nvSpPr>
        <p:spPr>
          <a:xfrm>
            <a:off x="1427022" y="1769533"/>
            <a:ext cx="10150756" cy="11684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84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8400">
                <a:solidFill>
                  <a:srgbClr val="DCDEE0"/>
                </a:solidFill>
                <a:effectLst>
                  <a:outerShdw sx="100000" sy="100000" kx="0" ky="0" algn="b" rotWithShape="0" blurRad="63500" dist="63500" dir="2434218">
                    <a:srgbClr val="000000"/>
                  </a:outerShdw>
                </a:effectLst>
              </a:rPr>
              <a:t>The People Rebuked</a:t>
            </a:r>
          </a:p>
        </p:txBody>
      </p:sp>
      <p:sp>
        <p:nvSpPr>
          <p:cNvPr id="455" name="Shape 455"/>
          <p:cNvSpPr/>
          <p:nvPr/>
        </p:nvSpPr>
        <p:spPr>
          <a:xfrm>
            <a:off x="214675" y="2798233"/>
            <a:ext cx="12575449" cy="6350001"/>
          </a:xfrm>
          <a:prstGeom prst="rect">
            <a:avLst/>
          </a:prstGeom>
          <a:ln w="12700">
            <a:miter lim="400000"/>
          </a:ln>
          <a:effectLst>
            <a:outerShdw sx="100000" sy="100000" kx="0" ky="0" algn="b" rotWithShape="0" blurRad="38100" dist="25400" dir="3108985">
              <a:srgbClr val="000000">
                <a:alpha val="22792"/>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i="0" sz="1800"/>
            </a:pPr>
            <a:r>
              <a:rPr sz="5500">
                <a:latin typeface="Abject Failure"/>
                <a:ea typeface="Abject Failure"/>
                <a:cs typeface="Abject Failure"/>
                <a:sym typeface="Abject Failure"/>
              </a:rPr>
              <a:t>Haggai 1:1–5 (NKJV)</a:t>
            </a:r>
            <a:endParaRPr sz="5500">
              <a:latin typeface="Abject Failure"/>
              <a:ea typeface="Abject Failure"/>
              <a:cs typeface="Abject Failure"/>
              <a:sym typeface="Abject Failure"/>
            </a:endParaRPr>
          </a:p>
          <a:p>
            <a:pPr lvl="0" defTabSz="457200">
              <a:defRPr i="0" sz="1800"/>
            </a:pPr>
            <a:r>
              <a:rPr baseline="31999" sz="5600">
                <a:latin typeface="Adelon"/>
                <a:ea typeface="Adelon"/>
                <a:cs typeface="Adelon"/>
                <a:sym typeface="Adelon"/>
              </a:rPr>
              <a:t>3</a:t>
            </a:r>
            <a:r>
              <a:rPr sz="5600">
                <a:latin typeface="Adelon"/>
                <a:ea typeface="Adelon"/>
                <a:cs typeface="Adelon"/>
                <a:sym typeface="Adelon"/>
              </a:rPr>
              <a:t> Then the word of the Lord came by Haggai the prophet, saying, </a:t>
            </a:r>
            <a:r>
              <a:rPr baseline="31999" sz="5600">
                <a:latin typeface="Adelon"/>
                <a:ea typeface="Adelon"/>
                <a:cs typeface="Adelon"/>
                <a:sym typeface="Adelon"/>
              </a:rPr>
              <a:t>4</a:t>
            </a:r>
            <a:r>
              <a:rPr sz="5600">
                <a:latin typeface="Adelon"/>
                <a:ea typeface="Adelon"/>
                <a:cs typeface="Adelon"/>
                <a:sym typeface="Adelon"/>
              </a:rPr>
              <a:t> “</a:t>
            </a:r>
            <a:r>
              <a:rPr sz="5600">
                <a:latin typeface="Adelon"/>
                <a:ea typeface="Adelon"/>
                <a:cs typeface="Adelon"/>
                <a:sym typeface="Adelon"/>
              </a:rPr>
              <a:t>Is it</a:t>
            </a:r>
            <a:r>
              <a:rPr sz="5600">
                <a:latin typeface="Adelon"/>
                <a:ea typeface="Adelon"/>
                <a:cs typeface="Adelon"/>
                <a:sym typeface="Adelon"/>
              </a:rPr>
              <a:t> time for you yourselves to dwell in your paneled houses, and this temple </a:t>
            </a:r>
            <a:r>
              <a:rPr sz="5600">
                <a:latin typeface="Adelon"/>
                <a:ea typeface="Adelon"/>
                <a:cs typeface="Adelon"/>
                <a:sym typeface="Adelon"/>
              </a:rPr>
              <a:t>to lie</a:t>
            </a:r>
            <a:r>
              <a:rPr sz="5600">
                <a:latin typeface="Adelon"/>
                <a:ea typeface="Adelon"/>
                <a:cs typeface="Adelon"/>
                <a:sym typeface="Adelon"/>
              </a:rPr>
              <a:t> in ruins?” </a:t>
            </a:r>
            <a:r>
              <a:rPr baseline="31999" sz="5600">
                <a:latin typeface="Adelon"/>
                <a:ea typeface="Adelon"/>
                <a:cs typeface="Adelon"/>
                <a:sym typeface="Adelon"/>
              </a:rPr>
              <a:t>5</a:t>
            </a:r>
            <a:r>
              <a:rPr sz="5600">
                <a:latin typeface="Adelon"/>
                <a:ea typeface="Adelon"/>
                <a:cs typeface="Adelon"/>
                <a:sym typeface="Adelon"/>
              </a:rPr>
              <a:t> Now therefore, thus says the Lord of hosts: “Consider your ways!</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7"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458" name=""/>
          <p:cNvPicPr/>
          <p:nvPr/>
        </p:nvPicPr>
        <p:blipFill>
          <a:blip r:embed="rId3">
            <a:extLst/>
          </a:blip>
          <a:stretch>
            <a:fillRect/>
          </a:stretch>
        </p:blipFill>
        <p:spPr>
          <a:xfrm>
            <a:off x="-184151" y="-101750"/>
            <a:ext cx="13373102" cy="1841501"/>
          </a:xfrm>
          <a:prstGeom prst="rect">
            <a:avLst/>
          </a:prstGeom>
        </p:spPr>
      </p:pic>
      <p:pic>
        <p:nvPicPr>
          <p:cNvPr id="459"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60" name="Shape 460"/>
          <p:cNvSpPr/>
          <p:nvPr/>
        </p:nvSpPr>
        <p:spPr>
          <a:xfrm>
            <a:off x="1427022" y="1769533"/>
            <a:ext cx="10150756" cy="11684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84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8400">
                <a:solidFill>
                  <a:srgbClr val="DCDEE0"/>
                </a:solidFill>
                <a:effectLst>
                  <a:outerShdw sx="100000" sy="100000" kx="0" ky="0" algn="b" rotWithShape="0" blurRad="63500" dist="63500" dir="2434218">
                    <a:srgbClr val="000000"/>
                  </a:outerShdw>
                </a:effectLst>
              </a:rPr>
              <a:t>The People Rebuked</a:t>
            </a:r>
          </a:p>
        </p:txBody>
      </p:sp>
      <p:sp>
        <p:nvSpPr>
          <p:cNvPr id="461" name="Shape 461"/>
          <p:cNvSpPr/>
          <p:nvPr/>
        </p:nvSpPr>
        <p:spPr>
          <a:xfrm>
            <a:off x="5234715" y="3392810"/>
            <a:ext cx="7525081" cy="59309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1800"/>
              </a:spcBef>
              <a:buSzPct val="62000"/>
              <a:buBlip>
                <a:blip r:embed="rId5"/>
              </a:buBlip>
              <a:defRPr i="0" sz="1800"/>
            </a:pPr>
            <a:r>
              <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rPr>
              <a:t>Haggai takes </a:t>
            </a:r>
            <a:r>
              <a:rPr sz="4300">
                <a:solidFill>
                  <a:srgbClr val="FFFB00"/>
                </a:solidFill>
                <a:effectLst>
                  <a:outerShdw sx="100000" sy="100000" kx="0" ky="0" algn="b" rotWithShape="0" blurRad="63500" dist="63500" dir="832817">
                    <a:srgbClr val="000000"/>
                  </a:outerShdw>
                </a:effectLst>
                <a:latin typeface="Denmark"/>
                <a:ea typeface="Denmark"/>
                <a:cs typeface="Denmark"/>
                <a:sym typeface="Denmark"/>
              </a:rPr>
              <a:t>the Lord's message</a:t>
            </a:r>
            <a:r>
              <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rPr>
              <a:t> to Israel's leaders – 1:1</a:t>
            </a:r>
            <a:endPar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1303866" indent="-338666" algn="l" defTabSz="914400">
              <a:spcBef>
                <a:spcPts val="1800"/>
              </a:spcBef>
              <a:buSzPct val="30000"/>
              <a:buBlip>
                <a:blip r:embed="rId5"/>
              </a:buBlip>
              <a:defRPr i="0" sz="1800"/>
            </a:pPr>
            <a:r>
              <a:rPr sz="4300">
                <a:solidFill>
                  <a:srgbClr val="FFFFFF"/>
                </a:solidFill>
                <a:effectLst>
                  <a:outerShdw sx="100000" sy="100000" kx="0" ky="0" algn="b" rotWithShape="0" blurRad="63500" dist="63500" dir="832817">
                    <a:srgbClr val="000000"/>
                  </a:outerShdw>
                </a:effectLst>
                <a:latin typeface="Adelon"/>
                <a:ea typeface="Adelon"/>
                <a:cs typeface="Adelon"/>
                <a:sym typeface="Adelon"/>
              </a:rPr>
              <a:t>Zerubbabel the governor </a:t>
            </a: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(lead first group of exiles back -  Ezra 2:2; Neh 7:7; Zec 4:6)</a:t>
            </a:r>
            <a:endParaRPr sz="43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1303866" indent="-338666" algn="l" defTabSz="914400">
              <a:spcBef>
                <a:spcPts val="1800"/>
              </a:spcBef>
              <a:buSzPct val="30000"/>
              <a:buBlip>
                <a:blip r:embed="rId5"/>
              </a:buBlip>
              <a:defRPr i="0" sz="1800"/>
            </a:pPr>
            <a:r>
              <a:rPr sz="4300">
                <a:solidFill>
                  <a:srgbClr val="FFFFFF"/>
                </a:solidFill>
                <a:effectLst>
                  <a:outerShdw sx="100000" sy="100000" kx="0" ky="0" algn="b" rotWithShape="0" blurRad="63500" dist="63500" dir="832817">
                    <a:srgbClr val="000000"/>
                  </a:outerShdw>
                </a:effectLst>
                <a:latin typeface="Adelon"/>
                <a:ea typeface="Adelon"/>
                <a:cs typeface="Adelon"/>
                <a:sym typeface="Adelon"/>
              </a:rPr>
              <a:t>Joshua - high priest, known as Jeshua</a:t>
            </a:r>
            <a:r>
              <a:rPr sz="3600">
                <a:solidFill>
                  <a:srgbClr val="FFFFFF"/>
                </a:solidFill>
                <a:effectLst>
                  <a:outerShdw sx="100000" sy="100000" kx="0" ky="0" algn="b" rotWithShape="0" blurRad="63500" dist="63500" dir="832817">
                    <a:srgbClr val="000000"/>
                  </a:outerShdw>
                </a:effectLst>
                <a:latin typeface="Adelon"/>
                <a:ea typeface="Adelon"/>
                <a:cs typeface="Adelon"/>
                <a:sym typeface="Adelon"/>
              </a:rPr>
              <a:t>  -(Ezra 2:1-2,36,40; 3:2-8)</a:t>
            </a:r>
          </a:p>
        </p:txBody>
      </p:sp>
      <p:pic>
        <p:nvPicPr>
          <p:cNvPr id="462" name=""/>
          <p:cNvPicPr/>
          <p:nvPr/>
        </p:nvPicPr>
        <p:blipFill>
          <a:blip r:embed="rId6">
            <a:extLst/>
          </a:blip>
          <a:stretch>
            <a:fillRect/>
          </a:stretch>
        </p:blipFill>
        <p:spPr>
          <a:xfrm>
            <a:off x="-161423" y="3050053"/>
            <a:ext cx="5367681" cy="6845015"/>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61">
                                            <p:txEl>
                                              <p:pRg st="1" end="1"/>
                                            </p:txEl>
                                          </p:spTgt>
                                        </p:tgtEl>
                                        <p:attrNameLst>
                                          <p:attrName>style.visibility</p:attrName>
                                        </p:attrNameLst>
                                      </p:cBhvr>
                                      <p:to>
                                        <p:strVal val="visible"/>
                                      </p:to>
                                    </p:set>
                                    <p:animEffect filter="fade" transition="in">
                                      <p:cBhvr>
                                        <p:cTn id="7" dur="1500"/>
                                        <p:tgtEl>
                                          <p:spTgt spid="4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461">
                                            <p:txEl>
                                              <p:pRg st="2" end="2"/>
                                            </p:txEl>
                                          </p:spTgt>
                                        </p:tgtEl>
                                        <p:attrNameLst>
                                          <p:attrName>style.visibility</p:attrName>
                                        </p:attrNameLst>
                                      </p:cBhvr>
                                      <p:to>
                                        <p:strVal val="visible"/>
                                      </p:to>
                                    </p:set>
                                    <p:animEffect filter="fade" transition="in">
                                      <p:cBhvr>
                                        <p:cTn id="12" dur="1500"/>
                                        <p:tgtEl>
                                          <p:spTgt spid="46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4"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465" name=""/>
          <p:cNvPicPr/>
          <p:nvPr/>
        </p:nvPicPr>
        <p:blipFill>
          <a:blip r:embed="rId3">
            <a:extLst/>
          </a:blip>
          <a:stretch>
            <a:fillRect/>
          </a:stretch>
        </p:blipFill>
        <p:spPr>
          <a:xfrm>
            <a:off x="-184151" y="-101750"/>
            <a:ext cx="13373102" cy="1841501"/>
          </a:xfrm>
          <a:prstGeom prst="rect">
            <a:avLst/>
          </a:prstGeom>
        </p:spPr>
      </p:pic>
      <p:pic>
        <p:nvPicPr>
          <p:cNvPr id="466"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67" name="Shape 467"/>
          <p:cNvSpPr/>
          <p:nvPr/>
        </p:nvSpPr>
        <p:spPr>
          <a:xfrm>
            <a:off x="1427022" y="1769533"/>
            <a:ext cx="10150756" cy="11684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84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8400">
                <a:solidFill>
                  <a:srgbClr val="DCDEE0"/>
                </a:solidFill>
                <a:effectLst>
                  <a:outerShdw sx="100000" sy="100000" kx="0" ky="0" algn="b" rotWithShape="0" blurRad="63500" dist="63500" dir="2434218">
                    <a:srgbClr val="000000"/>
                  </a:outerShdw>
                </a:effectLst>
              </a:rPr>
              <a:t>The People Rebuked</a:t>
            </a:r>
          </a:p>
        </p:txBody>
      </p:sp>
      <p:sp>
        <p:nvSpPr>
          <p:cNvPr id="468" name="Shape 468"/>
          <p:cNvSpPr/>
          <p:nvPr/>
        </p:nvSpPr>
        <p:spPr>
          <a:xfrm>
            <a:off x="5234715" y="3392810"/>
            <a:ext cx="7525081" cy="57150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1400"/>
              </a:spcBef>
              <a:buSzPct val="62000"/>
              <a:buBlip>
                <a:blip r:embed="rId5"/>
              </a:buBlip>
              <a:defRPr i="0" sz="1800"/>
            </a:pPr>
            <a:r>
              <a:rPr sz="4200">
                <a:solidFill>
                  <a:srgbClr val="FFFFFF"/>
                </a:solidFill>
                <a:effectLst>
                  <a:outerShdw sx="100000" sy="100000" kx="0" ky="0" algn="b" rotWithShape="0" blurRad="63500" dist="63500" dir="832817">
                    <a:srgbClr val="000000"/>
                  </a:outerShdw>
                </a:effectLst>
                <a:latin typeface="Denmark"/>
                <a:ea typeface="Denmark"/>
                <a:cs typeface="Denmark"/>
                <a:sym typeface="Denmark"/>
              </a:rPr>
              <a:t>The </a:t>
            </a:r>
            <a:r>
              <a:rPr sz="4200">
                <a:solidFill>
                  <a:srgbClr val="FFFFFF"/>
                </a:solidFill>
                <a:effectLst>
                  <a:outerShdw sx="100000" sy="100000" kx="0" ky="0" algn="b" rotWithShape="0" blurRad="63500" dist="63500" dir="832817">
                    <a:srgbClr val="000000"/>
                  </a:outerShdw>
                </a:effectLst>
                <a:latin typeface="Denmark"/>
                <a:ea typeface="Denmark"/>
                <a:cs typeface="Denmark"/>
                <a:sym typeface="Denmark"/>
              </a:rPr>
              <a:t>Lord takes issue with what the people have been saying – 1:2-4</a:t>
            </a:r>
            <a:endParaRPr sz="42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1303866" indent="-338666" algn="l" defTabSz="914400">
              <a:spcBef>
                <a:spcPts val="1400"/>
              </a:spcBef>
              <a:buSzPct val="30000"/>
              <a:buBlip>
                <a:blip r:embed="rId5"/>
              </a:buBlip>
              <a:defRPr i="0" sz="1800"/>
            </a:pPr>
            <a:r>
              <a:rPr sz="3800">
                <a:solidFill>
                  <a:srgbClr val="FFFFFF"/>
                </a:solidFill>
                <a:effectLst>
                  <a:outerShdw sx="100000" sy="100000" kx="0" ky="0" algn="b" rotWithShape="0" blurRad="63500" dist="63500" dir="832817">
                    <a:srgbClr val="000000"/>
                  </a:outerShdw>
                </a:effectLst>
                <a:latin typeface="Adelon"/>
                <a:ea typeface="Adelon"/>
                <a:cs typeface="Adelon"/>
                <a:sym typeface="Adelon"/>
              </a:rPr>
              <a:t>‘“The time has not come, the time that the Lord’s house should be built.” - (1:2)</a:t>
            </a:r>
            <a:endParaRPr sz="38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1303866" indent="-338666" algn="l" defTabSz="914400">
              <a:spcBef>
                <a:spcPts val="1400"/>
              </a:spcBef>
              <a:buSzPct val="30000"/>
              <a:buBlip>
                <a:blip r:embed="rId5"/>
              </a:buBlip>
              <a:defRPr i="0" sz="1800"/>
            </a:pPr>
            <a:r>
              <a:rPr sz="3800">
                <a:solidFill>
                  <a:srgbClr val="FFFFFF"/>
                </a:solidFill>
                <a:effectLst>
                  <a:outerShdw sx="100000" sy="100000" kx="0" ky="0" algn="b" rotWithShape="0" blurRad="63500" dist="63500" dir="832817">
                    <a:srgbClr val="000000"/>
                  </a:outerShdw>
                </a:effectLst>
                <a:latin typeface="Adelon"/>
                <a:ea typeface="Adelon"/>
                <a:cs typeface="Adelon"/>
                <a:sym typeface="Adelon"/>
              </a:rPr>
              <a:t>The Lord asks if they should live in paneled houses while the temple lies in ruins (1:4)</a:t>
            </a:r>
          </a:p>
        </p:txBody>
      </p:sp>
      <p:pic>
        <p:nvPicPr>
          <p:cNvPr id="469" name=""/>
          <p:cNvPicPr/>
          <p:nvPr/>
        </p:nvPicPr>
        <p:blipFill>
          <a:blip r:embed="rId6">
            <a:extLst/>
          </a:blip>
          <a:stretch>
            <a:fillRect/>
          </a:stretch>
        </p:blipFill>
        <p:spPr>
          <a:xfrm>
            <a:off x="-161423" y="3050053"/>
            <a:ext cx="5367681" cy="6845015"/>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1" name="pasted-image.pdf"/>
          <p:cNvPicPr/>
          <p:nvPr/>
        </p:nvPicPr>
        <p:blipFill>
          <a:blip r:embed="rId2">
            <a:extLst/>
          </a:blip>
          <a:stretch>
            <a:fillRect/>
          </a:stretch>
        </p:blipFill>
        <p:spPr>
          <a:xfrm>
            <a:off x="238114" y="1454691"/>
            <a:ext cx="12528572" cy="2120756"/>
          </a:xfrm>
          <a:prstGeom prst="rect">
            <a:avLst/>
          </a:prstGeom>
          <a:ln w="12700">
            <a:miter lim="400000"/>
          </a:ln>
        </p:spPr>
      </p:pic>
      <p:pic>
        <p:nvPicPr>
          <p:cNvPr id="472" name=""/>
          <p:cNvPicPr/>
          <p:nvPr/>
        </p:nvPicPr>
        <p:blipFill>
          <a:blip r:embed="rId3">
            <a:extLst/>
          </a:blip>
          <a:stretch>
            <a:fillRect/>
          </a:stretch>
        </p:blipFill>
        <p:spPr>
          <a:xfrm>
            <a:off x="-184151" y="-101750"/>
            <a:ext cx="13373102" cy="1841501"/>
          </a:xfrm>
          <a:prstGeom prst="rect">
            <a:avLst/>
          </a:prstGeom>
        </p:spPr>
      </p:pic>
      <p:pic>
        <p:nvPicPr>
          <p:cNvPr id="473" name=""/>
          <p:cNvPicPr/>
          <p:nvPr/>
        </p:nvPicPr>
        <p:blipFill>
          <a:blip r:embed="rId4">
            <a:extLst/>
          </a:blip>
          <a:stretch>
            <a:fillRect/>
          </a:stretch>
        </p:blipFill>
        <p:spPr>
          <a:xfrm>
            <a:off x="210940" y="346793"/>
            <a:ext cx="4622954" cy="984632"/>
          </a:xfrm>
          <a:prstGeom prst="rect">
            <a:avLst/>
          </a:prstGeom>
          <a:effectLst>
            <a:reflection blurRad="0" stA="50000" stPos="0" endA="0" endPos="40000" dist="0" dir="5400000" fadeDir="5400000" sx="100000" sy="-100000" kx="0" ky="0" algn="bl" rotWithShape="0"/>
          </a:effectLst>
        </p:spPr>
      </p:pic>
      <p:sp>
        <p:nvSpPr>
          <p:cNvPr id="474" name="Shape 474"/>
          <p:cNvSpPr/>
          <p:nvPr/>
        </p:nvSpPr>
        <p:spPr>
          <a:xfrm>
            <a:off x="1427022" y="1769533"/>
            <a:ext cx="10150756" cy="1168401"/>
          </a:xfrm>
          <a:prstGeom prst="rect">
            <a:avLst/>
          </a:prstGeom>
          <a:ln w="12700">
            <a:miter lim="400000"/>
          </a:ln>
          <a:effectLst>
            <a:outerShdw sx="100000" sy="100000" kx="0" ky="0" algn="b" rotWithShape="0" blurRad="76200" dist="635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i="0" sz="8400">
                <a:solidFill>
                  <a:srgbClr val="DCDEE0"/>
                </a:solidFill>
                <a:effectLst>
                  <a:outerShdw sx="100000" sy="100000" kx="0" ky="0" algn="b" rotWithShape="0" blurRad="63500" dist="63500" dir="2434218">
                    <a:srgbClr val="000000"/>
                  </a:outerShdw>
                </a:effectLst>
                <a:latin typeface="Herculanum"/>
                <a:ea typeface="Herculanum"/>
                <a:cs typeface="Herculanum"/>
                <a:sym typeface="Herculanum"/>
              </a:defRPr>
            </a:lvl1pPr>
          </a:lstStyle>
          <a:p>
            <a:pPr lvl="0">
              <a:defRPr sz="1800">
                <a:solidFill>
                  <a:srgbClr val="000000"/>
                </a:solidFill>
                <a:effectLst/>
              </a:defRPr>
            </a:pPr>
            <a:r>
              <a:rPr sz="8400">
                <a:solidFill>
                  <a:srgbClr val="DCDEE0"/>
                </a:solidFill>
                <a:effectLst>
                  <a:outerShdw sx="100000" sy="100000" kx="0" ky="0" algn="b" rotWithShape="0" blurRad="63500" dist="63500" dir="2434218">
                    <a:srgbClr val="000000"/>
                  </a:outerShdw>
                </a:effectLst>
              </a:rPr>
              <a:t>The People Rebuked</a:t>
            </a:r>
          </a:p>
        </p:txBody>
      </p:sp>
      <p:sp>
        <p:nvSpPr>
          <p:cNvPr id="475" name="Shape 475"/>
          <p:cNvSpPr/>
          <p:nvPr/>
        </p:nvSpPr>
        <p:spPr>
          <a:xfrm>
            <a:off x="5234715" y="3392810"/>
            <a:ext cx="7525081" cy="5638801"/>
          </a:xfrm>
          <a:prstGeom prst="rect">
            <a:avLst/>
          </a:prstGeom>
          <a:ln w="12700">
            <a:miter lim="400000"/>
          </a:ln>
          <a:effectLst>
            <a:outerShdw sx="100000" sy="100000" kx="0" ky="0" algn="b" rotWithShape="0" blurRad="63500" dist="63500" dir="257747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20700" indent="-520700" algn="l" defTabSz="914400">
              <a:spcBef>
                <a:spcPts val="1800"/>
              </a:spcBef>
              <a:buSzPct val="62000"/>
              <a:buBlip>
                <a:blip r:embed="rId5"/>
              </a:buBlip>
              <a:defRPr i="0" sz="1800"/>
            </a:pPr>
            <a:r>
              <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rPr>
              <a:t>The Lord MUST come First in everything.</a:t>
            </a:r>
            <a:endParaRPr sz="4300">
              <a:solidFill>
                <a:srgbClr val="FFFFFF"/>
              </a:solidFill>
              <a:effectLst>
                <a:outerShdw sx="100000" sy="100000" kx="0" ky="0" algn="b" rotWithShape="0" blurRad="63500" dist="63500" dir="832817">
                  <a:srgbClr val="000000"/>
                </a:outerShdw>
              </a:effectLst>
              <a:latin typeface="Denmark"/>
              <a:ea typeface="Denmark"/>
              <a:cs typeface="Denmark"/>
              <a:sym typeface="Denmark"/>
            </a:endParaRPr>
          </a:p>
          <a:p>
            <a:pPr lvl="1" marL="605366" indent="-338666" algn="l" defTabSz="914400">
              <a:spcBef>
                <a:spcPts val="1800"/>
              </a:spcBef>
              <a:buSzPct val="30000"/>
              <a:buBlip>
                <a:blip r:embed="rId5"/>
              </a:buBlip>
              <a:defRPr i="0" sz="1800"/>
            </a:pPr>
            <a:r>
              <a:rPr sz="3500">
                <a:solidFill>
                  <a:srgbClr val="FFFFFF"/>
                </a:solidFill>
                <a:effectLst>
                  <a:outerShdw sx="100000" sy="100000" kx="0" ky="0" algn="b" rotWithShape="0" blurRad="63500" dist="63500" dir="832817">
                    <a:srgbClr val="000000"/>
                  </a:outerShdw>
                </a:effectLst>
                <a:latin typeface="Adelon"/>
                <a:ea typeface="Adelon"/>
                <a:cs typeface="Adelon"/>
                <a:sym typeface="Adelon"/>
              </a:rPr>
              <a:t>Will a man rob God? - (Mal 3:8–12) </a:t>
            </a:r>
            <a:endParaRPr sz="35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605366" indent="-338666" algn="l" defTabSz="914400">
              <a:spcBef>
                <a:spcPts val="1800"/>
              </a:spcBef>
              <a:buSzPct val="30000"/>
              <a:buBlip>
                <a:blip r:embed="rId5"/>
              </a:buBlip>
              <a:defRPr i="0" sz="1800"/>
            </a:pPr>
            <a:r>
              <a:rPr sz="3500">
                <a:solidFill>
                  <a:srgbClr val="FFFFFF"/>
                </a:solidFill>
                <a:effectLst>
                  <a:outerShdw sx="100000" sy="100000" kx="0" ky="0" algn="b" rotWithShape="0" blurRad="63500" dist="63500" dir="832817">
                    <a:srgbClr val="000000"/>
                  </a:outerShdw>
                </a:effectLst>
                <a:latin typeface="Adelon"/>
                <a:ea typeface="Adelon"/>
                <a:cs typeface="Adelon"/>
                <a:sym typeface="Adelon"/>
              </a:rPr>
              <a:t>Seek first the kingdom of God &amp; His righteousness - (Mat 6:28–33) </a:t>
            </a:r>
            <a:endParaRPr sz="3500">
              <a:solidFill>
                <a:srgbClr val="FFFFFF"/>
              </a:solidFill>
              <a:effectLst>
                <a:outerShdw sx="100000" sy="100000" kx="0" ky="0" algn="b" rotWithShape="0" blurRad="63500" dist="63500" dir="832817">
                  <a:srgbClr val="000000"/>
                </a:outerShdw>
              </a:effectLst>
              <a:latin typeface="Adelon"/>
              <a:ea typeface="Adelon"/>
              <a:cs typeface="Adelon"/>
              <a:sym typeface="Adelon"/>
            </a:endParaRPr>
          </a:p>
          <a:p>
            <a:pPr lvl="1" marL="605366" indent="-338666" algn="l" defTabSz="914400">
              <a:spcBef>
                <a:spcPts val="1800"/>
              </a:spcBef>
              <a:buSzPct val="30000"/>
              <a:buBlip>
                <a:blip r:embed="rId5"/>
              </a:buBlip>
              <a:defRPr i="0" sz="1800"/>
            </a:pPr>
            <a:r>
              <a:rPr sz="3500">
                <a:solidFill>
                  <a:srgbClr val="FFFFFF"/>
                </a:solidFill>
                <a:effectLst>
                  <a:outerShdw sx="100000" sy="100000" kx="0" ky="0" algn="b" rotWithShape="0" blurRad="63500" dist="63500" dir="832817">
                    <a:srgbClr val="000000"/>
                  </a:outerShdw>
                </a:effectLst>
                <a:latin typeface="Adelon"/>
                <a:ea typeface="Adelon"/>
                <a:cs typeface="Adelon"/>
                <a:sym typeface="Adelon"/>
              </a:rPr>
              <a:t>Before attending to physical priorities, we must have properly handled spiritual priorities - (Lk 9:23-25, 57-62; Mark 12:29-31)</a:t>
            </a:r>
          </a:p>
        </p:txBody>
      </p:sp>
      <p:pic>
        <p:nvPicPr>
          <p:cNvPr id="476" name=""/>
          <p:cNvPicPr/>
          <p:nvPr/>
        </p:nvPicPr>
        <p:blipFill>
          <a:blip r:embed="rId6">
            <a:extLst/>
          </a:blip>
          <a:stretch>
            <a:fillRect/>
          </a:stretch>
        </p:blipFill>
        <p:spPr>
          <a:xfrm>
            <a:off x="-161423" y="3050053"/>
            <a:ext cx="5367681" cy="6845015"/>
          </a:xfrm>
          <a:prstGeom prst="rect">
            <a:avLst/>
          </a:prstGeom>
          <a:effectLst>
            <a:outerShdw sx="100000" sy="100000" kx="0" ky="0" algn="b" rotWithShape="0" blurRad="63500" dist="63500" dir="2577474">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75">
                                            <p:txEl>
                                              <p:pRg st="2" end="2"/>
                                            </p:txEl>
                                          </p:spTgt>
                                        </p:tgtEl>
                                        <p:attrNameLst>
                                          <p:attrName>style.visibility</p:attrName>
                                        </p:attrNameLst>
                                      </p:cBhvr>
                                      <p:to>
                                        <p:strVal val="visible"/>
                                      </p:to>
                                    </p:set>
                                    <p:animEffect filter="fade" transition="in">
                                      <p:cBhvr>
                                        <p:cTn id="7" dur="1500"/>
                                        <p:tgtEl>
                                          <p:spTgt spid="4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475">
                                            <p:txEl>
                                              <p:pRg st="3" end="3"/>
                                            </p:txEl>
                                          </p:spTgt>
                                        </p:tgtEl>
                                        <p:attrNameLst>
                                          <p:attrName>style.visibility</p:attrName>
                                        </p:attrNameLst>
                                      </p:cBhvr>
                                      <p:to>
                                        <p:strVal val="visible"/>
                                      </p:to>
                                    </p:set>
                                    <p:animEffect filter="fade" transition="in">
                                      <p:cBhvr>
                                        <p:cTn id="12" dur="1500"/>
                                        <p:tgtEl>
                                          <p:spTgt spid="47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5"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4000" u="none" kumimoji="0" normalizeH="0">
            <a:ln>
              <a:noFill/>
            </a:ln>
            <a:solidFill>
              <a:srgbClr val="FFFFFF"/>
            </a:solidFill>
            <a:effectLst>
              <a:outerShdw sx="100000" sy="100000" kx="0" ky="0" algn="b" rotWithShape="0" blurRad="50800" dist="12700" dir="5400000">
                <a:srgbClr val="000000">
                  <a:alpha val="3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4800" u="none" kumimoji="0" normalizeH="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4000" u="none" kumimoji="0" normalizeH="0">
            <a:ln>
              <a:noFill/>
            </a:ln>
            <a:solidFill>
              <a:srgbClr val="FFFFFF"/>
            </a:solidFill>
            <a:effectLst>
              <a:outerShdw sx="100000" sy="100000" kx="0" ky="0" algn="b" rotWithShape="0" blurRad="50800" dist="12700" dir="5400000">
                <a:srgbClr val="000000">
                  <a:alpha val="3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4800" u="none" kumimoji="0" normalizeH="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