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13004800" cy="9753600"/>
  <p:notesSz cx="6858000" cy="9144000"/>
  <p:defaultTextStyle>
    <a:lvl1pPr>
      <a:defRPr sz="2400">
        <a:latin typeface="Book Antiqua"/>
        <a:ea typeface="Book Antiqua"/>
        <a:cs typeface="Book Antiqua"/>
        <a:sym typeface="Book Antiqua"/>
      </a:defRPr>
    </a:lvl1pPr>
    <a:lvl2pPr indent="457200">
      <a:defRPr sz="2400">
        <a:latin typeface="Book Antiqua"/>
        <a:ea typeface="Book Antiqua"/>
        <a:cs typeface="Book Antiqua"/>
        <a:sym typeface="Book Antiqua"/>
      </a:defRPr>
    </a:lvl2pPr>
    <a:lvl3pPr indent="914400">
      <a:defRPr sz="2400">
        <a:latin typeface="Book Antiqua"/>
        <a:ea typeface="Book Antiqua"/>
        <a:cs typeface="Book Antiqua"/>
        <a:sym typeface="Book Antiqua"/>
      </a:defRPr>
    </a:lvl3pPr>
    <a:lvl4pPr indent="1371600">
      <a:defRPr sz="2400">
        <a:latin typeface="Book Antiqua"/>
        <a:ea typeface="Book Antiqua"/>
        <a:cs typeface="Book Antiqua"/>
        <a:sym typeface="Book Antiqua"/>
      </a:defRPr>
    </a:lvl4pPr>
    <a:lvl5pPr indent="1828800">
      <a:defRPr sz="2400">
        <a:latin typeface="Book Antiqua"/>
        <a:ea typeface="Book Antiqua"/>
        <a:cs typeface="Book Antiqua"/>
        <a:sym typeface="Book Antiqua"/>
      </a:defRPr>
    </a:lvl5pPr>
    <a:lvl6pPr indent="2286000">
      <a:defRPr sz="2400">
        <a:latin typeface="Book Antiqua"/>
        <a:ea typeface="Book Antiqua"/>
        <a:cs typeface="Book Antiqua"/>
        <a:sym typeface="Book Antiqua"/>
      </a:defRPr>
    </a:lvl6pPr>
    <a:lvl7pPr indent="2743200">
      <a:defRPr sz="2400">
        <a:latin typeface="Book Antiqua"/>
        <a:ea typeface="Book Antiqua"/>
        <a:cs typeface="Book Antiqua"/>
        <a:sym typeface="Book Antiqua"/>
      </a:defRPr>
    </a:lvl7pPr>
    <a:lvl8pPr indent="3200400">
      <a:defRPr sz="2400">
        <a:latin typeface="Book Antiqua"/>
        <a:ea typeface="Book Antiqua"/>
        <a:cs typeface="Book Antiqua"/>
        <a:sym typeface="Book Antiqua"/>
      </a:defRPr>
    </a:lvl8pPr>
    <a:lvl9pPr indent="3657600">
      <a:defRPr sz="2400">
        <a:latin typeface="Book Antiqua"/>
        <a:ea typeface="Book Antiqua"/>
        <a:cs typeface="Book Antiqua"/>
        <a:sym typeface="Book Antiqu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Book Antiqua Bold"/>
          <a:ea typeface="Book Antiqua Bold"/>
          <a:cs typeface="Book Antiqua Bold"/>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ECDD"/>
          </a:solidFill>
        </a:fill>
      </a:tcStyle>
    </a:wholeTbl>
    <a:band2H>
      <a:tcTxStyle b="def" i="def"/>
      <a:tcStyle>
        <a:tcBdr/>
        <a:fill>
          <a:solidFill>
            <a:srgbClr val="FFF6EF"/>
          </a:solidFill>
        </a:fill>
      </a:tcStyle>
    </a:band2H>
    <a:firstCol>
      <a:tcTxStyle b="on" i="on">
        <a:font>
          <a:latin typeface="Book Antiqua Bold"/>
          <a:ea typeface="Book Antiqua Bold"/>
          <a:cs typeface="Book Antiqua Bol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CC99"/>
          </a:solidFill>
        </a:fill>
      </a:tcStyle>
    </a:firstCol>
    <a:lastRow>
      <a:tcTxStyle b="on" i="on">
        <a:font>
          <a:latin typeface="Book Antiqua Bold"/>
          <a:ea typeface="Book Antiqua Bold"/>
          <a:cs typeface="Book Antiqua Bold"/>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CC99"/>
          </a:solidFill>
        </a:fill>
      </a:tcStyle>
    </a:lastRow>
    <a:firstRow>
      <a:tcTxStyle b="on" i="on">
        <a:font>
          <a:latin typeface="Book Antiqua Bold"/>
          <a:ea typeface="Book Antiqua Bold"/>
          <a:cs typeface="Book Antiqua Bol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CC99"/>
          </a:solidFill>
        </a:fill>
      </a:tcStyle>
    </a:firstRow>
  </a:tblStyle>
  <a:tblStyle styleId="{C7B018BB-80A7-4F77-B60F-C8B233D01FF8}" styleName="">
    <a:tblBg/>
    <a:wholeTbl>
      <a:tcTxStyle b="on" i="on">
        <a:font>
          <a:latin typeface="Book Antiqua Bold"/>
          <a:ea typeface="Book Antiqua Bold"/>
          <a:cs typeface="Book Antiqua Bold"/>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3E4EB"/>
          </a:solidFill>
        </a:fill>
      </a:tcStyle>
    </a:wholeTbl>
    <a:band2H>
      <a:tcTxStyle b="def" i="def"/>
      <a:tcStyle>
        <a:tcBdr/>
        <a:fill>
          <a:solidFill>
            <a:srgbClr val="EAF2F5"/>
          </a:solidFill>
        </a:fill>
      </a:tcStyle>
    </a:band2H>
    <a:firstCol>
      <a:tcTxStyle b="on" i="on">
        <a:font>
          <a:latin typeface="Book Antiqua Bold"/>
          <a:ea typeface="Book Antiqua Bold"/>
          <a:cs typeface="Book Antiqua Bol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BB1C9"/>
          </a:solidFill>
        </a:fill>
      </a:tcStyle>
    </a:firstCol>
    <a:lastRow>
      <a:tcTxStyle b="on" i="on">
        <a:font>
          <a:latin typeface="Book Antiqua Bold"/>
          <a:ea typeface="Book Antiqua Bold"/>
          <a:cs typeface="Book Antiqua Bold"/>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BB1C9"/>
          </a:solidFill>
        </a:fill>
      </a:tcStyle>
    </a:lastRow>
    <a:firstRow>
      <a:tcTxStyle b="on" i="on">
        <a:font>
          <a:latin typeface="Book Antiqua Bold"/>
          <a:ea typeface="Book Antiqua Bold"/>
          <a:cs typeface="Book Antiqua Bol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BB1C9"/>
          </a:solidFill>
        </a:fill>
      </a:tcStyle>
    </a:firstRow>
  </a:tblStyle>
  <a:tblStyle styleId="{EEE7283C-3CF3-47DC-8721-378D4A62B228}" styleName="">
    <a:tblBg/>
    <a:wholeTbl>
      <a:tcTxStyle b="on" i="on">
        <a:font>
          <a:latin typeface="Book Antiqua Bold"/>
          <a:ea typeface="Book Antiqua Bold"/>
          <a:cs typeface="Book Antiqua Bold"/>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D2"/>
          </a:solidFill>
        </a:fill>
      </a:tcStyle>
    </a:wholeTbl>
    <a:band2H>
      <a:tcTxStyle b="def" i="def"/>
      <a:tcStyle>
        <a:tcBdr/>
        <a:fill>
          <a:solidFill>
            <a:srgbClr val="EEE7EA"/>
          </a:solidFill>
        </a:fill>
      </a:tcStyle>
    </a:band2H>
    <a:firstCol>
      <a:tcTxStyle b="on" i="on">
        <a:font>
          <a:latin typeface="Book Antiqua Bold"/>
          <a:ea typeface="Book Antiqua Bold"/>
          <a:cs typeface="Book Antiqua Bol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32968"/>
          </a:solidFill>
        </a:fill>
      </a:tcStyle>
    </a:firstCol>
    <a:lastRow>
      <a:tcTxStyle b="on" i="on">
        <a:font>
          <a:latin typeface="Book Antiqua Bold"/>
          <a:ea typeface="Book Antiqua Bold"/>
          <a:cs typeface="Book Antiqua Bold"/>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32968"/>
          </a:solidFill>
        </a:fill>
      </a:tcStyle>
    </a:lastRow>
    <a:firstRow>
      <a:tcTxStyle b="on" i="on">
        <a:font>
          <a:latin typeface="Book Antiqua Bold"/>
          <a:ea typeface="Book Antiqua Bold"/>
          <a:cs typeface="Book Antiqua Bol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32968"/>
          </a:solidFill>
        </a:fill>
      </a:tcStyle>
    </a:firstRow>
  </a:tblStyle>
  <a:tblStyle styleId="{CF821DB8-F4EB-4A41-A1BA-3FCAFE7338EE}" styleName="">
    <a:tblBg/>
    <a:wholeTbl>
      <a:tcTxStyle b="on" i="on">
        <a:font>
          <a:latin typeface="Book Antiqua Bold"/>
          <a:ea typeface="Book Antiqua Bold"/>
          <a:cs typeface="Book Antiqua Bold"/>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Book Antiqua Bold"/>
          <a:ea typeface="Book Antiqua Bold"/>
          <a:cs typeface="Book Antiqua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CC99"/>
          </a:solidFill>
        </a:fill>
      </a:tcStyle>
    </a:firstCol>
    <a:lastRow>
      <a:tcTxStyle b="on" i="on">
        <a:font>
          <a:latin typeface="Book Antiqua Bold"/>
          <a:ea typeface="Book Antiqua Bold"/>
          <a:cs typeface="Book Antiqua Bold"/>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Book Antiqua Bold"/>
          <a:ea typeface="Book Antiqua Bold"/>
          <a:cs typeface="Book Antiqua Bold"/>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CC99"/>
          </a:solidFill>
        </a:fill>
      </a:tcStyle>
    </a:firstRow>
  </a:tblStyle>
  <a:tblStyle styleId="{33BA23B1-9221-436E-865A-0063620EA4FD}" styleName="">
    <a:tblBg/>
    <a:wholeTbl>
      <a:tcTxStyle b="on" i="on">
        <a:font>
          <a:latin typeface="Book Antiqua Bold"/>
          <a:ea typeface="Book Antiqua Bold"/>
          <a:cs typeface="Book Antiqua Bold"/>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Book Antiqua Bold"/>
          <a:ea typeface="Book Antiqua Bold"/>
          <a:cs typeface="Book Antiqua Bol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Book Antiqua Bold"/>
          <a:ea typeface="Book Antiqua Bold"/>
          <a:cs typeface="Book Antiqua Bold"/>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Book Antiqua Bold"/>
          <a:ea typeface="Book Antiqua Bold"/>
          <a:cs typeface="Book Antiqua Bol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Book Antiqua Bold"/>
          <a:ea typeface="Book Antiqua Bold"/>
          <a:cs typeface="Book Antiqua Bol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alpha val="20000"/>
            </a:srgbClr>
          </a:solidFill>
        </a:fill>
      </a:tcStyle>
    </a:wholeTbl>
    <a:band2H>
      <a:tcTxStyle b="def" i="def"/>
      <a:tcStyle>
        <a:tcBdr/>
        <a:fill>
          <a:solidFill>
            <a:srgbClr val="FFFFFF"/>
          </a:solidFill>
        </a:fill>
      </a:tcStyle>
    </a:band2H>
    <a:firstCol>
      <a:tcTxStyle b="on" i="on">
        <a:font>
          <a:latin typeface="Book Antiqua Bold"/>
          <a:ea typeface="Book Antiqua Bold"/>
          <a:cs typeface="Book Antiqua Bol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alpha val="20000"/>
            </a:srgbClr>
          </a:solidFill>
        </a:fill>
      </a:tcStyle>
    </a:firstCol>
    <a:lastRow>
      <a:tcTxStyle b="on" i="on">
        <a:font>
          <a:latin typeface="Book Antiqua Bold"/>
          <a:ea typeface="Book Antiqua Bold"/>
          <a:cs typeface="Book Antiqua Bold"/>
        </a:font>
        <a:srgbClr val="FFFFFF"/>
      </a:tcTxStyle>
      <a:tcStyle>
        <a:tcBdr>
          <a:left>
            <a:ln w="12700" cap="flat">
              <a:solidFill>
                <a:srgbClr val="FFFFFF"/>
              </a:solidFill>
              <a:prstDash val="solid"/>
              <a:bevel/>
            </a:ln>
          </a:left>
          <a:right>
            <a:ln w="12700" cap="flat">
              <a:solidFill>
                <a:srgbClr val="FFFFFF"/>
              </a:solidFill>
              <a:prstDash val="solid"/>
              <a:bevel/>
            </a:ln>
          </a:right>
          <a:top>
            <a:ln w="508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noFill/>
        </a:fill>
      </a:tcStyle>
    </a:lastRow>
    <a:firstRow>
      <a:tcTxStyle b="on" i="on">
        <a:font>
          <a:latin typeface="Book Antiqua Bold"/>
          <a:ea typeface="Book Antiqua Bold"/>
          <a:cs typeface="Book Antiqua Bold"/>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254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p:nvPr>
            <p:ph type="sldImg"/>
          </p:nvPr>
        </p:nvSpPr>
        <p:spPr>
          <a:xfrm>
            <a:off x="1143000" y="685800"/>
            <a:ext cx="4572000" cy="3429000"/>
          </a:xfrm>
          <a:prstGeom prst="rect">
            <a:avLst/>
          </a:prstGeom>
        </p:spPr>
        <p:txBody>
          <a:bodyPr/>
          <a:lstStyle/>
          <a:p>
            <a:pPr lvl="0"/>
          </a:p>
        </p:txBody>
      </p:sp>
      <p:sp>
        <p:nvSpPr>
          <p:cNvPr id="56" name="Shape 56"/>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3000">
        <a:latin typeface="+mn-lt"/>
        <a:ea typeface="+mn-ea"/>
        <a:cs typeface="+mn-cs"/>
        <a:sym typeface="Helvetica Neue"/>
      </a:defRPr>
    </a:lvl1pPr>
    <a:lvl2pPr indent="228600" defTabSz="457200">
      <a:lnSpc>
        <a:spcPct val="117999"/>
      </a:lnSpc>
      <a:defRPr sz="3000">
        <a:latin typeface="+mn-lt"/>
        <a:ea typeface="+mn-ea"/>
        <a:cs typeface="+mn-cs"/>
        <a:sym typeface="Helvetica Neue"/>
      </a:defRPr>
    </a:lvl2pPr>
    <a:lvl3pPr indent="457200" defTabSz="457200">
      <a:lnSpc>
        <a:spcPct val="117999"/>
      </a:lnSpc>
      <a:defRPr sz="3000">
        <a:latin typeface="+mn-lt"/>
        <a:ea typeface="+mn-ea"/>
        <a:cs typeface="+mn-cs"/>
        <a:sym typeface="Helvetica Neue"/>
      </a:defRPr>
    </a:lvl3pPr>
    <a:lvl4pPr indent="685800" defTabSz="457200">
      <a:lnSpc>
        <a:spcPct val="117999"/>
      </a:lnSpc>
      <a:defRPr sz="3000">
        <a:latin typeface="+mn-lt"/>
        <a:ea typeface="+mn-ea"/>
        <a:cs typeface="+mn-cs"/>
        <a:sym typeface="Helvetica Neue"/>
      </a:defRPr>
    </a:lvl4pPr>
    <a:lvl5pPr indent="914400" defTabSz="457200">
      <a:lnSpc>
        <a:spcPct val="117999"/>
      </a:lnSpc>
      <a:defRPr sz="3000">
        <a:latin typeface="+mn-lt"/>
        <a:ea typeface="+mn-ea"/>
        <a:cs typeface="+mn-cs"/>
        <a:sym typeface="Helvetica Neue"/>
      </a:defRPr>
    </a:lvl5pPr>
    <a:lvl6pPr indent="1143000" defTabSz="457200">
      <a:lnSpc>
        <a:spcPct val="117999"/>
      </a:lnSpc>
      <a:defRPr sz="3000">
        <a:latin typeface="+mn-lt"/>
        <a:ea typeface="+mn-ea"/>
        <a:cs typeface="+mn-cs"/>
        <a:sym typeface="Helvetica Neue"/>
      </a:defRPr>
    </a:lvl6pPr>
    <a:lvl7pPr indent="1371600" defTabSz="457200">
      <a:lnSpc>
        <a:spcPct val="117999"/>
      </a:lnSpc>
      <a:defRPr sz="3000">
        <a:latin typeface="+mn-lt"/>
        <a:ea typeface="+mn-ea"/>
        <a:cs typeface="+mn-cs"/>
        <a:sym typeface="Helvetica Neue"/>
      </a:defRPr>
    </a:lvl7pPr>
    <a:lvl8pPr indent="1600200" defTabSz="457200">
      <a:lnSpc>
        <a:spcPct val="117999"/>
      </a:lnSpc>
      <a:defRPr sz="3000">
        <a:latin typeface="+mn-lt"/>
        <a:ea typeface="+mn-ea"/>
        <a:cs typeface="+mn-cs"/>
        <a:sym typeface="Helvetica Neue"/>
      </a:defRPr>
    </a:lvl8pPr>
    <a:lvl9pPr indent="1828800" defTabSz="457200">
      <a:lnSpc>
        <a:spcPct val="117999"/>
      </a:lnSpc>
      <a:defRPr sz="3000">
        <a:latin typeface="+mn-lt"/>
        <a:ea typeface="+mn-ea"/>
        <a:cs typeface="+mn-cs"/>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tif"/><Relationship Id="rId4" Type="http://schemas.openxmlformats.org/officeDocument/2006/relationships/image" Target="../media/image7.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Title Slide">
    <p:spTree>
      <p:nvGrpSpPr>
        <p:cNvPr id="1" name=""/>
        <p:cNvGrpSpPr/>
        <p:nvPr/>
      </p:nvGrpSpPr>
      <p:grpSpPr>
        <a:xfrm>
          <a:off x="0" y="0"/>
          <a:ext cx="0" cy="0"/>
          <a:chOff x="0" y="0"/>
          <a:chExt cx="0" cy="0"/>
        </a:xfrm>
      </p:grpSpPr>
      <p:pic>
        <p:nvPicPr>
          <p:cNvPr id="7" name="image2.png"/>
          <p:cNvPicPr/>
          <p:nvPr/>
        </p:nvPicPr>
        <p:blipFill>
          <a:blip r:embed="rId2">
            <a:extLst/>
          </a:blip>
          <a:stretch>
            <a:fillRect/>
          </a:stretch>
        </p:blipFill>
        <p:spPr>
          <a:xfrm>
            <a:off x="-1" y="-1"/>
            <a:ext cx="13004801" cy="9753601"/>
          </a:xfrm>
          <a:prstGeom prst="rect">
            <a:avLst/>
          </a:prstGeom>
          <a:ln w="12700">
            <a:miter lim="400000"/>
          </a:ln>
        </p:spPr>
      </p:pic>
      <p:sp>
        <p:nvSpPr>
          <p:cNvPr id="8" name="Shape 8"/>
          <p:cNvSpPr/>
          <p:nvPr>
            <p:ph type="title"/>
          </p:nvPr>
        </p:nvSpPr>
        <p:spPr>
          <a:xfrm>
            <a:off x="600220" y="-1"/>
            <a:ext cx="11704321" cy="4551681"/>
          </a:xfrm>
          <a:prstGeom prst="rect">
            <a:avLst/>
          </a:prstGeom>
        </p:spPr>
        <p:txBody>
          <a:bodyPr lIns="0" tIns="0" rIns="0" bIns="0" anchor="b"/>
          <a:lstStyle>
            <a:lvl1pPr>
              <a:defRPr cap="all" sz="6800">
                <a:effectLst>
                  <a:outerShdw sx="100000" sy="100000" kx="0" ky="0" algn="b" rotWithShape="0" blurRad="127000" dist="200000" dir="2700000">
                    <a:srgbClr val="000000">
                      <a:alpha val="30000"/>
                    </a:srgbClr>
                  </a:outerShdw>
                </a:effectLst>
              </a:defRPr>
            </a:lvl1pPr>
          </a:lstStyle>
          <a:p>
            <a:pPr lvl="0">
              <a:defRPr cap="none" sz="1800">
                <a:solidFill>
                  <a:srgbClr val="000000"/>
                </a:solidFill>
                <a:effectLst/>
              </a:defRPr>
            </a:pPr>
            <a:r>
              <a:rPr cap="all" sz="6800">
                <a:solidFill>
                  <a:srgbClr val="FFD8B5"/>
                </a:solidFill>
                <a:effectLst>
                  <a:outerShdw sx="100000" sy="100000" kx="0" ky="0" algn="b" rotWithShape="0" blurRad="127000" dist="200000" dir="2700000">
                    <a:srgbClr val="000000">
                      <a:alpha val="30000"/>
                    </a:srgbClr>
                  </a:outerShdw>
                </a:effectLst>
              </a:rPr>
              <a:t>Title Text</a:t>
            </a:r>
          </a:p>
        </p:txBody>
      </p:sp>
      <p:sp>
        <p:nvSpPr>
          <p:cNvPr id="9" name="Shape 9"/>
          <p:cNvSpPr/>
          <p:nvPr>
            <p:ph type="sldNum" sz="quarter" idx="2"/>
          </p:nvPr>
        </p:nvSpPr>
        <p:spPr>
          <a:xfrm>
            <a:off x="11921066" y="29520"/>
            <a:ext cx="1083735" cy="460249"/>
          </a:xfrm>
          <a:prstGeom prst="rect">
            <a:avLst/>
          </a:prstGeom>
        </p:spPr>
        <p:txBody>
          <a:bodyPr/>
          <a:lstStyle>
            <a:lvl1pPr>
              <a:defRPr sz="2200"/>
            </a:lvl1pPr>
          </a:lstStyle>
          <a:p>
            <a:pPr lvl="0"/>
            <a:fld id="{86CB4B4D-7CA3-9044-876B-883B54F8677D}" type="slidenum"/>
          </a:p>
        </p:txBody>
      </p:sp>
      <p:sp>
        <p:nvSpPr>
          <p:cNvPr id="10" name="Shape 10"/>
          <p:cNvSpPr/>
          <p:nvPr>
            <p:ph type="body" idx="1"/>
          </p:nvPr>
        </p:nvSpPr>
        <p:spPr>
          <a:xfrm>
            <a:off x="1950719" y="4738415"/>
            <a:ext cx="9103361" cy="4930987"/>
          </a:xfrm>
          <a:prstGeom prst="rect">
            <a:avLst/>
          </a:prstGeom>
        </p:spPr>
        <p:txBody>
          <a:bodyPr/>
          <a:lstStyle>
            <a:lvl1pPr marL="0" indent="0" algn="ctr">
              <a:buClrTx/>
              <a:buSzTx/>
              <a:buFontTx/>
              <a:buNone/>
            </a:lvl1pPr>
            <a:lvl2pPr marL="0" indent="457200" algn="ctr">
              <a:buClrTx/>
              <a:buSzTx/>
              <a:buFontTx/>
              <a:buNone/>
            </a:lvl2pPr>
            <a:lvl3pPr marL="0" indent="914400" algn="ctr">
              <a:buClrTx/>
              <a:buSzTx/>
              <a:buFontTx/>
              <a:buNone/>
            </a:lvl3pPr>
            <a:lvl4pPr marL="0" indent="1371600" algn="ctr">
              <a:buClrTx/>
              <a:buSzTx/>
              <a:buFontTx/>
              <a:buNone/>
            </a:lvl4pPr>
            <a:lvl5pPr marL="0" indent="1828800" algn="ctr">
              <a:buClrTx/>
              <a:buSzTx/>
              <a:buFontTx/>
              <a:buNone/>
            </a:lvl5p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Default - Blank">
    <p:bg>
      <p:bgPr>
        <a:gradFill flip="none" rotWithShape="1">
          <a:gsLst>
            <a:gs pos="0">
              <a:srgbClr val="FFFBF4"/>
            </a:gs>
            <a:gs pos="100000">
              <a:srgbClr val="C6B698"/>
            </a:gs>
          </a:gsLst>
          <a:lin ang="0" scaled="0"/>
        </a:gradFill>
      </p:bgPr>
    </p:bg>
    <p:spTree>
      <p:nvGrpSpPr>
        <p:cNvPr id="1" name=""/>
        <p:cNvGrpSpPr/>
        <p:nvPr/>
      </p:nvGrpSpPr>
      <p:grpSpPr>
        <a:xfrm>
          <a:off x="0" y="0"/>
          <a:ext cx="0" cy="0"/>
          <a:chOff x="0" y="0"/>
          <a:chExt cx="0" cy="0"/>
        </a:xfrm>
      </p:grpSpPr>
      <p:pic>
        <p:nvPicPr>
          <p:cNvPr id="41" name="image1.jpg"/>
          <p:cNvPicPr/>
          <p:nvPr/>
        </p:nvPicPr>
        <p:blipFill>
          <a:blip r:embed="rId2">
            <a:extLst/>
          </a:blip>
          <a:stretch>
            <a:fillRect/>
          </a:stretch>
        </p:blipFill>
        <p:spPr>
          <a:xfrm>
            <a:off x="0" y="0"/>
            <a:ext cx="13004802" cy="9753600"/>
          </a:xfrm>
          <a:prstGeom prst="rect">
            <a:avLst/>
          </a:prstGeom>
          <a:ln w="12700">
            <a:round/>
          </a:ln>
        </p:spPr>
      </p:pic>
      <p:sp>
        <p:nvSpPr>
          <p:cNvPr id="42" name="Shape 42"/>
          <p:cNvSpPr/>
          <p:nvPr>
            <p:ph type="sldNum" sz="quarter" idx="2"/>
          </p:nvPr>
        </p:nvSpPr>
        <p:spPr>
          <a:xfrm>
            <a:off x="12733238" y="397060"/>
            <a:ext cx="271562" cy="285354"/>
          </a:xfrm>
          <a:prstGeom prst="rect">
            <a:avLst/>
          </a:prstGeom>
          <a:ln>
            <a:round/>
          </a:ln>
        </p:spPr>
        <p:txBody>
          <a:bodyPr wrap="none" lIns="38100" tIns="38100" rIns="38100" bIns="38100" anchor="b"/>
          <a:lstStyle>
            <a:lvl1pPr defTabSz="1295400">
              <a:defRPr i="0" sz="1600">
                <a:solidFill>
                  <a:srgbClr val="8D6649"/>
                </a:solidFill>
                <a:uFill>
                  <a:solidFill>
                    <a:srgbClr val="8D6649"/>
                  </a:solidFill>
                </a:uFill>
                <a:latin typeface="Candara"/>
                <a:ea typeface="Candara"/>
                <a:cs typeface="Candara"/>
                <a:sym typeface="Candara"/>
              </a:defRPr>
            </a:lvl1pPr>
          </a:lstStyle>
          <a:p>
            <a:pPr lvl="0">
              <a:defRPr>
                <a:effectLst/>
              </a:defRPr>
            </a:pPr>
            <a:fld id="{86CB4B4D-7CA3-9044-876B-883B54F8677D}" type="slidenum"/>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4" name="Shape 44"/>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lvl="0" defTabSz="457200">
              <a:defRPr sz="1200">
                <a:latin typeface="+mj-lt"/>
                <a:ea typeface="+mj-ea"/>
                <a:cs typeface="+mj-cs"/>
                <a:sym typeface="Helvetica"/>
              </a:defRPr>
            </a:pPr>
          </a:p>
        </p:txBody>
      </p:sp>
      <p:sp>
        <p:nvSpPr>
          <p:cNvPr id="45" name="Shape 45"/>
          <p:cNvSpPr/>
          <p:nvPr>
            <p:ph type="title"/>
          </p:nvPr>
        </p:nvSpPr>
        <p:spPr>
          <a:xfrm>
            <a:off x="1270000" y="254000"/>
            <a:ext cx="10464800" cy="1714500"/>
          </a:xfrm>
          <a:prstGeom prst="rect">
            <a:avLst/>
          </a:prstGeom>
        </p:spPr>
        <p:txBody>
          <a:bodyPr lIns="50800" tIns="50800" rIns="50800" bIns="50800" anchor="b"/>
          <a:lstStyle>
            <a:lvl1pPr defTabSz="584200">
              <a:defRPr sz="6400">
                <a:solidFill>
                  <a:srgbClr val="000000"/>
                </a:solidFill>
                <a:latin typeface="Copperplate"/>
                <a:ea typeface="Copperplate"/>
                <a:cs typeface="Copperplate"/>
                <a:sym typeface="Copperplate"/>
              </a:defRPr>
            </a:lvl1pPr>
          </a:lstStyle>
          <a:p>
            <a:pPr lvl="0">
              <a:defRPr sz="1800">
                <a:effectLst/>
              </a:defRPr>
            </a:pPr>
            <a:r>
              <a:rPr sz="6400"/>
              <a:t>Title Text</a:t>
            </a:r>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7" name="Shape 47"/>
          <p:cNvSpPr/>
          <p:nvPr>
            <p:ph type="title"/>
          </p:nvPr>
        </p:nvSpPr>
        <p:spPr>
          <a:xfrm>
            <a:off x="1270000" y="2743200"/>
            <a:ext cx="10464800" cy="4267200"/>
          </a:xfrm>
          <a:prstGeom prst="rect">
            <a:avLst/>
          </a:prstGeom>
          <a:effectLst>
            <a:outerShdw sx="100000" sy="100000" kx="0" ky="0" algn="b" rotWithShape="0" blurRad="12700" dist="12700" dir="5400000">
              <a:srgbClr val="424242"/>
            </a:outerShdw>
          </a:effectLst>
        </p:spPr>
        <p:txBody>
          <a:bodyPr lIns="50800" tIns="50800" rIns="50800" bIns="50800"/>
          <a:lstStyle>
            <a:lvl1pPr defTabSz="584200">
              <a:defRPr spc="-105" sz="8000">
                <a:solidFill>
                  <a:srgbClr val="E5E5E5"/>
                </a:solidFill>
                <a:latin typeface="Copperplate"/>
                <a:ea typeface="Copperplate"/>
                <a:cs typeface="Copperplate"/>
                <a:sym typeface="Copperplate"/>
              </a:defRPr>
            </a:lvl1pPr>
          </a:lstStyle>
          <a:p>
            <a:pPr lvl="0">
              <a:defRPr spc="0" sz="1800">
                <a:solidFill>
                  <a:srgbClr val="000000"/>
                </a:solidFill>
                <a:effectLst/>
              </a:defRPr>
            </a:pPr>
            <a:r>
              <a:rPr spc="-105" sz="8000">
                <a:solidFill>
                  <a:srgbClr val="E5E5E5"/>
                </a:solidFill>
              </a:rPr>
              <a:t>Title Text</a:t>
            </a:r>
          </a:p>
        </p:txBody>
      </p:sp>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 Lef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9" name="Shape 49"/>
          <p:cNvSpPr/>
          <p:nvPr>
            <p:ph type="title"/>
          </p:nvPr>
        </p:nvSpPr>
        <p:spPr>
          <a:xfrm>
            <a:off x="914400" y="203200"/>
            <a:ext cx="11176000" cy="2540000"/>
          </a:xfrm>
          <a:prstGeom prst="rect">
            <a:avLst/>
          </a:prstGeom>
          <a:effectLst>
            <a:outerShdw sx="100000" sy="100000" kx="0" ky="0" algn="b" rotWithShape="0" blurRad="25400" dist="25400" dir="18900000">
              <a:srgbClr val="000000">
                <a:alpha val="75000"/>
              </a:srgbClr>
            </a:outerShdw>
          </a:effectLst>
        </p:spPr>
        <p:txBody>
          <a:bodyPr lIns="50800" tIns="50800" rIns="50800" bIns="50800"/>
          <a:lstStyle>
            <a:lvl1pPr defTabSz="457200">
              <a:defRPr sz="7000">
                <a:solidFill>
                  <a:srgbClr val="FFFFFF"/>
                </a:solidFill>
                <a:latin typeface="Monaco"/>
                <a:ea typeface="Monaco"/>
                <a:cs typeface="Monaco"/>
                <a:sym typeface="Monaco"/>
              </a:defRPr>
            </a:lvl1pPr>
          </a:lstStyle>
          <a:p>
            <a:pPr lvl="0">
              <a:defRPr sz="1800">
                <a:solidFill>
                  <a:srgbClr val="000000"/>
                </a:solidFill>
                <a:effectLst/>
              </a:defRPr>
            </a:pPr>
            <a:r>
              <a:rPr sz="7000">
                <a:solidFill>
                  <a:srgbClr val="FFFFFF"/>
                </a:solidFill>
              </a:rPr>
              <a:t>Title Text</a:t>
            </a:r>
          </a:p>
        </p:txBody>
      </p:sp>
      <p:sp>
        <p:nvSpPr>
          <p:cNvPr id="50" name="Shape 50"/>
          <p:cNvSpPr/>
          <p:nvPr>
            <p:ph type="body" idx="1"/>
          </p:nvPr>
        </p:nvSpPr>
        <p:spPr>
          <a:xfrm>
            <a:off x="914400" y="2819400"/>
            <a:ext cx="5461000" cy="5715000"/>
          </a:xfrm>
          <a:prstGeom prst="rect">
            <a:avLst/>
          </a:prstGeom>
          <a:effectLst>
            <a:outerShdw sx="100000" sy="100000" kx="0" ky="0" algn="b" rotWithShape="0" blurRad="25400" dist="25400" dir="18900000">
              <a:srgbClr val="000000">
                <a:alpha val="75000"/>
              </a:srgbClr>
            </a:outerShdw>
          </a:effectLst>
        </p:spPr>
        <p:txBody>
          <a:bodyPr lIns="50800" tIns="50800" rIns="50800" bIns="50800" anchor="ctr"/>
          <a:lstStyle>
            <a:lvl1pPr marL="866321" indent="-485321" defTabSz="457200">
              <a:spcBef>
                <a:spcPts val="3600"/>
              </a:spcBef>
              <a:buClrTx/>
              <a:buSzPct val="90000"/>
              <a:buFont typeface="Gill Sans"/>
              <a:buBlip>
                <a:blip r:embed="rId3"/>
              </a:buBlip>
              <a:defRPr sz="3200">
                <a:latin typeface="Monaco"/>
                <a:ea typeface="Monaco"/>
                <a:cs typeface="Monaco"/>
                <a:sym typeface="Monaco"/>
              </a:defRPr>
            </a:lvl1pPr>
            <a:lvl2pPr marL="1450521" indent="-485321" defTabSz="457200">
              <a:spcBef>
                <a:spcPts val="3600"/>
              </a:spcBef>
              <a:buClrTx/>
              <a:buSzPct val="90000"/>
              <a:buFont typeface="Gill Sans"/>
              <a:buBlip>
                <a:blip r:embed="rId3"/>
              </a:buBlip>
              <a:defRPr sz="3200">
                <a:latin typeface="Monaco"/>
                <a:ea typeface="Monaco"/>
                <a:cs typeface="Monaco"/>
                <a:sym typeface="Monaco"/>
              </a:defRPr>
            </a:lvl2pPr>
            <a:lvl3pPr marL="2034721" indent="-485321" defTabSz="457200">
              <a:spcBef>
                <a:spcPts val="3600"/>
              </a:spcBef>
              <a:buClrTx/>
              <a:buSzPct val="90000"/>
              <a:buFont typeface="Gill Sans"/>
              <a:buBlip>
                <a:blip r:embed="rId3"/>
              </a:buBlip>
              <a:defRPr sz="3200">
                <a:latin typeface="Monaco"/>
                <a:ea typeface="Monaco"/>
                <a:cs typeface="Monaco"/>
                <a:sym typeface="Monaco"/>
              </a:defRPr>
            </a:lvl3pPr>
            <a:lvl4pPr marL="2618921" indent="-485321" defTabSz="457200">
              <a:spcBef>
                <a:spcPts val="3600"/>
              </a:spcBef>
              <a:buClrTx/>
              <a:buSzPct val="90000"/>
              <a:buFont typeface="Gill Sans"/>
              <a:buBlip>
                <a:blip r:embed="rId3"/>
              </a:buBlip>
              <a:defRPr sz="3200">
                <a:latin typeface="Monaco"/>
                <a:ea typeface="Monaco"/>
                <a:cs typeface="Monaco"/>
                <a:sym typeface="Monaco"/>
              </a:defRPr>
            </a:lvl4pPr>
            <a:lvl5pPr marL="3203121" indent="-485321" defTabSz="457200">
              <a:spcBef>
                <a:spcPts val="3600"/>
              </a:spcBef>
              <a:buClrTx/>
              <a:buSzPct val="90000"/>
              <a:buFont typeface="Gill Sans"/>
              <a:buBlip>
                <a:blip r:embed="rId3"/>
              </a:buBlip>
              <a:defRPr sz="3200">
                <a:latin typeface="Monaco"/>
                <a:ea typeface="Monaco"/>
                <a:cs typeface="Monaco"/>
                <a:sym typeface="Monaco"/>
              </a:defRPr>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52" name="Grunge_Backgrounds___Paper_2_by_zerocustom1989.tiff"/>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53" name="Shape 53"/>
          <p:cNvSpPr/>
          <p:nvPr>
            <p:ph type="title"/>
          </p:nvPr>
        </p:nvSpPr>
        <p:spPr>
          <a:xfrm>
            <a:off x="1270000" y="635000"/>
            <a:ext cx="10464800" cy="2108200"/>
          </a:xfrm>
          <a:prstGeom prst="rect">
            <a:avLst/>
          </a:prstGeom>
        </p:spPr>
        <p:txBody>
          <a:bodyPr lIns="50800" tIns="50800" rIns="50800" bIns="50800"/>
          <a:lstStyle>
            <a:lvl1pPr algn="l" defTabSz="584200">
              <a:defRPr sz="7200">
                <a:solidFill>
                  <a:srgbClr val="3E231A"/>
                </a:solidFill>
                <a:latin typeface="Papyrus"/>
                <a:ea typeface="Papyrus"/>
                <a:cs typeface="Papyrus"/>
                <a:sym typeface="Papyrus"/>
              </a:defRPr>
            </a:lvl1pPr>
          </a:lstStyle>
          <a:p>
            <a:pPr lvl="0">
              <a:defRPr sz="1800">
                <a:solidFill>
                  <a:srgbClr val="000000"/>
                </a:solidFill>
                <a:effectLst/>
              </a:defRPr>
            </a:pPr>
            <a:r>
              <a:rPr sz="7200">
                <a:solidFill>
                  <a:srgbClr val="3E231A"/>
                </a:solidFill>
              </a:rPr>
              <a:t>Title Text</a:t>
            </a:r>
          </a:p>
        </p:txBody>
      </p:sp>
      <p:sp>
        <p:nvSpPr>
          <p:cNvPr id="54" name="Shape 54"/>
          <p:cNvSpPr/>
          <p:nvPr>
            <p:ph type="body" idx="1"/>
          </p:nvPr>
        </p:nvSpPr>
        <p:spPr>
          <a:xfrm>
            <a:off x="1270000" y="2819400"/>
            <a:ext cx="10464800" cy="5842000"/>
          </a:xfrm>
          <a:prstGeom prst="rect">
            <a:avLst/>
          </a:prstGeom>
        </p:spPr>
        <p:txBody>
          <a:bodyPr lIns="50800" tIns="50800" rIns="50800" bIns="50800" anchor="ctr"/>
          <a:lstStyle>
            <a:lvl1pPr marL="863600" indent="-558800" defTabSz="584200">
              <a:spcBef>
                <a:spcPts val="1200"/>
              </a:spcBef>
              <a:buClrTx/>
              <a:buSzPct val="30000"/>
              <a:buFontTx/>
              <a:buBlip>
                <a:blip r:embed="rId4"/>
              </a:buBlip>
              <a:defRPr sz="4200">
                <a:solidFill>
                  <a:srgbClr val="3E231A"/>
                </a:solidFill>
                <a:latin typeface="Papyrus"/>
                <a:ea typeface="Papyrus"/>
                <a:cs typeface="Papyrus"/>
                <a:sym typeface="Papyrus"/>
              </a:defRPr>
            </a:lvl1pPr>
            <a:lvl2pPr marL="1562100" indent="-558800" defTabSz="584200">
              <a:spcBef>
                <a:spcPts val="1200"/>
              </a:spcBef>
              <a:buClrTx/>
              <a:buSzPct val="30000"/>
              <a:buFontTx/>
              <a:buBlip>
                <a:blip r:embed="rId4"/>
              </a:buBlip>
              <a:defRPr sz="4200">
                <a:solidFill>
                  <a:srgbClr val="3E231A"/>
                </a:solidFill>
                <a:latin typeface="Papyrus"/>
                <a:ea typeface="Papyrus"/>
                <a:cs typeface="Papyrus"/>
                <a:sym typeface="Papyrus"/>
              </a:defRPr>
            </a:lvl2pPr>
            <a:lvl3pPr marL="2273300" indent="-558800" defTabSz="584200">
              <a:spcBef>
                <a:spcPts val="1200"/>
              </a:spcBef>
              <a:buClrTx/>
              <a:buSzPct val="30000"/>
              <a:buFontTx/>
              <a:buBlip>
                <a:blip r:embed="rId4"/>
              </a:buBlip>
              <a:defRPr sz="4200">
                <a:solidFill>
                  <a:srgbClr val="3E231A"/>
                </a:solidFill>
                <a:latin typeface="Papyrus"/>
                <a:ea typeface="Papyrus"/>
                <a:cs typeface="Papyrus"/>
                <a:sym typeface="Papyrus"/>
              </a:defRPr>
            </a:lvl3pPr>
            <a:lvl4pPr marL="2984500" indent="-558800" defTabSz="584200">
              <a:spcBef>
                <a:spcPts val="1200"/>
              </a:spcBef>
              <a:buClrTx/>
              <a:buSzPct val="30000"/>
              <a:buFontTx/>
              <a:buBlip>
                <a:blip r:embed="rId4"/>
              </a:buBlip>
              <a:defRPr sz="4200">
                <a:solidFill>
                  <a:srgbClr val="3E231A"/>
                </a:solidFill>
                <a:latin typeface="Papyrus"/>
                <a:ea typeface="Papyrus"/>
                <a:cs typeface="Papyrus"/>
                <a:sym typeface="Papyrus"/>
              </a:defRPr>
            </a:lvl4pPr>
            <a:lvl5pPr marL="3708400" indent="-558800" defTabSz="584200">
              <a:spcBef>
                <a:spcPts val="1200"/>
              </a:spcBef>
              <a:buClrTx/>
              <a:buSzPct val="30000"/>
              <a:buFontTx/>
              <a:buBlip>
                <a:blip r:embed="rId4"/>
              </a:buBlip>
              <a:defRPr sz="4200">
                <a:solidFill>
                  <a:srgbClr val="3E231A"/>
                </a:solidFill>
                <a:latin typeface="Papyrus"/>
                <a:ea typeface="Papyrus"/>
                <a:cs typeface="Papyrus"/>
                <a:sym typeface="Papyrus"/>
              </a:defRPr>
            </a:lvl5pPr>
          </a:lstStyle>
          <a:p>
            <a:pPr lvl="0">
              <a:defRPr sz="1800">
                <a:solidFill>
                  <a:srgbClr val="000000"/>
                </a:solidFill>
              </a:defRPr>
            </a:pPr>
            <a:r>
              <a:rPr sz="4200">
                <a:solidFill>
                  <a:srgbClr val="3E231A"/>
                </a:solidFill>
              </a:rPr>
              <a:t>Body Level One</a:t>
            </a:r>
            <a:endParaRPr sz="4200">
              <a:solidFill>
                <a:srgbClr val="3E231A"/>
              </a:solidFill>
            </a:endParaRPr>
          </a:p>
          <a:p>
            <a:pPr lvl="1">
              <a:defRPr sz="1800">
                <a:solidFill>
                  <a:srgbClr val="000000"/>
                </a:solidFill>
              </a:defRPr>
            </a:pPr>
            <a:r>
              <a:rPr sz="4200">
                <a:solidFill>
                  <a:srgbClr val="3E231A"/>
                </a:solidFill>
              </a:rPr>
              <a:t>Body Level Two</a:t>
            </a:r>
            <a:endParaRPr sz="4200">
              <a:solidFill>
                <a:srgbClr val="3E231A"/>
              </a:solidFill>
            </a:endParaRPr>
          </a:p>
          <a:p>
            <a:pPr lvl="2">
              <a:defRPr sz="1800">
                <a:solidFill>
                  <a:srgbClr val="000000"/>
                </a:solidFill>
              </a:defRPr>
            </a:pPr>
            <a:r>
              <a:rPr sz="4200">
                <a:solidFill>
                  <a:srgbClr val="3E231A"/>
                </a:solidFill>
              </a:rPr>
              <a:t>Body Level Three</a:t>
            </a:r>
            <a:endParaRPr sz="4200">
              <a:solidFill>
                <a:srgbClr val="3E231A"/>
              </a:solidFill>
            </a:endParaRPr>
          </a:p>
          <a:p>
            <a:pPr lvl="3">
              <a:defRPr sz="1800">
                <a:solidFill>
                  <a:srgbClr val="000000"/>
                </a:solidFill>
              </a:defRPr>
            </a:pPr>
            <a:r>
              <a:rPr sz="4200">
                <a:solidFill>
                  <a:srgbClr val="3E231A"/>
                </a:solidFill>
              </a:rPr>
              <a:t>Body Level Four</a:t>
            </a:r>
            <a:endParaRPr sz="4200">
              <a:solidFill>
                <a:srgbClr val="3E231A"/>
              </a:solidFill>
            </a:endParaRPr>
          </a:p>
          <a:p>
            <a:pPr lvl="4">
              <a:defRPr sz="1800">
                <a:solidFill>
                  <a:srgbClr val="000000"/>
                </a:solidFill>
              </a:defRPr>
            </a:pPr>
            <a:r>
              <a:rPr sz="4200">
                <a:solidFill>
                  <a:srgbClr val="3E231A"/>
                </a:solidFill>
              </a:rPr>
              <a:t>Body Level Five</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pic>
        <p:nvPicPr>
          <p:cNvPr id="12" name="image2.png"/>
          <p:cNvPicPr/>
          <p:nvPr/>
        </p:nvPicPr>
        <p:blipFill>
          <a:blip r:embed="rId2">
            <a:extLst/>
          </a:blip>
          <a:stretch>
            <a:fillRect/>
          </a:stretch>
        </p:blipFill>
        <p:spPr>
          <a:xfrm>
            <a:off x="-1" y="-1"/>
            <a:ext cx="13004801" cy="9753601"/>
          </a:xfrm>
          <a:prstGeom prst="rect">
            <a:avLst/>
          </a:prstGeom>
          <a:ln w="12700">
            <a:miter lim="400000"/>
          </a:ln>
        </p:spPr>
      </p:pic>
      <p:sp>
        <p:nvSpPr>
          <p:cNvPr id="13" name="Shape 13"/>
          <p:cNvSpPr/>
          <p:nvPr>
            <p:ph type="sldNum" sz="quarter" idx="2"/>
          </p:nvPr>
        </p:nvSpPr>
        <p:spPr>
          <a:xfrm>
            <a:off x="11921066" y="54920"/>
            <a:ext cx="1083735" cy="409449"/>
          </a:xfrm>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Picture with Caption">
    <p:spTree>
      <p:nvGrpSpPr>
        <p:cNvPr id="1" name=""/>
        <p:cNvGrpSpPr/>
        <p:nvPr/>
      </p:nvGrpSpPr>
      <p:grpSpPr>
        <a:xfrm>
          <a:off x="0" y="0"/>
          <a:ext cx="0" cy="0"/>
          <a:chOff x="0" y="0"/>
          <a:chExt cx="0" cy="0"/>
        </a:xfrm>
      </p:grpSpPr>
      <p:sp>
        <p:nvSpPr>
          <p:cNvPr id="15" name="Shape 15"/>
          <p:cNvSpPr/>
          <p:nvPr>
            <p:ph type="title"/>
          </p:nvPr>
        </p:nvSpPr>
        <p:spPr>
          <a:xfrm>
            <a:off x="2600959" y="-1"/>
            <a:ext cx="7802882" cy="1609798"/>
          </a:xfrm>
          <a:prstGeom prst="rect">
            <a:avLst/>
          </a:prstGeom>
        </p:spPr>
        <p:txBody>
          <a:bodyPr lIns="0" tIns="0" rIns="0" bIns="0" anchor="b"/>
          <a:lstStyle>
            <a:lvl1pPr>
              <a:defRPr sz="2800"/>
            </a:lvl1pPr>
          </a:lstStyle>
          <a:p>
            <a:pPr lvl="0">
              <a:defRPr sz="1800">
                <a:solidFill>
                  <a:srgbClr val="000000"/>
                </a:solidFill>
                <a:effectLst/>
              </a:defRPr>
            </a:pPr>
            <a:r>
              <a:rPr sz="2800">
                <a:solidFill>
                  <a:srgbClr val="FFD8B5"/>
                </a:solidFill>
                <a:effectLst>
                  <a:outerShdw sx="100000" sy="100000" kx="0" ky="0" algn="b" rotWithShape="0" blurRad="114300" dist="101600" dir="2700000">
                    <a:srgbClr val="000000">
                      <a:alpha val="40000"/>
                    </a:srgbClr>
                  </a:outerShdw>
                </a:effectLst>
              </a:rPr>
              <a:t>Title Text</a:t>
            </a:r>
          </a:p>
        </p:txBody>
      </p:sp>
      <p:sp>
        <p:nvSpPr>
          <p:cNvPr id="16" name="Shape 16"/>
          <p:cNvSpPr/>
          <p:nvPr>
            <p:ph type="body" idx="1"/>
          </p:nvPr>
        </p:nvSpPr>
        <p:spPr>
          <a:xfrm>
            <a:off x="2600959" y="1659430"/>
            <a:ext cx="7802882" cy="3192679"/>
          </a:xfrm>
          <a:prstGeom prst="rect">
            <a:avLst/>
          </a:prstGeom>
        </p:spPr>
        <p:txBody>
          <a:bodyPr/>
          <a:lstStyle>
            <a:lvl1pPr marL="0" indent="0" algn="ctr">
              <a:spcBef>
                <a:spcPts val="300"/>
              </a:spcBef>
              <a:buClrTx/>
              <a:buSzTx/>
              <a:buFontTx/>
              <a:buNone/>
              <a:defRPr sz="1800"/>
            </a:lvl1pPr>
            <a:lvl2pPr marL="1010411" indent="-425195" algn="ctr">
              <a:spcBef>
                <a:spcPts val="300"/>
              </a:spcBef>
              <a:buClrTx/>
              <a:buFontTx/>
              <a:defRPr sz="1800"/>
            </a:lvl2pPr>
            <a:lvl3pPr marL="1316735" indent="-411479" algn="ctr">
              <a:spcBef>
                <a:spcPts val="300"/>
              </a:spcBef>
              <a:buClrTx/>
              <a:buFontTx/>
              <a:defRPr sz="1800"/>
            </a:lvl3pPr>
            <a:lvl4pPr marL="1536191" indent="-365760" algn="ctr">
              <a:spcBef>
                <a:spcPts val="300"/>
              </a:spcBef>
              <a:buClrTx/>
              <a:buFontTx/>
              <a:defRPr sz="1800"/>
            </a:lvl4pPr>
            <a:lvl5pPr marL="1728216" indent="-365760" algn="ctr">
              <a:spcBef>
                <a:spcPts val="300"/>
              </a:spcBef>
              <a:buClrTx/>
              <a:buFontTx/>
              <a:defRPr sz="1800"/>
            </a:lvl5pPr>
          </a:lstStyle>
          <a:p>
            <a:pPr lvl="0">
              <a:defRPr>
                <a:solidFill>
                  <a:srgbClr val="000000"/>
                </a:solidFill>
              </a:defRPr>
            </a:pPr>
            <a:r>
              <a:rPr>
                <a:solidFill>
                  <a:srgbClr val="FFFFFF"/>
                </a:solidFill>
              </a:rPr>
              <a:t>Body Level One</a:t>
            </a:r>
            <a:endParaRPr>
              <a:solidFill>
                <a:srgbClr val="FFFFFF"/>
              </a:solidFill>
            </a:endParaRPr>
          </a:p>
          <a:p>
            <a:pPr lvl="1">
              <a:defRPr>
                <a:solidFill>
                  <a:srgbClr val="000000"/>
                </a:solidFill>
              </a:defRPr>
            </a:pPr>
            <a:r>
              <a:rPr>
                <a:solidFill>
                  <a:srgbClr val="FFFFFF"/>
                </a:solidFill>
              </a:rPr>
              <a:t>Body Level Two</a:t>
            </a:r>
            <a:endParaRPr>
              <a:solidFill>
                <a:srgbClr val="FFFFFF"/>
              </a:solidFill>
            </a:endParaRPr>
          </a:p>
          <a:p>
            <a:pPr lvl="2">
              <a:defRPr>
                <a:solidFill>
                  <a:srgbClr val="000000"/>
                </a:solidFill>
              </a:defRPr>
            </a:pPr>
            <a:r>
              <a:rPr>
                <a:solidFill>
                  <a:srgbClr val="FFFFFF"/>
                </a:solidFill>
              </a:rPr>
              <a:t>Body Level Three</a:t>
            </a:r>
            <a:endParaRPr>
              <a:solidFill>
                <a:srgbClr val="FFFFFF"/>
              </a:solidFill>
            </a:endParaRPr>
          </a:p>
          <a:p>
            <a:pPr lvl="3">
              <a:defRPr>
                <a:solidFill>
                  <a:srgbClr val="000000"/>
                </a:solidFill>
              </a:defRPr>
            </a:pPr>
            <a:r>
              <a:rPr>
                <a:solidFill>
                  <a:srgbClr val="FFFFFF"/>
                </a:solidFill>
              </a:rPr>
              <a:t>Body Level Four</a:t>
            </a:r>
            <a:endParaRPr>
              <a:solidFill>
                <a:srgbClr val="FFFFFF"/>
              </a:solidFill>
            </a:endParaRPr>
          </a:p>
          <a:p>
            <a:pPr lvl="4">
              <a:defRPr>
                <a:solidFill>
                  <a:srgbClr val="000000"/>
                </a:solidFill>
              </a:defRPr>
            </a:pPr>
            <a:r>
              <a:rPr>
                <a:solidFill>
                  <a:srgbClr val="FFFFFF"/>
                </a:solidFill>
              </a:rPr>
              <a:t>Body Level Five</a:t>
            </a:r>
          </a:p>
        </p:txBody>
      </p:sp>
      <p:sp>
        <p:nvSpPr>
          <p:cNvPr id="17" name="Shape 17"/>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itle and Vertical Text">
    <p:spTree>
      <p:nvGrpSpPr>
        <p:cNvPr id="1" name=""/>
        <p:cNvGrpSpPr/>
        <p:nvPr/>
      </p:nvGrpSpPr>
      <p:grpSpPr>
        <a:xfrm>
          <a:off x="0" y="0"/>
          <a:ext cx="0" cy="0"/>
          <a:chOff x="0" y="0"/>
          <a:chExt cx="0" cy="0"/>
        </a:xfrm>
      </p:grpSpPr>
      <p:sp>
        <p:nvSpPr>
          <p:cNvPr id="19" name="Shape 19"/>
          <p:cNvSpPr/>
          <p:nvPr>
            <p:ph type="title"/>
          </p:nvPr>
        </p:nvSpPr>
        <p:spPr>
          <a:prstGeom prst="rect">
            <a:avLst/>
          </a:prstGeom>
        </p:spPr>
        <p:txBody>
          <a:bodyPr/>
          <a:lstStyle/>
          <a:p>
            <a:pPr lvl="0">
              <a:defRPr sz="1800">
                <a:solidFill>
                  <a:srgbClr val="000000"/>
                </a:solidFill>
                <a:effectLst/>
              </a:defRPr>
            </a:pPr>
            <a:r>
              <a:rPr sz="5800">
                <a:solidFill>
                  <a:srgbClr val="FFD8B5"/>
                </a:solidFill>
                <a:effectLst>
                  <a:outerShdw sx="100000" sy="100000" kx="0" ky="0" algn="b" rotWithShape="0" blurRad="114300" dist="101600" dir="2700000">
                    <a:srgbClr val="000000">
                      <a:alpha val="40000"/>
                    </a:srgbClr>
                  </a:outerShdw>
                </a:effectLst>
              </a:rPr>
              <a:t>Title Text</a:t>
            </a:r>
          </a:p>
        </p:txBody>
      </p:sp>
      <p:sp>
        <p:nvSpPr>
          <p:cNvPr id="20" name="Shape 20"/>
          <p:cNvSpPr/>
          <p:nvPr>
            <p:ph type="body" idx="1"/>
          </p:nvPr>
        </p:nvSpPr>
        <p:spPr>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
        <p:nvSpPr>
          <p:cNvPr id="21" name="Shape 21"/>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Vertical Title and Text">
    <p:spTree>
      <p:nvGrpSpPr>
        <p:cNvPr id="1" name=""/>
        <p:cNvGrpSpPr/>
        <p:nvPr/>
      </p:nvGrpSpPr>
      <p:grpSpPr>
        <a:xfrm>
          <a:off x="0" y="0"/>
          <a:ext cx="0" cy="0"/>
          <a:chOff x="0" y="0"/>
          <a:chExt cx="0" cy="0"/>
        </a:xfrm>
      </p:grpSpPr>
      <p:sp>
        <p:nvSpPr>
          <p:cNvPr id="23" name="Shape 23"/>
          <p:cNvSpPr/>
          <p:nvPr>
            <p:ph type="title"/>
          </p:nvPr>
        </p:nvSpPr>
        <p:spPr>
          <a:xfrm>
            <a:off x="9428480" y="-1"/>
            <a:ext cx="2926081" cy="9103363"/>
          </a:xfrm>
          <a:prstGeom prst="rect">
            <a:avLst/>
          </a:prstGeom>
        </p:spPr>
        <p:txBody>
          <a:bodyPr/>
          <a:lstStyle/>
          <a:p>
            <a:pPr lvl="0">
              <a:defRPr sz="1800">
                <a:solidFill>
                  <a:srgbClr val="000000"/>
                </a:solidFill>
                <a:effectLst/>
              </a:defRPr>
            </a:pPr>
            <a:r>
              <a:rPr sz="5800">
                <a:solidFill>
                  <a:srgbClr val="FFD8B5"/>
                </a:solidFill>
                <a:effectLst>
                  <a:outerShdw sx="100000" sy="100000" kx="0" ky="0" algn="b" rotWithShape="0" blurRad="114300" dist="101600" dir="2700000">
                    <a:srgbClr val="000000">
                      <a:alpha val="40000"/>
                    </a:srgbClr>
                  </a:outerShdw>
                </a:effectLst>
              </a:rPr>
              <a:t>Title Text</a:t>
            </a:r>
          </a:p>
        </p:txBody>
      </p:sp>
      <p:sp>
        <p:nvSpPr>
          <p:cNvPr id="24" name="Shape 24"/>
          <p:cNvSpPr/>
          <p:nvPr>
            <p:ph type="body" idx="1"/>
          </p:nvPr>
        </p:nvSpPr>
        <p:spPr>
          <a:xfrm>
            <a:off x="650239" y="390596"/>
            <a:ext cx="8561495" cy="9363005"/>
          </a:xfrm>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
        <p:nvSpPr>
          <p:cNvPr id="25" name="Shape 25"/>
          <p:cNvSpPr/>
          <p:nvPr>
            <p:ph type="sldNum" sz="quarter" idx="2"/>
          </p:nvPr>
        </p:nvSpPr>
        <p:spPr>
          <a:xfrm>
            <a:off x="11270826" y="9180858"/>
            <a:ext cx="1083735" cy="409449"/>
          </a:xfrm>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Custom Layout">
    <p:spTree>
      <p:nvGrpSpPr>
        <p:cNvPr id="1" name=""/>
        <p:cNvGrpSpPr/>
        <p:nvPr/>
      </p:nvGrpSpPr>
      <p:grpSpPr>
        <a:xfrm>
          <a:off x="0" y="0"/>
          <a:ext cx="0" cy="0"/>
          <a:chOff x="0" y="0"/>
          <a:chExt cx="0" cy="0"/>
        </a:xfrm>
      </p:grpSpPr>
      <p:pic>
        <p:nvPicPr>
          <p:cNvPr id="27" name="image2.png"/>
          <p:cNvPicPr/>
          <p:nvPr/>
        </p:nvPicPr>
        <p:blipFill>
          <a:blip r:embed="rId2">
            <a:extLst/>
          </a:blip>
          <a:stretch>
            <a:fillRect/>
          </a:stretch>
        </p:blipFill>
        <p:spPr>
          <a:xfrm>
            <a:off x="-1" y="-1"/>
            <a:ext cx="13004801" cy="9753601"/>
          </a:xfrm>
          <a:prstGeom prst="rect">
            <a:avLst/>
          </a:prstGeom>
          <a:ln w="12700">
            <a:miter lim="400000"/>
          </a:ln>
        </p:spPr>
      </p:pic>
      <p:sp>
        <p:nvSpPr>
          <p:cNvPr id="28" name="Shape 28"/>
          <p:cNvSpPr/>
          <p:nvPr>
            <p:ph type="title"/>
          </p:nvPr>
        </p:nvSpPr>
        <p:spPr>
          <a:xfrm>
            <a:off x="650239" y="130952"/>
            <a:ext cx="11704322" cy="2144888"/>
          </a:xfrm>
          <a:prstGeom prst="rect">
            <a:avLst/>
          </a:prstGeom>
        </p:spPr>
        <p:txBody>
          <a:bodyPr/>
          <a:lstStyle/>
          <a:p>
            <a:pPr lvl="0">
              <a:defRPr sz="1800">
                <a:solidFill>
                  <a:srgbClr val="000000"/>
                </a:solidFill>
                <a:effectLst/>
              </a:defRPr>
            </a:pPr>
            <a:r>
              <a:rPr sz="5800">
                <a:solidFill>
                  <a:srgbClr val="FFD8B5"/>
                </a:solidFill>
                <a:effectLst>
                  <a:outerShdw sx="100000" sy="100000" kx="0" ky="0" algn="b" rotWithShape="0" blurRad="114300" dist="101600" dir="2700000">
                    <a:srgbClr val="000000">
                      <a:alpha val="40000"/>
                    </a:srgbClr>
                  </a:outerShdw>
                </a:effectLst>
              </a:rPr>
              <a:t>Title Text</a:t>
            </a:r>
          </a:p>
        </p:txBody>
      </p:sp>
      <p:sp>
        <p:nvSpPr>
          <p:cNvPr id="29" name="Shape 29"/>
          <p:cNvSpPr/>
          <p:nvPr>
            <p:ph type="sldNum" sz="quarter" idx="2"/>
          </p:nvPr>
        </p:nvSpPr>
        <p:spPr>
          <a:xfrm>
            <a:off x="11921066" y="54920"/>
            <a:ext cx="1083735" cy="409449"/>
          </a:xfrm>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1" name="Shape 31"/>
          <p:cNvSpPr/>
          <p:nvPr>
            <p:ph type="title"/>
          </p:nvPr>
        </p:nvSpPr>
        <p:spPr>
          <a:xfrm>
            <a:off x="762000" y="2463800"/>
            <a:ext cx="11480800" cy="2540000"/>
          </a:xfrm>
          <a:prstGeom prst="rect">
            <a:avLst/>
          </a:prstGeom>
        </p:spPr>
        <p:txBody>
          <a:bodyPr lIns="50800" tIns="50800" rIns="50800" bIns="50800" anchor="b"/>
          <a:lstStyle>
            <a:lvl1pPr defTabSz="584200">
              <a:defRPr b="1" sz="6400">
                <a:solidFill>
                  <a:srgbClr val="FFFFFF"/>
                </a:solidFill>
                <a:effectLst>
                  <a:outerShdw sx="100000" sy="100000" kx="0" ky="0" algn="b" rotWithShape="0" blurRad="50800" dist="25400" dir="5400000">
                    <a:srgbClr val="000000"/>
                  </a:outerShdw>
                </a:effectLst>
                <a:latin typeface="+mn-lt"/>
                <a:ea typeface="+mn-ea"/>
                <a:cs typeface="+mn-cs"/>
                <a:sym typeface="Helvetica Neue"/>
              </a:defRPr>
            </a:lvl1pPr>
          </a:lstStyle>
          <a:p>
            <a:pPr lvl="0">
              <a:defRPr b="0" sz="1800">
                <a:solidFill>
                  <a:srgbClr val="000000"/>
                </a:solidFill>
                <a:effectLst/>
              </a:defRPr>
            </a:pPr>
            <a:r>
              <a:rPr b="1" sz="6400">
                <a:solidFill>
                  <a:srgbClr val="FFFFFF"/>
                </a:solidFill>
                <a:effectLst>
                  <a:outerShdw sx="100000" sy="100000" kx="0" ky="0" algn="b" rotWithShape="0" blurRad="50800" dist="25400" dir="5400000">
                    <a:srgbClr val="000000"/>
                  </a:outerShdw>
                </a:effectLst>
              </a:rPr>
              <a:t>Title Text</a:t>
            </a:r>
          </a:p>
        </p:txBody>
      </p:sp>
      <p:sp>
        <p:nvSpPr>
          <p:cNvPr id="32" name="Shape 32"/>
          <p:cNvSpPr/>
          <p:nvPr>
            <p:ph type="body" idx="1"/>
          </p:nvPr>
        </p:nvSpPr>
        <p:spPr>
          <a:xfrm>
            <a:off x="762000" y="5156200"/>
            <a:ext cx="11480800" cy="863600"/>
          </a:xfrm>
          <a:prstGeom prst="rect">
            <a:avLst/>
          </a:prstGeom>
        </p:spPr>
        <p:txBody>
          <a:bodyPr lIns="50800" tIns="50800" rIns="50800" bIns="50800"/>
          <a:lstStyle>
            <a:lvl1pPr marL="0" indent="0" algn="ctr" defTabSz="584200">
              <a:spcBef>
                <a:spcPts val="0"/>
              </a:spcBef>
              <a:buClrTx/>
              <a:buSzTx/>
              <a:buFontTx/>
              <a:buNone/>
              <a:defRPr sz="2400">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vl2pPr marL="0" indent="228600" algn="ctr" defTabSz="584200">
              <a:spcBef>
                <a:spcPts val="0"/>
              </a:spcBef>
              <a:buClrTx/>
              <a:buSzTx/>
              <a:buFontTx/>
              <a:buNone/>
              <a:defRPr sz="2400">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2pPr>
            <a:lvl3pPr marL="0" indent="457200" algn="ctr" defTabSz="584200">
              <a:spcBef>
                <a:spcPts val="0"/>
              </a:spcBef>
              <a:buClrTx/>
              <a:buSzTx/>
              <a:buFontTx/>
              <a:buNone/>
              <a:defRPr sz="2400">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3pPr>
            <a:lvl4pPr marL="0" indent="685800" algn="ctr" defTabSz="584200">
              <a:spcBef>
                <a:spcPts val="0"/>
              </a:spcBef>
              <a:buClrTx/>
              <a:buSzTx/>
              <a:buFontTx/>
              <a:buNone/>
              <a:defRPr sz="2400">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4pPr>
            <a:lvl5pPr marL="0" indent="914400" algn="ctr" defTabSz="584200">
              <a:spcBef>
                <a:spcPts val="0"/>
              </a:spcBef>
              <a:buClrTx/>
              <a:buSzTx/>
              <a:buFontTx/>
              <a:buNone/>
              <a:defRPr sz="2400">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5pPr>
          </a:lstStyle>
          <a:p>
            <a:pPr lvl="0">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One</a:t>
            </a:r>
            <a:endParaRPr sz="2400">
              <a:solidFill>
                <a:srgbClr val="FFFFFF"/>
              </a:solidFill>
              <a:effectLst>
                <a:outerShdw sx="100000" sy="100000" kx="0" ky="0" algn="b" rotWithShape="0" blurRad="50800" dist="25400" dir="5400000">
                  <a:srgbClr val="000000"/>
                </a:outerShdw>
              </a:effectLst>
            </a:endParaRPr>
          </a:p>
          <a:p>
            <a:pPr lvl="1">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Two</a:t>
            </a:r>
            <a:endParaRPr sz="2400">
              <a:solidFill>
                <a:srgbClr val="FFFFFF"/>
              </a:solidFill>
              <a:effectLst>
                <a:outerShdw sx="100000" sy="100000" kx="0" ky="0" algn="b" rotWithShape="0" blurRad="50800" dist="25400" dir="5400000">
                  <a:srgbClr val="000000"/>
                </a:outerShdw>
              </a:effectLst>
            </a:endParaRPr>
          </a:p>
          <a:p>
            <a:pPr lvl="2">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Three</a:t>
            </a:r>
            <a:endParaRPr sz="2400">
              <a:solidFill>
                <a:srgbClr val="FFFFFF"/>
              </a:solidFill>
              <a:effectLst>
                <a:outerShdw sx="100000" sy="100000" kx="0" ky="0" algn="b" rotWithShape="0" blurRad="50800" dist="25400" dir="5400000">
                  <a:srgbClr val="000000"/>
                </a:outerShdw>
              </a:effectLst>
            </a:endParaRPr>
          </a:p>
          <a:p>
            <a:pPr lvl="3">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Four</a:t>
            </a:r>
            <a:endParaRPr sz="2400">
              <a:solidFill>
                <a:srgbClr val="FFFFFF"/>
              </a:solidFill>
              <a:effectLst>
                <a:outerShdw sx="100000" sy="100000" kx="0" ky="0" algn="b" rotWithShape="0" blurRad="50800" dist="25400" dir="5400000">
                  <a:srgbClr val="000000"/>
                </a:outerShdw>
              </a:effectLst>
            </a:endParaRPr>
          </a:p>
          <a:p>
            <a:pPr lvl="4">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4" name="Shape 34"/>
          <p:cNvSpPr/>
          <p:nvPr>
            <p:ph type="title"/>
          </p:nvPr>
        </p:nvSpPr>
        <p:spPr>
          <a:xfrm>
            <a:off x="762000" y="203200"/>
            <a:ext cx="11480800" cy="2146300"/>
          </a:xfrm>
          <a:prstGeom prst="rect">
            <a:avLst/>
          </a:prstGeom>
        </p:spPr>
        <p:txBody>
          <a:bodyPr lIns="50800" tIns="50800" rIns="50800" bIns="50800"/>
          <a:lstStyle>
            <a:lvl1pPr defTabSz="584200">
              <a:defRPr b="1" sz="6400">
                <a:solidFill>
                  <a:srgbClr val="FFFFFF"/>
                </a:solidFill>
                <a:effectLst>
                  <a:outerShdw sx="100000" sy="100000" kx="0" ky="0" algn="b" rotWithShape="0" blurRad="50800" dist="25400" dir="5400000">
                    <a:srgbClr val="000000"/>
                  </a:outerShdw>
                </a:effectLst>
                <a:latin typeface="+mn-lt"/>
                <a:ea typeface="+mn-ea"/>
                <a:cs typeface="+mn-cs"/>
                <a:sym typeface="Helvetica Neue"/>
              </a:defRPr>
            </a:lvl1pPr>
          </a:lstStyle>
          <a:p>
            <a:pPr lvl="0">
              <a:defRPr b="0" sz="1800">
                <a:solidFill>
                  <a:srgbClr val="000000"/>
                </a:solidFill>
                <a:effectLst/>
              </a:defRPr>
            </a:pPr>
            <a:r>
              <a:rPr b="1" sz="6400">
                <a:solidFill>
                  <a:srgbClr val="FFFFFF"/>
                </a:solidFill>
                <a:effectLst>
                  <a:outerShdw sx="100000" sy="100000" kx="0" ky="0" algn="b" rotWithShape="0" blurRad="50800" dist="25400" dir="5400000">
                    <a:srgbClr val="000000"/>
                  </a:outerShdw>
                </a:effectLst>
              </a:rPr>
              <a:t>Title Text</a:t>
            </a:r>
          </a:p>
        </p:txBody>
      </p:sp>
      <p:sp>
        <p:nvSpPr>
          <p:cNvPr id="35" name="Shape 35"/>
          <p:cNvSpPr/>
          <p:nvPr>
            <p:ph type="body" idx="1"/>
          </p:nvPr>
        </p:nvSpPr>
        <p:spPr>
          <a:xfrm>
            <a:off x="762000" y="2413000"/>
            <a:ext cx="11480800" cy="6362700"/>
          </a:xfrm>
          <a:prstGeom prst="rect">
            <a:avLst/>
          </a:prstGeom>
        </p:spPr>
        <p:txBody>
          <a:bodyPr lIns="50800" tIns="50800" rIns="50800" bIns="50800" anchor="ctr"/>
          <a:lstStyle>
            <a:lvl1pPr marL="406400" indent="-406400" defTabSz="584200">
              <a:spcBef>
                <a:spcPts val="4200"/>
              </a:spcBef>
              <a:buClrTx/>
              <a:buSzPct val="75000"/>
              <a:buFontTx/>
              <a:buChar char="•"/>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vl2pPr marL="812800" indent="-406400" defTabSz="584200">
              <a:spcBef>
                <a:spcPts val="4200"/>
              </a:spcBef>
              <a:buClrTx/>
              <a:buSzPct val="75000"/>
              <a:buFontTx/>
              <a:buChar char="•"/>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2pPr>
            <a:lvl3pPr marL="1219200" indent="-406400" defTabSz="584200">
              <a:spcBef>
                <a:spcPts val="4200"/>
              </a:spcBef>
              <a:buClrTx/>
              <a:buSzPct val="75000"/>
              <a:buFontTx/>
              <a:buChar char="•"/>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3pPr>
            <a:lvl4pPr marL="1625600" indent="-406400" defTabSz="584200">
              <a:spcBef>
                <a:spcPts val="4200"/>
              </a:spcBef>
              <a:buClrTx/>
              <a:buSzPct val="75000"/>
              <a:buFontTx/>
              <a:buChar char="•"/>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4pPr>
            <a:lvl5pPr marL="2032000" indent="-406400" defTabSz="584200">
              <a:spcBef>
                <a:spcPts val="4200"/>
              </a:spcBef>
              <a:buClrTx/>
              <a:buSzPct val="75000"/>
              <a:buFontTx/>
              <a:buChar char="•"/>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5pPr>
          </a:lstStyle>
          <a:p>
            <a:pPr lvl="0">
              <a:defRPr sz="1800">
                <a:solidFill>
                  <a:srgbClr val="000000"/>
                </a:solidFill>
                <a:effectLst/>
              </a:defRPr>
            </a:pPr>
            <a:r>
              <a:rPr sz="3400">
                <a:solidFill>
                  <a:srgbClr val="EBEBEB"/>
                </a:solidFill>
                <a:effectLst>
                  <a:outerShdw sx="100000" sy="100000" kx="0" ky="0" algn="b" rotWithShape="0" blurRad="50800" dist="25400" dir="5400000">
                    <a:srgbClr val="000000"/>
                  </a:outerShdw>
                </a:effectLst>
              </a:rPr>
              <a:t>Body Level One</a:t>
            </a:r>
            <a:endParaRPr sz="3400">
              <a:solidFill>
                <a:srgbClr val="EBEBEB"/>
              </a:solidFill>
              <a:effectLst>
                <a:outerShdw sx="100000" sy="100000" kx="0" ky="0" algn="b" rotWithShape="0" blurRad="50800" dist="25400" dir="5400000">
                  <a:srgbClr val="000000"/>
                </a:outerShdw>
              </a:effectLst>
            </a:endParaRPr>
          </a:p>
          <a:p>
            <a:pPr lvl="1">
              <a:defRPr sz="1800">
                <a:solidFill>
                  <a:srgbClr val="000000"/>
                </a:solidFill>
                <a:effectLst/>
              </a:defRPr>
            </a:pPr>
            <a:r>
              <a:rPr sz="3400">
                <a:solidFill>
                  <a:srgbClr val="EBEBEB"/>
                </a:solidFill>
                <a:effectLst>
                  <a:outerShdw sx="100000" sy="100000" kx="0" ky="0" algn="b" rotWithShape="0" blurRad="50800" dist="25400" dir="5400000">
                    <a:srgbClr val="000000"/>
                  </a:outerShdw>
                </a:effectLst>
              </a:rPr>
              <a:t>Body Level Two</a:t>
            </a:r>
            <a:endParaRPr sz="3400">
              <a:solidFill>
                <a:srgbClr val="EBEBEB"/>
              </a:solidFill>
              <a:effectLst>
                <a:outerShdw sx="100000" sy="100000" kx="0" ky="0" algn="b" rotWithShape="0" blurRad="50800" dist="25400" dir="5400000">
                  <a:srgbClr val="000000"/>
                </a:outerShdw>
              </a:effectLst>
            </a:endParaRPr>
          </a:p>
          <a:p>
            <a:pPr lvl="2">
              <a:defRPr sz="1800">
                <a:solidFill>
                  <a:srgbClr val="000000"/>
                </a:solidFill>
                <a:effectLst/>
              </a:defRPr>
            </a:pPr>
            <a:r>
              <a:rPr sz="3400">
                <a:solidFill>
                  <a:srgbClr val="EBEBEB"/>
                </a:solidFill>
                <a:effectLst>
                  <a:outerShdw sx="100000" sy="100000" kx="0" ky="0" algn="b" rotWithShape="0" blurRad="50800" dist="25400" dir="5400000">
                    <a:srgbClr val="000000"/>
                  </a:outerShdw>
                </a:effectLst>
              </a:rPr>
              <a:t>Body Level Three</a:t>
            </a:r>
            <a:endParaRPr sz="3400">
              <a:solidFill>
                <a:srgbClr val="EBEBEB"/>
              </a:solidFill>
              <a:effectLst>
                <a:outerShdw sx="100000" sy="100000" kx="0" ky="0" algn="b" rotWithShape="0" blurRad="50800" dist="25400" dir="5400000">
                  <a:srgbClr val="000000"/>
                </a:outerShdw>
              </a:effectLst>
            </a:endParaRPr>
          </a:p>
          <a:p>
            <a:pPr lvl="3">
              <a:defRPr sz="1800">
                <a:solidFill>
                  <a:srgbClr val="000000"/>
                </a:solidFill>
                <a:effectLst/>
              </a:defRPr>
            </a:pPr>
            <a:r>
              <a:rPr sz="3400">
                <a:solidFill>
                  <a:srgbClr val="EBEBEB"/>
                </a:solidFill>
                <a:effectLst>
                  <a:outerShdw sx="100000" sy="100000" kx="0" ky="0" algn="b" rotWithShape="0" blurRad="50800" dist="25400" dir="5400000">
                    <a:srgbClr val="000000"/>
                  </a:outerShdw>
                </a:effectLst>
              </a:rPr>
              <a:t>Body Level Four</a:t>
            </a:r>
            <a:endParaRPr sz="3400">
              <a:solidFill>
                <a:srgbClr val="EBEBEB"/>
              </a:solidFill>
              <a:effectLst>
                <a:outerShdw sx="100000" sy="100000" kx="0" ky="0" algn="b" rotWithShape="0" blurRad="50800" dist="25400" dir="5400000">
                  <a:srgbClr val="000000"/>
                </a:outerShdw>
              </a:effectLst>
            </a:endParaRPr>
          </a:p>
          <a:p>
            <a:pPr lvl="4">
              <a:defRPr sz="1800">
                <a:solidFill>
                  <a:srgbClr val="000000"/>
                </a:solidFill>
                <a:effectLst/>
              </a:defRPr>
            </a:pPr>
            <a:r>
              <a:rPr sz="3400">
                <a:solidFill>
                  <a:srgbClr val="EBEBEB"/>
                </a:solidFill>
                <a:effectLst>
                  <a:outerShdw sx="100000" sy="100000" kx="0" ky="0" algn="b" rotWithShape="0" blurRad="50800" dist="25400" dir="5400000">
                    <a:srgbClr val="000000"/>
                  </a:outerShdw>
                </a:effectLst>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7" name="cool-background-textures-at_textures1.png"/>
          <p:cNvPicPr/>
          <p:nvPr/>
        </p:nvPicPr>
        <p:blipFill>
          <a:blip r:embed="rId3">
            <a:extLst/>
          </a:blip>
          <a:stretch>
            <a:fillRect/>
          </a:stretch>
        </p:blipFill>
        <p:spPr>
          <a:xfrm>
            <a:off x="-1295400" y="0"/>
            <a:ext cx="14274800" cy="9753600"/>
          </a:xfrm>
          <a:prstGeom prst="rect">
            <a:avLst/>
          </a:prstGeom>
          <a:ln w="12700">
            <a:miter lim="400000"/>
          </a:ln>
        </p:spPr>
      </p:pic>
      <p:sp>
        <p:nvSpPr>
          <p:cNvPr id="38" name="Shape 38"/>
          <p:cNvSpPr/>
          <p:nvPr>
            <p:ph type="title"/>
          </p:nvPr>
        </p:nvSpPr>
        <p:spPr>
          <a:xfrm>
            <a:off x="1079500" y="2921000"/>
            <a:ext cx="10845800" cy="2413000"/>
          </a:xfrm>
          <a:prstGeom prst="rect">
            <a:avLst/>
          </a:prstGeom>
        </p:spPr>
        <p:txBody>
          <a:bodyPr lIns="50800" tIns="50800" rIns="50800" bIns="50800" anchor="b">
            <a:noAutofit/>
          </a:bodyPr>
          <a:lstStyle>
            <a:lvl1pPr defTabSz="584200">
              <a:defRPr sz="8000">
                <a:solidFill>
                  <a:srgbClr val="FFFFFF"/>
                </a:solidFill>
                <a:latin typeface="American Typewriter"/>
                <a:ea typeface="American Typewriter"/>
                <a:cs typeface="American Typewriter"/>
                <a:sym typeface="American Typewriter"/>
              </a:defRPr>
            </a:lvl1pPr>
          </a:lstStyle>
          <a:p>
            <a:pPr lvl="0">
              <a:defRPr sz="1800">
                <a:solidFill>
                  <a:srgbClr val="000000"/>
                </a:solidFill>
                <a:effectLst/>
              </a:defRPr>
            </a:pPr>
            <a:r>
              <a:rPr sz="8000">
                <a:solidFill>
                  <a:srgbClr val="FFFFFF"/>
                </a:solidFill>
              </a:rPr>
              <a:t>Title Text</a:t>
            </a:r>
          </a:p>
        </p:txBody>
      </p:sp>
      <p:sp>
        <p:nvSpPr>
          <p:cNvPr id="39" name="Shape 39"/>
          <p:cNvSpPr/>
          <p:nvPr>
            <p:ph type="body" idx="1"/>
          </p:nvPr>
        </p:nvSpPr>
        <p:spPr>
          <a:xfrm>
            <a:off x="1079500" y="5359400"/>
            <a:ext cx="10845800" cy="1380067"/>
          </a:xfrm>
          <a:prstGeom prst="rect">
            <a:avLst/>
          </a:prstGeom>
        </p:spPr>
        <p:txBody>
          <a:bodyPr lIns="50800" tIns="50800" rIns="50800" bIns="50800">
            <a:noAutofit/>
          </a:bodyPr>
          <a:lstStyle>
            <a:lvl1pPr marL="0" indent="0" algn="ctr" defTabSz="584200">
              <a:spcBef>
                <a:spcPts val="0"/>
              </a:spcBef>
              <a:buClrTx/>
              <a:buSzTx/>
              <a:buFontTx/>
              <a:buNone/>
              <a:defRPr sz="4200">
                <a:solidFill>
                  <a:srgbClr val="909696"/>
                </a:solidFill>
                <a:latin typeface="American Typewriter"/>
                <a:ea typeface="American Typewriter"/>
                <a:cs typeface="American Typewriter"/>
                <a:sym typeface="American Typewriter"/>
              </a:defRPr>
            </a:lvl1pPr>
            <a:lvl2pPr marL="0" indent="0" algn="ctr" defTabSz="584200">
              <a:spcBef>
                <a:spcPts val="0"/>
              </a:spcBef>
              <a:buClrTx/>
              <a:buSzTx/>
              <a:buFontTx/>
              <a:buNone/>
              <a:defRPr sz="4200">
                <a:solidFill>
                  <a:srgbClr val="909696"/>
                </a:solidFill>
                <a:latin typeface="American Typewriter"/>
                <a:ea typeface="American Typewriter"/>
                <a:cs typeface="American Typewriter"/>
                <a:sym typeface="American Typewriter"/>
              </a:defRPr>
            </a:lvl2pPr>
            <a:lvl3pPr marL="0" indent="0" algn="ctr" defTabSz="584200">
              <a:spcBef>
                <a:spcPts val="0"/>
              </a:spcBef>
              <a:buClrTx/>
              <a:buSzTx/>
              <a:buFontTx/>
              <a:buNone/>
              <a:defRPr sz="4200">
                <a:solidFill>
                  <a:srgbClr val="909696"/>
                </a:solidFill>
                <a:latin typeface="American Typewriter"/>
                <a:ea typeface="American Typewriter"/>
                <a:cs typeface="American Typewriter"/>
                <a:sym typeface="American Typewriter"/>
              </a:defRPr>
            </a:lvl3pPr>
            <a:lvl4pPr marL="0" indent="0" algn="ctr" defTabSz="584200">
              <a:spcBef>
                <a:spcPts val="0"/>
              </a:spcBef>
              <a:buClrTx/>
              <a:buSzTx/>
              <a:buFontTx/>
              <a:buNone/>
              <a:defRPr sz="4200">
                <a:solidFill>
                  <a:srgbClr val="909696"/>
                </a:solidFill>
                <a:latin typeface="American Typewriter"/>
                <a:ea typeface="American Typewriter"/>
                <a:cs typeface="American Typewriter"/>
                <a:sym typeface="American Typewriter"/>
              </a:defRPr>
            </a:lvl4pPr>
            <a:lvl5pPr marL="0" indent="0" algn="ctr" defTabSz="584200">
              <a:spcBef>
                <a:spcPts val="0"/>
              </a:spcBef>
              <a:buClrTx/>
              <a:buSzTx/>
              <a:buFontTx/>
              <a:buNone/>
              <a:defRPr sz="4200">
                <a:solidFill>
                  <a:srgbClr val="909696"/>
                </a:solidFill>
                <a:latin typeface="American Typewriter"/>
                <a:ea typeface="American Typewriter"/>
                <a:cs typeface="American Typewriter"/>
                <a:sym typeface="American Typewriter"/>
              </a:defRPr>
            </a:lvl5pPr>
          </a:lstStyle>
          <a:p>
            <a:pPr lvl="0">
              <a:defRPr sz="1800">
                <a:solidFill>
                  <a:srgbClr val="000000"/>
                </a:solidFill>
              </a:defRPr>
            </a:pPr>
            <a:r>
              <a:rPr sz="4200">
                <a:solidFill>
                  <a:srgbClr val="909696"/>
                </a:solidFill>
              </a:rPr>
              <a:t>Body Level One</a:t>
            </a:r>
            <a:endParaRPr sz="4200">
              <a:solidFill>
                <a:srgbClr val="909696"/>
              </a:solidFill>
            </a:endParaRPr>
          </a:p>
          <a:p>
            <a:pPr lvl="1">
              <a:defRPr sz="1800">
                <a:solidFill>
                  <a:srgbClr val="000000"/>
                </a:solidFill>
              </a:defRPr>
            </a:pPr>
            <a:r>
              <a:rPr sz="4200">
                <a:solidFill>
                  <a:srgbClr val="909696"/>
                </a:solidFill>
              </a:rPr>
              <a:t>Body Level Two</a:t>
            </a:r>
            <a:endParaRPr sz="4200">
              <a:solidFill>
                <a:srgbClr val="909696"/>
              </a:solidFill>
            </a:endParaRPr>
          </a:p>
          <a:p>
            <a:pPr lvl="2">
              <a:defRPr sz="1800">
                <a:solidFill>
                  <a:srgbClr val="000000"/>
                </a:solidFill>
              </a:defRPr>
            </a:pPr>
            <a:r>
              <a:rPr sz="4200">
                <a:solidFill>
                  <a:srgbClr val="909696"/>
                </a:solidFill>
              </a:rPr>
              <a:t>Body Level Three</a:t>
            </a:r>
            <a:endParaRPr sz="4200">
              <a:solidFill>
                <a:srgbClr val="909696"/>
              </a:solidFill>
            </a:endParaRPr>
          </a:p>
          <a:p>
            <a:pPr lvl="3">
              <a:defRPr sz="1800">
                <a:solidFill>
                  <a:srgbClr val="000000"/>
                </a:solidFill>
              </a:defRPr>
            </a:pPr>
            <a:r>
              <a:rPr sz="4200">
                <a:solidFill>
                  <a:srgbClr val="909696"/>
                </a:solidFill>
              </a:rPr>
              <a:t>Body Level Four</a:t>
            </a:r>
            <a:endParaRPr sz="4200">
              <a:solidFill>
                <a:srgbClr val="909696"/>
              </a:solidFill>
            </a:endParaRPr>
          </a:p>
          <a:p>
            <a:pPr lvl="4">
              <a:defRPr sz="1800">
                <a:solidFill>
                  <a:srgbClr val="000000"/>
                </a:solidFill>
              </a:defRPr>
            </a:pPr>
            <a:r>
              <a:rPr sz="4200">
                <a:solidFill>
                  <a:srgbClr val="909696"/>
                </a:solidFill>
              </a:rPr>
              <a:t>Body Level Five</a:t>
            </a:r>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 name="image2.png"/>
          <p:cNvPicPr/>
          <p:nvPr/>
        </p:nvPicPr>
        <p:blipFill>
          <a:blip r:embed="rId3">
            <a:extLst/>
          </a:blip>
          <a:stretch>
            <a:fillRect/>
          </a:stretch>
        </p:blipFill>
        <p:spPr>
          <a:xfrm>
            <a:off x="-1" y="-1"/>
            <a:ext cx="13004802" cy="9753602"/>
          </a:xfrm>
          <a:prstGeom prst="rect">
            <a:avLst/>
          </a:prstGeom>
          <a:ln w="12700">
            <a:miter lim="400000"/>
          </a:ln>
        </p:spPr>
      </p:pic>
      <p:sp>
        <p:nvSpPr>
          <p:cNvPr id="3" name="Shape 3"/>
          <p:cNvSpPr/>
          <p:nvPr>
            <p:ph type="title"/>
          </p:nvPr>
        </p:nvSpPr>
        <p:spPr>
          <a:xfrm>
            <a:off x="650239" y="130952"/>
            <a:ext cx="11704322" cy="214488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normAutofit fontScale="100000" lnSpcReduction="0"/>
          </a:bodyPr>
          <a:lstStyle/>
          <a:p>
            <a:pPr lvl="0">
              <a:defRPr sz="1800">
                <a:solidFill>
                  <a:srgbClr val="000000"/>
                </a:solidFill>
                <a:effectLst/>
              </a:defRPr>
            </a:pPr>
            <a:r>
              <a:rPr sz="5800">
                <a:solidFill>
                  <a:srgbClr val="FFD8B5"/>
                </a:solidFill>
                <a:effectLst>
                  <a:outerShdw sx="100000" sy="100000" kx="0" ky="0" algn="b" rotWithShape="0" blurRad="114300" dist="101600" dir="2700000">
                    <a:srgbClr val="000000">
                      <a:alpha val="40000"/>
                    </a:srgbClr>
                  </a:outerShdw>
                </a:effectLst>
              </a:rPr>
              <a:t>Title Text</a:t>
            </a:r>
          </a:p>
        </p:txBody>
      </p:sp>
      <p:sp>
        <p:nvSpPr>
          <p:cNvPr id="4" name="Shape 4"/>
          <p:cNvSpPr/>
          <p:nvPr>
            <p:ph type="body" idx="1"/>
          </p:nvPr>
        </p:nvSpPr>
        <p:spPr>
          <a:xfrm>
            <a:off x="650239" y="2275839"/>
            <a:ext cx="11704322" cy="747776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ormAutofit fontScale="100000" lnSpcReduction="0"/>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
        <p:nvSpPr>
          <p:cNvPr id="5" name="Shape 5"/>
          <p:cNvSpPr/>
          <p:nvPr>
            <p:ph type="sldNum" sz="quarter" idx="2"/>
          </p:nvPr>
        </p:nvSpPr>
        <p:spPr>
          <a:xfrm>
            <a:off x="11921066" y="54920"/>
            <a:ext cx="1083735" cy="409449"/>
          </a:xfrm>
          <a:prstGeom prst="rect">
            <a:avLst/>
          </a:prstGeom>
          <a:ln w="12700">
            <a:miter lim="400000"/>
          </a:ln>
        </p:spPr>
        <p:txBody>
          <a:bodyPr lIns="65023" tIns="65023" rIns="65023" bIns="65023" anchor="ctr">
            <a:spAutoFit/>
          </a:bodyPr>
          <a:lstStyle>
            <a:lvl1pPr algn="r">
              <a:defRPr i="1" sz="1800">
                <a:effectLst>
                  <a:outerShdw sx="100000" sy="100000" kx="0" ky="0" algn="b" rotWithShape="0" blurRad="63500" dist="310007" dir="7680000">
                    <a:srgbClr val="000000">
                      <a:alpha val="32000"/>
                    </a:srgbClr>
                  </a:outerShdw>
                </a:effectLst>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Lst>
  <p:transition spd="med" advClick="1"/>
  <p:txStyles>
    <p:titleStyle>
      <a:lvl1pPr algn="ctr">
        <a:defRPr sz="5800">
          <a:solidFill>
            <a:srgbClr val="FFD8B5"/>
          </a:solidFill>
          <a:effectLst>
            <a:outerShdw sx="100000" sy="100000" kx="0" ky="0" algn="b" rotWithShape="0" blurRad="114300" dist="101600" dir="2700000">
              <a:srgbClr val="000000">
                <a:alpha val="40000"/>
              </a:srgbClr>
            </a:outerShdw>
          </a:effectLst>
          <a:latin typeface="Lucida Sans Regular"/>
          <a:ea typeface="Lucida Sans Regular"/>
          <a:cs typeface="Lucida Sans Regular"/>
          <a:sym typeface="Lucida Sans Regular"/>
        </a:defRPr>
      </a:lvl1pPr>
      <a:lvl2pPr algn="ctr">
        <a:defRPr sz="5800">
          <a:solidFill>
            <a:srgbClr val="FFD8B5"/>
          </a:solidFill>
          <a:effectLst>
            <a:outerShdw sx="100000" sy="100000" kx="0" ky="0" algn="b" rotWithShape="0" blurRad="114300" dist="101600" dir="2700000">
              <a:srgbClr val="000000">
                <a:alpha val="40000"/>
              </a:srgbClr>
            </a:outerShdw>
          </a:effectLst>
          <a:latin typeface="Lucida Sans Regular"/>
          <a:ea typeface="Lucida Sans Regular"/>
          <a:cs typeface="Lucida Sans Regular"/>
          <a:sym typeface="Lucida Sans Regular"/>
        </a:defRPr>
      </a:lvl2pPr>
      <a:lvl3pPr algn="ctr">
        <a:defRPr sz="5800">
          <a:solidFill>
            <a:srgbClr val="FFD8B5"/>
          </a:solidFill>
          <a:effectLst>
            <a:outerShdw sx="100000" sy="100000" kx="0" ky="0" algn="b" rotWithShape="0" blurRad="114300" dist="101600" dir="2700000">
              <a:srgbClr val="000000">
                <a:alpha val="40000"/>
              </a:srgbClr>
            </a:outerShdw>
          </a:effectLst>
          <a:latin typeface="Lucida Sans Regular"/>
          <a:ea typeface="Lucida Sans Regular"/>
          <a:cs typeface="Lucida Sans Regular"/>
          <a:sym typeface="Lucida Sans Regular"/>
        </a:defRPr>
      </a:lvl3pPr>
      <a:lvl4pPr algn="ctr">
        <a:defRPr sz="5800">
          <a:solidFill>
            <a:srgbClr val="FFD8B5"/>
          </a:solidFill>
          <a:effectLst>
            <a:outerShdw sx="100000" sy="100000" kx="0" ky="0" algn="b" rotWithShape="0" blurRad="114300" dist="101600" dir="2700000">
              <a:srgbClr val="000000">
                <a:alpha val="40000"/>
              </a:srgbClr>
            </a:outerShdw>
          </a:effectLst>
          <a:latin typeface="Lucida Sans Regular"/>
          <a:ea typeface="Lucida Sans Regular"/>
          <a:cs typeface="Lucida Sans Regular"/>
          <a:sym typeface="Lucida Sans Regular"/>
        </a:defRPr>
      </a:lvl4pPr>
      <a:lvl5pPr algn="ctr">
        <a:defRPr sz="5800">
          <a:solidFill>
            <a:srgbClr val="FFD8B5"/>
          </a:solidFill>
          <a:effectLst>
            <a:outerShdw sx="100000" sy="100000" kx="0" ky="0" algn="b" rotWithShape="0" blurRad="114300" dist="101600" dir="2700000">
              <a:srgbClr val="000000">
                <a:alpha val="40000"/>
              </a:srgbClr>
            </a:outerShdw>
          </a:effectLst>
          <a:latin typeface="Lucida Sans Regular"/>
          <a:ea typeface="Lucida Sans Regular"/>
          <a:cs typeface="Lucida Sans Regular"/>
          <a:sym typeface="Lucida Sans Regular"/>
        </a:defRPr>
      </a:lvl5pPr>
      <a:lvl6pPr algn="ctr">
        <a:defRPr sz="5800">
          <a:solidFill>
            <a:srgbClr val="FFD8B5"/>
          </a:solidFill>
          <a:effectLst>
            <a:outerShdw sx="100000" sy="100000" kx="0" ky="0" algn="b" rotWithShape="0" blurRad="114300" dist="101600" dir="2700000">
              <a:srgbClr val="000000">
                <a:alpha val="40000"/>
              </a:srgbClr>
            </a:outerShdw>
          </a:effectLst>
          <a:latin typeface="Lucida Sans Regular"/>
          <a:ea typeface="Lucida Sans Regular"/>
          <a:cs typeface="Lucida Sans Regular"/>
          <a:sym typeface="Lucida Sans Regular"/>
        </a:defRPr>
      </a:lvl6pPr>
      <a:lvl7pPr algn="ctr">
        <a:defRPr sz="5800">
          <a:solidFill>
            <a:srgbClr val="FFD8B5"/>
          </a:solidFill>
          <a:effectLst>
            <a:outerShdw sx="100000" sy="100000" kx="0" ky="0" algn="b" rotWithShape="0" blurRad="114300" dist="101600" dir="2700000">
              <a:srgbClr val="000000">
                <a:alpha val="40000"/>
              </a:srgbClr>
            </a:outerShdw>
          </a:effectLst>
          <a:latin typeface="Lucida Sans Regular"/>
          <a:ea typeface="Lucida Sans Regular"/>
          <a:cs typeface="Lucida Sans Regular"/>
          <a:sym typeface="Lucida Sans Regular"/>
        </a:defRPr>
      </a:lvl7pPr>
      <a:lvl8pPr algn="ctr">
        <a:defRPr sz="5800">
          <a:solidFill>
            <a:srgbClr val="FFD8B5"/>
          </a:solidFill>
          <a:effectLst>
            <a:outerShdw sx="100000" sy="100000" kx="0" ky="0" algn="b" rotWithShape="0" blurRad="114300" dist="101600" dir="2700000">
              <a:srgbClr val="000000">
                <a:alpha val="40000"/>
              </a:srgbClr>
            </a:outerShdw>
          </a:effectLst>
          <a:latin typeface="Lucida Sans Regular"/>
          <a:ea typeface="Lucida Sans Regular"/>
          <a:cs typeface="Lucida Sans Regular"/>
          <a:sym typeface="Lucida Sans Regular"/>
        </a:defRPr>
      </a:lvl8pPr>
      <a:lvl9pPr algn="ctr">
        <a:defRPr sz="5800">
          <a:solidFill>
            <a:srgbClr val="FFD8B5"/>
          </a:solidFill>
          <a:effectLst>
            <a:outerShdw sx="100000" sy="100000" kx="0" ky="0" algn="b" rotWithShape="0" blurRad="114300" dist="101600" dir="2700000">
              <a:srgbClr val="000000">
                <a:alpha val="40000"/>
              </a:srgbClr>
            </a:outerShdw>
          </a:effectLst>
          <a:latin typeface="Lucida Sans Regular"/>
          <a:ea typeface="Lucida Sans Regular"/>
          <a:cs typeface="Lucida Sans Regular"/>
          <a:sym typeface="Lucida Sans Regular"/>
        </a:defRPr>
      </a:lvl9pPr>
    </p:titleStyle>
    <p:bodyStyle>
      <a:lvl1pPr marL="695597" indent="-558437">
        <a:spcBef>
          <a:spcPts val="600"/>
        </a:spcBef>
        <a:buClr>
          <a:srgbClr val="F9F9F9"/>
        </a:buClr>
        <a:buSzPct val="65000"/>
        <a:buFont typeface="Wingdings 2"/>
        <a:buChar char=""/>
        <a:defRPr sz="3800">
          <a:solidFill>
            <a:srgbClr val="FFFFFF"/>
          </a:solidFill>
          <a:latin typeface="Book Antiqua"/>
          <a:ea typeface="Book Antiqua"/>
          <a:cs typeface="Book Antiqua"/>
          <a:sym typeface="Book Antiqua"/>
        </a:defRPr>
      </a:lvl1pPr>
      <a:lvl2pPr marL="1034033" indent="-448817">
        <a:spcBef>
          <a:spcPts val="600"/>
        </a:spcBef>
        <a:buClr>
          <a:srgbClr val="F9F9F9"/>
        </a:buClr>
        <a:buSzPct val="80000"/>
        <a:buFont typeface="Wingdings 2"/>
        <a:buChar char="◼"/>
        <a:defRPr sz="3800">
          <a:solidFill>
            <a:srgbClr val="FFFFFF"/>
          </a:solidFill>
          <a:latin typeface="Book Antiqua"/>
          <a:ea typeface="Book Antiqua"/>
          <a:cs typeface="Book Antiqua"/>
          <a:sym typeface="Book Antiqua"/>
        </a:defRPr>
      </a:lvl2pPr>
      <a:lvl3pPr marL="1300110" indent="-394854">
        <a:spcBef>
          <a:spcPts val="600"/>
        </a:spcBef>
        <a:buClr>
          <a:srgbClr val="F9F9F9"/>
        </a:buClr>
        <a:buSzPct val="95000"/>
        <a:buFont typeface="Wingdings 2"/>
        <a:buChar char="▫"/>
        <a:defRPr sz="3800">
          <a:solidFill>
            <a:srgbClr val="FFFFFF"/>
          </a:solidFill>
          <a:latin typeface="Book Antiqua"/>
          <a:ea typeface="Book Antiqua"/>
          <a:cs typeface="Book Antiqua"/>
          <a:sym typeface="Book Antiqua"/>
        </a:defRPr>
      </a:lvl3pPr>
      <a:lvl4pPr marL="1517903" indent="-347472">
        <a:spcBef>
          <a:spcPts val="600"/>
        </a:spcBef>
        <a:buClr>
          <a:srgbClr val="F9F9F9"/>
        </a:buClr>
        <a:buSzPct val="100000"/>
        <a:buFont typeface="Wingdings 2"/>
        <a:buChar char=""/>
        <a:defRPr sz="3800">
          <a:solidFill>
            <a:srgbClr val="FFFFFF"/>
          </a:solidFill>
          <a:latin typeface="Book Antiqua"/>
          <a:ea typeface="Book Antiqua"/>
          <a:cs typeface="Book Antiqua"/>
          <a:sym typeface="Book Antiqua"/>
        </a:defRPr>
      </a:lvl4pPr>
      <a:lvl5pPr marL="1709927" indent="-347472">
        <a:spcBef>
          <a:spcPts val="600"/>
        </a:spcBef>
        <a:buClr>
          <a:srgbClr val="F9F9F9"/>
        </a:buClr>
        <a:buSzPct val="100000"/>
        <a:buFont typeface="Wingdings 2"/>
        <a:buChar char="◾"/>
        <a:defRPr sz="3800">
          <a:solidFill>
            <a:srgbClr val="FFFFFF"/>
          </a:solidFill>
          <a:latin typeface="Book Antiqua"/>
          <a:ea typeface="Book Antiqua"/>
          <a:cs typeface="Book Antiqua"/>
          <a:sym typeface="Book Antiqua"/>
        </a:defRPr>
      </a:lvl5pPr>
      <a:lvl6pPr marL="1967992" indent="-386080">
        <a:spcBef>
          <a:spcPts val="600"/>
        </a:spcBef>
        <a:buClr>
          <a:srgbClr val="F9F9F9"/>
        </a:buClr>
        <a:buSzPct val="100000"/>
        <a:buFont typeface="Wingdings 2"/>
        <a:buChar char=""/>
        <a:defRPr sz="3800">
          <a:solidFill>
            <a:srgbClr val="FFFFFF"/>
          </a:solidFill>
          <a:latin typeface="Book Antiqua"/>
          <a:ea typeface="Book Antiqua"/>
          <a:cs typeface="Book Antiqua"/>
          <a:sym typeface="Book Antiqua"/>
        </a:defRPr>
      </a:lvl6pPr>
      <a:lvl7pPr marL="2217419" indent="-434339">
        <a:spcBef>
          <a:spcPts val="600"/>
        </a:spcBef>
        <a:buClr>
          <a:srgbClr val="F9F9F9"/>
        </a:buClr>
        <a:buSzPct val="100000"/>
        <a:buFont typeface="Wingdings 2"/>
        <a:buChar char="●"/>
        <a:defRPr sz="3800">
          <a:solidFill>
            <a:srgbClr val="FFFFFF"/>
          </a:solidFill>
          <a:latin typeface="Book Antiqua"/>
          <a:ea typeface="Book Antiqua"/>
          <a:cs typeface="Book Antiqua"/>
          <a:sym typeface="Book Antiqua"/>
        </a:defRPr>
      </a:lvl7pPr>
      <a:lvl8pPr marL="2480636" indent="-496388">
        <a:spcBef>
          <a:spcPts val="600"/>
        </a:spcBef>
        <a:buClr>
          <a:srgbClr val="F9F9F9"/>
        </a:buClr>
        <a:buSzPct val="100000"/>
        <a:buFont typeface="Wingdings 2"/>
        <a:buChar char="●"/>
        <a:defRPr sz="3800">
          <a:solidFill>
            <a:srgbClr val="FFFFFF"/>
          </a:solidFill>
          <a:latin typeface="Book Antiqua"/>
          <a:ea typeface="Book Antiqua"/>
          <a:cs typeface="Book Antiqua"/>
          <a:sym typeface="Book Antiqua"/>
        </a:defRPr>
      </a:lvl8pPr>
      <a:lvl9pPr marL="2681804" indent="-496388">
        <a:spcBef>
          <a:spcPts val="600"/>
        </a:spcBef>
        <a:buClr>
          <a:srgbClr val="F9F9F9"/>
        </a:buClr>
        <a:buSzPct val="100000"/>
        <a:buFont typeface="Wingdings 2"/>
        <a:buChar char="●"/>
        <a:defRPr sz="3800">
          <a:solidFill>
            <a:srgbClr val="FFFFFF"/>
          </a:solidFill>
          <a:latin typeface="Book Antiqua"/>
          <a:ea typeface="Book Antiqua"/>
          <a:cs typeface="Book Antiqua"/>
          <a:sym typeface="Book Antiqua"/>
        </a:defRPr>
      </a:lvl9pPr>
    </p:bodyStyle>
    <p:otherStyle>
      <a:lvl1pPr algn="r">
        <a:defRPr i="1">
          <a:solidFill>
            <a:schemeClr val="tx1"/>
          </a:solidFill>
          <a:effectLst>
            <a:outerShdw sx="100000" sy="100000" kx="0" ky="0" algn="b" rotWithShape="0" blurRad="63500" dist="310007" dir="7680000">
              <a:srgbClr val="000000">
                <a:alpha val="32000"/>
              </a:srgbClr>
            </a:outerShdw>
          </a:effectLst>
          <a:latin typeface="+mn-lt"/>
          <a:ea typeface="+mn-ea"/>
          <a:cs typeface="+mn-cs"/>
          <a:sym typeface="Book Antiqua"/>
        </a:defRPr>
      </a:lvl1pPr>
      <a:lvl2pPr indent="457200" algn="r">
        <a:defRPr i="1">
          <a:solidFill>
            <a:schemeClr val="tx1"/>
          </a:solidFill>
          <a:effectLst>
            <a:outerShdw sx="100000" sy="100000" kx="0" ky="0" algn="b" rotWithShape="0" blurRad="63500" dist="310007" dir="7680000">
              <a:srgbClr val="000000">
                <a:alpha val="32000"/>
              </a:srgbClr>
            </a:outerShdw>
          </a:effectLst>
          <a:latin typeface="+mn-lt"/>
          <a:ea typeface="+mn-ea"/>
          <a:cs typeface="+mn-cs"/>
          <a:sym typeface="Book Antiqua"/>
        </a:defRPr>
      </a:lvl2pPr>
      <a:lvl3pPr indent="914400" algn="r">
        <a:defRPr i="1">
          <a:solidFill>
            <a:schemeClr val="tx1"/>
          </a:solidFill>
          <a:effectLst>
            <a:outerShdw sx="100000" sy="100000" kx="0" ky="0" algn="b" rotWithShape="0" blurRad="63500" dist="310007" dir="7680000">
              <a:srgbClr val="000000">
                <a:alpha val="32000"/>
              </a:srgbClr>
            </a:outerShdw>
          </a:effectLst>
          <a:latin typeface="+mn-lt"/>
          <a:ea typeface="+mn-ea"/>
          <a:cs typeface="+mn-cs"/>
          <a:sym typeface="Book Antiqua"/>
        </a:defRPr>
      </a:lvl3pPr>
      <a:lvl4pPr indent="1371600" algn="r">
        <a:defRPr i="1">
          <a:solidFill>
            <a:schemeClr val="tx1"/>
          </a:solidFill>
          <a:effectLst>
            <a:outerShdw sx="100000" sy="100000" kx="0" ky="0" algn="b" rotWithShape="0" blurRad="63500" dist="310007" dir="7680000">
              <a:srgbClr val="000000">
                <a:alpha val="32000"/>
              </a:srgbClr>
            </a:outerShdw>
          </a:effectLst>
          <a:latin typeface="+mn-lt"/>
          <a:ea typeface="+mn-ea"/>
          <a:cs typeface="+mn-cs"/>
          <a:sym typeface="Book Antiqua"/>
        </a:defRPr>
      </a:lvl4pPr>
      <a:lvl5pPr indent="1828800" algn="r">
        <a:defRPr i="1">
          <a:solidFill>
            <a:schemeClr val="tx1"/>
          </a:solidFill>
          <a:effectLst>
            <a:outerShdw sx="100000" sy="100000" kx="0" ky="0" algn="b" rotWithShape="0" blurRad="63500" dist="310007" dir="7680000">
              <a:srgbClr val="000000">
                <a:alpha val="32000"/>
              </a:srgbClr>
            </a:outerShdw>
          </a:effectLst>
          <a:latin typeface="+mn-lt"/>
          <a:ea typeface="+mn-ea"/>
          <a:cs typeface="+mn-cs"/>
          <a:sym typeface="Book Antiqua"/>
        </a:defRPr>
      </a:lvl5pPr>
      <a:lvl6pPr indent="2286000" algn="r">
        <a:defRPr i="1">
          <a:solidFill>
            <a:schemeClr val="tx1"/>
          </a:solidFill>
          <a:effectLst>
            <a:outerShdw sx="100000" sy="100000" kx="0" ky="0" algn="b" rotWithShape="0" blurRad="63500" dist="310007" dir="7680000">
              <a:srgbClr val="000000">
                <a:alpha val="32000"/>
              </a:srgbClr>
            </a:outerShdw>
          </a:effectLst>
          <a:latin typeface="+mn-lt"/>
          <a:ea typeface="+mn-ea"/>
          <a:cs typeface="+mn-cs"/>
          <a:sym typeface="Book Antiqua"/>
        </a:defRPr>
      </a:lvl6pPr>
      <a:lvl7pPr indent="2743200" algn="r">
        <a:defRPr i="1">
          <a:solidFill>
            <a:schemeClr val="tx1"/>
          </a:solidFill>
          <a:effectLst>
            <a:outerShdw sx="100000" sy="100000" kx="0" ky="0" algn="b" rotWithShape="0" blurRad="63500" dist="310007" dir="7680000">
              <a:srgbClr val="000000">
                <a:alpha val="32000"/>
              </a:srgbClr>
            </a:outerShdw>
          </a:effectLst>
          <a:latin typeface="+mn-lt"/>
          <a:ea typeface="+mn-ea"/>
          <a:cs typeface="+mn-cs"/>
          <a:sym typeface="Book Antiqua"/>
        </a:defRPr>
      </a:lvl7pPr>
      <a:lvl8pPr indent="3200400" algn="r">
        <a:defRPr i="1">
          <a:solidFill>
            <a:schemeClr val="tx1"/>
          </a:solidFill>
          <a:effectLst>
            <a:outerShdw sx="100000" sy="100000" kx="0" ky="0" algn="b" rotWithShape="0" blurRad="63500" dist="310007" dir="7680000">
              <a:srgbClr val="000000">
                <a:alpha val="32000"/>
              </a:srgbClr>
            </a:outerShdw>
          </a:effectLst>
          <a:latin typeface="+mn-lt"/>
          <a:ea typeface="+mn-ea"/>
          <a:cs typeface="+mn-cs"/>
          <a:sym typeface="Book Antiqua"/>
        </a:defRPr>
      </a:lvl8pPr>
      <a:lvl9pPr indent="3657600" algn="r">
        <a:defRPr i="1">
          <a:solidFill>
            <a:schemeClr val="tx1"/>
          </a:solidFill>
          <a:effectLst>
            <a:outerShdw sx="100000" sy="100000" kx="0" ky="0" algn="b" rotWithShape="0" blurRad="63500" dist="310007" dir="7680000">
              <a:srgbClr val="000000">
                <a:alpha val="32000"/>
              </a:srgbClr>
            </a:outerShdw>
          </a:effectLst>
          <a:latin typeface="+mn-lt"/>
          <a:ea typeface="+mn-ea"/>
          <a:cs typeface="+mn-cs"/>
          <a:sym typeface="Book Antiqua"/>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5.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6.png"/><Relationship Id="rId7" Type="http://schemas.openxmlformats.org/officeDocument/2006/relationships/image" Target="../media/image17.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8.png"/><Relationship Id="rId5" Type="http://schemas.openxmlformats.org/officeDocument/2006/relationships/image" Target="../media/image19.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20.png"/><Relationship Id="rId6" Type="http://schemas.openxmlformats.org/officeDocument/2006/relationships/image" Target="../media/image21.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2.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2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24.png"/><Relationship Id="rId6" Type="http://schemas.openxmlformats.org/officeDocument/2006/relationships/image" Target="../media/image25.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26.png"/><Relationship Id="rId7" Type="http://schemas.openxmlformats.org/officeDocument/2006/relationships/image" Target="../media/image27.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28.png"/><Relationship Id="rId7" Type="http://schemas.openxmlformats.org/officeDocument/2006/relationships/image" Target="../media/image29.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30.png"/><Relationship Id="rId7" Type="http://schemas.openxmlformats.org/officeDocument/2006/relationships/image" Target="../media/image31.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32.png"/><Relationship Id="rId5" Type="http://schemas.openxmlformats.org/officeDocument/2006/relationships/image" Target="../media/image33.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34.png"/><Relationship Id="rId6" Type="http://schemas.openxmlformats.org/officeDocument/2006/relationships/image" Target="../media/image35.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36.png"/><Relationship Id="rId6" Type="http://schemas.openxmlformats.org/officeDocument/2006/relationships/image" Target="../media/image37.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38.png"/><Relationship Id="rId6" Type="http://schemas.openxmlformats.org/officeDocument/2006/relationships/image" Target="../media/image39.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40.png"/><Relationship Id="rId6" Type="http://schemas.openxmlformats.org/officeDocument/2006/relationships/image" Target="../media/image41.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42.png"/><Relationship Id="rId5" Type="http://schemas.openxmlformats.org/officeDocument/2006/relationships/image" Target="../media/image43.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44.png"/><Relationship Id="rId6" Type="http://schemas.openxmlformats.org/officeDocument/2006/relationships/image" Target="../media/image45.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46.png"/><Relationship Id="rId7" Type="http://schemas.openxmlformats.org/officeDocument/2006/relationships/image" Target="../media/image47.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image" Target="../media/image9.png"/><Relationship Id="rId5" Type="http://schemas.openxmlformats.org/officeDocument/2006/relationships/image" Target="../media/image10.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0.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51.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4.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 Id="rId3" Type="http://schemas.openxmlformats.org/officeDocument/2006/relationships/image" Target="../media/image10.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8" name=""/>
          <p:cNvPicPr/>
          <p:nvPr/>
        </p:nvPicPr>
        <p:blipFill>
          <a:blip r:embed="rId2">
            <a:extLst/>
          </a:blip>
          <a:stretch>
            <a:fillRect/>
          </a:stretch>
        </p:blipFill>
        <p:spPr>
          <a:xfrm>
            <a:off x="265957" y="2598118"/>
            <a:ext cx="12472886" cy="7139455"/>
          </a:xfrm>
          <a:prstGeom prst="rect">
            <a:avLst/>
          </a:prstGeom>
          <a:effectLst>
            <a:outerShdw sx="100000" sy="100000" kx="0" ky="0" algn="b" rotWithShape="0" blurRad="47944" dist="99496" dir="2859542">
              <a:srgbClr val="000000"/>
            </a:outerShdw>
          </a:effectLst>
        </p:spPr>
      </p:pic>
      <p:pic>
        <p:nvPicPr>
          <p:cNvPr id="59" name="pasted-image.pdf"/>
          <p:cNvPicPr/>
          <p:nvPr/>
        </p:nvPicPr>
        <p:blipFill>
          <a:blip r:embed="rId3">
            <a:extLst/>
          </a:blip>
          <a:stretch>
            <a:fillRect/>
          </a:stretch>
        </p:blipFill>
        <p:spPr>
          <a:xfrm>
            <a:off x="103633" y="885870"/>
            <a:ext cx="12797534" cy="2377408"/>
          </a:xfrm>
          <a:prstGeom prst="rect">
            <a:avLst/>
          </a:prstGeom>
          <a:ln w="12700">
            <a:miter lim="400000"/>
          </a:ln>
          <a:effectLst>
            <a:outerShdw sx="100000" sy="100000" kx="0" ky="0" algn="b" rotWithShape="0" blurRad="47944" dist="99496" dir="2859542">
              <a:srgbClr val="000000"/>
            </a:outerShdw>
          </a:effectLst>
        </p:spPr>
      </p:pic>
      <p:pic>
        <p:nvPicPr>
          <p:cNvPr id="60" name="pasted-image.pdf"/>
          <p:cNvPicPr/>
          <p:nvPr/>
        </p:nvPicPr>
        <p:blipFill>
          <a:blip r:embed="rId4">
            <a:extLst/>
          </a:blip>
          <a:stretch>
            <a:fillRect/>
          </a:stretch>
        </p:blipFill>
        <p:spPr>
          <a:xfrm>
            <a:off x="4254823" y="-232256"/>
            <a:ext cx="8230038" cy="1852196"/>
          </a:xfrm>
          <a:prstGeom prst="rect">
            <a:avLst/>
          </a:prstGeom>
          <a:ln w="12700">
            <a:miter lim="400000"/>
          </a:ln>
          <a:effectLst>
            <a:outerShdw sx="100000" sy="100000" kx="0" ky="0" algn="b" rotWithShape="0" blurRad="49158" dist="94734" dir="2599195">
              <a:srgbClr val="000000"/>
            </a:outerShdw>
          </a:effectLst>
        </p:spPr>
      </p:pic>
      <p:sp>
        <p:nvSpPr>
          <p:cNvPr id="61" name="Shape 61"/>
          <p:cNvSpPr/>
          <p:nvPr/>
        </p:nvSpPr>
        <p:spPr>
          <a:xfrm>
            <a:off x="-294417" y="-145882"/>
            <a:ext cx="5842994" cy="1679449"/>
          </a:xfrm>
          <a:prstGeom prst="rect">
            <a:avLst/>
          </a:prstGeom>
          <a:ln w="12700">
            <a:miter lim="400000"/>
          </a:ln>
          <a:effectLst>
            <a:outerShdw sx="100000" sy="100000" kx="0" ky="0" algn="b" rotWithShape="0" blurRad="266700" dist="317500" dir="2700000">
              <a:srgbClr val="000000">
                <a:alpha val="25500"/>
              </a:srgbClr>
            </a:outerShdw>
          </a:effectLst>
          <a:extLst>
            <a:ext uri="{C572A759-6A51-4108-AA02-DFA0A04FC94B}">
              <ma14:wrappingTextBoxFlag xmlns:ma14="http://schemas.microsoft.com/office/mac/drawingml/2011/main" val="1"/>
            </a:ext>
          </a:extLst>
        </p:spPr>
        <p:txBody>
          <a:bodyPr lIns="0" tIns="0" rIns="0" bIns="0">
            <a:spAutoFit/>
          </a:bodyPr>
          <a:lstStyle>
            <a:lvl1pPr algn="ctr">
              <a:defRPr sz="3600">
                <a:solidFill>
                  <a:srgbClr val="FFFFFF"/>
                </a:solidFill>
                <a:effectLst>
                  <a:outerShdw sx="100000" sy="100000" kx="0" ky="0" algn="b" rotWithShape="0" blurRad="76200" dist="76200" dir="2210052">
                    <a:srgbClr val="000000"/>
                  </a:outerShdw>
                </a:effectLst>
                <a:latin typeface="Zapfino"/>
                <a:ea typeface="Zapfino"/>
                <a:cs typeface="Zapfino"/>
                <a:sym typeface="Zapfino"/>
              </a:defRPr>
            </a:lvl1pPr>
          </a:lstStyle>
          <a:p>
            <a:pPr lvl="0">
              <a:defRPr sz="1800">
                <a:solidFill>
                  <a:srgbClr val="000000"/>
                </a:solidFill>
                <a:effectLst/>
              </a:defRPr>
            </a:pPr>
            <a:r>
              <a:rPr sz="3600">
                <a:solidFill>
                  <a:srgbClr val="FFFFFF"/>
                </a:solidFill>
                <a:effectLst>
                  <a:outerShdw sx="100000" sy="100000" kx="0" ky="0" algn="b" rotWithShape="0" blurRad="76200" dist="76200" dir="2210052">
                    <a:srgbClr val="000000"/>
                  </a:outerShdw>
                </a:effectLst>
              </a:rPr>
              <a:t>Lessons From</a:t>
            </a:r>
          </a:p>
        </p:txBody>
      </p:sp>
      <p:sp>
        <p:nvSpPr>
          <p:cNvPr id="62" name="Shape 62"/>
          <p:cNvSpPr/>
          <p:nvPr/>
        </p:nvSpPr>
        <p:spPr>
          <a:xfrm>
            <a:off x="2193314" y="8574540"/>
            <a:ext cx="9405977" cy="688849"/>
          </a:xfrm>
          <a:prstGeom prst="rect">
            <a:avLst/>
          </a:prstGeom>
          <a:ln w="12700">
            <a:miter lim="400000"/>
          </a:ln>
          <a:effectLst>
            <a:outerShdw sx="100000" sy="100000" kx="0" ky="0" algn="b" rotWithShape="0" blurRad="88900" dist="76200" dir="2129326">
              <a:srgbClr val="000000"/>
            </a:outerShdw>
          </a:effectLst>
          <a:extLst>
            <a:ext uri="{C572A759-6A51-4108-AA02-DFA0A04FC94B}">
              <ma14:wrappingTextBoxFlag xmlns:ma14="http://schemas.microsoft.com/office/mac/drawingml/2011/main" val="1"/>
            </a:ext>
          </a:extLst>
        </p:spPr>
        <p:txBody>
          <a:bodyPr wrap="none" lIns="0" tIns="0" rIns="0" bIns="0">
            <a:spAutoFit/>
          </a:bodyPr>
          <a:lstStyle>
            <a:lvl1pPr defTabSz="457200">
              <a:defRPr sz="4400">
                <a:solidFill>
                  <a:srgbClr val="FFFFFF"/>
                </a:solidFill>
                <a:effectLst>
                  <a:outerShdw sx="100000" sy="100000" kx="0" ky="0" algn="b" rotWithShape="0" blurRad="50800" dist="63500" dir="833875">
                    <a:srgbClr val="000000"/>
                  </a:outerShdw>
                </a:effectLst>
                <a:latin typeface="Herculanum"/>
                <a:ea typeface="Herculanum"/>
                <a:cs typeface="Herculanum"/>
                <a:sym typeface="Herculanum"/>
              </a:defRPr>
            </a:lvl1pPr>
          </a:lstStyle>
          <a:p>
            <a:pPr lvl="0">
              <a:defRPr sz="1800">
                <a:solidFill>
                  <a:srgbClr val="000000"/>
                </a:solidFill>
                <a:effectLst/>
              </a:defRPr>
            </a:pPr>
            <a:r>
              <a:rPr sz="4400">
                <a:solidFill>
                  <a:srgbClr val="FFFFFF"/>
                </a:solidFill>
                <a:effectLst>
                  <a:outerShdw sx="100000" sy="100000" kx="0" ky="0" algn="b" rotWithShape="0" blurRad="50800" dist="63500" dir="833875">
                    <a:srgbClr val="000000"/>
                  </a:outerShdw>
                </a:effectLst>
              </a:rPr>
              <a:t>(1 Chronicles 28:1–13; 1 Kings 2:1-4)</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3" name="pasted-image.pdf"/>
          <p:cNvPicPr/>
          <p:nvPr/>
        </p:nvPicPr>
        <p:blipFill>
          <a:blip r:embed="rId2">
            <a:extLst/>
          </a:blip>
          <a:stretch>
            <a:fillRect/>
          </a:stretch>
        </p:blipFill>
        <p:spPr>
          <a:xfrm>
            <a:off x="6757130" y="-30415"/>
            <a:ext cx="6132622" cy="1139262"/>
          </a:xfrm>
          <a:prstGeom prst="rect">
            <a:avLst/>
          </a:prstGeom>
          <a:ln w="12700">
            <a:miter lim="400000"/>
          </a:ln>
          <a:effectLst>
            <a:outerShdw sx="100000" sy="100000" kx="0" ky="0" algn="b" rotWithShape="0" blurRad="38100" dist="99496" dir="2859542">
              <a:srgbClr val="000000"/>
            </a:outerShdw>
          </a:effectLst>
        </p:spPr>
      </p:pic>
      <p:pic>
        <p:nvPicPr>
          <p:cNvPr id="94" name="pasted-image.pdf"/>
          <p:cNvPicPr/>
          <p:nvPr/>
        </p:nvPicPr>
        <p:blipFill>
          <a:blip r:embed="rId3">
            <a:extLst/>
          </a:blip>
          <a:stretch>
            <a:fillRect/>
          </a:stretch>
        </p:blipFill>
        <p:spPr>
          <a:xfrm>
            <a:off x="301229" y="-219796"/>
            <a:ext cx="6745175" cy="1518024"/>
          </a:xfrm>
          <a:prstGeom prst="rect">
            <a:avLst/>
          </a:prstGeom>
          <a:ln w="12700">
            <a:miter lim="400000"/>
          </a:ln>
          <a:effectLst>
            <a:outerShdw sx="100000" sy="100000" kx="0" ky="0" algn="b" rotWithShape="0" blurRad="38100" dist="94734" dir="2599195">
              <a:srgbClr val="000000"/>
            </a:outerShdw>
          </a:effectLst>
        </p:spPr>
      </p:pic>
      <p:sp>
        <p:nvSpPr>
          <p:cNvPr id="95" name="Shape 95"/>
          <p:cNvSpPr/>
          <p:nvPr/>
        </p:nvSpPr>
        <p:spPr>
          <a:xfrm>
            <a:off x="5321031" y="3113979"/>
            <a:ext cx="7489463" cy="6124449"/>
          </a:xfrm>
          <a:prstGeom prst="rect">
            <a:avLst/>
          </a:prstGeom>
          <a:ln w="12700">
            <a:miter lim="400000"/>
          </a:ln>
          <a:effectLst>
            <a:outerShdw sx="100000" sy="100000" kx="0" ky="0" algn="b" rotWithShape="0" blurRad="38100" dist="99496" dir="2859542">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495300" indent="-495300">
              <a:spcBef>
                <a:spcPts val="1500"/>
              </a:spcBef>
              <a:buSzPct val="60000"/>
              <a:buBlip>
                <a:blip r:embed="rId4"/>
              </a:buBlip>
              <a:defRPr sz="1800"/>
            </a:pPr>
            <a:r>
              <a:rPr sz="3800">
                <a:solidFill>
                  <a:srgbClr val="FFFFFF"/>
                </a:solidFill>
                <a:effectLst>
                  <a:outerShdw sx="100000" sy="100000" kx="0" ky="0" algn="b" rotWithShape="0" blurRad="63500" dist="63500" dir="1297704">
                    <a:srgbClr val="000000"/>
                  </a:outerShdw>
                </a:effectLst>
                <a:latin typeface="Adelon"/>
                <a:ea typeface="Adelon"/>
                <a:cs typeface="Adelon"/>
                <a:sym typeface="Adelon"/>
              </a:rPr>
              <a:t>David calls a public assembly to address the building of the temple &amp; solidify Solomon’s place as king</a:t>
            </a:r>
            <a:endParaRPr sz="38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1" marL="876300" indent="-495300">
              <a:spcBef>
                <a:spcPts val="1500"/>
              </a:spcBef>
              <a:buSzPct val="60000"/>
              <a:buBlip>
                <a:blip r:embed="rId5"/>
              </a:buBlip>
              <a:defRPr sz="1800"/>
            </a:pPr>
            <a:r>
              <a:rPr sz="3500">
                <a:solidFill>
                  <a:srgbClr val="FFFFFF"/>
                </a:solidFill>
                <a:effectLst>
                  <a:outerShdw sx="100000" sy="100000" kx="0" ky="0" algn="b" rotWithShape="0" blurRad="63500" dist="63500" dir="1297704">
                    <a:srgbClr val="000000"/>
                  </a:outerShdw>
                </a:effectLst>
                <a:latin typeface="Adelon"/>
                <a:ea typeface="Adelon"/>
                <a:cs typeface="Adelon"/>
                <a:sym typeface="Adelon"/>
              </a:rPr>
              <a:t>All the princes of Israel - 27:16-22.</a:t>
            </a:r>
            <a:endParaRPr sz="35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1" marL="876300" indent="-495300">
              <a:spcBef>
                <a:spcPts val="1500"/>
              </a:spcBef>
              <a:buSzPct val="60000"/>
              <a:buBlip>
                <a:blip r:embed="rId5"/>
              </a:buBlip>
              <a:defRPr sz="1800"/>
            </a:pPr>
            <a:r>
              <a:rPr sz="3500">
                <a:solidFill>
                  <a:srgbClr val="FFFFFF"/>
                </a:solidFill>
                <a:effectLst>
                  <a:outerShdw sx="100000" sy="100000" kx="0" ky="0" algn="b" rotWithShape="0" blurRad="63500" dist="63500" dir="1297704">
                    <a:srgbClr val="000000"/>
                  </a:outerShdw>
                </a:effectLst>
                <a:latin typeface="Adelon"/>
                <a:ea typeface="Adelon"/>
                <a:cs typeface="Adelon"/>
                <a:sym typeface="Adelon"/>
              </a:rPr>
              <a:t>The captains of the companies - 27:1-15.</a:t>
            </a:r>
            <a:endParaRPr sz="35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1" marL="876300" indent="-495300">
              <a:spcBef>
                <a:spcPts val="1500"/>
              </a:spcBef>
              <a:buSzPct val="60000"/>
              <a:buBlip>
                <a:blip r:embed="rId5"/>
              </a:buBlip>
              <a:defRPr sz="1800"/>
            </a:pPr>
            <a:r>
              <a:rPr sz="3500">
                <a:solidFill>
                  <a:srgbClr val="FFFFFF"/>
                </a:solidFill>
                <a:effectLst>
                  <a:outerShdw sx="100000" sy="100000" kx="0" ky="0" algn="b" rotWithShape="0" blurRad="63500" dist="63500" dir="1297704">
                    <a:srgbClr val="000000"/>
                  </a:outerShdw>
                </a:effectLst>
                <a:latin typeface="Adelon"/>
                <a:ea typeface="Adelon"/>
                <a:cs typeface="Adelon"/>
                <a:sym typeface="Adelon"/>
              </a:rPr>
              <a:t>The rulers of the affairs of state - 27:25-31. </a:t>
            </a:r>
            <a:endParaRPr sz="35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1" marL="876300" indent="-495300">
              <a:spcBef>
                <a:spcPts val="1500"/>
              </a:spcBef>
              <a:buSzPct val="60000"/>
              <a:buBlip>
                <a:blip r:embed="rId5"/>
              </a:buBlip>
              <a:defRPr sz="1800"/>
            </a:pPr>
            <a:r>
              <a:rPr sz="3500">
                <a:solidFill>
                  <a:srgbClr val="FFFFFF"/>
                </a:solidFill>
                <a:effectLst>
                  <a:outerShdw sx="100000" sy="100000" kx="0" ky="0" algn="b" rotWithShape="0" blurRad="63500" dist="63500" dir="1297704">
                    <a:srgbClr val="000000"/>
                  </a:outerShdw>
                </a:effectLst>
                <a:latin typeface="Adelon"/>
                <a:ea typeface="Adelon"/>
                <a:cs typeface="Adelon"/>
                <a:sym typeface="Adelon"/>
              </a:rPr>
              <a:t>All the mighty men of the nation. - everyone who was anyone.</a:t>
            </a:r>
          </a:p>
        </p:txBody>
      </p:sp>
      <p:pic>
        <p:nvPicPr>
          <p:cNvPr id="96" name=""/>
          <p:cNvPicPr/>
          <p:nvPr/>
        </p:nvPicPr>
        <p:blipFill>
          <a:blip r:embed="rId6">
            <a:extLst/>
          </a:blip>
          <a:stretch>
            <a:fillRect/>
          </a:stretch>
        </p:blipFill>
        <p:spPr>
          <a:xfrm>
            <a:off x="-147463" y="1005839"/>
            <a:ext cx="13299726" cy="2136649"/>
          </a:xfrm>
          <a:prstGeom prst="rect">
            <a:avLst/>
          </a:prstGeom>
          <a:effectLst>
            <a:outerShdw sx="100000" sy="100000" kx="0" ky="0" algn="b" rotWithShape="0" blurRad="266700" dist="317500" dir="2700000">
              <a:srgbClr val="000000">
                <a:alpha val="25500"/>
              </a:srgbClr>
            </a:outerShdw>
          </a:effectLst>
        </p:spPr>
      </p:pic>
      <p:sp>
        <p:nvSpPr>
          <p:cNvPr id="97" name="Shape 97"/>
          <p:cNvSpPr/>
          <p:nvPr/>
        </p:nvSpPr>
        <p:spPr>
          <a:xfrm>
            <a:off x="226995" y="2962162"/>
            <a:ext cx="4902814" cy="6543549"/>
          </a:xfrm>
          <a:prstGeom prst="rect">
            <a:avLst/>
          </a:prstGeom>
          <a:gradFill>
            <a:gsLst>
              <a:gs pos="0">
                <a:srgbClr val="FFE7D3"/>
              </a:gs>
              <a:gs pos="35000">
                <a:srgbClr val="FFEEE0"/>
              </a:gs>
              <a:gs pos="100000">
                <a:srgbClr val="FFF8F3"/>
              </a:gs>
            </a:gsLst>
            <a:lin ang="16200000"/>
          </a:gradFill>
          <a:ln w="12700">
            <a:solidFill>
              <a:srgbClr val="FCC793"/>
            </a:solidFill>
          </a:ln>
          <a:effectLst>
            <a:reflection blurRad="0" stA="19274"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0" tIns="0" rIns="0" bIns="0">
            <a:spAutoFit/>
          </a:bodyPr>
          <a:lstStyle/>
          <a:p>
            <a:pPr lvl="0" algn="ctr">
              <a:defRPr sz="1800"/>
            </a:pPr>
            <a:r>
              <a:rPr baseline="31999" sz="3000"/>
              <a:t>1</a:t>
            </a:r>
            <a:r>
              <a:rPr sz="3000"/>
              <a:t> Now David assembled at Jerusalem all the leaders of Israel: the officers of the tribes and the captains of the divisions who served the king, the captains over thousands and captains over hundreds, and the stewards over all the substance and possessions of the king and of his sons, with the officials, the valiant men, and all the mighty men of valor.</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95">
                                            <p:txEl>
                                              <p:pRg st="1" end="1"/>
                                            </p:txEl>
                                          </p:spTgt>
                                        </p:tgtEl>
                                        <p:attrNameLst>
                                          <p:attrName>style.visibility</p:attrName>
                                        </p:attrNameLst>
                                      </p:cBhvr>
                                      <p:to>
                                        <p:strVal val="visible"/>
                                      </p:to>
                                    </p:set>
                                    <p:animEffect filter="fade" transition="in">
                                      <p:cBhvr>
                                        <p:cTn id="7" dur="1500"/>
                                        <p:tgtEl>
                                          <p:spTgt spid="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1" fill="hold">
                                  <p:stCondLst>
                                    <p:cond delay="0"/>
                                  </p:stCondLst>
                                  <p:iterate type="el" backwards="0">
                                    <p:tmAbs val="0"/>
                                  </p:iterate>
                                  <p:childTnLst>
                                    <p:set>
                                      <p:cBhvr>
                                        <p:cTn id="11" fill="hold"/>
                                        <p:tgtEl>
                                          <p:spTgt spid="95">
                                            <p:txEl>
                                              <p:pRg st="2" end="2"/>
                                            </p:txEl>
                                          </p:spTgt>
                                        </p:tgtEl>
                                        <p:attrNameLst>
                                          <p:attrName>style.visibility</p:attrName>
                                        </p:attrNameLst>
                                      </p:cBhvr>
                                      <p:to>
                                        <p:strVal val="visible"/>
                                      </p:to>
                                    </p:set>
                                    <p:animEffect filter="fade" transition="in">
                                      <p:cBhvr>
                                        <p:cTn id="12" dur="1500"/>
                                        <p:tgtEl>
                                          <p:spTgt spid="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1" fill="hold">
                                  <p:stCondLst>
                                    <p:cond delay="0"/>
                                  </p:stCondLst>
                                  <p:iterate type="el" backwards="0">
                                    <p:tmAbs val="0"/>
                                  </p:iterate>
                                  <p:childTnLst>
                                    <p:set>
                                      <p:cBhvr>
                                        <p:cTn id="16" fill="hold"/>
                                        <p:tgtEl>
                                          <p:spTgt spid="95">
                                            <p:txEl>
                                              <p:pRg st="3" end="3"/>
                                            </p:txEl>
                                          </p:spTgt>
                                        </p:tgtEl>
                                        <p:attrNameLst>
                                          <p:attrName>style.visibility</p:attrName>
                                        </p:attrNameLst>
                                      </p:cBhvr>
                                      <p:to>
                                        <p:strVal val="visible"/>
                                      </p:to>
                                    </p:set>
                                    <p:animEffect filter="fade" transition="in">
                                      <p:cBhvr>
                                        <p:cTn id="17" dur="1500"/>
                                        <p:tgtEl>
                                          <p:spTgt spid="9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0" presetID="10" grpId="1" fill="hold">
                                  <p:stCondLst>
                                    <p:cond delay="0"/>
                                  </p:stCondLst>
                                  <p:iterate type="el" backwards="0">
                                    <p:tmAbs val="0"/>
                                  </p:iterate>
                                  <p:childTnLst>
                                    <p:set>
                                      <p:cBhvr>
                                        <p:cTn id="21" fill="hold"/>
                                        <p:tgtEl>
                                          <p:spTgt spid="95">
                                            <p:txEl>
                                              <p:pRg st="4" end="4"/>
                                            </p:txEl>
                                          </p:spTgt>
                                        </p:tgtEl>
                                        <p:attrNameLst>
                                          <p:attrName>style.visibility</p:attrName>
                                        </p:attrNameLst>
                                      </p:cBhvr>
                                      <p:to>
                                        <p:strVal val="visible"/>
                                      </p:to>
                                    </p:set>
                                    <p:animEffect filter="fade" transition="in">
                                      <p:cBhvr>
                                        <p:cTn id="22" dur="1500"/>
                                        <p:tgtEl>
                                          <p:spTgt spid="95">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5"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9" name="pasted-image.pdf"/>
          <p:cNvPicPr/>
          <p:nvPr/>
        </p:nvPicPr>
        <p:blipFill>
          <a:blip r:embed="rId2">
            <a:extLst/>
          </a:blip>
          <a:stretch>
            <a:fillRect/>
          </a:stretch>
        </p:blipFill>
        <p:spPr>
          <a:xfrm>
            <a:off x="6757130" y="-30415"/>
            <a:ext cx="6132622" cy="1139262"/>
          </a:xfrm>
          <a:prstGeom prst="rect">
            <a:avLst/>
          </a:prstGeom>
          <a:ln w="12700">
            <a:miter lim="400000"/>
          </a:ln>
          <a:effectLst>
            <a:outerShdw sx="100000" sy="100000" kx="0" ky="0" algn="b" rotWithShape="0" blurRad="38100" dist="99496" dir="2859542">
              <a:srgbClr val="000000"/>
            </a:outerShdw>
          </a:effectLst>
        </p:spPr>
      </p:pic>
      <p:pic>
        <p:nvPicPr>
          <p:cNvPr id="100" name="pasted-image.pdf"/>
          <p:cNvPicPr/>
          <p:nvPr/>
        </p:nvPicPr>
        <p:blipFill>
          <a:blip r:embed="rId3">
            <a:extLst/>
          </a:blip>
          <a:stretch>
            <a:fillRect/>
          </a:stretch>
        </p:blipFill>
        <p:spPr>
          <a:xfrm>
            <a:off x="301229" y="-219796"/>
            <a:ext cx="6745175" cy="1518024"/>
          </a:xfrm>
          <a:prstGeom prst="rect">
            <a:avLst/>
          </a:prstGeom>
          <a:ln w="12700">
            <a:miter lim="400000"/>
          </a:ln>
          <a:effectLst>
            <a:outerShdw sx="100000" sy="100000" kx="0" ky="0" algn="b" rotWithShape="0" blurRad="38100" dist="94734" dir="2599195">
              <a:srgbClr val="000000"/>
            </a:outerShdw>
          </a:effectLst>
        </p:spPr>
      </p:pic>
      <p:sp>
        <p:nvSpPr>
          <p:cNvPr id="101" name="Shape 101"/>
          <p:cNvSpPr/>
          <p:nvPr/>
        </p:nvSpPr>
        <p:spPr>
          <a:xfrm>
            <a:off x="5226529" y="3265393"/>
            <a:ext cx="7526856" cy="6226049"/>
          </a:xfrm>
          <a:prstGeom prst="rect">
            <a:avLst/>
          </a:prstGeom>
          <a:ln w="12700">
            <a:miter lim="400000"/>
          </a:ln>
          <a:effectLst>
            <a:outerShdw sx="100000" sy="100000" kx="0" ky="0" algn="b" rotWithShape="0" blurRad="38100" dist="99496" dir="2859542">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495300" indent="-495300">
              <a:spcBef>
                <a:spcPts val="1500"/>
              </a:spcBef>
              <a:buSzPct val="60000"/>
              <a:buBlip>
                <a:blip r:embed="rId4"/>
              </a:buBlip>
              <a:defRPr sz="1800"/>
            </a:pPr>
            <a:r>
              <a:rPr sz="3800">
                <a:solidFill>
                  <a:srgbClr val="FFFFFF"/>
                </a:solidFill>
                <a:effectLst>
                  <a:outerShdw sx="100000" sy="100000" kx="0" ky="0" algn="b" rotWithShape="0" blurRad="63500" dist="63500" dir="1297704">
                    <a:srgbClr val="000000"/>
                  </a:outerShdw>
                </a:effectLst>
                <a:latin typeface="Adelon"/>
                <a:ea typeface="Adelon"/>
                <a:cs typeface="Adelon"/>
                <a:sym typeface="Adelon"/>
              </a:rPr>
              <a:t>King David rose to his feet: it was a dramatic scene - he was in declining health (1 Kings 1:1-4)  </a:t>
            </a:r>
            <a:endParaRPr sz="38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1" marL="876300" indent="-495300">
              <a:spcBef>
                <a:spcPts val="1500"/>
              </a:spcBef>
              <a:buSzPct val="60000"/>
              <a:buBlip>
                <a:blip r:embed="rId5"/>
              </a:buBlip>
              <a:defRPr sz="1800"/>
            </a:pPr>
            <a:r>
              <a:rPr sz="3200">
                <a:solidFill>
                  <a:srgbClr val="FFFFFF"/>
                </a:solidFill>
                <a:effectLst>
                  <a:outerShdw sx="100000" sy="100000" kx="0" ky="0" algn="b" rotWithShape="0" blurRad="63500" dist="63500" dir="1297704">
                    <a:srgbClr val="000000"/>
                  </a:outerShdw>
                </a:effectLst>
                <a:latin typeface="Adelon"/>
                <a:ea typeface="Adelon"/>
                <a:cs typeface="Adelon"/>
                <a:sym typeface="Adelon"/>
              </a:rPr>
              <a:t>David wanted to build a house of rest for the ark of the covenant, … and for the footstool of our God - vs 2,3</a:t>
            </a:r>
            <a:endParaRPr sz="32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1" marL="876300" indent="-495300">
              <a:spcBef>
                <a:spcPts val="1500"/>
              </a:spcBef>
              <a:buSzPct val="60000"/>
              <a:buBlip>
                <a:blip r:embed="rId5"/>
              </a:buBlip>
              <a:defRPr sz="1800"/>
            </a:pPr>
            <a:r>
              <a:rPr sz="3200">
                <a:solidFill>
                  <a:srgbClr val="FFFFFF"/>
                </a:solidFill>
                <a:effectLst>
                  <a:outerShdw sx="100000" sy="100000" kx="0" ky="0" algn="b" rotWithShape="0" blurRad="63500" dist="63500" dir="1297704">
                    <a:srgbClr val="000000"/>
                  </a:outerShdw>
                </a:effectLst>
                <a:latin typeface="Adelon"/>
                <a:ea typeface="Adelon"/>
                <a:cs typeface="Adelon"/>
                <a:sym typeface="Adelon"/>
              </a:rPr>
              <a:t>God said no, but chose David to be king over king over all Israel - vs 4</a:t>
            </a:r>
            <a:endParaRPr sz="32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1" marL="876300" indent="-495300">
              <a:spcBef>
                <a:spcPts val="1500"/>
              </a:spcBef>
              <a:buSzPct val="60000"/>
              <a:buBlip>
                <a:blip r:embed="rId5"/>
              </a:buBlip>
              <a:defRPr sz="1800"/>
            </a:pPr>
            <a:r>
              <a:rPr sz="3200">
                <a:solidFill>
                  <a:srgbClr val="FFFFFF"/>
                </a:solidFill>
                <a:effectLst>
                  <a:outerShdw sx="100000" sy="100000" kx="0" ky="0" algn="b" rotWithShape="0" blurRad="63500" dist="63500" dir="1297704">
                    <a:srgbClr val="000000"/>
                  </a:outerShdw>
                </a:effectLst>
                <a:latin typeface="Adelon"/>
                <a:ea typeface="Adelon"/>
                <a:cs typeface="Adelon"/>
                <a:sym typeface="Adelon"/>
              </a:rPr>
              <a:t>God gave David many sons, but chose Solomon to be king in his stead - vs 5</a:t>
            </a:r>
            <a:endParaRPr sz="32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1" marL="876300" indent="-495300">
              <a:spcBef>
                <a:spcPts val="1500"/>
              </a:spcBef>
              <a:buSzPct val="60000"/>
              <a:buBlip>
                <a:blip r:embed="rId5"/>
              </a:buBlip>
              <a:defRPr sz="1800"/>
            </a:pPr>
            <a:r>
              <a:rPr sz="3200">
                <a:solidFill>
                  <a:srgbClr val="FFFFFF"/>
                </a:solidFill>
                <a:effectLst>
                  <a:outerShdw sx="100000" sy="100000" kx="0" ky="0" algn="b" rotWithShape="0" blurRad="63500" dist="63500" dir="1297704">
                    <a:srgbClr val="000000"/>
                  </a:outerShdw>
                </a:effectLst>
                <a:latin typeface="Adelon"/>
                <a:ea typeface="Adelon"/>
                <a:cs typeface="Adelon"/>
                <a:sym typeface="Adelon"/>
              </a:rPr>
              <a:t>Solomon would build the temple - vs 6</a:t>
            </a:r>
          </a:p>
        </p:txBody>
      </p:sp>
      <p:pic>
        <p:nvPicPr>
          <p:cNvPr id="102" name=""/>
          <p:cNvPicPr/>
          <p:nvPr/>
        </p:nvPicPr>
        <p:blipFill>
          <a:blip r:embed="rId6">
            <a:extLst/>
          </a:blip>
          <a:stretch>
            <a:fillRect/>
          </a:stretch>
        </p:blipFill>
        <p:spPr>
          <a:xfrm>
            <a:off x="-147463" y="871248"/>
            <a:ext cx="13299726" cy="2339849"/>
          </a:xfrm>
          <a:prstGeom prst="rect">
            <a:avLst/>
          </a:prstGeom>
          <a:effectLst>
            <a:outerShdw sx="100000" sy="100000" kx="0" ky="0" algn="b" rotWithShape="0" blurRad="266700" dist="317500" dir="2700000">
              <a:srgbClr val="000000">
                <a:alpha val="25500"/>
              </a:srgbClr>
            </a:outerShdw>
          </a:effectLst>
        </p:spPr>
      </p:pic>
      <p:pic>
        <p:nvPicPr>
          <p:cNvPr id="103" name=""/>
          <p:cNvPicPr/>
          <p:nvPr/>
        </p:nvPicPr>
        <p:blipFill>
          <a:blip r:embed="rId7">
            <a:extLst/>
          </a:blip>
          <a:stretch>
            <a:fillRect/>
          </a:stretch>
        </p:blipFill>
        <p:spPr>
          <a:xfrm>
            <a:off x="289842" y="2832100"/>
            <a:ext cx="4674477" cy="6781772"/>
          </a:xfrm>
          <a:prstGeom prst="rect">
            <a:avLst/>
          </a:prstGeom>
          <a:effectLst>
            <a:outerShdw sx="100000" sy="100000" kx="0" ky="0" algn="b" rotWithShape="0" blurRad="38100" dist="99496" dir="2859542">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flip dir="r"/>
      </p:transition>
    </mc:Choice>
    <mc:Fallback>
      <p:transition xmlns:p14="http://schemas.microsoft.com/office/powerpoint/2010/main" spd="slow" advClick="1">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5" name="pasted-image.pdf"/>
          <p:cNvPicPr/>
          <p:nvPr/>
        </p:nvPicPr>
        <p:blipFill>
          <a:blip r:embed="rId2">
            <a:extLst/>
          </a:blip>
          <a:stretch>
            <a:fillRect/>
          </a:stretch>
        </p:blipFill>
        <p:spPr>
          <a:xfrm>
            <a:off x="6757130" y="-30415"/>
            <a:ext cx="6132622" cy="1139262"/>
          </a:xfrm>
          <a:prstGeom prst="rect">
            <a:avLst/>
          </a:prstGeom>
          <a:ln w="12700">
            <a:miter lim="400000"/>
          </a:ln>
          <a:effectLst>
            <a:outerShdw sx="100000" sy="100000" kx="0" ky="0" algn="b" rotWithShape="0" blurRad="38100" dist="99496" dir="2859542">
              <a:srgbClr val="000000"/>
            </a:outerShdw>
          </a:effectLst>
        </p:spPr>
      </p:pic>
      <p:pic>
        <p:nvPicPr>
          <p:cNvPr id="106" name="pasted-image.pdf"/>
          <p:cNvPicPr/>
          <p:nvPr/>
        </p:nvPicPr>
        <p:blipFill>
          <a:blip r:embed="rId3">
            <a:extLst/>
          </a:blip>
          <a:stretch>
            <a:fillRect/>
          </a:stretch>
        </p:blipFill>
        <p:spPr>
          <a:xfrm>
            <a:off x="301229" y="-219796"/>
            <a:ext cx="6745175" cy="1518024"/>
          </a:xfrm>
          <a:prstGeom prst="rect">
            <a:avLst/>
          </a:prstGeom>
          <a:ln w="12700">
            <a:miter lim="400000"/>
          </a:ln>
          <a:effectLst>
            <a:outerShdw sx="100000" sy="100000" kx="0" ky="0" algn="b" rotWithShape="0" blurRad="38100" dist="94734" dir="2599195">
              <a:srgbClr val="000000"/>
            </a:outerShdw>
          </a:effectLst>
        </p:spPr>
      </p:pic>
      <p:pic>
        <p:nvPicPr>
          <p:cNvPr id="107" name=""/>
          <p:cNvPicPr/>
          <p:nvPr/>
        </p:nvPicPr>
        <p:blipFill>
          <a:blip r:embed="rId4">
            <a:extLst/>
          </a:blip>
          <a:stretch>
            <a:fillRect/>
          </a:stretch>
        </p:blipFill>
        <p:spPr>
          <a:xfrm>
            <a:off x="-147463" y="871248"/>
            <a:ext cx="13299726" cy="2339849"/>
          </a:xfrm>
          <a:prstGeom prst="rect">
            <a:avLst/>
          </a:prstGeom>
          <a:effectLst>
            <a:outerShdw sx="100000" sy="100000" kx="0" ky="0" algn="b" rotWithShape="0" blurRad="266700" dist="317500" dir="2700000">
              <a:srgbClr val="000000">
                <a:alpha val="25500"/>
              </a:srgbClr>
            </a:outerShdw>
          </a:effectLst>
        </p:spPr>
      </p:pic>
      <p:pic>
        <p:nvPicPr>
          <p:cNvPr id="108" name=""/>
          <p:cNvPicPr/>
          <p:nvPr/>
        </p:nvPicPr>
        <p:blipFill>
          <a:blip r:embed="rId5">
            <a:extLst/>
          </a:blip>
          <a:stretch>
            <a:fillRect/>
          </a:stretch>
        </p:blipFill>
        <p:spPr>
          <a:xfrm>
            <a:off x="289842" y="2832100"/>
            <a:ext cx="4674477" cy="6781772"/>
          </a:xfrm>
          <a:prstGeom prst="rect">
            <a:avLst/>
          </a:prstGeom>
          <a:effectLst>
            <a:outerShdw sx="100000" sy="100000" kx="0" ky="0" algn="b" rotWithShape="0" blurRad="38100" dist="99496" dir="2859542">
              <a:srgbClr val="000000"/>
            </a:outerShdw>
          </a:effectLst>
        </p:spPr>
      </p:pic>
      <p:sp>
        <p:nvSpPr>
          <p:cNvPr id="109" name="Shape 109"/>
          <p:cNvSpPr/>
          <p:nvPr/>
        </p:nvSpPr>
        <p:spPr>
          <a:xfrm>
            <a:off x="5325151" y="3090911"/>
            <a:ext cx="6988272" cy="6264149"/>
          </a:xfrm>
          <a:prstGeom prst="rect">
            <a:avLst/>
          </a:prstGeom>
          <a:ln w="12700">
            <a:miter lim="400000"/>
          </a:ln>
          <a:effectLst>
            <a:outerShdw sx="100000" sy="100000" kx="0" ky="0" algn="b" rotWithShape="0" blurRad="63500" dist="63500" dir="2341058">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sz="4200">
                <a:solidFill>
                  <a:srgbClr val="FFFFFF"/>
                </a:solidFill>
                <a:effectLst>
                  <a:outerShdw sx="100000" sy="100000" kx="0" ky="0" algn="b" rotWithShape="0" blurRad="50800" dist="63500" dir="2044661">
                    <a:srgbClr val="000000"/>
                  </a:outerShdw>
                </a:effectLst>
                <a:latin typeface="Abject Failure"/>
                <a:ea typeface="Abject Failure"/>
                <a:cs typeface="Abject Failure"/>
                <a:sym typeface="Abject Failure"/>
              </a:rPr>
              <a:t>1 Chronicles 28:6–7 (NKJV)</a:t>
            </a:r>
            <a:endParaRPr sz="4200">
              <a:solidFill>
                <a:srgbClr val="FFFFFF"/>
              </a:solidFill>
              <a:effectLst>
                <a:outerShdw sx="100000" sy="100000" kx="0" ky="0" algn="b" rotWithShape="0" blurRad="50800" dist="63500" dir="2044661">
                  <a:srgbClr val="000000"/>
                </a:outerShdw>
              </a:effectLst>
              <a:latin typeface="Abject Failure"/>
              <a:ea typeface="Abject Failure"/>
              <a:cs typeface="Abject Failure"/>
              <a:sym typeface="Abject Failure"/>
            </a:endParaRPr>
          </a:p>
          <a:p>
            <a:pPr lvl="0" algn="ctr" defTabSz="457200">
              <a:defRPr sz="1800"/>
            </a:pPr>
            <a:r>
              <a:rPr baseline="31999" sz="3900">
                <a:solidFill>
                  <a:srgbClr val="FFFFFF"/>
                </a:solidFill>
                <a:effectLst>
                  <a:outerShdw sx="100000" sy="100000" kx="0" ky="0" algn="b" rotWithShape="0" blurRad="50800" dist="63500" dir="2044661">
                    <a:srgbClr val="000000"/>
                  </a:outerShdw>
                </a:effectLst>
                <a:latin typeface="Adelon"/>
                <a:ea typeface="Adelon"/>
                <a:cs typeface="Adelon"/>
                <a:sym typeface="Adelon"/>
              </a:rPr>
              <a:t>6</a:t>
            </a:r>
            <a:r>
              <a:rPr sz="3900">
                <a:solidFill>
                  <a:srgbClr val="FFFFFF"/>
                </a:solidFill>
                <a:effectLst>
                  <a:outerShdw sx="100000" sy="100000" kx="0" ky="0" algn="b" rotWithShape="0" blurRad="50800" dist="63500" dir="2044661">
                    <a:srgbClr val="000000"/>
                  </a:outerShdw>
                </a:effectLst>
                <a:latin typeface="Adelon"/>
                <a:ea typeface="Adelon"/>
                <a:cs typeface="Adelon"/>
                <a:sym typeface="Adelon"/>
              </a:rPr>
              <a:t> Now He said to me, ‘It is your son Solomon </a:t>
            </a:r>
            <a:r>
              <a:rPr sz="3900">
                <a:solidFill>
                  <a:srgbClr val="FFFFFF"/>
                </a:solidFill>
                <a:effectLst>
                  <a:outerShdw sx="100000" sy="100000" kx="0" ky="0" algn="b" rotWithShape="0" blurRad="50800" dist="63500" dir="2044661">
                    <a:srgbClr val="000000"/>
                  </a:outerShdw>
                </a:effectLst>
                <a:latin typeface="Adelon"/>
                <a:ea typeface="Adelon"/>
                <a:cs typeface="Adelon"/>
                <a:sym typeface="Adelon"/>
              </a:rPr>
              <a:t>who</a:t>
            </a:r>
            <a:r>
              <a:rPr sz="3900">
                <a:solidFill>
                  <a:srgbClr val="FFFFFF"/>
                </a:solidFill>
                <a:effectLst>
                  <a:outerShdw sx="100000" sy="100000" kx="0" ky="0" algn="b" rotWithShape="0" blurRad="50800" dist="63500" dir="2044661">
                    <a:srgbClr val="000000"/>
                  </a:outerShdw>
                </a:effectLst>
                <a:latin typeface="Adelon"/>
                <a:ea typeface="Adelon"/>
                <a:cs typeface="Adelon"/>
                <a:sym typeface="Adelon"/>
              </a:rPr>
              <a:t> shall build My house and My courts; for I have chosen him </a:t>
            </a:r>
            <a:r>
              <a:rPr sz="3900">
                <a:solidFill>
                  <a:srgbClr val="FFFFFF"/>
                </a:solidFill>
                <a:effectLst>
                  <a:outerShdw sx="100000" sy="100000" kx="0" ky="0" algn="b" rotWithShape="0" blurRad="50800" dist="63500" dir="2044661">
                    <a:srgbClr val="000000"/>
                  </a:outerShdw>
                </a:effectLst>
                <a:latin typeface="Adelon"/>
                <a:ea typeface="Adelon"/>
                <a:cs typeface="Adelon"/>
                <a:sym typeface="Adelon"/>
              </a:rPr>
              <a:t>to be</a:t>
            </a:r>
            <a:r>
              <a:rPr sz="3900">
                <a:solidFill>
                  <a:srgbClr val="FFFFFF"/>
                </a:solidFill>
                <a:effectLst>
                  <a:outerShdw sx="100000" sy="100000" kx="0" ky="0" algn="b" rotWithShape="0" blurRad="50800" dist="63500" dir="2044661">
                    <a:srgbClr val="000000"/>
                  </a:outerShdw>
                </a:effectLst>
                <a:latin typeface="Adelon"/>
                <a:ea typeface="Adelon"/>
                <a:cs typeface="Adelon"/>
                <a:sym typeface="Adelon"/>
              </a:rPr>
              <a:t> My son, and I will be his Father. </a:t>
            </a:r>
            <a:r>
              <a:rPr baseline="31999" sz="3900">
                <a:solidFill>
                  <a:srgbClr val="FFFFFF"/>
                </a:solidFill>
                <a:effectLst>
                  <a:outerShdw sx="100000" sy="100000" kx="0" ky="0" algn="b" rotWithShape="0" blurRad="50800" dist="63500" dir="2044661">
                    <a:srgbClr val="000000"/>
                  </a:outerShdw>
                </a:effectLst>
                <a:latin typeface="Adelon"/>
                <a:ea typeface="Adelon"/>
                <a:cs typeface="Adelon"/>
                <a:sym typeface="Adelon"/>
              </a:rPr>
              <a:t>7</a:t>
            </a:r>
            <a:r>
              <a:rPr sz="3900">
                <a:solidFill>
                  <a:srgbClr val="FFFFFF"/>
                </a:solidFill>
                <a:effectLst>
                  <a:outerShdw sx="100000" sy="100000" kx="0" ky="0" algn="b" rotWithShape="0" blurRad="50800" dist="63500" dir="2044661">
                    <a:srgbClr val="000000"/>
                  </a:outerShdw>
                </a:effectLst>
                <a:latin typeface="Adelon"/>
                <a:ea typeface="Adelon"/>
                <a:cs typeface="Adelon"/>
                <a:sym typeface="Adelon"/>
              </a:rPr>
              <a:t> Moreover I will establish his kingdom forever, if he is steadfast to observe My commandments and My judgments, as it is this day.’</a:t>
            </a:r>
          </a:p>
        </p:txBody>
      </p:sp>
      <p:sp>
        <p:nvSpPr>
          <p:cNvPr id="110" name="Shape 110"/>
          <p:cNvSpPr/>
          <p:nvPr/>
        </p:nvSpPr>
        <p:spPr>
          <a:xfrm>
            <a:off x="5325151" y="3090911"/>
            <a:ext cx="6988272" cy="6264149"/>
          </a:xfrm>
          <a:prstGeom prst="rect">
            <a:avLst/>
          </a:prstGeom>
          <a:ln w="12700">
            <a:miter lim="400000"/>
          </a:ln>
          <a:effectLst>
            <a:outerShdw sx="100000" sy="100000" kx="0" ky="0" algn="b" rotWithShape="0" blurRad="63500" dist="63500" dir="2341058">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sz="4200">
                <a:solidFill>
                  <a:srgbClr val="FFFFFF"/>
                </a:solidFill>
                <a:effectLst>
                  <a:outerShdw sx="100000" sy="100000" kx="0" ky="0" algn="b" rotWithShape="0" blurRad="50800" dist="63500" dir="2044661">
                    <a:srgbClr val="000000"/>
                  </a:outerShdw>
                </a:effectLst>
                <a:latin typeface="Abject Failure"/>
                <a:ea typeface="Abject Failure"/>
                <a:cs typeface="Abject Failure"/>
                <a:sym typeface="Abject Failure"/>
              </a:rPr>
              <a:t>1 Chronicles 28:6–7 (NKJV)</a:t>
            </a:r>
            <a:endParaRPr sz="4200">
              <a:solidFill>
                <a:srgbClr val="FFFFFF"/>
              </a:solidFill>
              <a:effectLst>
                <a:outerShdw sx="100000" sy="100000" kx="0" ky="0" algn="b" rotWithShape="0" blurRad="50800" dist="63500" dir="2044661">
                  <a:srgbClr val="000000"/>
                </a:outerShdw>
              </a:effectLst>
              <a:latin typeface="Abject Failure"/>
              <a:ea typeface="Abject Failure"/>
              <a:cs typeface="Abject Failure"/>
              <a:sym typeface="Abject Failure"/>
            </a:endParaRPr>
          </a:p>
          <a:p>
            <a:pPr lvl="0" algn="ctr" defTabSz="457200">
              <a:defRPr sz="1800"/>
            </a:pPr>
            <a:r>
              <a:rPr baseline="31999" sz="3900">
                <a:solidFill>
                  <a:srgbClr val="FFFFFF"/>
                </a:solidFill>
                <a:effectLst>
                  <a:outerShdw sx="100000" sy="100000" kx="0" ky="0" algn="b" rotWithShape="0" blurRad="50800" dist="63500" dir="2044661">
                    <a:srgbClr val="000000"/>
                  </a:outerShdw>
                </a:effectLst>
                <a:latin typeface="Adelon"/>
                <a:ea typeface="Adelon"/>
                <a:cs typeface="Adelon"/>
                <a:sym typeface="Adelon"/>
              </a:rPr>
              <a:t>6</a:t>
            </a:r>
            <a:r>
              <a:rPr sz="3900">
                <a:solidFill>
                  <a:srgbClr val="FFFFFF"/>
                </a:solidFill>
                <a:effectLst>
                  <a:outerShdw sx="100000" sy="100000" kx="0" ky="0" algn="b" rotWithShape="0" blurRad="50800" dist="63500" dir="2044661">
                    <a:srgbClr val="000000"/>
                  </a:outerShdw>
                </a:effectLst>
                <a:latin typeface="Adelon"/>
                <a:ea typeface="Adelon"/>
                <a:cs typeface="Adelon"/>
                <a:sym typeface="Adelon"/>
              </a:rPr>
              <a:t> Now He said to me, ‘It is your son Solomon </a:t>
            </a:r>
            <a:r>
              <a:rPr sz="3900">
                <a:solidFill>
                  <a:srgbClr val="FFFFFF"/>
                </a:solidFill>
                <a:effectLst>
                  <a:outerShdw sx="100000" sy="100000" kx="0" ky="0" algn="b" rotWithShape="0" blurRad="50800" dist="63500" dir="2044661">
                    <a:srgbClr val="000000"/>
                  </a:outerShdw>
                </a:effectLst>
                <a:latin typeface="Adelon"/>
                <a:ea typeface="Adelon"/>
                <a:cs typeface="Adelon"/>
                <a:sym typeface="Adelon"/>
              </a:rPr>
              <a:t>who</a:t>
            </a:r>
            <a:r>
              <a:rPr sz="3900">
                <a:solidFill>
                  <a:srgbClr val="FFFFFF"/>
                </a:solidFill>
                <a:effectLst>
                  <a:outerShdw sx="100000" sy="100000" kx="0" ky="0" algn="b" rotWithShape="0" blurRad="50800" dist="63500" dir="2044661">
                    <a:srgbClr val="000000"/>
                  </a:outerShdw>
                </a:effectLst>
                <a:latin typeface="Adelon"/>
                <a:ea typeface="Adelon"/>
                <a:cs typeface="Adelon"/>
                <a:sym typeface="Adelon"/>
              </a:rPr>
              <a:t> shall build My house and My courts; for I have chosen him </a:t>
            </a:r>
            <a:r>
              <a:rPr sz="3900">
                <a:solidFill>
                  <a:srgbClr val="FFFFFF"/>
                </a:solidFill>
                <a:effectLst>
                  <a:outerShdw sx="100000" sy="100000" kx="0" ky="0" algn="b" rotWithShape="0" blurRad="50800" dist="63500" dir="2044661">
                    <a:srgbClr val="000000"/>
                  </a:outerShdw>
                </a:effectLst>
                <a:latin typeface="Adelon"/>
                <a:ea typeface="Adelon"/>
                <a:cs typeface="Adelon"/>
                <a:sym typeface="Adelon"/>
              </a:rPr>
              <a:t>to be</a:t>
            </a:r>
            <a:r>
              <a:rPr sz="3900">
                <a:solidFill>
                  <a:srgbClr val="FFFFFF"/>
                </a:solidFill>
                <a:effectLst>
                  <a:outerShdw sx="100000" sy="100000" kx="0" ky="0" algn="b" rotWithShape="0" blurRad="50800" dist="63500" dir="2044661">
                    <a:srgbClr val="000000"/>
                  </a:outerShdw>
                </a:effectLst>
                <a:latin typeface="Adelon"/>
                <a:ea typeface="Adelon"/>
                <a:cs typeface="Adelon"/>
                <a:sym typeface="Adelon"/>
              </a:rPr>
              <a:t> My son, and I will be his Father. </a:t>
            </a:r>
            <a:r>
              <a:rPr baseline="31999" sz="3900">
                <a:solidFill>
                  <a:srgbClr val="FFFFFF"/>
                </a:solidFill>
                <a:effectLst>
                  <a:outerShdw sx="100000" sy="100000" kx="0" ky="0" algn="b" rotWithShape="0" blurRad="50800" dist="63500" dir="2044661">
                    <a:srgbClr val="000000"/>
                  </a:outerShdw>
                </a:effectLst>
                <a:latin typeface="Adelon"/>
                <a:ea typeface="Adelon"/>
                <a:cs typeface="Adelon"/>
                <a:sym typeface="Adelon"/>
              </a:rPr>
              <a:t>7</a:t>
            </a:r>
            <a:r>
              <a:rPr sz="3900">
                <a:solidFill>
                  <a:srgbClr val="FFFFFF"/>
                </a:solidFill>
                <a:effectLst>
                  <a:outerShdw sx="100000" sy="100000" kx="0" ky="0" algn="b" rotWithShape="0" blurRad="50800" dist="63500" dir="2044661">
                    <a:srgbClr val="000000"/>
                  </a:outerShdw>
                </a:effectLst>
                <a:latin typeface="Adelon"/>
                <a:ea typeface="Adelon"/>
                <a:cs typeface="Adelon"/>
                <a:sym typeface="Adelon"/>
              </a:rPr>
              <a:t> Moreover I will establish his kingdom forever, </a:t>
            </a:r>
            <a:r>
              <a:rPr sz="3900">
                <a:solidFill>
                  <a:srgbClr val="FFCC99"/>
                </a:solidFill>
                <a:effectLst>
                  <a:outerShdw sx="100000" sy="100000" kx="0" ky="0" algn="b" rotWithShape="0" blurRad="50800" dist="63500" dir="2044661">
                    <a:srgbClr val="000000"/>
                  </a:outerShdw>
                </a:effectLst>
                <a:latin typeface="Adelon"/>
                <a:ea typeface="Adelon"/>
                <a:cs typeface="Adelon"/>
                <a:sym typeface="Adelon"/>
              </a:rPr>
              <a:t>if he is steadfast to observe My commandments and My judgments,</a:t>
            </a:r>
            <a:r>
              <a:rPr sz="3900">
                <a:solidFill>
                  <a:srgbClr val="FFFFFF"/>
                </a:solidFill>
                <a:effectLst>
                  <a:outerShdw sx="100000" sy="100000" kx="0" ky="0" algn="b" rotWithShape="0" blurRad="50800" dist="63500" dir="2044661">
                    <a:srgbClr val="000000"/>
                  </a:outerShdw>
                </a:effectLst>
                <a:latin typeface="Adelon"/>
                <a:ea typeface="Adelon"/>
                <a:cs typeface="Adelon"/>
                <a:sym typeface="Adelon"/>
              </a:rPr>
              <a:t> as it is this day.’</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1" presetID="22" grpId="1" fill="hold">
                                  <p:stCondLst>
                                    <p:cond delay="0"/>
                                  </p:stCondLst>
                                  <p:iterate type="el" backwards="0">
                                    <p:tmAbs val="0"/>
                                  </p:iterate>
                                  <p:childTnLst>
                                    <p:set>
                                      <p:cBhvr>
                                        <p:cTn id="6" fill="hold"/>
                                        <p:tgtEl>
                                          <p:spTgt spid="110"/>
                                        </p:tgtEl>
                                        <p:attrNameLst>
                                          <p:attrName>style.visibility</p:attrName>
                                        </p:attrNameLst>
                                      </p:cBhvr>
                                      <p:to>
                                        <p:strVal val="visible"/>
                                      </p:to>
                                    </p:set>
                                    <p:animEffect filter="wipe(up)" transition="in">
                                      <p:cBhvr>
                                        <p:cTn id="7" dur="1500"/>
                                        <p:tgtEl>
                                          <p:spTgt spid="1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0"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2" name="pasted-image.pdf"/>
          <p:cNvPicPr/>
          <p:nvPr/>
        </p:nvPicPr>
        <p:blipFill>
          <a:blip r:embed="rId2">
            <a:extLst/>
          </a:blip>
          <a:stretch>
            <a:fillRect/>
          </a:stretch>
        </p:blipFill>
        <p:spPr>
          <a:xfrm>
            <a:off x="6757130" y="-30415"/>
            <a:ext cx="6132622" cy="1139262"/>
          </a:xfrm>
          <a:prstGeom prst="rect">
            <a:avLst/>
          </a:prstGeom>
          <a:ln w="12700">
            <a:miter lim="400000"/>
          </a:ln>
          <a:effectLst>
            <a:outerShdw sx="100000" sy="100000" kx="0" ky="0" algn="b" rotWithShape="0" blurRad="38100" dist="99496" dir="2859542">
              <a:srgbClr val="000000"/>
            </a:outerShdw>
          </a:effectLst>
        </p:spPr>
      </p:pic>
      <p:pic>
        <p:nvPicPr>
          <p:cNvPr id="113" name="pasted-image.pdf"/>
          <p:cNvPicPr/>
          <p:nvPr/>
        </p:nvPicPr>
        <p:blipFill>
          <a:blip r:embed="rId3">
            <a:extLst/>
          </a:blip>
          <a:stretch>
            <a:fillRect/>
          </a:stretch>
        </p:blipFill>
        <p:spPr>
          <a:xfrm>
            <a:off x="301229" y="-219796"/>
            <a:ext cx="6745175" cy="1518024"/>
          </a:xfrm>
          <a:prstGeom prst="rect">
            <a:avLst/>
          </a:prstGeom>
          <a:ln w="12700">
            <a:miter lim="400000"/>
          </a:ln>
          <a:effectLst>
            <a:outerShdw sx="100000" sy="100000" kx="0" ky="0" algn="b" rotWithShape="0" blurRad="38100" dist="94734" dir="2599195">
              <a:srgbClr val="000000"/>
            </a:outerShdw>
          </a:effectLst>
        </p:spPr>
      </p:pic>
      <p:sp>
        <p:nvSpPr>
          <p:cNvPr id="114" name="Shape 114"/>
          <p:cNvSpPr/>
          <p:nvPr/>
        </p:nvSpPr>
        <p:spPr>
          <a:xfrm>
            <a:off x="5557945" y="3349512"/>
            <a:ext cx="7013139" cy="5908549"/>
          </a:xfrm>
          <a:prstGeom prst="rect">
            <a:avLst/>
          </a:prstGeom>
          <a:ln w="12700">
            <a:miter lim="400000"/>
          </a:ln>
          <a:effectLst>
            <a:outerShdw sx="100000" sy="100000" kx="0" ky="0" algn="b" rotWithShape="0" blurRad="38100" dist="99496" dir="2859542">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495300" indent="-495300">
              <a:spcBef>
                <a:spcPts val="1500"/>
              </a:spcBef>
              <a:buSzPct val="60000"/>
              <a:buBlip>
                <a:blip r:embed="rId4"/>
              </a:buBlip>
              <a:defRPr sz="1800"/>
            </a:pPr>
            <a:r>
              <a:rPr sz="4900">
                <a:solidFill>
                  <a:srgbClr val="FFFFFF"/>
                </a:solidFill>
                <a:effectLst>
                  <a:outerShdw sx="100000" sy="100000" kx="0" ky="0" algn="b" rotWithShape="0" blurRad="63500" dist="63500" dir="1297704">
                    <a:srgbClr val="000000"/>
                  </a:outerShdw>
                </a:effectLst>
                <a:latin typeface="Adelon"/>
                <a:ea typeface="Adelon"/>
                <a:cs typeface="Adelon"/>
                <a:sym typeface="Adelon"/>
              </a:rPr>
              <a:t>For the kingdom to continue - Solomon would have to faithfully follow the law of God - (28:5–7).</a:t>
            </a:r>
            <a:endParaRPr sz="49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0" marL="495300" indent="-495300">
              <a:spcBef>
                <a:spcPts val="1500"/>
              </a:spcBef>
              <a:buSzPct val="60000"/>
              <a:buBlip>
                <a:blip r:embed="rId4"/>
              </a:buBlip>
              <a:defRPr sz="1800"/>
            </a:pPr>
            <a:r>
              <a:rPr sz="4900">
                <a:solidFill>
                  <a:srgbClr val="FFFFFF"/>
                </a:solidFill>
                <a:effectLst>
                  <a:outerShdw sx="100000" sy="100000" kx="0" ky="0" algn="b" rotWithShape="0" blurRad="63500" dist="63500" dir="1297704">
                    <a:srgbClr val="000000"/>
                  </a:outerShdw>
                </a:effectLst>
                <a:latin typeface="Adelon"/>
                <a:ea typeface="Adelon"/>
                <a:cs typeface="Adelon"/>
                <a:sym typeface="Adelon"/>
              </a:rPr>
              <a:t>David’s instructions to Solomon later in private – 1 Kings 2:1-4</a:t>
            </a:r>
          </a:p>
        </p:txBody>
      </p:sp>
      <p:pic>
        <p:nvPicPr>
          <p:cNvPr id="115" name=""/>
          <p:cNvPicPr/>
          <p:nvPr/>
        </p:nvPicPr>
        <p:blipFill>
          <a:blip r:embed="rId5">
            <a:extLst/>
          </a:blip>
          <a:stretch>
            <a:fillRect/>
          </a:stretch>
        </p:blipFill>
        <p:spPr>
          <a:xfrm>
            <a:off x="-147463" y="871248"/>
            <a:ext cx="13299726" cy="2339849"/>
          </a:xfrm>
          <a:prstGeom prst="rect">
            <a:avLst/>
          </a:prstGeom>
          <a:effectLst>
            <a:outerShdw sx="100000" sy="100000" kx="0" ky="0" algn="b" rotWithShape="0" blurRad="266700" dist="317500" dir="2700000">
              <a:srgbClr val="000000">
                <a:alpha val="25500"/>
              </a:srgbClr>
            </a:outerShdw>
          </a:effectLst>
        </p:spPr>
      </p:pic>
      <p:pic>
        <p:nvPicPr>
          <p:cNvPr id="116" name=""/>
          <p:cNvPicPr/>
          <p:nvPr/>
        </p:nvPicPr>
        <p:blipFill>
          <a:blip r:embed="rId6">
            <a:extLst/>
          </a:blip>
          <a:stretch>
            <a:fillRect/>
          </a:stretch>
        </p:blipFill>
        <p:spPr>
          <a:xfrm>
            <a:off x="289842" y="2832100"/>
            <a:ext cx="4674477" cy="6781772"/>
          </a:xfrm>
          <a:prstGeom prst="rect">
            <a:avLst/>
          </a:prstGeom>
          <a:effectLst>
            <a:outerShdw sx="100000" sy="100000" kx="0" ky="0" algn="b" rotWithShape="0" blurRad="38100" dist="99496" dir="2859542">
              <a:srgbClr val="000000"/>
            </a:outerShdw>
          </a:effectLst>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14">
                                            <p:bg/>
                                          </p:spTgt>
                                        </p:tgtEl>
                                        <p:attrNameLst>
                                          <p:attrName>style.visibility</p:attrName>
                                        </p:attrNameLst>
                                      </p:cBhvr>
                                      <p:to>
                                        <p:strVal val="visible"/>
                                      </p:to>
                                    </p:set>
                                    <p:animEffect filter="wipe(left)" transition="in">
                                      <p:cBhvr>
                                        <p:cTn id="7" dur="2000"/>
                                        <p:tgtEl>
                                          <p:spTgt spid="114">
                                            <p:bg/>
                                          </p:spTgt>
                                        </p:tgtEl>
                                      </p:cBhvr>
                                    </p:animEffect>
                                  </p:childTnLst>
                                </p:cTn>
                              </p:par>
                              <p:par>
                                <p:cTn id="8" presetClass="entr" presetSubtype="8" presetID="22" grpId="1" fill="hold">
                                  <p:stCondLst>
                                    <p:cond delay="0"/>
                                  </p:stCondLst>
                                  <p:iterate type="el" backwards="0">
                                    <p:tmAbs val="0"/>
                                  </p:iterate>
                                  <p:childTnLst>
                                    <p:set>
                                      <p:cBhvr>
                                        <p:cTn id="9" fill="hold"/>
                                        <p:tgtEl>
                                          <p:spTgt spid="114">
                                            <p:txEl>
                                              <p:pRg st="0" end="0"/>
                                            </p:txEl>
                                          </p:spTgt>
                                        </p:tgtEl>
                                        <p:attrNameLst>
                                          <p:attrName>style.visibility</p:attrName>
                                        </p:attrNameLst>
                                      </p:cBhvr>
                                      <p:to>
                                        <p:strVal val="visible"/>
                                      </p:to>
                                    </p:set>
                                    <p:animEffect filter="wipe(left)" transition="in">
                                      <p:cBhvr>
                                        <p:cTn id="10" dur="2000"/>
                                        <p:tgtEl>
                                          <p:spTgt spid="11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8" presetID="22" grpId="1" fill="hold">
                                  <p:stCondLst>
                                    <p:cond delay="0"/>
                                  </p:stCondLst>
                                  <p:iterate type="el" backwards="0">
                                    <p:tmAbs val="0"/>
                                  </p:iterate>
                                  <p:childTnLst>
                                    <p:set>
                                      <p:cBhvr>
                                        <p:cTn id="14" fill="hold"/>
                                        <p:tgtEl>
                                          <p:spTgt spid="114">
                                            <p:txEl>
                                              <p:pRg st="1" end="1"/>
                                            </p:txEl>
                                          </p:spTgt>
                                        </p:tgtEl>
                                        <p:attrNameLst>
                                          <p:attrName>style.visibility</p:attrName>
                                        </p:attrNameLst>
                                      </p:cBhvr>
                                      <p:to>
                                        <p:strVal val="visible"/>
                                      </p:to>
                                    </p:set>
                                    <p:animEffect filter="wipe(left)" transition="in">
                                      <p:cBhvr>
                                        <p:cTn id="15" dur="2000"/>
                                        <p:tgtEl>
                                          <p:spTgt spid="11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14"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8" name="image3.png"/>
          <p:cNvPicPr/>
          <p:nvPr/>
        </p:nvPicPr>
        <p:blipFill>
          <a:blip r:embed="rId2">
            <a:extLst/>
          </a:blip>
          <a:stretch>
            <a:fillRect/>
          </a:stretch>
        </p:blipFill>
        <p:spPr>
          <a:xfrm>
            <a:off x="-1" y="2746310"/>
            <a:ext cx="5481841" cy="7007292"/>
          </a:xfrm>
          <a:prstGeom prst="rect">
            <a:avLst/>
          </a:prstGeom>
          <a:ln w="12700">
            <a:miter lim="400000"/>
          </a:ln>
        </p:spPr>
      </p:pic>
      <p:pic>
        <p:nvPicPr>
          <p:cNvPr id="119" name="pasted-image.pdf"/>
          <p:cNvPicPr/>
          <p:nvPr/>
        </p:nvPicPr>
        <p:blipFill>
          <a:blip r:embed="rId3">
            <a:extLst/>
          </a:blip>
          <a:stretch>
            <a:fillRect/>
          </a:stretch>
        </p:blipFill>
        <p:spPr>
          <a:xfrm>
            <a:off x="6757130" y="-30415"/>
            <a:ext cx="6132622" cy="1139262"/>
          </a:xfrm>
          <a:prstGeom prst="rect">
            <a:avLst/>
          </a:prstGeom>
          <a:ln w="12700">
            <a:miter lim="400000"/>
          </a:ln>
          <a:effectLst>
            <a:outerShdw sx="100000" sy="100000" kx="0" ky="0" algn="b" rotWithShape="0" blurRad="38100" dist="99496" dir="2859542">
              <a:srgbClr val="000000"/>
            </a:outerShdw>
          </a:effectLst>
        </p:spPr>
      </p:pic>
      <p:pic>
        <p:nvPicPr>
          <p:cNvPr id="120" name="pasted-image.pdf"/>
          <p:cNvPicPr/>
          <p:nvPr/>
        </p:nvPicPr>
        <p:blipFill>
          <a:blip r:embed="rId4">
            <a:extLst/>
          </a:blip>
          <a:stretch>
            <a:fillRect/>
          </a:stretch>
        </p:blipFill>
        <p:spPr>
          <a:xfrm>
            <a:off x="301229" y="-219796"/>
            <a:ext cx="6745175" cy="1518024"/>
          </a:xfrm>
          <a:prstGeom prst="rect">
            <a:avLst/>
          </a:prstGeom>
          <a:ln w="12700">
            <a:miter lim="400000"/>
          </a:ln>
          <a:effectLst>
            <a:outerShdw sx="100000" sy="100000" kx="0" ky="0" algn="b" rotWithShape="0" blurRad="38100" dist="94734" dir="2599195">
              <a:srgbClr val="000000"/>
            </a:outerShdw>
          </a:effectLst>
        </p:spPr>
      </p:pic>
      <p:pic>
        <p:nvPicPr>
          <p:cNvPr id="121" name=""/>
          <p:cNvPicPr/>
          <p:nvPr/>
        </p:nvPicPr>
        <p:blipFill>
          <a:blip r:embed="rId5">
            <a:extLst/>
          </a:blip>
          <a:stretch>
            <a:fillRect/>
          </a:stretch>
        </p:blipFill>
        <p:spPr>
          <a:xfrm>
            <a:off x="-147463" y="871248"/>
            <a:ext cx="13299726" cy="2339849"/>
          </a:xfrm>
          <a:prstGeom prst="rect">
            <a:avLst/>
          </a:prstGeom>
          <a:effectLst>
            <a:outerShdw sx="100000" sy="100000" kx="0" ky="0" algn="b" rotWithShape="0" blurRad="266700" dist="317500" dir="2700000">
              <a:srgbClr val="000000">
                <a:alpha val="25500"/>
              </a:srgbClr>
            </a:outerShdw>
          </a:effectLst>
        </p:spPr>
      </p:pic>
      <p:sp>
        <p:nvSpPr>
          <p:cNvPr id="122" name="Shape 122"/>
          <p:cNvSpPr/>
          <p:nvPr/>
        </p:nvSpPr>
        <p:spPr>
          <a:xfrm>
            <a:off x="433477" y="7563897"/>
            <a:ext cx="3747902" cy="2060449"/>
          </a:xfrm>
          <a:prstGeom prst="rect">
            <a:avLst/>
          </a:prstGeom>
          <a:ln w="12700">
            <a:miter lim="400000"/>
          </a:ln>
          <a:effectLst>
            <a:outerShdw sx="100000" sy="100000" kx="0" ky="0" algn="b" rotWithShape="0" blurRad="38100" dist="99496" dir="2859542">
              <a:srgbClr val="000000"/>
            </a:outerShdw>
          </a:effectLst>
          <a:extLst>
            <a:ext uri="{C572A759-6A51-4108-AA02-DFA0A04FC94B}">
              <ma14:wrappingTextBoxFlag xmlns:ma14="http://schemas.microsoft.com/office/mac/drawingml/2011/main" val="1"/>
            </a:ext>
          </a:extLst>
        </p:spPr>
        <p:txBody>
          <a:bodyPr lIns="0" tIns="0" rIns="0" bIns="0">
            <a:spAutoFit/>
          </a:bodyPr>
          <a:lstStyle>
            <a:lvl1pPr algn="ctr" defTabSz="457200">
              <a:defRPr sz="3200">
                <a:solidFill>
                  <a:srgbClr val="FFFFFF"/>
                </a:solidFill>
                <a:effectLst>
                  <a:outerShdw sx="100000" sy="100000" kx="0" ky="0" algn="b" rotWithShape="0" blurRad="88900" dist="63500" dir="2113195">
                    <a:srgbClr val="000000"/>
                  </a:outerShdw>
                </a:effectLst>
                <a:latin typeface="+mj-lt"/>
                <a:ea typeface="+mj-ea"/>
                <a:cs typeface="+mj-cs"/>
                <a:sym typeface="Helvetica"/>
              </a:defRPr>
            </a:lvl1pPr>
          </a:lstStyle>
          <a:p>
            <a:pPr lvl="0">
              <a:defRPr sz="1800">
                <a:solidFill>
                  <a:srgbClr val="000000"/>
                </a:solidFill>
                <a:effectLst/>
              </a:defRPr>
            </a:pPr>
            <a:r>
              <a:rPr sz="3200">
                <a:solidFill>
                  <a:srgbClr val="FFFFFF"/>
                </a:solidFill>
                <a:effectLst>
                  <a:outerShdw sx="100000" sy="100000" kx="0" ky="0" algn="b" rotWithShape="0" blurRad="88900" dist="63500" dir="2113195">
                    <a:srgbClr val="000000"/>
                  </a:outerShdw>
                </a:effectLst>
              </a:rPr>
              <a:t>if he is steadfast to observe My commandments and My judgments,</a:t>
            </a:r>
          </a:p>
        </p:txBody>
      </p:sp>
      <p:sp>
        <p:nvSpPr>
          <p:cNvPr id="123" name="Shape 123"/>
          <p:cNvSpPr/>
          <p:nvPr/>
        </p:nvSpPr>
        <p:spPr>
          <a:xfrm>
            <a:off x="5588815" y="2901981"/>
            <a:ext cx="7281960" cy="6695949"/>
          </a:xfrm>
          <a:prstGeom prst="rect">
            <a:avLst/>
          </a:prstGeom>
          <a:ln w="12700">
            <a:miter lim="400000"/>
          </a:ln>
          <a:effectLst>
            <a:outerShdw sx="100000" sy="100000" kx="0" ky="0" algn="b" rotWithShape="0" blurRad="38100" dist="99496" dir="2859542">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sz="4700">
                <a:solidFill>
                  <a:srgbClr val="FFFFFF"/>
                </a:solidFill>
                <a:effectLst>
                  <a:outerShdw sx="100000" sy="100000" kx="0" ky="0" algn="b" rotWithShape="0" blurRad="63500" dist="63500" dir="904517">
                    <a:srgbClr val="000000"/>
                  </a:outerShdw>
                </a:effectLst>
                <a:latin typeface="Abject Failure"/>
                <a:ea typeface="Abject Failure"/>
                <a:cs typeface="Abject Failure"/>
                <a:sym typeface="Abject Failure"/>
              </a:rPr>
              <a:t>1 Kings 2:1–4 (NKJV)</a:t>
            </a:r>
            <a:endParaRPr sz="4700">
              <a:solidFill>
                <a:srgbClr val="FFFFFF"/>
              </a:solidFill>
              <a:effectLst>
                <a:outerShdw sx="100000" sy="100000" kx="0" ky="0" algn="b" rotWithShape="0" blurRad="63500" dist="63500" dir="904517">
                  <a:srgbClr val="000000"/>
                </a:outerShdw>
              </a:effectLst>
              <a:latin typeface="Abject Failure"/>
              <a:ea typeface="Abject Failure"/>
              <a:cs typeface="Abject Failure"/>
              <a:sym typeface="Abject Failure"/>
            </a:endParaRPr>
          </a:p>
          <a:p>
            <a:pPr lvl="0" algn="ctr" defTabSz="457200">
              <a:defRPr sz="1800"/>
            </a:pPr>
            <a:r>
              <a:rPr baseline="31999" sz="3500">
                <a:solidFill>
                  <a:srgbClr val="FFFFFF"/>
                </a:solidFill>
                <a:effectLst>
                  <a:outerShdw sx="100000" sy="100000" kx="0" ky="0" algn="b" rotWithShape="0" blurRad="63500" dist="63500" dir="904517">
                    <a:srgbClr val="000000"/>
                  </a:outerShdw>
                </a:effectLst>
                <a:latin typeface="+mj-lt"/>
                <a:ea typeface="+mj-ea"/>
                <a:cs typeface="+mj-cs"/>
                <a:sym typeface="Helvetica"/>
              </a:rPr>
              <a:t>2</a:t>
            </a:r>
            <a:r>
              <a:rPr sz="3500">
                <a:solidFill>
                  <a:srgbClr val="FFFFFF"/>
                </a:solidFill>
                <a:effectLst>
                  <a:outerShdw sx="100000" sy="100000" kx="0" ky="0" algn="b" rotWithShape="0" blurRad="63500" dist="63500" dir="904517">
                    <a:srgbClr val="000000"/>
                  </a:outerShdw>
                </a:effectLst>
                <a:latin typeface="+mj-lt"/>
                <a:ea typeface="+mj-ea"/>
                <a:cs typeface="+mj-cs"/>
                <a:sym typeface="Helvetica"/>
              </a:rPr>
              <a:t> “I go the way of all the earth; be strong, therefore, and prove yourself a man. </a:t>
            </a:r>
            <a:r>
              <a:rPr baseline="31999" sz="3500">
                <a:solidFill>
                  <a:srgbClr val="FFFFFF"/>
                </a:solidFill>
                <a:effectLst>
                  <a:outerShdw sx="100000" sy="100000" kx="0" ky="0" algn="b" rotWithShape="0" blurRad="63500" dist="63500" dir="904517">
                    <a:srgbClr val="000000"/>
                  </a:outerShdw>
                </a:effectLst>
                <a:latin typeface="+mj-lt"/>
                <a:ea typeface="+mj-ea"/>
                <a:cs typeface="+mj-cs"/>
                <a:sym typeface="Helvetica"/>
              </a:rPr>
              <a:t>3</a:t>
            </a:r>
            <a:r>
              <a:rPr sz="3500">
                <a:solidFill>
                  <a:srgbClr val="FFFFFF"/>
                </a:solidFill>
                <a:effectLst>
                  <a:outerShdw sx="100000" sy="100000" kx="0" ky="0" algn="b" rotWithShape="0" blurRad="63500" dist="63500" dir="904517">
                    <a:srgbClr val="000000"/>
                  </a:outerShdw>
                </a:effectLst>
                <a:latin typeface="+mj-lt"/>
                <a:ea typeface="+mj-ea"/>
                <a:cs typeface="+mj-cs"/>
                <a:sym typeface="Helvetica"/>
              </a:rPr>
              <a:t> And keep the charge of the Lord your God: to </a:t>
            </a:r>
            <a:r>
              <a:rPr sz="3500">
                <a:solidFill>
                  <a:srgbClr val="FFFB00"/>
                </a:solidFill>
                <a:effectLst>
                  <a:outerShdw sx="100000" sy="100000" kx="0" ky="0" algn="b" rotWithShape="0" blurRad="63500" dist="63500" dir="904517">
                    <a:srgbClr val="000000"/>
                  </a:outerShdw>
                </a:effectLst>
                <a:latin typeface="+mj-lt"/>
                <a:ea typeface="+mj-ea"/>
                <a:cs typeface="+mj-cs"/>
                <a:sym typeface="Helvetica"/>
              </a:rPr>
              <a:t>walk in His ways</a:t>
            </a:r>
            <a:r>
              <a:rPr sz="3500">
                <a:solidFill>
                  <a:srgbClr val="FFFFFF"/>
                </a:solidFill>
                <a:effectLst>
                  <a:outerShdw sx="100000" sy="100000" kx="0" ky="0" algn="b" rotWithShape="0" blurRad="63500" dist="63500" dir="904517">
                    <a:srgbClr val="000000"/>
                  </a:outerShdw>
                </a:effectLst>
                <a:latin typeface="+mj-lt"/>
                <a:ea typeface="+mj-ea"/>
                <a:cs typeface="+mj-cs"/>
                <a:sym typeface="Helvetica"/>
              </a:rPr>
              <a:t>, to keep His </a:t>
            </a:r>
            <a:r>
              <a:rPr sz="3500">
                <a:solidFill>
                  <a:srgbClr val="FFFB00"/>
                </a:solidFill>
                <a:effectLst>
                  <a:outerShdw sx="100000" sy="100000" kx="0" ky="0" algn="b" rotWithShape="0" blurRad="63500" dist="63500" dir="904517">
                    <a:srgbClr val="000000"/>
                  </a:outerShdw>
                </a:effectLst>
                <a:latin typeface="+mj-lt"/>
                <a:ea typeface="+mj-ea"/>
                <a:cs typeface="+mj-cs"/>
                <a:sym typeface="Helvetica"/>
              </a:rPr>
              <a:t>statutes</a:t>
            </a:r>
            <a:r>
              <a:rPr sz="3500">
                <a:solidFill>
                  <a:srgbClr val="FFFFFF"/>
                </a:solidFill>
                <a:effectLst>
                  <a:outerShdw sx="100000" sy="100000" kx="0" ky="0" algn="b" rotWithShape="0" blurRad="63500" dist="63500" dir="904517">
                    <a:srgbClr val="000000"/>
                  </a:outerShdw>
                </a:effectLst>
                <a:latin typeface="+mj-lt"/>
                <a:ea typeface="+mj-ea"/>
                <a:cs typeface="+mj-cs"/>
                <a:sym typeface="Helvetica"/>
              </a:rPr>
              <a:t>, His </a:t>
            </a:r>
            <a:r>
              <a:rPr sz="3500">
                <a:solidFill>
                  <a:srgbClr val="FFFB00"/>
                </a:solidFill>
                <a:effectLst>
                  <a:outerShdw sx="100000" sy="100000" kx="0" ky="0" algn="b" rotWithShape="0" blurRad="63500" dist="63500" dir="904517">
                    <a:srgbClr val="000000"/>
                  </a:outerShdw>
                </a:effectLst>
                <a:latin typeface="+mj-lt"/>
                <a:ea typeface="+mj-ea"/>
                <a:cs typeface="+mj-cs"/>
                <a:sym typeface="Helvetica"/>
              </a:rPr>
              <a:t>commandments</a:t>
            </a:r>
            <a:r>
              <a:rPr sz="3500">
                <a:solidFill>
                  <a:srgbClr val="FFFFFF"/>
                </a:solidFill>
                <a:effectLst>
                  <a:outerShdw sx="100000" sy="100000" kx="0" ky="0" algn="b" rotWithShape="0" blurRad="63500" dist="63500" dir="904517">
                    <a:srgbClr val="000000"/>
                  </a:outerShdw>
                </a:effectLst>
                <a:latin typeface="+mj-lt"/>
                <a:ea typeface="+mj-ea"/>
                <a:cs typeface="+mj-cs"/>
                <a:sym typeface="Helvetica"/>
              </a:rPr>
              <a:t>, His </a:t>
            </a:r>
            <a:r>
              <a:rPr sz="3500">
                <a:solidFill>
                  <a:srgbClr val="FFFB00"/>
                </a:solidFill>
                <a:effectLst>
                  <a:outerShdw sx="100000" sy="100000" kx="0" ky="0" algn="b" rotWithShape="0" blurRad="63500" dist="63500" dir="904517">
                    <a:srgbClr val="000000"/>
                  </a:outerShdw>
                </a:effectLst>
                <a:latin typeface="+mj-lt"/>
                <a:ea typeface="+mj-ea"/>
                <a:cs typeface="+mj-cs"/>
                <a:sym typeface="Helvetica"/>
              </a:rPr>
              <a:t>judgments</a:t>
            </a:r>
            <a:r>
              <a:rPr sz="3500">
                <a:solidFill>
                  <a:srgbClr val="FFFFFF"/>
                </a:solidFill>
                <a:effectLst>
                  <a:outerShdw sx="100000" sy="100000" kx="0" ky="0" algn="b" rotWithShape="0" blurRad="63500" dist="63500" dir="904517">
                    <a:srgbClr val="000000"/>
                  </a:outerShdw>
                </a:effectLst>
                <a:latin typeface="+mj-lt"/>
                <a:ea typeface="+mj-ea"/>
                <a:cs typeface="+mj-cs"/>
                <a:sym typeface="Helvetica"/>
              </a:rPr>
              <a:t>, and His </a:t>
            </a:r>
            <a:r>
              <a:rPr sz="3500">
                <a:solidFill>
                  <a:srgbClr val="FFFB00"/>
                </a:solidFill>
                <a:effectLst>
                  <a:outerShdw sx="100000" sy="100000" kx="0" ky="0" algn="b" rotWithShape="0" blurRad="63500" dist="63500" dir="904517">
                    <a:srgbClr val="000000"/>
                  </a:outerShdw>
                </a:effectLst>
                <a:latin typeface="+mj-lt"/>
                <a:ea typeface="+mj-ea"/>
                <a:cs typeface="+mj-cs"/>
                <a:sym typeface="Helvetica"/>
              </a:rPr>
              <a:t>testimonies</a:t>
            </a:r>
            <a:r>
              <a:rPr sz="3500">
                <a:solidFill>
                  <a:srgbClr val="FFFFFF"/>
                </a:solidFill>
                <a:effectLst>
                  <a:outerShdw sx="100000" sy="100000" kx="0" ky="0" algn="b" rotWithShape="0" blurRad="63500" dist="63500" dir="904517">
                    <a:srgbClr val="000000"/>
                  </a:outerShdw>
                </a:effectLst>
                <a:latin typeface="+mj-lt"/>
                <a:ea typeface="+mj-ea"/>
                <a:cs typeface="+mj-cs"/>
                <a:sym typeface="Helvetica"/>
              </a:rPr>
              <a:t>, as it is written in the Law of Moses, that you may prosper in all that you do and wherever you turn;</a:t>
            </a:r>
          </a:p>
        </p:txBody>
      </p:sp>
    </p:spTree>
  </p:cSld>
  <p:clrMapOvr>
    <a:masterClrMapping/>
  </p:clrMapOvr>
  <p:transition spd="slow" advClick="1">
    <p:dissolve/>
  </p:transition>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5" name="pasted-image.pdf"/>
          <p:cNvPicPr/>
          <p:nvPr/>
        </p:nvPicPr>
        <p:blipFill>
          <a:blip r:embed="rId2">
            <a:extLst/>
          </a:blip>
          <a:stretch>
            <a:fillRect/>
          </a:stretch>
        </p:blipFill>
        <p:spPr>
          <a:xfrm>
            <a:off x="6757130" y="-30415"/>
            <a:ext cx="6132622" cy="1139262"/>
          </a:xfrm>
          <a:prstGeom prst="rect">
            <a:avLst/>
          </a:prstGeom>
          <a:ln w="12700">
            <a:miter lim="400000"/>
          </a:ln>
          <a:effectLst>
            <a:outerShdw sx="100000" sy="100000" kx="0" ky="0" algn="b" rotWithShape="0" blurRad="38100" dist="99496" dir="2859542">
              <a:srgbClr val="000000"/>
            </a:outerShdw>
          </a:effectLst>
        </p:spPr>
      </p:pic>
      <p:pic>
        <p:nvPicPr>
          <p:cNvPr id="126" name="pasted-image.pdf"/>
          <p:cNvPicPr/>
          <p:nvPr/>
        </p:nvPicPr>
        <p:blipFill>
          <a:blip r:embed="rId3">
            <a:extLst/>
          </a:blip>
          <a:stretch>
            <a:fillRect/>
          </a:stretch>
        </p:blipFill>
        <p:spPr>
          <a:xfrm>
            <a:off x="301229" y="-219796"/>
            <a:ext cx="6745175" cy="1518024"/>
          </a:xfrm>
          <a:prstGeom prst="rect">
            <a:avLst/>
          </a:prstGeom>
          <a:ln w="12700">
            <a:miter lim="400000"/>
          </a:ln>
          <a:effectLst>
            <a:outerShdw sx="100000" sy="100000" kx="0" ky="0" algn="b" rotWithShape="0" blurRad="38100" dist="94734" dir="2599195">
              <a:srgbClr val="000000"/>
            </a:outerShdw>
          </a:effectLst>
        </p:spPr>
      </p:pic>
      <p:sp>
        <p:nvSpPr>
          <p:cNvPr id="127" name="Shape 127"/>
          <p:cNvSpPr/>
          <p:nvPr/>
        </p:nvSpPr>
        <p:spPr>
          <a:xfrm>
            <a:off x="5091807" y="3349512"/>
            <a:ext cx="7479277" cy="5921249"/>
          </a:xfrm>
          <a:prstGeom prst="rect">
            <a:avLst/>
          </a:prstGeom>
          <a:ln w="12700">
            <a:miter lim="400000"/>
          </a:ln>
          <a:effectLst>
            <a:outerShdw sx="100000" sy="100000" kx="0" ky="0" algn="b" rotWithShape="0" blurRad="38100" dist="99496" dir="2859542">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495300" indent="-495300">
              <a:spcBef>
                <a:spcPts val="1500"/>
              </a:spcBef>
              <a:buSzPct val="60000"/>
              <a:buBlip>
                <a:blip r:embed="rId4"/>
              </a:buBlip>
              <a:defRPr sz="1800"/>
            </a:pPr>
            <a:r>
              <a:rPr sz="4300">
                <a:solidFill>
                  <a:srgbClr val="FFFFFF"/>
                </a:solidFill>
                <a:effectLst>
                  <a:outerShdw sx="100000" sy="100000" kx="0" ky="0" algn="b" rotWithShape="0" blurRad="63500" dist="63500" dir="1297704">
                    <a:srgbClr val="000000"/>
                  </a:outerShdw>
                </a:effectLst>
                <a:latin typeface="Adelon"/>
                <a:ea typeface="Adelon"/>
                <a:cs typeface="Adelon"/>
                <a:sym typeface="Adelon"/>
              </a:rPr>
              <a:t>David concluded his address to the assembly by exhorting them to observe all the commandments of Yahweh. - 28:8</a:t>
            </a:r>
            <a:endParaRPr sz="43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0" marL="495300" indent="-495300">
              <a:spcBef>
                <a:spcPts val="1500"/>
              </a:spcBef>
              <a:buSzPct val="60000"/>
              <a:buBlip>
                <a:blip r:embed="rId4"/>
              </a:buBlip>
              <a:defRPr sz="1800"/>
            </a:pPr>
            <a:r>
              <a:rPr sz="4300">
                <a:solidFill>
                  <a:srgbClr val="FFFFFF"/>
                </a:solidFill>
                <a:effectLst>
                  <a:outerShdw sx="100000" sy="100000" kx="0" ky="0" algn="b" rotWithShape="0" blurRad="63500" dist="63500" dir="1297704">
                    <a:srgbClr val="000000"/>
                  </a:outerShdw>
                </a:effectLst>
                <a:latin typeface="Adelon"/>
                <a:ea typeface="Adelon"/>
                <a:cs typeface="Adelon"/>
                <a:sym typeface="Adelon"/>
              </a:rPr>
              <a:t>Only then would their descendants enjoy the good land of Canaan - (28:8; cf  De. 4:1; 5:32, 33; 6:1–3; 28-30)</a:t>
            </a:r>
          </a:p>
        </p:txBody>
      </p:sp>
      <p:pic>
        <p:nvPicPr>
          <p:cNvPr id="128" name=""/>
          <p:cNvPicPr/>
          <p:nvPr/>
        </p:nvPicPr>
        <p:blipFill>
          <a:blip r:embed="rId5">
            <a:extLst/>
          </a:blip>
          <a:stretch>
            <a:fillRect/>
          </a:stretch>
        </p:blipFill>
        <p:spPr>
          <a:xfrm>
            <a:off x="-147463" y="871248"/>
            <a:ext cx="13299726" cy="2339849"/>
          </a:xfrm>
          <a:prstGeom prst="rect">
            <a:avLst/>
          </a:prstGeom>
          <a:effectLst>
            <a:outerShdw sx="100000" sy="100000" kx="0" ky="0" algn="b" rotWithShape="0" blurRad="266700" dist="317500" dir="2700000">
              <a:srgbClr val="000000">
                <a:alpha val="25500"/>
              </a:srgbClr>
            </a:outerShdw>
          </a:effectLst>
        </p:spPr>
      </p:pic>
      <p:pic>
        <p:nvPicPr>
          <p:cNvPr id="129" name=""/>
          <p:cNvPicPr/>
          <p:nvPr/>
        </p:nvPicPr>
        <p:blipFill>
          <a:blip r:embed="rId6">
            <a:extLst/>
          </a:blip>
          <a:stretch>
            <a:fillRect/>
          </a:stretch>
        </p:blipFill>
        <p:spPr>
          <a:xfrm>
            <a:off x="289842" y="2832100"/>
            <a:ext cx="4674477" cy="6781772"/>
          </a:xfrm>
          <a:prstGeom prst="rect">
            <a:avLst/>
          </a:prstGeom>
          <a:effectLst>
            <a:outerShdw sx="100000" sy="100000" kx="0" ky="0" algn="b" rotWithShape="0" blurRad="38100" dist="99496" dir="2859542">
              <a:srgbClr val="000000"/>
            </a:outerShdw>
          </a:effectLst>
        </p:spPr>
      </p:pic>
      <p:sp>
        <p:nvSpPr>
          <p:cNvPr id="130" name="Shape 130"/>
          <p:cNvSpPr/>
          <p:nvPr/>
        </p:nvSpPr>
        <p:spPr>
          <a:xfrm>
            <a:off x="573128" y="6268464"/>
            <a:ext cx="4107905" cy="3025649"/>
          </a:xfrm>
          <a:prstGeom prst="rect">
            <a:avLst/>
          </a:prstGeom>
          <a:ln w="12700">
            <a:miter lim="400000"/>
          </a:ln>
          <a:effectLst>
            <a:outerShdw sx="100000" sy="100000" kx="0" ky="0" algn="b" rotWithShape="0" blurRad="38100" dist="99496" dir="2859542">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baseline="31999" sz="3200">
                <a:solidFill>
                  <a:srgbClr val="FFFFFF"/>
                </a:solidFill>
                <a:effectLst>
                  <a:outerShdw sx="100000" sy="100000" kx="0" ky="0" algn="b" rotWithShape="0" blurRad="88900" dist="63500" dir="2113195">
                    <a:srgbClr val="000000"/>
                  </a:outerShdw>
                </a:effectLst>
                <a:latin typeface="+mj-lt"/>
                <a:ea typeface="+mj-ea"/>
                <a:cs typeface="+mj-cs"/>
                <a:sym typeface="Helvetica"/>
              </a:rPr>
              <a:t>8 … </a:t>
            </a:r>
            <a:r>
              <a:rPr sz="3200">
                <a:solidFill>
                  <a:srgbClr val="FFFFFF"/>
                </a:solidFill>
                <a:effectLst>
                  <a:outerShdw sx="100000" sy="100000" kx="0" ky="0" algn="b" rotWithShape="0" blurRad="88900" dist="63500" dir="2113195">
                    <a:srgbClr val="000000"/>
                  </a:outerShdw>
                </a:effectLst>
                <a:latin typeface="+mj-lt"/>
                <a:ea typeface="+mj-ea"/>
                <a:cs typeface="+mj-cs"/>
                <a:sym typeface="Helvetica"/>
              </a:rPr>
              <a:t>be careful to seek out all the commandments of the Lord your God, that you may possess this good land,</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127">
                                            <p:txEl>
                                              <p:pRg st="1" end="1"/>
                                            </p:txEl>
                                          </p:spTgt>
                                        </p:tgtEl>
                                        <p:attrNameLst>
                                          <p:attrName>style.visibility</p:attrName>
                                        </p:attrNameLst>
                                      </p:cBhvr>
                                      <p:to>
                                        <p:strVal val="visible"/>
                                      </p:to>
                                    </p:set>
                                    <p:animEffect filter="fade" transition="in">
                                      <p:cBhvr>
                                        <p:cTn id="7" dur="1500"/>
                                        <p:tgtEl>
                                          <p:spTgt spid="12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7"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2" name="pasted-image.pdf"/>
          <p:cNvPicPr/>
          <p:nvPr/>
        </p:nvPicPr>
        <p:blipFill>
          <a:blip r:embed="rId2">
            <a:extLst/>
          </a:blip>
          <a:stretch>
            <a:fillRect/>
          </a:stretch>
        </p:blipFill>
        <p:spPr>
          <a:xfrm>
            <a:off x="6757130" y="-30415"/>
            <a:ext cx="6132622" cy="1139262"/>
          </a:xfrm>
          <a:prstGeom prst="rect">
            <a:avLst/>
          </a:prstGeom>
          <a:ln w="12700">
            <a:miter lim="400000"/>
          </a:ln>
          <a:effectLst>
            <a:outerShdw sx="100000" sy="100000" kx="0" ky="0" algn="b" rotWithShape="0" blurRad="38100" dist="99496" dir="2859542">
              <a:srgbClr val="000000"/>
            </a:outerShdw>
          </a:effectLst>
        </p:spPr>
      </p:pic>
      <p:pic>
        <p:nvPicPr>
          <p:cNvPr id="133" name="pasted-image.pdf"/>
          <p:cNvPicPr/>
          <p:nvPr/>
        </p:nvPicPr>
        <p:blipFill>
          <a:blip r:embed="rId3">
            <a:extLst/>
          </a:blip>
          <a:stretch>
            <a:fillRect/>
          </a:stretch>
        </p:blipFill>
        <p:spPr>
          <a:xfrm>
            <a:off x="301229" y="-219796"/>
            <a:ext cx="6745175" cy="1518024"/>
          </a:xfrm>
          <a:prstGeom prst="rect">
            <a:avLst/>
          </a:prstGeom>
          <a:ln w="12700">
            <a:miter lim="400000"/>
          </a:ln>
          <a:effectLst>
            <a:outerShdw sx="100000" sy="100000" kx="0" ky="0" algn="b" rotWithShape="0" blurRad="38100" dist="94734" dir="2599195">
              <a:srgbClr val="000000"/>
            </a:outerShdw>
          </a:effectLst>
        </p:spPr>
      </p:pic>
      <p:sp>
        <p:nvSpPr>
          <p:cNvPr id="134" name="Shape 134"/>
          <p:cNvSpPr/>
          <p:nvPr/>
        </p:nvSpPr>
        <p:spPr>
          <a:xfrm>
            <a:off x="5539741" y="3349512"/>
            <a:ext cx="7280939" cy="6111749"/>
          </a:xfrm>
          <a:prstGeom prst="rect">
            <a:avLst/>
          </a:prstGeom>
          <a:ln w="12700">
            <a:miter lim="400000"/>
          </a:ln>
          <a:effectLst>
            <a:outerShdw sx="100000" sy="100000" kx="0" ky="0" algn="b" rotWithShape="0" blurRad="38100" dist="99496" dir="2859542">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495300" indent="-495300">
              <a:spcBef>
                <a:spcPts val="1500"/>
              </a:spcBef>
              <a:buSzPct val="60000"/>
              <a:buBlip>
                <a:blip r:embed="rId4"/>
              </a:buBlip>
              <a:defRPr sz="1800"/>
            </a:pPr>
            <a:r>
              <a:rPr sz="3800">
                <a:solidFill>
                  <a:srgbClr val="FFFFFF"/>
                </a:solidFill>
                <a:effectLst>
                  <a:outerShdw sx="100000" sy="100000" kx="0" ky="0" algn="b" rotWithShape="0" blurRad="63500" dist="63500" dir="1297704">
                    <a:srgbClr val="000000"/>
                  </a:outerShdw>
                </a:effectLst>
                <a:latin typeface="Adelon"/>
                <a:ea typeface="Adelon"/>
                <a:cs typeface="Adelon"/>
                <a:sym typeface="Adelon"/>
              </a:rPr>
              <a:t>We TOO MUST be careful to seek out all the commandments of Jesus Christ - (Eph 5:15,16)</a:t>
            </a:r>
            <a:endParaRPr sz="38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0" marL="495300" indent="-495300">
              <a:spcBef>
                <a:spcPts val="1500"/>
              </a:spcBef>
              <a:buSzPct val="60000"/>
              <a:buBlip>
                <a:blip r:embed="rId4"/>
              </a:buBlip>
              <a:defRPr sz="1800"/>
            </a:pPr>
            <a:r>
              <a:rPr sz="3800">
                <a:solidFill>
                  <a:srgbClr val="FFFFFF"/>
                </a:solidFill>
                <a:effectLst>
                  <a:outerShdw sx="100000" sy="100000" kx="0" ky="0" algn="b" rotWithShape="0" blurRad="63500" dist="63500" dir="1297704">
                    <a:srgbClr val="000000"/>
                  </a:outerShdw>
                </a:effectLst>
                <a:latin typeface="Adelon"/>
                <a:ea typeface="Adelon"/>
                <a:cs typeface="Adelon"/>
                <a:sym typeface="Adelon"/>
              </a:rPr>
              <a:t>We too are under law, (</a:t>
            </a:r>
            <a:r>
              <a:rPr sz="2600">
                <a:solidFill>
                  <a:srgbClr val="FFFFFF"/>
                </a:solidFill>
                <a:effectLst>
                  <a:outerShdw sx="100000" sy="100000" kx="0" ky="0" algn="b" rotWithShape="0" blurRad="63500" dist="63500" dir="1297704">
                    <a:srgbClr val="000000"/>
                  </a:outerShdw>
                </a:effectLst>
                <a:latin typeface="Adelon"/>
                <a:ea typeface="Adelon"/>
                <a:cs typeface="Adelon"/>
                <a:sym typeface="Adelon"/>
              </a:rPr>
              <a:t>not a system ONLY of law</a:t>
            </a:r>
            <a:r>
              <a:rPr sz="3800">
                <a:solidFill>
                  <a:srgbClr val="FFFFFF"/>
                </a:solidFill>
                <a:effectLst>
                  <a:outerShdw sx="100000" sy="100000" kx="0" ky="0" algn="b" rotWithShape="0" blurRad="63500" dist="63500" dir="1297704">
                    <a:srgbClr val="000000"/>
                  </a:outerShdw>
                </a:effectLst>
                <a:latin typeface="Adelon"/>
                <a:ea typeface="Adelon"/>
                <a:cs typeface="Adelon"/>
                <a:sym typeface="Adelon"/>
              </a:rPr>
              <a:t>) – Mat 17:5; Luke 6:46; </a:t>
            </a:r>
            <a:endParaRPr sz="38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1" marL="876300" indent="-495300">
              <a:spcBef>
                <a:spcPts val="1500"/>
              </a:spcBef>
              <a:buSzPct val="60000"/>
              <a:buBlip>
                <a:blip r:embed="rId5"/>
              </a:buBlip>
              <a:defRPr sz="1800"/>
            </a:pPr>
            <a:r>
              <a:rPr sz="3800">
                <a:solidFill>
                  <a:srgbClr val="FFFFFF"/>
                </a:solidFill>
                <a:effectLst>
                  <a:outerShdw sx="100000" sy="100000" kx="0" ky="0" algn="b" rotWithShape="0" blurRad="63500" dist="63500" dir="1297704">
                    <a:srgbClr val="000000"/>
                  </a:outerShdw>
                </a:effectLst>
                <a:latin typeface="Adelon"/>
                <a:ea typeface="Adelon"/>
                <a:cs typeface="Adelon"/>
                <a:sym typeface="Adelon"/>
              </a:rPr>
              <a:t>Law of faith – Rom 3:27</a:t>
            </a:r>
            <a:endParaRPr sz="38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1" marL="876300" indent="-495300">
              <a:spcBef>
                <a:spcPts val="1500"/>
              </a:spcBef>
              <a:buSzPct val="60000"/>
              <a:buBlip>
                <a:blip r:embed="rId5"/>
              </a:buBlip>
              <a:defRPr sz="1800"/>
            </a:pPr>
            <a:r>
              <a:rPr sz="3800">
                <a:solidFill>
                  <a:srgbClr val="FFFFFF"/>
                </a:solidFill>
                <a:effectLst>
                  <a:outerShdw sx="100000" sy="100000" kx="0" ky="0" algn="b" rotWithShape="0" blurRad="63500" dist="63500" dir="1297704">
                    <a:srgbClr val="000000"/>
                  </a:outerShdw>
                </a:effectLst>
                <a:latin typeface="Adelon"/>
                <a:ea typeface="Adelon"/>
                <a:cs typeface="Adelon"/>
                <a:sym typeface="Adelon"/>
              </a:rPr>
              <a:t>Law of the Spirit – Rom 8:2</a:t>
            </a:r>
            <a:endParaRPr sz="38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1" marL="876300" indent="-495300">
              <a:spcBef>
                <a:spcPts val="1500"/>
              </a:spcBef>
              <a:buSzPct val="60000"/>
              <a:buBlip>
                <a:blip r:embed="rId5"/>
              </a:buBlip>
              <a:defRPr sz="1800"/>
            </a:pPr>
            <a:r>
              <a:rPr sz="3800">
                <a:solidFill>
                  <a:srgbClr val="FFFFFF"/>
                </a:solidFill>
                <a:effectLst>
                  <a:outerShdw sx="100000" sy="100000" kx="0" ky="0" algn="b" rotWithShape="0" blurRad="63500" dist="63500" dir="1297704">
                    <a:srgbClr val="000000"/>
                  </a:outerShdw>
                </a:effectLst>
                <a:latin typeface="Adelon"/>
                <a:ea typeface="Adelon"/>
                <a:cs typeface="Adelon"/>
                <a:sym typeface="Adelon"/>
              </a:rPr>
              <a:t>Law of Christ –  Gal. 6:2</a:t>
            </a:r>
            <a:endParaRPr sz="38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1" marL="876300" indent="-495300">
              <a:spcBef>
                <a:spcPts val="1500"/>
              </a:spcBef>
              <a:buSzPct val="60000"/>
              <a:buBlip>
                <a:blip r:embed="rId5"/>
              </a:buBlip>
              <a:defRPr sz="1800"/>
            </a:pPr>
            <a:r>
              <a:rPr sz="3800">
                <a:solidFill>
                  <a:srgbClr val="FFFFFF"/>
                </a:solidFill>
                <a:effectLst>
                  <a:outerShdw sx="100000" sy="100000" kx="0" ky="0" algn="b" rotWithShape="0" blurRad="63500" dist="63500" dir="1297704">
                    <a:srgbClr val="000000"/>
                  </a:outerShdw>
                </a:effectLst>
                <a:latin typeface="Adelon"/>
                <a:ea typeface="Adelon"/>
                <a:cs typeface="Adelon"/>
                <a:sym typeface="Adelon"/>
              </a:rPr>
              <a:t>Law of Liberty – James 1:25</a:t>
            </a:r>
          </a:p>
        </p:txBody>
      </p:sp>
      <p:pic>
        <p:nvPicPr>
          <p:cNvPr id="135" name=""/>
          <p:cNvPicPr/>
          <p:nvPr/>
        </p:nvPicPr>
        <p:blipFill>
          <a:blip r:embed="rId6">
            <a:extLst/>
          </a:blip>
          <a:stretch>
            <a:fillRect/>
          </a:stretch>
        </p:blipFill>
        <p:spPr>
          <a:xfrm>
            <a:off x="-147463" y="871248"/>
            <a:ext cx="13299726" cy="2339849"/>
          </a:xfrm>
          <a:prstGeom prst="rect">
            <a:avLst/>
          </a:prstGeom>
          <a:effectLst>
            <a:outerShdw sx="100000" sy="100000" kx="0" ky="0" algn="b" rotWithShape="0" blurRad="266700" dist="317500" dir="2700000">
              <a:srgbClr val="000000">
                <a:alpha val="25500"/>
              </a:srgbClr>
            </a:outerShdw>
          </a:effectLst>
        </p:spPr>
      </p:pic>
      <p:pic>
        <p:nvPicPr>
          <p:cNvPr id="136" name=""/>
          <p:cNvPicPr/>
          <p:nvPr/>
        </p:nvPicPr>
        <p:blipFill>
          <a:blip r:embed="rId7">
            <a:extLst/>
          </a:blip>
          <a:stretch>
            <a:fillRect/>
          </a:stretch>
        </p:blipFill>
        <p:spPr>
          <a:xfrm>
            <a:off x="289842" y="2832100"/>
            <a:ext cx="4674477" cy="6781772"/>
          </a:xfrm>
          <a:prstGeom prst="rect">
            <a:avLst/>
          </a:prstGeom>
          <a:effectLst>
            <a:outerShdw sx="100000" sy="100000" kx="0" ky="0" algn="b" rotWithShape="0" blurRad="38100" dist="99496" dir="2859542">
              <a:srgbClr val="000000"/>
            </a:outerShdw>
          </a:effectLst>
        </p:spPr>
      </p:pic>
      <p:sp>
        <p:nvSpPr>
          <p:cNvPr id="137" name="Shape 137"/>
          <p:cNvSpPr/>
          <p:nvPr/>
        </p:nvSpPr>
        <p:spPr>
          <a:xfrm>
            <a:off x="573128" y="6268464"/>
            <a:ext cx="4107905" cy="3025649"/>
          </a:xfrm>
          <a:prstGeom prst="rect">
            <a:avLst/>
          </a:prstGeom>
          <a:ln w="12700">
            <a:miter lim="400000"/>
          </a:ln>
          <a:effectLst>
            <a:outerShdw sx="100000" sy="100000" kx="0" ky="0" algn="b" rotWithShape="0" blurRad="38100" dist="99496" dir="2859542">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baseline="31999" sz="3200">
                <a:solidFill>
                  <a:srgbClr val="FFFFFF"/>
                </a:solidFill>
                <a:effectLst>
                  <a:outerShdw sx="100000" sy="100000" kx="0" ky="0" algn="b" rotWithShape="0" blurRad="88900" dist="63500" dir="2113195">
                    <a:srgbClr val="000000"/>
                  </a:outerShdw>
                </a:effectLst>
                <a:latin typeface="+mj-lt"/>
                <a:ea typeface="+mj-ea"/>
                <a:cs typeface="+mj-cs"/>
                <a:sym typeface="Helvetica"/>
              </a:rPr>
              <a:t>8 … </a:t>
            </a:r>
            <a:r>
              <a:rPr sz="3200">
                <a:solidFill>
                  <a:srgbClr val="FFFFFF"/>
                </a:solidFill>
                <a:effectLst>
                  <a:outerShdw sx="100000" sy="100000" kx="0" ky="0" algn="b" rotWithShape="0" blurRad="88900" dist="63500" dir="2113195">
                    <a:srgbClr val="000000"/>
                  </a:outerShdw>
                </a:effectLst>
                <a:latin typeface="+mj-lt"/>
                <a:ea typeface="+mj-ea"/>
                <a:cs typeface="+mj-cs"/>
                <a:sym typeface="Helvetica"/>
              </a:rPr>
              <a:t>be careful to seek out all the commandments of the Lord your God, that you may possess this good land,</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34">
                                            <p:txEl>
                                              <p:pRg st="1" end="1"/>
                                            </p:txEl>
                                          </p:spTgt>
                                        </p:tgtEl>
                                        <p:attrNameLst>
                                          <p:attrName>style.visibility</p:attrName>
                                        </p:attrNameLst>
                                      </p:cBhvr>
                                      <p:to>
                                        <p:strVal val="visible"/>
                                      </p:to>
                                    </p:set>
                                    <p:animEffect filter="wipe(left)" transition="in">
                                      <p:cBhvr>
                                        <p:cTn id="7" dur="2000"/>
                                        <p:tgtEl>
                                          <p:spTgt spid="13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134">
                                            <p:txEl>
                                              <p:pRg st="2" end="2"/>
                                            </p:txEl>
                                          </p:spTgt>
                                        </p:tgtEl>
                                        <p:attrNameLst>
                                          <p:attrName>style.visibility</p:attrName>
                                        </p:attrNameLst>
                                      </p:cBhvr>
                                      <p:to>
                                        <p:strVal val="visible"/>
                                      </p:to>
                                    </p:set>
                                    <p:animEffect filter="wipe(left)" transition="in">
                                      <p:cBhvr>
                                        <p:cTn id="12" dur="2000"/>
                                        <p:tgtEl>
                                          <p:spTgt spid="13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134">
                                            <p:txEl>
                                              <p:pRg st="3" end="3"/>
                                            </p:txEl>
                                          </p:spTgt>
                                        </p:tgtEl>
                                        <p:attrNameLst>
                                          <p:attrName>style.visibility</p:attrName>
                                        </p:attrNameLst>
                                      </p:cBhvr>
                                      <p:to>
                                        <p:strVal val="visible"/>
                                      </p:to>
                                    </p:set>
                                    <p:animEffect filter="wipe(left)" transition="in">
                                      <p:cBhvr>
                                        <p:cTn id="17" dur="2000"/>
                                        <p:tgtEl>
                                          <p:spTgt spid="13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8" presetID="22" grpId="1" fill="hold">
                                  <p:stCondLst>
                                    <p:cond delay="0"/>
                                  </p:stCondLst>
                                  <p:iterate type="el" backwards="0">
                                    <p:tmAbs val="0"/>
                                  </p:iterate>
                                  <p:childTnLst>
                                    <p:set>
                                      <p:cBhvr>
                                        <p:cTn id="21" fill="hold"/>
                                        <p:tgtEl>
                                          <p:spTgt spid="134">
                                            <p:txEl>
                                              <p:pRg st="4" end="4"/>
                                            </p:txEl>
                                          </p:spTgt>
                                        </p:tgtEl>
                                        <p:attrNameLst>
                                          <p:attrName>style.visibility</p:attrName>
                                        </p:attrNameLst>
                                      </p:cBhvr>
                                      <p:to>
                                        <p:strVal val="visible"/>
                                      </p:to>
                                    </p:set>
                                    <p:animEffect filter="wipe(left)" transition="in">
                                      <p:cBhvr>
                                        <p:cTn id="22" dur="2000"/>
                                        <p:tgtEl>
                                          <p:spTgt spid="13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8" presetID="22" grpId="1" fill="hold">
                                  <p:stCondLst>
                                    <p:cond delay="0"/>
                                  </p:stCondLst>
                                  <p:iterate type="el" backwards="0">
                                    <p:tmAbs val="0"/>
                                  </p:iterate>
                                  <p:childTnLst>
                                    <p:set>
                                      <p:cBhvr>
                                        <p:cTn id="26" fill="hold"/>
                                        <p:tgtEl>
                                          <p:spTgt spid="134">
                                            <p:txEl>
                                              <p:pRg st="5" end="5"/>
                                            </p:txEl>
                                          </p:spTgt>
                                        </p:tgtEl>
                                        <p:attrNameLst>
                                          <p:attrName>style.visibility</p:attrName>
                                        </p:attrNameLst>
                                      </p:cBhvr>
                                      <p:to>
                                        <p:strVal val="visible"/>
                                      </p:to>
                                    </p:set>
                                    <p:animEffect filter="wipe(left)" transition="in">
                                      <p:cBhvr>
                                        <p:cTn id="27" dur="2000"/>
                                        <p:tgtEl>
                                          <p:spTgt spid="134">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4"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9" name="pasted-image.pdf"/>
          <p:cNvPicPr/>
          <p:nvPr/>
        </p:nvPicPr>
        <p:blipFill>
          <a:blip r:embed="rId2">
            <a:extLst/>
          </a:blip>
          <a:stretch>
            <a:fillRect/>
          </a:stretch>
        </p:blipFill>
        <p:spPr>
          <a:xfrm>
            <a:off x="6757130" y="-30415"/>
            <a:ext cx="6132622" cy="1139262"/>
          </a:xfrm>
          <a:prstGeom prst="rect">
            <a:avLst/>
          </a:prstGeom>
          <a:ln w="12700">
            <a:miter lim="400000"/>
          </a:ln>
          <a:effectLst>
            <a:outerShdw sx="100000" sy="100000" kx="0" ky="0" algn="b" rotWithShape="0" blurRad="38100" dist="99496" dir="2859542">
              <a:srgbClr val="000000"/>
            </a:outerShdw>
          </a:effectLst>
        </p:spPr>
      </p:pic>
      <p:pic>
        <p:nvPicPr>
          <p:cNvPr id="140" name="pasted-image.pdf"/>
          <p:cNvPicPr/>
          <p:nvPr/>
        </p:nvPicPr>
        <p:blipFill>
          <a:blip r:embed="rId3">
            <a:extLst/>
          </a:blip>
          <a:stretch>
            <a:fillRect/>
          </a:stretch>
        </p:blipFill>
        <p:spPr>
          <a:xfrm>
            <a:off x="301229" y="-219796"/>
            <a:ext cx="6745175" cy="1518024"/>
          </a:xfrm>
          <a:prstGeom prst="rect">
            <a:avLst/>
          </a:prstGeom>
          <a:ln w="12700">
            <a:miter lim="400000"/>
          </a:ln>
          <a:effectLst>
            <a:outerShdw sx="100000" sy="100000" kx="0" ky="0" algn="b" rotWithShape="0" blurRad="38100" dist="94734" dir="2599195">
              <a:srgbClr val="000000"/>
            </a:outerShdw>
          </a:effectLst>
        </p:spPr>
      </p:pic>
      <p:sp>
        <p:nvSpPr>
          <p:cNvPr id="141" name="Shape 141"/>
          <p:cNvSpPr/>
          <p:nvPr/>
        </p:nvSpPr>
        <p:spPr>
          <a:xfrm>
            <a:off x="5539741" y="3349512"/>
            <a:ext cx="7280939" cy="6149849"/>
          </a:xfrm>
          <a:prstGeom prst="rect">
            <a:avLst/>
          </a:prstGeom>
          <a:ln w="12700">
            <a:miter lim="400000"/>
          </a:ln>
          <a:effectLst>
            <a:outerShdw sx="100000" sy="100000" kx="0" ky="0" algn="b" rotWithShape="0" blurRad="38100" dist="99496" dir="2859542">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495300" indent="-495300">
              <a:spcBef>
                <a:spcPts val="1500"/>
              </a:spcBef>
              <a:buSzPct val="60000"/>
              <a:buBlip>
                <a:blip r:embed="rId4"/>
              </a:buBlip>
              <a:defRPr sz="1800"/>
            </a:pPr>
            <a:r>
              <a:rPr sz="3800">
                <a:solidFill>
                  <a:srgbClr val="FFFFFF"/>
                </a:solidFill>
                <a:effectLst>
                  <a:outerShdw sx="100000" sy="100000" kx="0" ky="0" algn="b" rotWithShape="0" blurRad="63500" dist="63500" dir="1297704">
                    <a:srgbClr val="000000"/>
                  </a:outerShdw>
                </a:effectLst>
                <a:latin typeface="Adelon"/>
                <a:ea typeface="Adelon"/>
                <a:cs typeface="Adelon"/>
                <a:sym typeface="Adelon"/>
              </a:rPr>
              <a:t>We need to carefully seek out and follow ALL of Jesus’ teaching – Jn 6:27; 2 Jn 1:9 </a:t>
            </a:r>
            <a:endParaRPr sz="38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1" marL="876300" indent="-495300">
              <a:spcBef>
                <a:spcPts val="1300"/>
              </a:spcBef>
              <a:buSzPct val="60000"/>
              <a:buBlip>
                <a:blip r:embed="rId5"/>
              </a:buBlip>
              <a:defRPr sz="1800"/>
            </a:pPr>
            <a:r>
              <a:rPr sz="3200">
                <a:solidFill>
                  <a:srgbClr val="FFFFFF"/>
                </a:solidFill>
                <a:effectLst>
                  <a:outerShdw sx="100000" sy="100000" kx="0" ky="0" algn="b" rotWithShape="0" blurRad="63500" dist="63500" dir="1297704">
                    <a:srgbClr val="000000"/>
                  </a:outerShdw>
                </a:effectLst>
                <a:latin typeface="Adelon"/>
                <a:ea typeface="Adelon"/>
                <a:cs typeface="Adelon"/>
                <a:sym typeface="Adelon"/>
              </a:rPr>
              <a:t>To enter the kingdom – Mat 7:21-23; Rom 6:16,17; Jn 3:5</a:t>
            </a:r>
            <a:endParaRPr sz="32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1" marL="876300" indent="-495300">
              <a:spcBef>
                <a:spcPts val="1300"/>
              </a:spcBef>
              <a:buSzPct val="60000"/>
              <a:buBlip>
                <a:blip r:embed="rId5"/>
              </a:buBlip>
              <a:defRPr sz="1800"/>
            </a:pPr>
            <a:r>
              <a:rPr sz="3200">
                <a:solidFill>
                  <a:srgbClr val="FFFFFF"/>
                </a:solidFill>
                <a:effectLst>
                  <a:outerShdw sx="100000" sy="100000" kx="0" ky="0" algn="b" rotWithShape="0" blurRad="63500" dist="63500" dir="1297704">
                    <a:srgbClr val="000000"/>
                  </a:outerShdw>
                </a:effectLst>
                <a:latin typeface="Adelon"/>
                <a:ea typeface="Adelon"/>
                <a:cs typeface="Adelon"/>
                <a:sym typeface="Adelon"/>
              </a:rPr>
              <a:t>To receive the Holy Spirit – Acts 2:38; 5:32; 1 Cor 6:17-20</a:t>
            </a:r>
            <a:endParaRPr sz="32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1" marL="876300" indent="-495300">
              <a:spcBef>
                <a:spcPts val="1300"/>
              </a:spcBef>
              <a:buSzPct val="60000"/>
              <a:buBlip>
                <a:blip r:embed="rId5"/>
              </a:buBlip>
              <a:defRPr sz="1800"/>
            </a:pPr>
            <a:r>
              <a:rPr sz="3200">
                <a:solidFill>
                  <a:srgbClr val="FFFFFF"/>
                </a:solidFill>
                <a:effectLst>
                  <a:outerShdw sx="100000" sy="100000" kx="0" ky="0" algn="b" rotWithShape="0" blurRad="63500" dist="63500" dir="1297704">
                    <a:srgbClr val="000000"/>
                  </a:outerShdw>
                </a:effectLst>
                <a:latin typeface="Adelon"/>
                <a:ea typeface="Adelon"/>
                <a:cs typeface="Adelon"/>
                <a:sym typeface="Adelon"/>
              </a:rPr>
              <a:t>To receive eternal salvation –  Heb. 5:8.9; LK 6:46; Phili 2:12; Re 22:14</a:t>
            </a:r>
            <a:endParaRPr sz="32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1" marL="876300" indent="-495300">
              <a:spcBef>
                <a:spcPts val="1300"/>
              </a:spcBef>
              <a:buSzPct val="60000"/>
              <a:buBlip>
                <a:blip r:embed="rId5"/>
              </a:buBlip>
              <a:defRPr sz="1800"/>
            </a:pPr>
            <a:r>
              <a:rPr sz="3200">
                <a:solidFill>
                  <a:srgbClr val="FFFFFF"/>
                </a:solidFill>
                <a:effectLst>
                  <a:outerShdw sx="100000" sy="100000" kx="0" ky="0" algn="b" rotWithShape="0" blurRad="63500" dist="63500" dir="1297704">
                    <a:srgbClr val="000000"/>
                  </a:outerShdw>
                </a:effectLst>
                <a:latin typeface="Adelon"/>
                <a:ea typeface="Adelon"/>
                <a:cs typeface="Adelon"/>
                <a:sym typeface="Adelon"/>
              </a:rPr>
              <a:t>Condemned if disobedient –  Rom. 2:5-11; 2 Thes 1:7-9</a:t>
            </a:r>
          </a:p>
        </p:txBody>
      </p:sp>
      <p:pic>
        <p:nvPicPr>
          <p:cNvPr id="142" name=""/>
          <p:cNvPicPr/>
          <p:nvPr/>
        </p:nvPicPr>
        <p:blipFill>
          <a:blip r:embed="rId6">
            <a:extLst/>
          </a:blip>
          <a:stretch>
            <a:fillRect/>
          </a:stretch>
        </p:blipFill>
        <p:spPr>
          <a:xfrm>
            <a:off x="-147463" y="871248"/>
            <a:ext cx="13299726" cy="2339849"/>
          </a:xfrm>
          <a:prstGeom prst="rect">
            <a:avLst/>
          </a:prstGeom>
          <a:effectLst>
            <a:outerShdw sx="100000" sy="100000" kx="0" ky="0" algn="b" rotWithShape="0" blurRad="266700" dist="317500" dir="2700000">
              <a:srgbClr val="000000">
                <a:alpha val="25500"/>
              </a:srgbClr>
            </a:outerShdw>
          </a:effectLst>
        </p:spPr>
      </p:pic>
      <p:pic>
        <p:nvPicPr>
          <p:cNvPr id="143" name=""/>
          <p:cNvPicPr/>
          <p:nvPr/>
        </p:nvPicPr>
        <p:blipFill>
          <a:blip r:embed="rId7">
            <a:extLst/>
          </a:blip>
          <a:stretch>
            <a:fillRect/>
          </a:stretch>
        </p:blipFill>
        <p:spPr>
          <a:xfrm>
            <a:off x="289842" y="2832100"/>
            <a:ext cx="4674477" cy="6781772"/>
          </a:xfrm>
          <a:prstGeom prst="rect">
            <a:avLst/>
          </a:prstGeom>
          <a:effectLst>
            <a:outerShdw sx="100000" sy="100000" kx="0" ky="0" algn="b" rotWithShape="0" blurRad="38100" dist="99496" dir="2859542">
              <a:srgbClr val="000000"/>
            </a:outerShdw>
          </a:effectLst>
        </p:spPr>
      </p:pic>
      <p:sp>
        <p:nvSpPr>
          <p:cNvPr id="144" name="Shape 144"/>
          <p:cNvSpPr/>
          <p:nvPr/>
        </p:nvSpPr>
        <p:spPr>
          <a:xfrm>
            <a:off x="573128" y="6268464"/>
            <a:ext cx="4107905" cy="3025649"/>
          </a:xfrm>
          <a:prstGeom prst="rect">
            <a:avLst/>
          </a:prstGeom>
          <a:ln w="12700">
            <a:miter lim="400000"/>
          </a:ln>
          <a:effectLst>
            <a:outerShdw sx="100000" sy="100000" kx="0" ky="0" algn="b" rotWithShape="0" blurRad="38100" dist="99496" dir="2859542">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baseline="31999" sz="3200">
                <a:solidFill>
                  <a:srgbClr val="FFFFFF"/>
                </a:solidFill>
                <a:effectLst>
                  <a:outerShdw sx="100000" sy="100000" kx="0" ky="0" algn="b" rotWithShape="0" blurRad="88900" dist="63500" dir="2113195">
                    <a:srgbClr val="000000"/>
                  </a:outerShdw>
                </a:effectLst>
                <a:latin typeface="+mj-lt"/>
                <a:ea typeface="+mj-ea"/>
                <a:cs typeface="+mj-cs"/>
                <a:sym typeface="Helvetica"/>
              </a:rPr>
              <a:t>8 … </a:t>
            </a:r>
            <a:r>
              <a:rPr sz="3200">
                <a:solidFill>
                  <a:srgbClr val="FFFFFF"/>
                </a:solidFill>
                <a:effectLst>
                  <a:outerShdw sx="100000" sy="100000" kx="0" ky="0" algn="b" rotWithShape="0" blurRad="88900" dist="63500" dir="2113195">
                    <a:srgbClr val="000000"/>
                  </a:outerShdw>
                </a:effectLst>
                <a:latin typeface="+mj-lt"/>
                <a:ea typeface="+mj-ea"/>
                <a:cs typeface="+mj-cs"/>
                <a:sym typeface="Helvetica"/>
              </a:rPr>
              <a:t>be careful to seek out all the commandments of the Lord your God, that you may possess this good land,</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41">
                                            <p:txEl>
                                              <p:pRg st="1" end="1"/>
                                            </p:txEl>
                                          </p:spTgt>
                                        </p:tgtEl>
                                        <p:attrNameLst>
                                          <p:attrName>style.visibility</p:attrName>
                                        </p:attrNameLst>
                                      </p:cBhvr>
                                      <p:to>
                                        <p:strVal val="visible"/>
                                      </p:to>
                                    </p:set>
                                    <p:animEffect filter="wipe(left)" transition="in">
                                      <p:cBhvr>
                                        <p:cTn id="7" dur="1500"/>
                                        <p:tgtEl>
                                          <p:spTgt spid="14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141">
                                            <p:txEl>
                                              <p:pRg st="2" end="2"/>
                                            </p:txEl>
                                          </p:spTgt>
                                        </p:tgtEl>
                                        <p:attrNameLst>
                                          <p:attrName>style.visibility</p:attrName>
                                        </p:attrNameLst>
                                      </p:cBhvr>
                                      <p:to>
                                        <p:strVal val="visible"/>
                                      </p:to>
                                    </p:set>
                                    <p:animEffect filter="wipe(left)" transition="in">
                                      <p:cBhvr>
                                        <p:cTn id="12" dur="1500"/>
                                        <p:tgtEl>
                                          <p:spTgt spid="14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141">
                                            <p:txEl>
                                              <p:pRg st="3" end="3"/>
                                            </p:txEl>
                                          </p:spTgt>
                                        </p:tgtEl>
                                        <p:attrNameLst>
                                          <p:attrName>style.visibility</p:attrName>
                                        </p:attrNameLst>
                                      </p:cBhvr>
                                      <p:to>
                                        <p:strVal val="visible"/>
                                      </p:to>
                                    </p:set>
                                    <p:animEffect filter="wipe(left)" transition="in">
                                      <p:cBhvr>
                                        <p:cTn id="17" dur="1500"/>
                                        <p:tgtEl>
                                          <p:spTgt spid="14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8" presetID="22" grpId="1" fill="hold">
                                  <p:stCondLst>
                                    <p:cond delay="0"/>
                                  </p:stCondLst>
                                  <p:iterate type="el" backwards="0">
                                    <p:tmAbs val="0"/>
                                  </p:iterate>
                                  <p:childTnLst>
                                    <p:set>
                                      <p:cBhvr>
                                        <p:cTn id="21" fill="hold"/>
                                        <p:tgtEl>
                                          <p:spTgt spid="141">
                                            <p:txEl>
                                              <p:pRg st="4" end="4"/>
                                            </p:txEl>
                                          </p:spTgt>
                                        </p:tgtEl>
                                        <p:attrNameLst>
                                          <p:attrName>style.visibility</p:attrName>
                                        </p:attrNameLst>
                                      </p:cBhvr>
                                      <p:to>
                                        <p:strVal val="visible"/>
                                      </p:to>
                                    </p:set>
                                    <p:animEffect filter="wipe(left)" transition="in">
                                      <p:cBhvr>
                                        <p:cTn id="22" dur="1500"/>
                                        <p:tgtEl>
                                          <p:spTgt spid="141">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1"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6" name="pasted-image.pdf"/>
          <p:cNvPicPr/>
          <p:nvPr/>
        </p:nvPicPr>
        <p:blipFill>
          <a:blip r:embed="rId2">
            <a:extLst/>
          </a:blip>
          <a:stretch>
            <a:fillRect/>
          </a:stretch>
        </p:blipFill>
        <p:spPr>
          <a:xfrm>
            <a:off x="6757130" y="-30415"/>
            <a:ext cx="6132622" cy="1139262"/>
          </a:xfrm>
          <a:prstGeom prst="rect">
            <a:avLst/>
          </a:prstGeom>
          <a:ln w="12700">
            <a:miter lim="400000"/>
          </a:ln>
          <a:effectLst>
            <a:outerShdw sx="100000" sy="100000" kx="0" ky="0" algn="b" rotWithShape="0" blurRad="38100" dist="99496" dir="2859542">
              <a:srgbClr val="000000"/>
            </a:outerShdw>
          </a:effectLst>
        </p:spPr>
      </p:pic>
      <p:pic>
        <p:nvPicPr>
          <p:cNvPr id="147" name="pasted-image.pdf"/>
          <p:cNvPicPr/>
          <p:nvPr/>
        </p:nvPicPr>
        <p:blipFill>
          <a:blip r:embed="rId3">
            <a:extLst/>
          </a:blip>
          <a:stretch>
            <a:fillRect/>
          </a:stretch>
        </p:blipFill>
        <p:spPr>
          <a:xfrm>
            <a:off x="301229" y="-219796"/>
            <a:ext cx="6745175" cy="1518024"/>
          </a:xfrm>
          <a:prstGeom prst="rect">
            <a:avLst/>
          </a:prstGeom>
          <a:ln w="12700">
            <a:miter lim="400000"/>
          </a:ln>
          <a:effectLst>
            <a:outerShdw sx="100000" sy="100000" kx="0" ky="0" algn="b" rotWithShape="0" blurRad="38100" dist="94734" dir="2599195">
              <a:srgbClr val="000000"/>
            </a:outerShdw>
          </a:effectLst>
        </p:spPr>
      </p:pic>
      <p:sp>
        <p:nvSpPr>
          <p:cNvPr id="148" name="Shape 148"/>
          <p:cNvSpPr/>
          <p:nvPr/>
        </p:nvSpPr>
        <p:spPr>
          <a:xfrm>
            <a:off x="5539741" y="3349512"/>
            <a:ext cx="7280939" cy="5984749"/>
          </a:xfrm>
          <a:prstGeom prst="rect">
            <a:avLst/>
          </a:prstGeom>
          <a:ln w="12700">
            <a:miter lim="400000"/>
          </a:ln>
          <a:effectLst>
            <a:outerShdw sx="100000" sy="100000" kx="0" ky="0" algn="b" rotWithShape="0" blurRad="38100" dist="99496" dir="2859542">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495300" indent="-495300">
              <a:spcBef>
                <a:spcPts val="1500"/>
              </a:spcBef>
              <a:buSzPct val="60000"/>
              <a:buBlip>
                <a:blip r:embed="rId4"/>
              </a:buBlip>
              <a:defRPr sz="1800"/>
            </a:pPr>
            <a:r>
              <a:rPr sz="3800">
                <a:solidFill>
                  <a:srgbClr val="FFFFFF"/>
                </a:solidFill>
                <a:effectLst>
                  <a:outerShdw sx="100000" sy="100000" kx="0" ky="0" algn="b" rotWithShape="0" blurRad="63500" dist="63500" dir="1297704">
                    <a:srgbClr val="000000"/>
                  </a:outerShdw>
                </a:effectLst>
                <a:latin typeface="Adelon"/>
                <a:ea typeface="Adelon"/>
                <a:cs typeface="Adelon"/>
                <a:sym typeface="Adelon"/>
              </a:rPr>
              <a:t>We are NO LESS required to obey Jesus than they were required to obey MOSES! - Heb 10:26-31</a:t>
            </a:r>
            <a:endParaRPr sz="38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1" marL="876300" indent="-495300">
              <a:spcBef>
                <a:spcPts val="1300"/>
              </a:spcBef>
              <a:buSzPct val="60000"/>
              <a:buBlip>
                <a:blip r:embed="rId5"/>
              </a:buBlip>
              <a:defRPr sz="1800"/>
            </a:pPr>
            <a:r>
              <a:rPr sz="3200">
                <a:solidFill>
                  <a:srgbClr val="FFFFFF"/>
                </a:solidFill>
                <a:effectLst>
                  <a:outerShdw sx="100000" sy="100000" kx="0" ky="0" algn="b" rotWithShape="0" blurRad="63500" dist="63500" dir="1297704">
                    <a:srgbClr val="000000"/>
                  </a:outerShdw>
                </a:effectLst>
                <a:latin typeface="Adelon"/>
                <a:ea typeface="Adelon"/>
                <a:cs typeface="Adelon"/>
                <a:sym typeface="Adelon"/>
              </a:rPr>
              <a:t>“All things that I have commanded you” Mat. 28:20</a:t>
            </a:r>
            <a:endParaRPr sz="32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1" marL="876300" indent="-495300">
              <a:spcBef>
                <a:spcPts val="1300"/>
              </a:spcBef>
              <a:buSzPct val="60000"/>
              <a:buBlip>
                <a:blip r:embed="rId5"/>
              </a:buBlip>
              <a:defRPr sz="1800"/>
            </a:pPr>
            <a:r>
              <a:rPr sz="3200">
                <a:solidFill>
                  <a:srgbClr val="FFFFFF"/>
                </a:solidFill>
                <a:effectLst>
                  <a:outerShdw sx="100000" sy="100000" kx="0" ky="0" algn="b" rotWithShape="0" blurRad="63500" dist="63500" dir="1297704">
                    <a:srgbClr val="000000"/>
                  </a:outerShdw>
                </a:effectLst>
                <a:latin typeface="Adelon"/>
                <a:ea typeface="Adelon"/>
                <a:cs typeface="Adelon"/>
                <a:sym typeface="Adelon"/>
              </a:rPr>
              <a:t>“. . . Him you shall hear in all things, whatever He says to you.” Acts 3:22</a:t>
            </a:r>
            <a:endParaRPr sz="32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1" marL="876300" indent="-495300">
              <a:spcBef>
                <a:spcPts val="1300"/>
              </a:spcBef>
              <a:buSzPct val="60000"/>
              <a:buBlip>
                <a:blip r:embed="rId5"/>
              </a:buBlip>
              <a:defRPr sz="1800"/>
            </a:pPr>
            <a:r>
              <a:rPr sz="3200">
                <a:solidFill>
                  <a:srgbClr val="FFFFFF"/>
                </a:solidFill>
                <a:effectLst>
                  <a:outerShdw sx="100000" sy="100000" kx="0" ky="0" algn="b" rotWithShape="0" blurRad="63500" dist="63500" dir="1297704">
                    <a:srgbClr val="000000"/>
                  </a:outerShdw>
                </a:effectLst>
                <a:latin typeface="Adelon"/>
                <a:ea typeface="Adelon"/>
                <a:cs typeface="Adelon"/>
                <a:sym typeface="Adelon"/>
              </a:rPr>
              <a:t>“. . . he will keep My word; and My Father will love him, and We will come to him and make Our home with him.” John 14:23</a:t>
            </a:r>
          </a:p>
        </p:txBody>
      </p:sp>
      <p:pic>
        <p:nvPicPr>
          <p:cNvPr id="149" name=""/>
          <p:cNvPicPr/>
          <p:nvPr/>
        </p:nvPicPr>
        <p:blipFill>
          <a:blip r:embed="rId6">
            <a:extLst/>
          </a:blip>
          <a:stretch>
            <a:fillRect/>
          </a:stretch>
        </p:blipFill>
        <p:spPr>
          <a:xfrm>
            <a:off x="-147463" y="871248"/>
            <a:ext cx="13299726" cy="2339849"/>
          </a:xfrm>
          <a:prstGeom prst="rect">
            <a:avLst/>
          </a:prstGeom>
          <a:effectLst>
            <a:outerShdw sx="100000" sy="100000" kx="0" ky="0" algn="b" rotWithShape="0" blurRad="266700" dist="317500" dir="2700000">
              <a:srgbClr val="000000">
                <a:alpha val="25500"/>
              </a:srgbClr>
            </a:outerShdw>
          </a:effectLst>
        </p:spPr>
      </p:pic>
      <p:pic>
        <p:nvPicPr>
          <p:cNvPr id="150" name=""/>
          <p:cNvPicPr/>
          <p:nvPr/>
        </p:nvPicPr>
        <p:blipFill>
          <a:blip r:embed="rId7">
            <a:extLst/>
          </a:blip>
          <a:stretch>
            <a:fillRect/>
          </a:stretch>
        </p:blipFill>
        <p:spPr>
          <a:xfrm>
            <a:off x="289842" y="2832100"/>
            <a:ext cx="4674477" cy="6781772"/>
          </a:xfrm>
          <a:prstGeom prst="rect">
            <a:avLst/>
          </a:prstGeom>
          <a:effectLst>
            <a:outerShdw sx="100000" sy="100000" kx="0" ky="0" algn="b" rotWithShape="0" blurRad="38100" dist="99496" dir="2859542">
              <a:srgbClr val="000000"/>
            </a:outerShdw>
          </a:effectLst>
        </p:spPr>
      </p:pic>
      <p:sp>
        <p:nvSpPr>
          <p:cNvPr id="151" name="Shape 151"/>
          <p:cNvSpPr/>
          <p:nvPr/>
        </p:nvSpPr>
        <p:spPr>
          <a:xfrm>
            <a:off x="573128" y="6268464"/>
            <a:ext cx="4107905" cy="3025649"/>
          </a:xfrm>
          <a:prstGeom prst="rect">
            <a:avLst/>
          </a:prstGeom>
          <a:ln w="12700">
            <a:miter lim="400000"/>
          </a:ln>
          <a:effectLst>
            <a:outerShdw sx="100000" sy="100000" kx="0" ky="0" algn="b" rotWithShape="0" blurRad="38100" dist="99496" dir="2859542">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baseline="31999" sz="3200">
                <a:solidFill>
                  <a:srgbClr val="FFFFFF"/>
                </a:solidFill>
                <a:effectLst>
                  <a:outerShdw sx="100000" sy="100000" kx="0" ky="0" algn="b" rotWithShape="0" blurRad="88900" dist="63500" dir="2113195">
                    <a:srgbClr val="000000"/>
                  </a:outerShdw>
                </a:effectLst>
                <a:latin typeface="+mj-lt"/>
                <a:ea typeface="+mj-ea"/>
                <a:cs typeface="+mj-cs"/>
                <a:sym typeface="Helvetica"/>
              </a:rPr>
              <a:t>8 … </a:t>
            </a:r>
            <a:r>
              <a:rPr sz="3200">
                <a:solidFill>
                  <a:srgbClr val="FFFFFF"/>
                </a:solidFill>
                <a:effectLst>
                  <a:outerShdw sx="100000" sy="100000" kx="0" ky="0" algn="b" rotWithShape="0" blurRad="88900" dist="63500" dir="2113195">
                    <a:srgbClr val="000000"/>
                  </a:outerShdw>
                </a:effectLst>
                <a:latin typeface="+mj-lt"/>
                <a:ea typeface="+mj-ea"/>
                <a:cs typeface="+mj-cs"/>
                <a:sym typeface="Helvetica"/>
              </a:rPr>
              <a:t>be careful to seek out all the commandments of the Lord your God, that you may possess this good land,</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48">
                                            <p:txEl>
                                              <p:pRg st="1" end="1"/>
                                            </p:txEl>
                                          </p:spTgt>
                                        </p:tgtEl>
                                        <p:attrNameLst>
                                          <p:attrName>style.visibility</p:attrName>
                                        </p:attrNameLst>
                                      </p:cBhvr>
                                      <p:to>
                                        <p:strVal val="visible"/>
                                      </p:to>
                                    </p:set>
                                    <p:animEffect filter="wipe(left)" transition="in">
                                      <p:cBhvr>
                                        <p:cTn id="7" dur="1500"/>
                                        <p:tgtEl>
                                          <p:spTgt spid="14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148">
                                            <p:txEl>
                                              <p:pRg st="2" end="2"/>
                                            </p:txEl>
                                          </p:spTgt>
                                        </p:tgtEl>
                                        <p:attrNameLst>
                                          <p:attrName>style.visibility</p:attrName>
                                        </p:attrNameLst>
                                      </p:cBhvr>
                                      <p:to>
                                        <p:strVal val="visible"/>
                                      </p:to>
                                    </p:set>
                                    <p:animEffect filter="wipe(left)" transition="in">
                                      <p:cBhvr>
                                        <p:cTn id="12" dur="1500"/>
                                        <p:tgtEl>
                                          <p:spTgt spid="14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148">
                                            <p:txEl>
                                              <p:pRg st="3" end="3"/>
                                            </p:txEl>
                                          </p:spTgt>
                                        </p:tgtEl>
                                        <p:attrNameLst>
                                          <p:attrName>style.visibility</p:attrName>
                                        </p:attrNameLst>
                                      </p:cBhvr>
                                      <p:to>
                                        <p:strVal val="visible"/>
                                      </p:to>
                                    </p:set>
                                    <p:animEffect filter="wipe(left)" transition="in">
                                      <p:cBhvr>
                                        <p:cTn id="17" dur="1500"/>
                                        <p:tgtEl>
                                          <p:spTgt spid="14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8"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3" name="pasted-image.pdf"/>
          <p:cNvPicPr/>
          <p:nvPr/>
        </p:nvPicPr>
        <p:blipFill>
          <a:blip r:embed="rId2">
            <a:extLst/>
          </a:blip>
          <a:stretch>
            <a:fillRect/>
          </a:stretch>
        </p:blipFill>
        <p:spPr>
          <a:xfrm>
            <a:off x="6757130" y="-30415"/>
            <a:ext cx="6132622" cy="1139262"/>
          </a:xfrm>
          <a:prstGeom prst="rect">
            <a:avLst/>
          </a:prstGeom>
          <a:ln w="12700">
            <a:miter lim="400000"/>
          </a:ln>
          <a:effectLst>
            <a:outerShdw sx="100000" sy="100000" kx="0" ky="0" algn="b" rotWithShape="0" blurRad="38100" dist="99496" dir="2859542">
              <a:srgbClr val="000000"/>
            </a:outerShdw>
          </a:effectLst>
        </p:spPr>
      </p:pic>
      <p:pic>
        <p:nvPicPr>
          <p:cNvPr id="154" name="pasted-image.pdf"/>
          <p:cNvPicPr/>
          <p:nvPr/>
        </p:nvPicPr>
        <p:blipFill>
          <a:blip r:embed="rId3">
            <a:extLst/>
          </a:blip>
          <a:stretch>
            <a:fillRect/>
          </a:stretch>
        </p:blipFill>
        <p:spPr>
          <a:xfrm>
            <a:off x="301229" y="-219796"/>
            <a:ext cx="6745175" cy="1518024"/>
          </a:xfrm>
          <a:prstGeom prst="rect">
            <a:avLst/>
          </a:prstGeom>
          <a:ln w="12700">
            <a:miter lim="400000"/>
          </a:ln>
          <a:effectLst>
            <a:outerShdw sx="100000" sy="100000" kx="0" ky="0" algn="b" rotWithShape="0" blurRad="38100" dist="94734" dir="2599195">
              <a:srgbClr val="000000"/>
            </a:outerShdw>
          </a:effectLst>
        </p:spPr>
      </p:pic>
      <p:pic>
        <p:nvPicPr>
          <p:cNvPr id="155" name=""/>
          <p:cNvPicPr/>
          <p:nvPr/>
        </p:nvPicPr>
        <p:blipFill>
          <a:blip r:embed="rId4">
            <a:extLst/>
          </a:blip>
          <a:stretch>
            <a:fillRect/>
          </a:stretch>
        </p:blipFill>
        <p:spPr>
          <a:xfrm>
            <a:off x="-147463" y="871248"/>
            <a:ext cx="13299726" cy="2339849"/>
          </a:xfrm>
          <a:prstGeom prst="rect">
            <a:avLst/>
          </a:prstGeom>
          <a:effectLst>
            <a:outerShdw sx="100000" sy="100000" kx="0" ky="0" algn="b" rotWithShape="0" blurRad="266700" dist="317500" dir="2700000">
              <a:srgbClr val="000000">
                <a:alpha val="25500"/>
              </a:srgbClr>
            </a:outerShdw>
          </a:effectLst>
        </p:spPr>
      </p:pic>
      <p:pic>
        <p:nvPicPr>
          <p:cNvPr id="156" name=""/>
          <p:cNvPicPr/>
          <p:nvPr/>
        </p:nvPicPr>
        <p:blipFill>
          <a:blip r:embed="rId5">
            <a:extLst/>
          </a:blip>
          <a:stretch>
            <a:fillRect/>
          </a:stretch>
        </p:blipFill>
        <p:spPr>
          <a:xfrm>
            <a:off x="289842" y="2832100"/>
            <a:ext cx="4674477" cy="6781772"/>
          </a:xfrm>
          <a:prstGeom prst="rect">
            <a:avLst/>
          </a:prstGeom>
          <a:effectLst>
            <a:outerShdw sx="100000" sy="100000" kx="0" ky="0" algn="b" rotWithShape="0" blurRad="38100" dist="99496" dir="2859542">
              <a:srgbClr val="000000"/>
            </a:outerShdw>
          </a:effectLst>
        </p:spPr>
      </p:pic>
      <p:sp>
        <p:nvSpPr>
          <p:cNvPr id="157" name="Shape 157"/>
          <p:cNvSpPr/>
          <p:nvPr/>
        </p:nvSpPr>
        <p:spPr>
          <a:xfrm>
            <a:off x="753129" y="7025535"/>
            <a:ext cx="3747902" cy="2060449"/>
          </a:xfrm>
          <a:prstGeom prst="rect">
            <a:avLst/>
          </a:prstGeom>
          <a:ln w="12700">
            <a:miter lim="400000"/>
          </a:ln>
          <a:effectLst>
            <a:outerShdw sx="100000" sy="100000" kx="0" ky="0" algn="b" rotWithShape="0" blurRad="38100" dist="99496" dir="2859542">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sz="3200">
                <a:solidFill>
                  <a:srgbClr val="FFFFFF"/>
                </a:solidFill>
                <a:effectLst>
                  <a:outerShdw sx="100000" sy="100000" kx="0" ky="0" algn="b" rotWithShape="0" blurRad="88900" dist="63500" dir="2113195">
                    <a:srgbClr val="000000"/>
                  </a:outerShdw>
                </a:effectLst>
                <a:latin typeface="+mj-lt"/>
                <a:ea typeface="+mj-ea"/>
                <a:cs typeface="+mj-cs"/>
                <a:sym typeface="Helvetica"/>
              </a:rPr>
              <a:t> </a:t>
            </a:r>
            <a:r>
              <a:rPr baseline="31999" sz="3200">
                <a:solidFill>
                  <a:srgbClr val="FFFFFF"/>
                </a:solidFill>
                <a:effectLst>
                  <a:outerShdw sx="100000" sy="100000" kx="0" ky="0" algn="b" rotWithShape="0" blurRad="88900" dist="63500" dir="2113195">
                    <a:srgbClr val="000000"/>
                  </a:outerShdw>
                </a:effectLst>
                <a:latin typeface="+mj-lt"/>
                <a:ea typeface="+mj-ea"/>
                <a:cs typeface="+mj-cs"/>
                <a:sym typeface="Helvetica"/>
              </a:rPr>
              <a:t>8</a:t>
            </a:r>
            <a:r>
              <a:rPr sz="3200">
                <a:solidFill>
                  <a:srgbClr val="FFFFFF"/>
                </a:solidFill>
                <a:effectLst>
                  <a:outerShdw sx="100000" sy="100000" kx="0" ky="0" algn="b" rotWithShape="0" blurRad="88900" dist="63500" dir="2113195">
                    <a:srgbClr val="000000"/>
                  </a:outerShdw>
                </a:effectLst>
                <a:latin typeface="+mj-lt"/>
                <a:ea typeface="+mj-ea"/>
                <a:cs typeface="+mj-cs"/>
                <a:sym typeface="Helvetica"/>
              </a:rPr>
              <a:t>… and leave it as an inheritance for your children after you forever.</a:t>
            </a:r>
          </a:p>
        </p:txBody>
      </p:sp>
      <p:sp>
        <p:nvSpPr>
          <p:cNvPr id="158" name="Shape 158"/>
          <p:cNvSpPr/>
          <p:nvPr/>
        </p:nvSpPr>
        <p:spPr>
          <a:xfrm>
            <a:off x="5715676" y="3313176"/>
            <a:ext cx="6489613" cy="5921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ctr">
              <a:spcBef>
                <a:spcPts val="2600"/>
              </a:spcBef>
              <a:defRPr sz="1800"/>
            </a:pPr>
            <a:r>
              <a:rPr sz="3000">
                <a:solidFill>
                  <a:srgbClr val="FFE6CC"/>
                </a:solidFill>
                <a:effectLst>
                  <a:outerShdw sx="100000" sy="100000" kx="0" ky="0" algn="b" rotWithShape="0" blurRad="63500" dist="63500" dir="18900000">
                    <a:srgbClr val="000000"/>
                  </a:outerShdw>
                </a:effectLst>
                <a:latin typeface="Thames Nude Roman"/>
                <a:ea typeface="Thames Nude Roman"/>
                <a:cs typeface="Thames Nude Roman"/>
                <a:sym typeface="Thames Nude Roman"/>
              </a:rPr>
              <a:t>OUR OBEDIENCE OR DISOBEDIENCE HAS FAR REACHING CONSEQUENCES</a:t>
            </a:r>
            <a:endParaRPr sz="3000">
              <a:solidFill>
                <a:srgbClr val="FFE6CC"/>
              </a:solidFill>
              <a:effectLst>
                <a:outerShdw sx="100000" sy="100000" kx="0" ky="0" algn="b" rotWithShape="0" blurRad="63500" dist="63500" dir="18900000">
                  <a:srgbClr val="000000"/>
                </a:outerShdw>
              </a:effectLst>
              <a:latin typeface="Thames Nude Roman"/>
              <a:ea typeface="Thames Nude Roman"/>
              <a:cs typeface="Thames Nude Roman"/>
              <a:sym typeface="Thames Nude Roman"/>
            </a:endParaRPr>
          </a:p>
          <a:p>
            <a:pPr lvl="0" algn="ctr">
              <a:spcBef>
                <a:spcPts val="2600"/>
              </a:spcBef>
              <a:defRPr sz="1800"/>
            </a:pPr>
            <a:r>
              <a:rPr sz="3000">
                <a:solidFill>
                  <a:srgbClr val="FFE6CC"/>
                </a:solidFill>
                <a:effectLst>
                  <a:outerShdw sx="100000" sy="100000" kx="0" ky="0" algn="b" rotWithShape="0" blurRad="63500" dist="63500" dir="18900000">
                    <a:srgbClr val="000000"/>
                  </a:outerShdw>
                </a:effectLst>
                <a:latin typeface="Thames Nude Roman"/>
                <a:ea typeface="Thames Nude Roman"/>
                <a:cs typeface="Thames Nude Roman"/>
                <a:sym typeface="Thames Nude Roman"/>
              </a:rPr>
              <a:t>THE DANGER OF ONE GENERATION FORGETTING GOD IS CATASTROPHIC FOR GENERATIONS TO COME - JUDGES 2:10,11</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16" presetID="23" grpId="1" fill="hold">
                                  <p:stCondLst>
                                    <p:cond delay="0"/>
                                  </p:stCondLst>
                                  <p:iterate type="el" backwards="0">
                                    <p:tmAbs val="0"/>
                                  </p:iterate>
                                  <p:childTnLst>
                                    <p:set>
                                      <p:cBhvr>
                                        <p:cTn id="6" fill="hold"/>
                                        <p:tgtEl>
                                          <p:spTgt spid="158">
                                            <p:txEl>
                                              <p:pRg st="1" end="1"/>
                                            </p:txEl>
                                          </p:spTgt>
                                        </p:tgtEl>
                                        <p:attrNameLst>
                                          <p:attrName>style.visibility</p:attrName>
                                        </p:attrNameLst>
                                      </p:cBhvr>
                                      <p:to>
                                        <p:strVal val="visible"/>
                                      </p:to>
                                    </p:set>
                                    <p:anim calcmode="lin" valueType="num">
                                      <p:cBhvr>
                                        <p:cTn id="7" dur="750" fill="hold"/>
                                        <p:tgtEl>
                                          <p:spTgt spid="158">
                                            <p:txEl>
                                              <p:pRg st="1" end="1"/>
                                            </p:txEl>
                                          </p:spTgt>
                                        </p:tgtEl>
                                        <p:attrNameLst>
                                          <p:attrName>ppt_w</p:attrName>
                                        </p:attrNameLst>
                                      </p:cBhvr>
                                      <p:tavLst>
                                        <p:tav tm="0">
                                          <p:val>
                                            <p:fltVal val="0"/>
                                          </p:val>
                                        </p:tav>
                                        <p:tav tm="100000">
                                          <p:val>
                                            <p:strVal val="#ppt_w"/>
                                          </p:val>
                                        </p:tav>
                                      </p:tavLst>
                                    </p:anim>
                                    <p:anim calcmode="lin" valueType="num">
                                      <p:cBhvr>
                                        <p:cTn id="8" dur="750" fill="hold"/>
                                        <p:tgtEl>
                                          <p:spTgt spid="158">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8"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4" name="pasted-image.pdf"/>
          <p:cNvPicPr/>
          <p:nvPr/>
        </p:nvPicPr>
        <p:blipFill>
          <a:blip r:embed="rId2">
            <a:extLst/>
          </a:blip>
          <a:stretch>
            <a:fillRect/>
          </a:stretch>
        </p:blipFill>
        <p:spPr>
          <a:xfrm>
            <a:off x="771176" y="885870"/>
            <a:ext cx="11462448" cy="2129388"/>
          </a:xfrm>
          <a:prstGeom prst="rect">
            <a:avLst/>
          </a:prstGeom>
          <a:ln w="12700">
            <a:miter lim="400000"/>
          </a:ln>
          <a:effectLst>
            <a:outerShdw sx="100000" sy="100000" kx="0" ky="0" algn="b" rotWithShape="0" blurRad="38100" dist="99496" dir="2859542">
              <a:srgbClr val="000000"/>
            </a:outerShdw>
          </a:effectLst>
        </p:spPr>
      </p:pic>
      <p:pic>
        <p:nvPicPr>
          <p:cNvPr id="65" name="pasted-image.pdf"/>
          <p:cNvPicPr/>
          <p:nvPr/>
        </p:nvPicPr>
        <p:blipFill>
          <a:blip r:embed="rId3">
            <a:extLst/>
          </a:blip>
          <a:stretch>
            <a:fillRect/>
          </a:stretch>
        </p:blipFill>
        <p:spPr>
          <a:xfrm>
            <a:off x="4254823" y="-232256"/>
            <a:ext cx="8230038" cy="1852196"/>
          </a:xfrm>
          <a:prstGeom prst="rect">
            <a:avLst/>
          </a:prstGeom>
          <a:ln w="12700">
            <a:miter lim="400000"/>
          </a:ln>
          <a:effectLst>
            <a:outerShdw sx="100000" sy="100000" kx="0" ky="0" algn="b" rotWithShape="0" blurRad="38100" dist="94734" dir="2599195">
              <a:srgbClr val="000000"/>
            </a:outerShdw>
          </a:effectLst>
        </p:spPr>
      </p:pic>
      <p:sp>
        <p:nvSpPr>
          <p:cNvPr id="66" name="Shape 66"/>
          <p:cNvSpPr/>
          <p:nvPr/>
        </p:nvSpPr>
        <p:spPr>
          <a:xfrm>
            <a:off x="-294417" y="-145882"/>
            <a:ext cx="5842994" cy="1679449"/>
          </a:xfrm>
          <a:prstGeom prst="rect">
            <a:avLst/>
          </a:prstGeom>
          <a:ln w="12700">
            <a:miter lim="400000"/>
          </a:ln>
          <a:effectLst>
            <a:outerShdw sx="100000" sy="100000" kx="0" ky="0" algn="b" rotWithShape="0" blurRad="266700" dist="317500" dir="2700000">
              <a:srgbClr val="000000">
                <a:alpha val="25500"/>
              </a:srgbClr>
            </a:outerShdw>
          </a:effectLst>
          <a:extLst>
            <a:ext uri="{C572A759-6A51-4108-AA02-DFA0A04FC94B}">
              <ma14:wrappingTextBoxFlag xmlns:ma14="http://schemas.microsoft.com/office/mac/drawingml/2011/main" val="1"/>
            </a:ext>
          </a:extLst>
        </p:spPr>
        <p:txBody>
          <a:bodyPr lIns="0" tIns="0" rIns="0" bIns="0">
            <a:spAutoFit/>
          </a:bodyPr>
          <a:lstStyle>
            <a:lvl1pPr algn="ctr">
              <a:defRPr sz="3600">
                <a:solidFill>
                  <a:srgbClr val="FFFFFF"/>
                </a:solidFill>
                <a:effectLst>
                  <a:outerShdw sx="100000" sy="100000" kx="0" ky="0" algn="b" rotWithShape="0" blurRad="76200" dist="76200" dir="2210052">
                    <a:srgbClr val="000000"/>
                  </a:outerShdw>
                </a:effectLst>
                <a:latin typeface="Zapfino"/>
                <a:ea typeface="Zapfino"/>
                <a:cs typeface="Zapfino"/>
                <a:sym typeface="Zapfino"/>
              </a:defRPr>
            </a:lvl1pPr>
          </a:lstStyle>
          <a:p>
            <a:pPr lvl="0">
              <a:defRPr sz="1800">
                <a:solidFill>
                  <a:srgbClr val="000000"/>
                </a:solidFill>
                <a:effectLst/>
              </a:defRPr>
            </a:pPr>
            <a:r>
              <a:rPr sz="3600">
                <a:solidFill>
                  <a:srgbClr val="FFFFFF"/>
                </a:solidFill>
                <a:effectLst>
                  <a:outerShdw sx="100000" sy="100000" kx="0" ky="0" algn="b" rotWithShape="0" blurRad="76200" dist="76200" dir="2210052">
                    <a:srgbClr val="000000"/>
                  </a:outerShdw>
                </a:effectLst>
              </a:rPr>
              <a:t>Lessons From</a:t>
            </a:r>
          </a:p>
        </p:txBody>
      </p:sp>
      <p:sp>
        <p:nvSpPr>
          <p:cNvPr id="67" name="Shape 67"/>
          <p:cNvSpPr/>
          <p:nvPr/>
        </p:nvSpPr>
        <p:spPr>
          <a:xfrm>
            <a:off x="4958006" y="2938511"/>
            <a:ext cx="7908085" cy="6568949"/>
          </a:xfrm>
          <a:prstGeom prst="rect">
            <a:avLst/>
          </a:prstGeom>
          <a:ln w="12700">
            <a:miter lim="400000"/>
          </a:ln>
          <a:effectLst>
            <a:outerShdw sx="100000" sy="100000" kx="0" ky="0" algn="b" rotWithShape="0" blurRad="38100" dist="99496" dir="2859542">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495300" indent="-495300">
              <a:spcBef>
                <a:spcPts val="1500"/>
              </a:spcBef>
              <a:buSzPct val="60000"/>
              <a:buBlip>
                <a:blip r:embed="rId4"/>
              </a:buBlip>
              <a:defRPr sz="1800"/>
            </a:pPr>
            <a:r>
              <a:rPr sz="3700">
                <a:solidFill>
                  <a:srgbClr val="FFFFFF"/>
                </a:solidFill>
                <a:effectLst>
                  <a:outerShdw sx="100000" sy="100000" kx="0" ky="0" algn="b" rotWithShape="0" blurRad="63500" dist="63500" dir="1297704">
                    <a:srgbClr val="000000"/>
                  </a:outerShdw>
                </a:effectLst>
                <a:latin typeface="Adelon"/>
                <a:ea typeface="Adelon"/>
                <a:cs typeface="Adelon"/>
                <a:sym typeface="Adelon"/>
              </a:rPr>
              <a:t>David has grown old &amp; in bad health - 1 Kings 1:1-4</a:t>
            </a:r>
            <a:endParaRPr sz="37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0" marL="495300" indent="-495300">
              <a:spcBef>
                <a:spcPts val="1500"/>
              </a:spcBef>
              <a:buSzPct val="60000"/>
              <a:buBlip>
                <a:blip r:embed="rId4"/>
              </a:buBlip>
              <a:defRPr sz="1800"/>
            </a:pPr>
            <a:r>
              <a:rPr sz="3700">
                <a:solidFill>
                  <a:srgbClr val="FFFFFF"/>
                </a:solidFill>
                <a:effectLst>
                  <a:outerShdw sx="100000" sy="100000" kx="0" ky="0" algn="b" rotWithShape="0" blurRad="63500" dist="63500" dir="1297704">
                    <a:srgbClr val="000000"/>
                  </a:outerShdw>
                </a:effectLst>
                <a:latin typeface="Adelon"/>
                <a:ea typeface="Adelon"/>
                <a:cs typeface="Adelon"/>
                <a:sym typeface="Adelon"/>
              </a:rPr>
              <a:t>Adonijah, the son of Haggith, made himself king - 2 Sa 3:4; 1Ki 1:5-10</a:t>
            </a:r>
            <a:endParaRPr sz="37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0" marL="495300" indent="-495300">
              <a:spcBef>
                <a:spcPts val="1500"/>
              </a:spcBef>
              <a:buSzPct val="60000"/>
              <a:buBlip>
                <a:blip r:embed="rId4"/>
              </a:buBlip>
              <a:defRPr sz="1800"/>
            </a:pPr>
            <a:r>
              <a:rPr sz="3700">
                <a:solidFill>
                  <a:srgbClr val="FFFFFF"/>
                </a:solidFill>
                <a:effectLst>
                  <a:outerShdw sx="100000" sy="100000" kx="0" ky="0" algn="b" rotWithShape="0" blurRad="63500" dist="63500" dir="1297704">
                    <a:srgbClr val="000000"/>
                  </a:outerShdw>
                </a:effectLst>
                <a:latin typeface="Adelon"/>
                <a:ea typeface="Adelon"/>
                <a:cs typeface="Adelon"/>
                <a:sym typeface="Adelon"/>
              </a:rPr>
              <a:t>David had promised Bathsheba Solomon would succeed him as king, so Bathsheba &amp; Nathan approach David about what Adonijah had done - 1 Chron 22:6-13; 1 Kin 1:11-27, 30</a:t>
            </a:r>
            <a:endParaRPr sz="37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0" marL="495300" indent="-495300">
              <a:spcBef>
                <a:spcPts val="1500"/>
              </a:spcBef>
              <a:buSzPct val="60000"/>
              <a:buBlip>
                <a:blip r:embed="rId4"/>
              </a:buBlip>
              <a:defRPr sz="1800"/>
            </a:pPr>
            <a:r>
              <a:rPr sz="3700">
                <a:solidFill>
                  <a:srgbClr val="FFFFFF"/>
                </a:solidFill>
                <a:effectLst>
                  <a:outerShdw sx="100000" sy="100000" kx="0" ky="0" algn="b" rotWithShape="0" blurRad="63500" dist="63500" dir="1297704">
                    <a:srgbClr val="000000"/>
                  </a:outerShdw>
                </a:effectLst>
                <a:latin typeface="Adelon"/>
                <a:ea typeface="Adelon"/>
                <a:cs typeface="Adelon"/>
                <a:sym typeface="Adelon"/>
              </a:rPr>
              <a:t>David swears by the Lord Solomon would be king - 1 Kings 1:29,30</a:t>
            </a:r>
          </a:p>
        </p:txBody>
      </p:sp>
      <p:pic>
        <p:nvPicPr>
          <p:cNvPr id="68" name=""/>
          <p:cNvPicPr/>
          <p:nvPr/>
        </p:nvPicPr>
        <p:blipFill>
          <a:blip r:embed="rId5">
            <a:extLst/>
          </a:blip>
          <a:stretch>
            <a:fillRect/>
          </a:stretch>
        </p:blipFill>
        <p:spPr>
          <a:xfrm>
            <a:off x="289842" y="2832100"/>
            <a:ext cx="4674477" cy="6781772"/>
          </a:xfrm>
          <a:prstGeom prst="rect">
            <a:avLst/>
          </a:prstGeom>
          <a:effectLst>
            <a:outerShdw sx="100000" sy="100000" kx="0" ky="0" algn="b" rotWithShape="0" blurRad="38100" dist="99496" dir="2859542">
              <a:srgbClr val="000000"/>
            </a:outerShdw>
          </a:effectLst>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67">
                                            <p:txEl>
                                              <p:pRg st="1" end="1"/>
                                            </p:txEl>
                                          </p:spTgt>
                                        </p:tgtEl>
                                        <p:attrNameLst>
                                          <p:attrName>style.visibility</p:attrName>
                                        </p:attrNameLst>
                                      </p:cBhvr>
                                      <p:to>
                                        <p:strVal val="visible"/>
                                      </p:to>
                                    </p:set>
                                    <p:animEffect filter="fade" transition="in">
                                      <p:cBhvr>
                                        <p:cTn id="7" dur="1500"/>
                                        <p:tgtEl>
                                          <p:spTgt spid="6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1" fill="hold">
                                  <p:stCondLst>
                                    <p:cond delay="0"/>
                                  </p:stCondLst>
                                  <p:iterate type="el" backwards="0">
                                    <p:tmAbs val="0"/>
                                  </p:iterate>
                                  <p:childTnLst>
                                    <p:set>
                                      <p:cBhvr>
                                        <p:cTn id="11" fill="hold"/>
                                        <p:tgtEl>
                                          <p:spTgt spid="67">
                                            <p:txEl>
                                              <p:pRg st="2" end="2"/>
                                            </p:txEl>
                                          </p:spTgt>
                                        </p:tgtEl>
                                        <p:attrNameLst>
                                          <p:attrName>style.visibility</p:attrName>
                                        </p:attrNameLst>
                                      </p:cBhvr>
                                      <p:to>
                                        <p:strVal val="visible"/>
                                      </p:to>
                                    </p:set>
                                    <p:animEffect filter="fade" transition="in">
                                      <p:cBhvr>
                                        <p:cTn id="12" dur="1500"/>
                                        <p:tgtEl>
                                          <p:spTgt spid="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1" fill="hold">
                                  <p:stCondLst>
                                    <p:cond delay="0"/>
                                  </p:stCondLst>
                                  <p:iterate type="el" backwards="0">
                                    <p:tmAbs val="0"/>
                                  </p:iterate>
                                  <p:childTnLst>
                                    <p:set>
                                      <p:cBhvr>
                                        <p:cTn id="16" fill="hold"/>
                                        <p:tgtEl>
                                          <p:spTgt spid="67">
                                            <p:txEl>
                                              <p:pRg st="3" end="3"/>
                                            </p:txEl>
                                          </p:spTgt>
                                        </p:tgtEl>
                                        <p:attrNameLst>
                                          <p:attrName>style.visibility</p:attrName>
                                        </p:attrNameLst>
                                      </p:cBhvr>
                                      <p:to>
                                        <p:strVal val="visible"/>
                                      </p:to>
                                    </p:set>
                                    <p:animEffect filter="fade" transition="in">
                                      <p:cBhvr>
                                        <p:cTn id="17" dur="1500"/>
                                        <p:tgtEl>
                                          <p:spTgt spid="6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7"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0" name="pasted-image.pdf"/>
          <p:cNvPicPr/>
          <p:nvPr/>
        </p:nvPicPr>
        <p:blipFill>
          <a:blip r:embed="rId2">
            <a:extLst/>
          </a:blip>
          <a:stretch>
            <a:fillRect/>
          </a:stretch>
        </p:blipFill>
        <p:spPr>
          <a:xfrm>
            <a:off x="6757130" y="-30415"/>
            <a:ext cx="6132622" cy="1139262"/>
          </a:xfrm>
          <a:prstGeom prst="rect">
            <a:avLst/>
          </a:prstGeom>
          <a:ln w="12700">
            <a:miter lim="400000"/>
          </a:ln>
          <a:effectLst>
            <a:outerShdw sx="100000" sy="100000" kx="0" ky="0" algn="b" rotWithShape="0" blurRad="38100" dist="99496" dir="2859542">
              <a:srgbClr val="000000"/>
            </a:outerShdw>
          </a:effectLst>
        </p:spPr>
      </p:pic>
      <p:pic>
        <p:nvPicPr>
          <p:cNvPr id="161" name="pasted-image.pdf"/>
          <p:cNvPicPr/>
          <p:nvPr/>
        </p:nvPicPr>
        <p:blipFill>
          <a:blip r:embed="rId3">
            <a:extLst/>
          </a:blip>
          <a:stretch>
            <a:fillRect/>
          </a:stretch>
        </p:blipFill>
        <p:spPr>
          <a:xfrm>
            <a:off x="301229" y="-219796"/>
            <a:ext cx="6745175" cy="1518024"/>
          </a:xfrm>
          <a:prstGeom prst="rect">
            <a:avLst/>
          </a:prstGeom>
          <a:ln w="12700">
            <a:miter lim="400000"/>
          </a:ln>
          <a:effectLst>
            <a:outerShdw sx="100000" sy="100000" kx="0" ky="0" algn="b" rotWithShape="0" blurRad="38100" dist="94734" dir="2599195">
              <a:srgbClr val="000000"/>
            </a:outerShdw>
          </a:effectLst>
        </p:spPr>
      </p:pic>
      <p:sp>
        <p:nvSpPr>
          <p:cNvPr id="162" name="Shape 162"/>
          <p:cNvSpPr/>
          <p:nvPr/>
        </p:nvSpPr>
        <p:spPr>
          <a:xfrm>
            <a:off x="5067754" y="2827974"/>
            <a:ext cx="7853869" cy="6416549"/>
          </a:xfrm>
          <a:prstGeom prst="rect">
            <a:avLst/>
          </a:prstGeom>
          <a:ln w="12700">
            <a:miter lim="400000"/>
          </a:ln>
          <a:effectLst>
            <a:outerShdw sx="100000" sy="100000" kx="0" ky="0" algn="b" rotWithShape="0" blurRad="38100" dist="99496" dir="2859542">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495300" indent="-495300">
              <a:spcBef>
                <a:spcPts val="1500"/>
              </a:spcBef>
              <a:buSzPct val="60000"/>
              <a:buBlip>
                <a:blip r:embed="rId4"/>
              </a:buBlip>
              <a:defRPr sz="1800"/>
            </a:pPr>
            <a:r>
              <a:rPr sz="3700">
                <a:solidFill>
                  <a:srgbClr val="FFFFFF"/>
                </a:solidFill>
                <a:effectLst>
                  <a:outerShdw sx="100000" sy="100000" kx="0" ky="0" algn="b" rotWithShape="0" blurRad="63500" dist="63500" dir="1297704">
                    <a:srgbClr val="000000"/>
                  </a:outerShdw>
                </a:effectLst>
                <a:latin typeface="Adelon"/>
                <a:ea typeface="Adelon"/>
                <a:cs typeface="Adelon"/>
                <a:sym typeface="Adelon"/>
              </a:rPr>
              <a:t>Know the God of your father - (9)</a:t>
            </a:r>
            <a:endParaRPr sz="37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0" marL="495300" indent="-495300">
              <a:spcBef>
                <a:spcPts val="1500"/>
              </a:spcBef>
              <a:buSzPct val="60000"/>
              <a:buBlip>
                <a:blip r:embed="rId4"/>
              </a:buBlip>
              <a:defRPr sz="1800"/>
            </a:pPr>
            <a:r>
              <a:rPr sz="3700">
                <a:solidFill>
                  <a:srgbClr val="FFFFFF"/>
                </a:solidFill>
                <a:effectLst>
                  <a:outerShdw sx="100000" sy="100000" kx="0" ky="0" algn="b" rotWithShape="0" blurRad="63500" dist="63500" dir="1297704">
                    <a:srgbClr val="000000"/>
                  </a:outerShdw>
                </a:effectLst>
                <a:latin typeface="Adelon"/>
                <a:ea typeface="Adelon"/>
                <a:cs typeface="Adelon"/>
                <a:sym typeface="Adelon"/>
              </a:rPr>
              <a:t>Serve him with a whole heart - (9)</a:t>
            </a:r>
            <a:endParaRPr sz="37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0" marL="495300" indent="-495300">
              <a:spcBef>
                <a:spcPts val="1500"/>
              </a:spcBef>
              <a:buSzPct val="60000"/>
              <a:buBlip>
                <a:blip r:embed="rId4"/>
              </a:buBlip>
              <a:defRPr sz="1800"/>
            </a:pPr>
            <a:r>
              <a:rPr sz="3700">
                <a:solidFill>
                  <a:srgbClr val="FFFFFF"/>
                </a:solidFill>
                <a:effectLst>
                  <a:outerShdw sx="100000" sy="100000" kx="0" ky="0" algn="b" rotWithShape="0" blurRad="63500" dist="63500" dir="1297704">
                    <a:srgbClr val="000000"/>
                  </a:outerShdw>
                </a:effectLst>
                <a:latin typeface="Adelon"/>
                <a:ea typeface="Adelon"/>
                <a:cs typeface="Adelon"/>
                <a:sym typeface="Adelon"/>
              </a:rPr>
              <a:t>Serve him … with a willing mind - (9)</a:t>
            </a:r>
            <a:endParaRPr sz="37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0" marL="495300" indent="-495300">
              <a:spcBef>
                <a:spcPts val="1500"/>
              </a:spcBef>
              <a:buSzPct val="60000"/>
              <a:buBlip>
                <a:blip r:embed="rId4"/>
              </a:buBlip>
              <a:defRPr sz="1800"/>
            </a:pPr>
            <a:r>
              <a:rPr sz="3700">
                <a:solidFill>
                  <a:srgbClr val="FFFFFF"/>
                </a:solidFill>
                <a:effectLst>
                  <a:outerShdw sx="100000" sy="100000" kx="0" ky="0" algn="b" rotWithShape="0" blurRad="63500" dist="63500" dir="1297704">
                    <a:srgbClr val="000000"/>
                  </a:outerShdw>
                </a:effectLst>
                <a:latin typeface="Adelon"/>
                <a:ea typeface="Adelon"/>
                <a:cs typeface="Adelon"/>
                <a:sym typeface="Adelon"/>
              </a:rPr>
              <a:t>The Lord searches all hearts &amp; understands every plan &amp; thought. (9)</a:t>
            </a:r>
            <a:endParaRPr sz="37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0" marL="495300" indent="-495300">
              <a:spcBef>
                <a:spcPts val="1500"/>
              </a:spcBef>
              <a:buSzPct val="60000"/>
              <a:buBlip>
                <a:blip r:embed="rId4"/>
              </a:buBlip>
              <a:defRPr sz="1800"/>
            </a:pPr>
            <a:r>
              <a:rPr sz="3700">
                <a:solidFill>
                  <a:srgbClr val="FFFFFF"/>
                </a:solidFill>
                <a:effectLst>
                  <a:outerShdw sx="100000" sy="100000" kx="0" ky="0" algn="b" rotWithShape="0" blurRad="63500" dist="63500" dir="1297704">
                    <a:srgbClr val="000000"/>
                  </a:outerShdw>
                </a:effectLst>
                <a:latin typeface="Adelon"/>
                <a:ea typeface="Adelon"/>
                <a:cs typeface="Adelon"/>
                <a:sym typeface="Adelon"/>
              </a:rPr>
              <a:t>If you seek him, he will be found by you, - (9)</a:t>
            </a:r>
            <a:endParaRPr sz="37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0" marL="495300" indent="-495300">
              <a:spcBef>
                <a:spcPts val="1500"/>
              </a:spcBef>
              <a:buSzPct val="60000"/>
              <a:buBlip>
                <a:blip r:embed="rId4"/>
              </a:buBlip>
              <a:defRPr sz="1800"/>
            </a:pPr>
            <a:r>
              <a:rPr sz="3700">
                <a:solidFill>
                  <a:srgbClr val="FFFFFF"/>
                </a:solidFill>
                <a:effectLst>
                  <a:outerShdw sx="100000" sy="100000" kx="0" ky="0" algn="b" rotWithShape="0" blurRad="63500" dist="63500" dir="1297704">
                    <a:srgbClr val="000000"/>
                  </a:outerShdw>
                </a:effectLst>
                <a:latin typeface="Adelon"/>
                <a:ea typeface="Adelon"/>
                <a:cs typeface="Adelon"/>
                <a:sym typeface="Adelon"/>
              </a:rPr>
              <a:t>But if you forsake him, he will cast you off forever - (9)</a:t>
            </a:r>
          </a:p>
        </p:txBody>
      </p:sp>
      <p:pic>
        <p:nvPicPr>
          <p:cNvPr id="163" name=""/>
          <p:cNvPicPr/>
          <p:nvPr/>
        </p:nvPicPr>
        <p:blipFill>
          <a:blip r:embed="rId5">
            <a:extLst/>
          </a:blip>
          <a:stretch>
            <a:fillRect/>
          </a:stretch>
        </p:blipFill>
        <p:spPr>
          <a:xfrm>
            <a:off x="-147463" y="1140429"/>
            <a:ext cx="13299726" cy="1463549"/>
          </a:xfrm>
          <a:prstGeom prst="rect">
            <a:avLst/>
          </a:prstGeom>
          <a:effectLst>
            <a:outerShdw sx="100000" sy="100000" kx="0" ky="0" algn="b" rotWithShape="0" blurRad="266700" dist="317500" dir="2700000">
              <a:srgbClr val="000000">
                <a:alpha val="25500"/>
              </a:srgbClr>
            </a:outerShdw>
          </a:effectLst>
        </p:spPr>
      </p:pic>
      <p:pic>
        <p:nvPicPr>
          <p:cNvPr id="164" name=""/>
          <p:cNvPicPr/>
          <p:nvPr/>
        </p:nvPicPr>
        <p:blipFill>
          <a:blip r:embed="rId6">
            <a:extLst/>
          </a:blip>
          <a:stretch>
            <a:fillRect/>
          </a:stretch>
        </p:blipFill>
        <p:spPr>
          <a:xfrm>
            <a:off x="289842" y="2832100"/>
            <a:ext cx="4674477" cy="6781772"/>
          </a:xfrm>
          <a:prstGeom prst="rect">
            <a:avLst/>
          </a:prstGeom>
          <a:effectLst>
            <a:outerShdw sx="100000" sy="100000" kx="0" ky="0" algn="b" rotWithShape="0" blurRad="38100" dist="99496" dir="2859542">
              <a:srgbClr val="000000"/>
            </a:outerShdw>
          </a:effectLst>
        </p:spPr>
      </p:pic>
      <p:sp>
        <p:nvSpPr>
          <p:cNvPr id="165" name="Shape 165"/>
          <p:cNvSpPr/>
          <p:nvPr/>
        </p:nvSpPr>
        <p:spPr>
          <a:xfrm>
            <a:off x="573128" y="6268464"/>
            <a:ext cx="4107905" cy="3025649"/>
          </a:xfrm>
          <a:prstGeom prst="rect">
            <a:avLst/>
          </a:prstGeom>
          <a:ln w="12700">
            <a:miter lim="400000"/>
          </a:ln>
          <a:effectLst>
            <a:outerShdw sx="100000" sy="100000" kx="0" ky="0" algn="b" rotWithShape="0" blurRad="38100" dist="99496" dir="2859542">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baseline="31999" sz="3200">
                <a:solidFill>
                  <a:srgbClr val="FFFFFF"/>
                </a:solidFill>
                <a:effectLst>
                  <a:outerShdw sx="100000" sy="100000" kx="0" ky="0" algn="b" rotWithShape="0" blurRad="88900" dist="63500" dir="2113195">
                    <a:srgbClr val="000000"/>
                  </a:outerShdw>
                </a:effectLst>
                <a:latin typeface="+mj-lt"/>
                <a:ea typeface="+mj-ea"/>
                <a:cs typeface="+mj-cs"/>
                <a:sym typeface="Helvetica"/>
              </a:rPr>
              <a:t>9</a:t>
            </a:r>
            <a:r>
              <a:rPr sz="3200">
                <a:solidFill>
                  <a:srgbClr val="FFFFFF"/>
                </a:solidFill>
                <a:effectLst>
                  <a:outerShdw sx="100000" sy="100000" kx="0" ky="0" algn="b" rotWithShape="0" blurRad="88900" dist="63500" dir="2113195">
                    <a:srgbClr val="000000"/>
                  </a:outerShdw>
                </a:effectLst>
                <a:latin typeface="+mj-lt"/>
                <a:ea typeface="+mj-ea"/>
                <a:cs typeface="+mj-cs"/>
                <a:sym typeface="Helvetica"/>
              </a:rPr>
              <a:t> "As for you, my son Solomon, know the God of your father, and serve Him with a loyal heart and with a willing mind;  …</a:t>
            </a:r>
          </a:p>
        </p:txBody>
      </p:sp>
    </p:spTree>
  </p:cSld>
  <p:clrMapOvr>
    <a:masterClrMapping/>
  </p:clrMapOvr>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62">
                                            <p:txEl>
                                              <p:pRg st="1" end="1"/>
                                            </p:txEl>
                                          </p:spTgt>
                                        </p:tgtEl>
                                        <p:attrNameLst>
                                          <p:attrName>style.visibility</p:attrName>
                                        </p:attrNameLst>
                                      </p:cBhvr>
                                      <p:to>
                                        <p:strVal val="visible"/>
                                      </p:to>
                                    </p:set>
                                    <p:animEffect filter="wipe(left)" transition="in">
                                      <p:cBhvr>
                                        <p:cTn id="7" dur="1500"/>
                                        <p:tgtEl>
                                          <p:spTgt spid="16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162">
                                            <p:txEl>
                                              <p:pRg st="2" end="2"/>
                                            </p:txEl>
                                          </p:spTgt>
                                        </p:tgtEl>
                                        <p:attrNameLst>
                                          <p:attrName>style.visibility</p:attrName>
                                        </p:attrNameLst>
                                      </p:cBhvr>
                                      <p:to>
                                        <p:strVal val="visible"/>
                                      </p:to>
                                    </p:set>
                                    <p:animEffect filter="wipe(left)" transition="in">
                                      <p:cBhvr>
                                        <p:cTn id="12" dur="1500"/>
                                        <p:tgtEl>
                                          <p:spTgt spid="16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162">
                                            <p:txEl>
                                              <p:pRg st="3" end="3"/>
                                            </p:txEl>
                                          </p:spTgt>
                                        </p:tgtEl>
                                        <p:attrNameLst>
                                          <p:attrName>style.visibility</p:attrName>
                                        </p:attrNameLst>
                                      </p:cBhvr>
                                      <p:to>
                                        <p:strVal val="visible"/>
                                      </p:to>
                                    </p:set>
                                    <p:animEffect filter="wipe(left)" transition="in">
                                      <p:cBhvr>
                                        <p:cTn id="17" dur="1500"/>
                                        <p:tgtEl>
                                          <p:spTgt spid="16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8" presetID="22" grpId="1" fill="hold">
                                  <p:stCondLst>
                                    <p:cond delay="0"/>
                                  </p:stCondLst>
                                  <p:iterate type="el" backwards="0">
                                    <p:tmAbs val="0"/>
                                  </p:iterate>
                                  <p:childTnLst>
                                    <p:set>
                                      <p:cBhvr>
                                        <p:cTn id="21" fill="hold"/>
                                        <p:tgtEl>
                                          <p:spTgt spid="162">
                                            <p:txEl>
                                              <p:pRg st="4" end="4"/>
                                            </p:txEl>
                                          </p:spTgt>
                                        </p:tgtEl>
                                        <p:attrNameLst>
                                          <p:attrName>style.visibility</p:attrName>
                                        </p:attrNameLst>
                                      </p:cBhvr>
                                      <p:to>
                                        <p:strVal val="visible"/>
                                      </p:to>
                                    </p:set>
                                    <p:animEffect filter="wipe(left)" transition="in">
                                      <p:cBhvr>
                                        <p:cTn id="22" dur="1500"/>
                                        <p:tgtEl>
                                          <p:spTgt spid="16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8" presetID="22" grpId="1" fill="hold">
                                  <p:stCondLst>
                                    <p:cond delay="0"/>
                                  </p:stCondLst>
                                  <p:iterate type="el" backwards="0">
                                    <p:tmAbs val="0"/>
                                  </p:iterate>
                                  <p:childTnLst>
                                    <p:set>
                                      <p:cBhvr>
                                        <p:cTn id="26" fill="hold"/>
                                        <p:tgtEl>
                                          <p:spTgt spid="162">
                                            <p:txEl>
                                              <p:pRg st="5" end="5"/>
                                            </p:txEl>
                                          </p:spTgt>
                                        </p:tgtEl>
                                        <p:attrNameLst>
                                          <p:attrName>style.visibility</p:attrName>
                                        </p:attrNameLst>
                                      </p:cBhvr>
                                      <p:to>
                                        <p:strVal val="visible"/>
                                      </p:to>
                                    </p:set>
                                    <p:animEffect filter="wipe(left)" transition="in">
                                      <p:cBhvr>
                                        <p:cTn id="27" dur="1500"/>
                                        <p:tgtEl>
                                          <p:spTgt spid="162">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2"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7" name="pasted-image.pdf"/>
          <p:cNvPicPr/>
          <p:nvPr/>
        </p:nvPicPr>
        <p:blipFill>
          <a:blip r:embed="rId2">
            <a:extLst/>
          </a:blip>
          <a:stretch>
            <a:fillRect/>
          </a:stretch>
        </p:blipFill>
        <p:spPr>
          <a:xfrm>
            <a:off x="6757130" y="-30415"/>
            <a:ext cx="6132622" cy="1139262"/>
          </a:xfrm>
          <a:prstGeom prst="rect">
            <a:avLst/>
          </a:prstGeom>
          <a:ln w="12700">
            <a:miter lim="400000"/>
          </a:ln>
          <a:effectLst>
            <a:outerShdw sx="100000" sy="100000" kx="0" ky="0" algn="b" rotWithShape="0" blurRad="38100" dist="99496" dir="2859542">
              <a:srgbClr val="000000"/>
            </a:outerShdw>
          </a:effectLst>
        </p:spPr>
      </p:pic>
      <p:pic>
        <p:nvPicPr>
          <p:cNvPr id="168" name="pasted-image.pdf"/>
          <p:cNvPicPr/>
          <p:nvPr/>
        </p:nvPicPr>
        <p:blipFill>
          <a:blip r:embed="rId3">
            <a:extLst/>
          </a:blip>
          <a:stretch>
            <a:fillRect/>
          </a:stretch>
        </p:blipFill>
        <p:spPr>
          <a:xfrm>
            <a:off x="301229" y="-219796"/>
            <a:ext cx="6745175" cy="1518024"/>
          </a:xfrm>
          <a:prstGeom prst="rect">
            <a:avLst/>
          </a:prstGeom>
          <a:ln w="12700">
            <a:miter lim="400000"/>
          </a:ln>
          <a:effectLst>
            <a:outerShdw sx="100000" sy="100000" kx="0" ky="0" algn="b" rotWithShape="0" blurRad="38100" dist="94734" dir="2599195">
              <a:srgbClr val="000000"/>
            </a:outerShdw>
          </a:effectLst>
        </p:spPr>
      </p:pic>
      <p:sp>
        <p:nvSpPr>
          <p:cNvPr id="169" name="Shape 169"/>
          <p:cNvSpPr/>
          <p:nvPr/>
        </p:nvSpPr>
        <p:spPr>
          <a:xfrm>
            <a:off x="5135049" y="2635560"/>
            <a:ext cx="7657044" cy="6797549"/>
          </a:xfrm>
          <a:prstGeom prst="rect">
            <a:avLst/>
          </a:prstGeom>
          <a:ln w="12700">
            <a:miter lim="400000"/>
          </a:ln>
          <a:effectLst>
            <a:outerShdw sx="100000" sy="100000" kx="0" ky="0" algn="b" rotWithShape="0" blurRad="38100" dist="99496" dir="2859542">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495300" indent="-495300">
              <a:spcBef>
                <a:spcPts val="1500"/>
              </a:spcBef>
              <a:buSzPct val="60000"/>
              <a:buBlip>
                <a:blip r:embed="rId4"/>
              </a:buBlip>
              <a:defRPr sz="1800"/>
            </a:pPr>
            <a:r>
              <a:rPr sz="4200">
                <a:solidFill>
                  <a:srgbClr val="FFFFFF"/>
                </a:solidFill>
                <a:effectLst>
                  <a:outerShdw sx="100000" sy="100000" kx="0" ky="0" algn="b" rotWithShape="0" blurRad="63500" dist="63500" dir="1297704">
                    <a:srgbClr val="000000"/>
                  </a:outerShdw>
                </a:effectLst>
                <a:latin typeface="Adelon"/>
                <a:ea typeface="Adelon"/>
                <a:cs typeface="Adelon"/>
                <a:sym typeface="Adelon"/>
              </a:rPr>
              <a:t>We know we know Him if we keep His commandments -       1 John 2:3-6; 5:3</a:t>
            </a:r>
            <a:endParaRPr sz="42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0" marL="495300" indent="-495300">
              <a:spcBef>
                <a:spcPts val="1500"/>
              </a:spcBef>
              <a:buSzPct val="60000"/>
              <a:buBlip>
                <a:blip r:embed="rId4"/>
              </a:buBlip>
              <a:defRPr sz="1800"/>
            </a:pPr>
            <a:r>
              <a:rPr sz="4200">
                <a:solidFill>
                  <a:srgbClr val="FFFFFF"/>
                </a:solidFill>
                <a:effectLst>
                  <a:outerShdw sx="100000" sy="100000" kx="0" ky="0" algn="b" rotWithShape="0" blurRad="63500" dist="63500" dir="1297704">
                    <a:srgbClr val="000000"/>
                  </a:outerShdw>
                </a:effectLst>
                <a:latin typeface="Adelon"/>
                <a:ea typeface="Adelon"/>
                <a:cs typeface="Adelon"/>
                <a:sym typeface="Adelon"/>
              </a:rPr>
              <a:t>Cannot have divided loyalties–  Mat 6:24; Luke 16:13 </a:t>
            </a:r>
            <a:endParaRPr sz="42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0" marL="495300" indent="-495300">
              <a:spcBef>
                <a:spcPts val="1500"/>
              </a:spcBef>
              <a:buSzPct val="60000"/>
              <a:buBlip>
                <a:blip r:embed="rId4"/>
              </a:buBlip>
              <a:defRPr sz="1800"/>
            </a:pPr>
            <a:r>
              <a:rPr sz="4200">
                <a:solidFill>
                  <a:srgbClr val="FFFFFF"/>
                </a:solidFill>
                <a:effectLst>
                  <a:outerShdw sx="100000" sy="100000" kx="0" ky="0" algn="b" rotWithShape="0" blurRad="63500" dist="63500" dir="1297704">
                    <a:srgbClr val="000000"/>
                  </a:outerShdw>
                </a:effectLst>
                <a:latin typeface="Adelon"/>
                <a:ea typeface="Adelon"/>
                <a:cs typeface="Adelon"/>
                <a:sym typeface="Adelon"/>
              </a:rPr>
              <a:t>Serving God must be our top priority – Mat 6:33; Mark 12:29-31 </a:t>
            </a:r>
            <a:endParaRPr sz="42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0" marL="495300" indent="-495300">
              <a:spcBef>
                <a:spcPts val="1500"/>
              </a:spcBef>
              <a:buSzPct val="60000"/>
              <a:buBlip>
                <a:blip r:embed="rId4"/>
              </a:buBlip>
              <a:defRPr sz="1800"/>
            </a:pPr>
            <a:r>
              <a:rPr sz="4200">
                <a:solidFill>
                  <a:srgbClr val="FFFFFF"/>
                </a:solidFill>
                <a:effectLst>
                  <a:outerShdw sx="100000" sy="100000" kx="0" ky="0" algn="b" rotWithShape="0" blurRad="63500" dist="63500" dir="1297704">
                    <a:srgbClr val="000000"/>
                  </a:outerShdw>
                </a:effectLst>
                <a:latin typeface="Adelon"/>
                <a:ea typeface="Adelon"/>
                <a:cs typeface="Adelon"/>
                <a:sym typeface="Adelon"/>
              </a:rPr>
              <a:t>We must have a willing attitude – John 7:17; 2 Cor 8:3,12</a:t>
            </a:r>
          </a:p>
        </p:txBody>
      </p:sp>
      <p:pic>
        <p:nvPicPr>
          <p:cNvPr id="170" name=""/>
          <p:cNvPicPr/>
          <p:nvPr/>
        </p:nvPicPr>
        <p:blipFill>
          <a:blip r:embed="rId5">
            <a:extLst/>
          </a:blip>
          <a:stretch>
            <a:fillRect/>
          </a:stretch>
        </p:blipFill>
        <p:spPr>
          <a:xfrm>
            <a:off x="-147463" y="1140429"/>
            <a:ext cx="13299726" cy="1463549"/>
          </a:xfrm>
          <a:prstGeom prst="rect">
            <a:avLst/>
          </a:prstGeom>
          <a:effectLst>
            <a:outerShdw sx="100000" sy="100000" kx="0" ky="0" algn="b" rotWithShape="0" blurRad="266700" dist="317500" dir="2700000">
              <a:srgbClr val="000000">
                <a:alpha val="25500"/>
              </a:srgbClr>
            </a:outerShdw>
          </a:effectLst>
        </p:spPr>
      </p:pic>
      <p:pic>
        <p:nvPicPr>
          <p:cNvPr id="171" name=""/>
          <p:cNvPicPr/>
          <p:nvPr/>
        </p:nvPicPr>
        <p:blipFill>
          <a:blip r:embed="rId6">
            <a:extLst/>
          </a:blip>
          <a:stretch>
            <a:fillRect/>
          </a:stretch>
        </p:blipFill>
        <p:spPr>
          <a:xfrm>
            <a:off x="289842" y="2832100"/>
            <a:ext cx="4674477" cy="6781772"/>
          </a:xfrm>
          <a:prstGeom prst="rect">
            <a:avLst/>
          </a:prstGeom>
          <a:effectLst>
            <a:outerShdw sx="100000" sy="100000" kx="0" ky="0" algn="b" rotWithShape="0" blurRad="38100" dist="99496" dir="2859542">
              <a:srgbClr val="000000"/>
            </a:outerShdw>
          </a:effectLst>
        </p:spPr>
      </p:pic>
      <p:sp>
        <p:nvSpPr>
          <p:cNvPr id="172" name="Shape 172"/>
          <p:cNvSpPr/>
          <p:nvPr/>
        </p:nvSpPr>
        <p:spPr>
          <a:xfrm>
            <a:off x="573128" y="6268464"/>
            <a:ext cx="4107905" cy="3025649"/>
          </a:xfrm>
          <a:prstGeom prst="rect">
            <a:avLst/>
          </a:prstGeom>
          <a:ln w="12700">
            <a:miter lim="400000"/>
          </a:ln>
          <a:effectLst>
            <a:outerShdw sx="100000" sy="100000" kx="0" ky="0" algn="b" rotWithShape="0" blurRad="38100" dist="99496" dir="2859542">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baseline="31999" sz="3200">
                <a:solidFill>
                  <a:srgbClr val="FFFFFF"/>
                </a:solidFill>
                <a:effectLst>
                  <a:outerShdw sx="100000" sy="100000" kx="0" ky="0" algn="b" rotWithShape="0" blurRad="88900" dist="63500" dir="2113195">
                    <a:srgbClr val="000000"/>
                  </a:outerShdw>
                </a:effectLst>
                <a:latin typeface="+mj-lt"/>
                <a:ea typeface="+mj-ea"/>
                <a:cs typeface="+mj-cs"/>
                <a:sym typeface="Helvetica"/>
              </a:rPr>
              <a:t>9</a:t>
            </a:r>
            <a:r>
              <a:rPr sz="3200">
                <a:solidFill>
                  <a:srgbClr val="FFFFFF"/>
                </a:solidFill>
                <a:effectLst>
                  <a:outerShdw sx="100000" sy="100000" kx="0" ky="0" algn="b" rotWithShape="0" blurRad="88900" dist="63500" dir="2113195">
                    <a:srgbClr val="000000"/>
                  </a:outerShdw>
                </a:effectLst>
                <a:latin typeface="+mj-lt"/>
                <a:ea typeface="+mj-ea"/>
                <a:cs typeface="+mj-cs"/>
                <a:sym typeface="Helvetica"/>
              </a:rPr>
              <a:t> "As for you, my son Solomon, know the God of your father, and serve Him with a loyal heart and with a willing mind;  …</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69">
                                            <p:txEl>
                                              <p:pRg st="1" end="1"/>
                                            </p:txEl>
                                          </p:spTgt>
                                        </p:tgtEl>
                                        <p:attrNameLst>
                                          <p:attrName>style.visibility</p:attrName>
                                        </p:attrNameLst>
                                      </p:cBhvr>
                                      <p:to>
                                        <p:strVal val="visible"/>
                                      </p:to>
                                    </p:set>
                                    <p:animEffect filter="wipe(left)" transition="in">
                                      <p:cBhvr>
                                        <p:cTn id="7" dur="1500"/>
                                        <p:tgtEl>
                                          <p:spTgt spid="16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169">
                                            <p:txEl>
                                              <p:pRg st="2" end="2"/>
                                            </p:txEl>
                                          </p:spTgt>
                                        </p:tgtEl>
                                        <p:attrNameLst>
                                          <p:attrName>style.visibility</p:attrName>
                                        </p:attrNameLst>
                                      </p:cBhvr>
                                      <p:to>
                                        <p:strVal val="visible"/>
                                      </p:to>
                                    </p:set>
                                    <p:animEffect filter="wipe(left)" transition="in">
                                      <p:cBhvr>
                                        <p:cTn id="12" dur="1500"/>
                                        <p:tgtEl>
                                          <p:spTgt spid="16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169">
                                            <p:txEl>
                                              <p:pRg st="3" end="3"/>
                                            </p:txEl>
                                          </p:spTgt>
                                        </p:tgtEl>
                                        <p:attrNameLst>
                                          <p:attrName>style.visibility</p:attrName>
                                        </p:attrNameLst>
                                      </p:cBhvr>
                                      <p:to>
                                        <p:strVal val="visible"/>
                                      </p:to>
                                    </p:set>
                                    <p:animEffect filter="wipe(left)" transition="in">
                                      <p:cBhvr>
                                        <p:cTn id="17" dur="1500"/>
                                        <p:tgtEl>
                                          <p:spTgt spid="16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9"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4" name="pasted-image.pdf"/>
          <p:cNvPicPr/>
          <p:nvPr/>
        </p:nvPicPr>
        <p:blipFill>
          <a:blip r:embed="rId2">
            <a:extLst/>
          </a:blip>
          <a:stretch>
            <a:fillRect/>
          </a:stretch>
        </p:blipFill>
        <p:spPr>
          <a:xfrm>
            <a:off x="6757130" y="-30415"/>
            <a:ext cx="6132622" cy="1139262"/>
          </a:xfrm>
          <a:prstGeom prst="rect">
            <a:avLst/>
          </a:prstGeom>
          <a:ln w="12700">
            <a:miter lim="400000"/>
          </a:ln>
          <a:effectLst>
            <a:outerShdw sx="100000" sy="100000" kx="0" ky="0" algn="b" rotWithShape="0" blurRad="38100" dist="99496" dir="2859542">
              <a:srgbClr val="000000"/>
            </a:outerShdw>
          </a:effectLst>
        </p:spPr>
      </p:pic>
      <p:pic>
        <p:nvPicPr>
          <p:cNvPr id="175" name="pasted-image.pdf"/>
          <p:cNvPicPr/>
          <p:nvPr/>
        </p:nvPicPr>
        <p:blipFill>
          <a:blip r:embed="rId3">
            <a:extLst/>
          </a:blip>
          <a:stretch>
            <a:fillRect/>
          </a:stretch>
        </p:blipFill>
        <p:spPr>
          <a:xfrm>
            <a:off x="301229" y="-219796"/>
            <a:ext cx="6745175" cy="1518024"/>
          </a:xfrm>
          <a:prstGeom prst="rect">
            <a:avLst/>
          </a:prstGeom>
          <a:ln w="12700">
            <a:miter lim="400000"/>
          </a:ln>
          <a:effectLst>
            <a:outerShdw sx="100000" sy="100000" kx="0" ky="0" algn="b" rotWithShape="0" blurRad="38100" dist="94734" dir="2599195">
              <a:srgbClr val="000000"/>
            </a:outerShdw>
          </a:effectLst>
        </p:spPr>
      </p:pic>
      <p:sp>
        <p:nvSpPr>
          <p:cNvPr id="176" name="Shape 176"/>
          <p:cNvSpPr/>
          <p:nvPr/>
        </p:nvSpPr>
        <p:spPr>
          <a:xfrm>
            <a:off x="5135049" y="2854269"/>
            <a:ext cx="7657044" cy="6416549"/>
          </a:xfrm>
          <a:prstGeom prst="rect">
            <a:avLst/>
          </a:prstGeom>
          <a:ln w="12700">
            <a:miter lim="400000"/>
          </a:ln>
          <a:effectLst>
            <a:outerShdw sx="100000" sy="100000" kx="0" ky="0" algn="b" rotWithShape="0" blurRad="38100" dist="99496" dir="2859542">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495300" indent="-495300">
              <a:spcBef>
                <a:spcPts val="1500"/>
              </a:spcBef>
              <a:buSzPct val="60000"/>
              <a:buBlip>
                <a:blip r:embed="rId4"/>
              </a:buBlip>
              <a:defRPr sz="1800"/>
            </a:pPr>
            <a:r>
              <a:rPr sz="4000">
                <a:solidFill>
                  <a:srgbClr val="FFFFFF"/>
                </a:solidFill>
                <a:effectLst>
                  <a:outerShdw sx="100000" sy="100000" kx="0" ky="0" algn="b" rotWithShape="0" blurRad="63500" dist="63500" dir="1297704">
                    <a:srgbClr val="000000"/>
                  </a:outerShdw>
                </a:effectLst>
                <a:latin typeface="Adelon"/>
                <a:ea typeface="Adelon"/>
                <a:cs typeface="Adelon"/>
                <a:sym typeface="Adelon"/>
              </a:rPr>
              <a:t>There is NOTHING hidden from our Omniscient God– Heb 4:13; Rev. 2:23; Psalm 139:1-12</a:t>
            </a:r>
            <a:endParaRPr sz="40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0" marL="495300" indent="-495300">
              <a:spcBef>
                <a:spcPts val="1500"/>
              </a:spcBef>
              <a:buSzPct val="60000"/>
              <a:buBlip>
                <a:blip r:embed="rId4"/>
              </a:buBlip>
              <a:defRPr sz="1800"/>
            </a:pPr>
            <a:r>
              <a:rPr sz="4000">
                <a:solidFill>
                  <a:srgbClr val="FFFFFF"/>
                </a:solidFill>
                <a:effectLst>
                  <a:outerShdw sx="100000" sy="100000" kx="0" ky="0" algn="b" rotWithShape="0" blurRad="63500" dist="63500" dir="1297704">
                    <a:srgbClr val="000000"/>
                  </a:outerShdw>
                </a:effectLst>
                <a:latin typeface="Adelon"/>
                <a:ea typeface="Adelon"/>
                <a:cs typeface="Adelon"/>
                <a:sym typeface="Adelon"/>
              </a:rPr>
              <a:t>Our obedience and service MUST be from the heart – Rom 6:16-19</a:t>
            </a:r>
            <a:endParaRPr sz="40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0" marL="495300" indent="-495300">
              <a:spcBef>
                <a:spcPts val="1500"/>
              </a:spcBef>
              <a:buSzPct val="60000"/>
              <a:buBlip>
                <a:blip r:embed="rId4"/>
              </a:buBlip>
              <a:defRPr sz="1800"/>
            </a:pPr>
            <a:r>
              <a:rPr sz="4000">
                <a:solidFill>
                  <a:srgbClr val="FFFFFF"/>
                </a:solidFill>
                <a:effectLst>
                  <a:outerShdw sx="100000" sy="100000" kx="0" ky="0" algn="b" rotWithShape="0" blurRad="63500" dist="63500" dir="1297704">
                    <a:srgbClr val="000000"/>
                  </a:outerShdw>
                </a:effectLst>
                <a:latin typeface="Adelon"/>
                <a:ea typeface="Adelon"/>
                <a:cs typeface="Adelon"/>
                <a:sym typeface="Adelon"/>
              </a:rPr>
              <a:t>Must bring even our thoughts under obedience to Christ – 2 Cor. 10:5</a:t>
            </a:r>
            <a:endParaRPr sz="40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0" marL="495300" indent="-495300">
              <a:spcBef>
                <a:spcPts val="1500"/>
              </a:spcBef>
              <a:buSzPct val="60000"/>
              <a:buBlip>
                <a:blip r:embed="rId4"/>
              </a:buBlip>
              <a:defRPr sz="1800"/>
            </a:pPr>
            <a:r>
              <a:rPr sz="4000">
                <a:solidFill>
                  <a:srgbClr val="FFFFFF"/>
                </a:solidFill>
                <a:effectLst>
                  <a:outerShdw sx="100000" sy="100000" kx="0" ky="0" algn="b" rotWithShape="0" blurRad="63500" dist="63500" dir="1297704">
                    <a:srgbClr val="000000"/>
                  </a:outerShdw>
                </a:effectLst>
                <a:latin typeface="Adelon"/>
                <a:ea typeface="Adelon"/>
                <a:cs typeface="Adelon"/>
                <a:sym typeface="Adelon"/>
              </a:rPr>
              <a:t>Our actions proceed from the heart – Mat 12:34,35; 15:18,19</a:t>
            </a:r>
          </a:p>
        </p:txBody>
      </p:sp>
      <p:pic>
        <p:nvPicPr>
          <p:cNvPr id="177" name=""/>
          <p:cNvPicPr/>
          <p:nvPr/>
        </p:nvPicPr>
        <p:blipFill>
          <a:blip r:embed="rId5">
            <a:extLst/>
          </a:blip>
          <a:stretch>
            <a:fillRect/>
          </a:stretch>
        </p:blipFill>
        <p:spPr>
          <a:xfrm>
            <a:off x="-147463" y="1140429"/>
            <a:ext cx="13299726" cy="1463549"/>
          </a:xfrm>
          <a:prstGeom prst="rect">
            <a:avLst/>
          </a:prstGeom>
          <a:effectLst>
            <a:outerShdw sx="100000" sy="100000" kx="0" ky="0" algn="b" rotWithShape="0" blurRad="266700" dist="317500" dir="2700000">
              <a:srgbClr val="000000">
                <a:alpha val="25500"/>
              </a:srgbClr>
            </a:outerShdw>
          </a:effectLst>
        </p:spPr>
      </p:pic>
      <p:pic>
        <p:nvPicPr>
          <p:cNvPr id="178" name=""/>
          <p:cNvPicPr/>
          <p:nvPr/>
        </p:nvPicPr>
        <p:blipFill>
          <a:blip r:embed="rId6">
            <a:extLst/>
          </a:blip>
          <a:stretch>
            <a:fillRect/>
          </a:stretch>
        </p:blipFill>
        <p:spPr>
          <a:xfrm>
            <a:off x="289842" y="2832100"/>
            <a:ext cx="4674477" cy="6781772"/>
          </a:xfrm>
          <a:prstGeom prst="rect">
            <a:avLst/>
          </a:prstGeom>
          <a:effectLst>
            <a:outerShdw sx="100000" sy="100000" kx="0" ky="0" algn="b" rotWithShape="0" blurRad="38100" dist="99496" dir="2859542">
              <a:srgbClr val="000000"/>
            </a:outerShdw>
          </a:effectLst>
        </p:spPr>
      </p:pic>
      <p:sp>
        <p:nvSpPr>
          <p:cNvPr id="179" name="Shape 179"/>
          <p:cNvSpPr/>
          <p:nvPr/>
        </p:nvSpPr>
        <p:spPr>
          <a:xfrm>
            <a:off x="573128" y="6672236"/>
            <a:ext cx="4107905" cy="2543049"/>
          </a:xfrm>
          <a:prstGeom prst="rect">
            <a:avLst/>
          </a:prstGeom>
          <a:ln w="12700">
            <a:miter lim="400000"/>
          </a:ln>
          <a:effectLst>
            <a:outerShdw sx="100000" sy="100000" kx="0" ky="0" algn="b" rotWithShape="0" blurRad="38100" dist="99496" dir="2859542">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baseline="31999" sz="3200">
                <a:solidFill>
                  <a:srgbClr val="FFFFFF"/>
                </a:solidFill>
                <a:effectLst>
                  <a:outerShdw sx="100000" sy="100000" kx="0" ky="0" algn="b" rotWithShape="0" blurRad="88900" dist="63500" dir="2113195">
                    <a:srgbClr val="000000"/>
                  </a:outerShdw>
                </a:effectLst>
                <a:latin typeface="+mj-lt"/>
                <a:ea typeface="+mj-ea"/>
                <a:cs typeface="+mj-cs"/>
                <a:sym typeface="Helvetica"/>
              </a:rPr>
              <a:t>9</a:t>
            </a:r>
            <a:r>
              <a:rPr sz="3200">
                <a:solidFill>
                  <a:srgbClr val="FFFFFF"/>
                </a:solidFill>
                <a:effectLst>
                  <a:outerShdw sx="100000" sy="100000" kx="0" ky="0" algn="b" rotWithShape="0" blurRad="88900" dist="63500" dir="2113195">
                    <a:srgbClr val="000000"/>
                  </a:outerShdw>
                </a:effectLst>
                <a:latin typeface="+mj-lt"/>
                <a:ea typeface="+mj-ea"/>
                <a:cs typeface="+mj-cs"/>
                <a:sym typeface="Helvetica"/>
              </a:rPr>
              <a:t> … for the Lord searches all hearts and understands all the intent of the thoughts.</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76">
                                            <p:txEl>
                                              <p:pRg st="1" end="1"/>
                                            </p:txEl>
                                          </p:spTgt>
                                        </p:tgtEl>
                                        <p:attrNameLst>
                                          <p:attrName>style.visibility</p:attrName>
                                        </p:attrNameLst>
                                      </p:cBhvr>
                                      <p:to>
                                        <p:strVal val="visible"/>
                                      </p:to>
                                    </p:set>
                                    <p:animEffect filter="wipe(left)" transition="in">
                                      <p:cBhvr>
                                        <p:cTn id="7" dur="1500"/>
                                        <p:tgtEl>
                                          <p:spTgt spid="17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176">
                                            <p:txEl>
                                              <p:pRg st="2" end="2"/>
                                            </p:txEl>
                                          </p:spTgt>
                                        </p:tgtEl>
                                        <p:attrNameLst>
                                          <p:attrName>style.visibility</p:attrName>
                                        </p:attrNameLst>
                                      </p:cBhvr>
                                      <p:to>
                                        <p:strVal val="visible"/>
                                      </p:to>
                                    </p:set>
                                    <p:animEffect filter="wipe(left)" transition="in">
                                      <p:cBhvr>
                                        <p:cTn id="12" dur="1500"/>
                                        <p:tgtEl>
                                          <p:spTgt spid="17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176">
                                            <p:txEl>
                                              <p:pRg st="3" end="3"/>
                                            </p:txEl>
                                          </p:spTgt>
                                        </p:tgtEl>
                                        <p:attrNameLst>
                                          <p:attrName>style.visibility</p:attrName>
                                        </p:attrNameLst>
                                      </p:cBhvr>
                                      <p:to>
                                        <p:strVal val="visible"/>
                                      </p:to>
                                    </p:set>
                                    <p:animEffect filter="wipe(left)" transition="in">
                                      <p:cBhvr>
                                        <p:cTn id="17" dur="1500"/>
                                        <p:tgtEl>
                                          <p:spTgt spid="17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6"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1" name="pasted-image.pdf"/>
          <p:cNvPicPr/>
          <p:nvPr/>
        </p:nvPicPr>
        <p:blipFill>
          <a:blip r:embed="rId2">
            <a:extLst/>
          </a:blip>
          <a:stretch>
            <a:fillRect/>
          </a:stretch>
        </p:blipFill>
        <p:spPr>
          <a:xfrm>
            <a:off x="6757130" y="-30415"/>
            <a:ext cx="6132622" cy="1139262"/>
          </a:xfrm>
          <a:prstGeom prst="rect">
            <a:avLst/>
          </a:prstGeom>
          <a:ln w="12700">
            <a:miter lim="400000"/>
          </a:ln>
          <a:effectLst>
            <a:outerShdw sx="100000" sy="100000" kx="0" ky="0" algn="b" rotWithShape="0" blurRad="38100" dist="99496" dir="2859542">
              <a:srgbClr val="000000"/>
            </a:outerShdw>
          </a:effectLst>
        </p:spPr>
      </p:pic>
      <p:pic>
        <p:nvPicPr>
          <p:cNvPr id="182" name="pasted-image.pdf"/>
          <p:cNvPicPr/>
          <p:nvPr/>
        </p:nvPicPr>
        <p:blipFill>
          <a:blip r:embed="rId3">
            <a:extLst/>
          </a:blip>
          <a:stretch>
            <a:fillRect/>
          </a:stretch>
        </p:blipFill>
        <p:spPr>
          <a:xfrm>
            <a:off x="301229" y="-219796"/>
            <a:ext cx="6745175" cy="1518024"/>
          </a:xfrm>
          <a:prstGeom prst="rect">
            <a:avLst/>
          </a:prstGeom>
          <a:ln w="12700">
            <a:miter lim="400000"/>
          </a:ln>
          <a:effectLst>
            <a:outerShdw sx="100000" sy="100000" kx="0" ky="0" algn="b" rotWithShape="0" blurRad="38100" dist="94734" dir="2599195">
              <a:srgbClr val="000000"/>
            </a:outerShdw>
          </a:effectLst>
        </p:spPr>
      </p:pic>
      <p:sp>
        <p:nvSpPr>
          <p:cNvPr id="183" name="Shape 183"/>
          <p:cNvSpPr/>
          <p:nvPr/>
        </p:nvSpPr>
        <p:spPr>
          <a:xfrm>
            <a:off x="5135049" y="2854269"/>
            <a:ext cx="7657044" cy="6607049"/>
          </a:xfrm>
          <a:prstGeom prst="rect">
            <a:avLst/>
          </a:prstGeom>
          <a:ln w="12700">
            <a:miter lim="400000"/>
          </a:ln>
          <a:effectLst>
            <a:outerShdw sx="100000" sy="100000" kx="0" ky="0" algn="b" rotWithShape="0" blurRad="38100" dist="99496" dir="2859542">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495300" indent="-495300">
              <a:spcBef>
                <a:spcPts val="1500"/>
              </a:spcBef>
              <a:buSzPct val="60000"/>
              <a:buBlip>
                <a:blip r:embed="rId4"/>
              </a:buBlip>
              <a:defRPr sz="1800"/>
            </a:pPr>
            <a:r>
              <a:rPr sz="4000">
                <a:solidFill>
                  <a:srgbClr val="FFFFFF"/>
                </a:solidFill>
                <a:effectLst>
                  <a:outerShdw sx="100000" sy="100000" kx="0" ky="0" algn="b" rotWithShape="0" blurRad="63500" dist="63500" dir="1297704">
                    <a:srgbClr val="000000"/>
                  </a:outerShdw>
                </a:effectLst>
                <a:latin typeface="Adelon"/>
                <a:ea typeface="Adelon"/>
                <a:cs typeface="Adelon"/>
                <a:sym typeface="Adelon"/>
              </a:rPr>
              <a:t>Seek and you will find – Mat 7:7,8; James 4:8-10</a:t>
            </a:r>
            <a:endParaRPr sz="40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0" marL="495300" indent="-495300">
              <a:spcBef>
                <a:spcPts val="1500"/>
              </a:spcBef>
              <a:buSzPct val="60000"/>
              <a:buBlip>
                <a:blip r:embed="rId4"/>
              </a:buBlip>
              <a:defRPr sz="1800"/>
            </a:pPr>
            <a:r>
              <a:rPr sz="4000">
                <a:solidFill>
                  <a:srgbClr val="FFFFFF"/>
                </a:solidFill>
                <a:effectLst>
                  <a:outerShdw sx="100000" sy="100000" kx="0" ky="0" algn="b" rotWithShape="0" blurRad="63500" dist="63500" dir="1297704">
                    <a:srgbClr val="000000"/>
                  </a:outerShdw>
                </a:effectLst>
                <a:latin typeface="Adelon"/>
                <a:ea typeface="Adelon"/>
                <a:cs typeface="Adelon"/>
                <a:sym typeface="Adelon"/>
              </a:rPr>
              <a:t>We need to seek the Lord while we have opportunity – Isa. 55:6,7</a:t>
            </a:r>
            <a:endParaRPr sz="40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0" marL="495300" indent="-495300">
              <a:spcBef>
                <a:spcPts val="1500"/>
              </a:spcBef>
              <a:buSzPct val="60000"/>
              <a:buBlip>
                <a:blip r:embed="rId4"/>
              </a:buBlip>
              <a:defRPr sz="1800"/>
            </a:pPr>
            <a:r>
              <a:rPr sz="4000">
                <a:solidFill>
                  <a:srgbClr val="FFFFFF"/>
                </a:solidFill>
                <a:effectLst>
                  <a:outerShdw sx="100000" sy="100000" kx="0" ky="0" algn="b" rotWithShape="0" blurRad="63500" dist="63500" dir="1297704">
                    <a:srgbClr val="000000"/>
                  </a:outerShdw>
                </a:effectLst>
                <a:latin typeface="Adelon"/>
                <a:ea typeface="Adelon"/>
                <a:cs typeface="Adelon"/>
                <a:sym typeface="Adelon"/>
              </a:rPr>
              <a:t>We must seek with “all our heart” – Jer. 29:13</a:t>
            </a:r>
            <a:endParaRPr sz="40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0" marL="495300" indent="-495300">
              <a:spcBef>
                <a:spcPts val="1500"/>
              </a:spcBef>
              <a:buSzPct val="60000"/>
              <a:buBlip>
                <a:blip r:embed="rId4"/>
              </a:buBlip>
              <a:defRPr sz="1800"/>
            </a:pPr>
            <a:r>
              <a:rPr sz="4000">
                <a:solidFill>
                  <a:srgbClr val="FFFFFF"/>
                </a:solidFill>
                <a:effectLst>
                  <a:outerShdw sx="100000" sy="100000" kx="0" ky="0" algn="b" rotWithShape="0" blurRad="63500" dist="63500" dir="1297704">
                    <a:srgbClr val="000000"/>
                  </a:outerShdw>
                </a:effectLst>
                <a:latin typeface="Adelon"/>
                <a:ea typeface="Adelon"/>
                <a:cs typeface="Adelon"/>
                <a:sym typeface="Adelon"/>
              </a:rPr>
              <a:t>The Lord is with you while you are with Him – 2 Chr. 15:2</a:t>
            </a:r>
            <a:endParaRPr sz="40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0" marL="495300" indent="-495300">
              <a:spcBef>
                <a:spcPts val="1500"/>
              </a:spcBef>
              <a:buSzPct val="60000"/>
              <a:buBlip>
                <a:blip r:embed="rId4"/>
              </a:buBlip>
              <a:defRPr sz="1800"/>
            </a:pPr>
            <a:r>
              <a:rPr sz="4000">
                <a:solidFill>
                  <a:srgbClr val="FFFFFF"/>
                </a:solidFill>
                <a:effectLst>
                  <a:outerShdw sx="100000" sy="100000" kx="0" ky="0" algn="b" rotWithShape="0" blurRad="63500" dist="63500" dir="1297704">
                    <a:srgbClr val="000000"/>
                  </a:outerShdw>
                </a:effectLst>
                <a:latin typeface="Adelon"/>
                <a:ea typeface="Adelon"/>
                <a:cs typeface="Adelon"/>
                <a:sym typeface="Adelon"/>
              </a:rPr>
              <a:t>But if we forsake Him, He will cast us off – Heb 10:26-39</a:t>
            </a:r>
          </a:p>
        </p:txBody>
      </p:sp>
      <p:pic>
        <p:nvPicPr>
          <p:cNvPr id="184" name=""/>
          <p:cNvPicPr/>
          <p:nvPr/>
        </p:nvPicPr>
        <p:blipFill>
          <a:blip r:embed="rId5">
            <a:extLst/>
          </a:blip>
          <a:stretch>
            <a:fillRect/>
          </a:stretch>
        </p:blipFill>
        <p:spPr>
          <a:xfrm>
            <a:off x="-147463" y="1140429"/>
            <a:ext cx="13299726" cy="1463549"/>
          </a:xfrm>
          <a:prstGeom prst="rect">
            <a:avLst/>
          </a:prstGeom>
          <a:effectLst>
            <a:outerShdw sx="100000" sy="100000" kx="0" ky="0" algn="b" rotWithShape="0" blurRad="266700" dist="317500" dir="2700000">
              <a:srgbClr val="000000">
                <a:alpha val="25500"/>
              </a:srgbClr>
            </a:outerShdw>
          </a:effectLst>
        </p:spPr>
      </p:pic>
      <p:pic>
        <p:nvPicPr>
          <p:cNvPr id="185" name=""/>
          <p:cNvPicPr/>
          <p:nvPr/>
        </p:nvPicPr>
        <p:blipFill>
          <a:blip r:embed="rId6">
            <a:extLst/>
          </a:blip>
          <a:stretch>
            <a:fillRect/>
          </a:stretch>
        </p:blipFill>
        <p:spPr>
          <a:xfrm>
            <a:off x="289842" y="2832100"/>
            <a:ext cx="4674477" cy="6781772"/>
          </a:xfrm>
          <a:prstGeom prst="rect">
            <a:avLst/>
          </a:prstGeom>
          <a:effectLst>
            <a:outerShdw sx="100000" sy="100000" kx="0" ky="0" algn="b" rotWithShape="0" blurRad="38100" dist="99496" dir="2859542">
              <a:srgbClr val="000000"/>
            </a:outerShdw>
          </a:effectLst>
        </p:spPr>
      </p:pic>
      <p:sp>
        <p:nvSpPr>
          <p:cNvPr id="186" name="Shape 186"/>
          <p:cNvSpPr/>
          <p:nvPr/>
        </p:nvSpPr>
        <p:spPr>
          <a:xfrm>
            <a:off x="573128" y="6638588"/>
            <a:ext cx="4107905" cy="2543049"/>
          </a:xfrm>
          <a:prstGeom prst="rect">
            <a:avLst/>
          </a:prstGeom>
          <a:ln w="12700">
            <a:miter lim="400000"/>
          </a:ln>
          <a:effectLst>
            <a:outerShdw sx="100000" sy="100000" kx="0" ky="0" algn="b" rotWithShape="0" blurRad="38100" dist="99496" dir="2859542">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baseline="31999" sz="3200">
                <a:solidFill>
                  <a:srgbClr val="FFFFFF"/>
                </a:solidFill>
                <a:effectLst>
                  <a:outerShdw sx="100000" sy="100000" kx="0" ky="0" algn="b" rotWithShape="0" blurRad="88900" dist="63500" dir="2113195">
                    <a:srgbClr val="000000"/>
                  </a:outerShdw>
                </a:effectLst>
                <a:latin typeface="+mj-lt"/>
                <a:ea typeface="+mj-ea"/>
                <a:cs typeface="+mj-cs"/>
                <a:sym typeface="Helvetica"/>
              </a:rPr>
              <a:t>9</a:t>
            </a:r>
            <a:r>
              <a:rPr sz="3200">
                <a:solidFill>
                  <a:srgbClr val="FFFFFF"/>
                </a:solidFill>
                <a:effectLst>
                  <a:outerShdw sx="100000" sy="100000" kx="0" ky="0" algn="b" rotWithShape="0" blurRad="88900" dist="63500" dir="2113195">
                    <a:srgbClr val="000000"/>
                  </a:outerShdw>
                </a:effectLst>
                <a:latin typeface="+mj-lt"/>
                <a:ea typeface="+mj-ea"/>
                <a:cs typeface="+mj-cs"/>
                <a:sym typeface="Helvetica"/>
              </a:rPr>
              <a:t> … If you seek Him, He will be found by you; but if you forsake Him, He will cast you off forever.</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83">
                                            <p:txEl>
                                              <p:pRg st="1" end="1"/>
                                            </p:txEl>
                                          </p:spTgt>
                                        </p:tgtEl>
                                        <p:attrNameLst>
                                          <p:attrName>style.visibility</p:attrName>
                                        </p:attrNameLst>
                                      </p:cBhvr>
                                      <p:to>
                                        <p:strVal val="visible"/>
                                      </p:to>
                                    </p:set>
                                    <p:animEffect filter="wipe(left)" transition="in">
                                      <p:cBhvr>
                                        <p:cTn id="7" dur="1500"/>
                                        <p:tgtEl>
                                          <p:spTgt spid="18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183">
                                            <p:txEl>
                                              <p:pRg st="2" end="2"/>
                                            </p:txEl>
                                          </p:spTgt>
                                        </p:tgtEl>
                                        <p:attrNameLst>
                                          <p:attrName>style.visibility</p:attrName>
                                        </p:attrNameLst>
                                      </p:cBhvr>
                                      <p:to>
                                        <p:strVal val="visible"/>
                                      </p:to>
                                    </p:set>
                                    <p:animEffect filter="wipe(left)" transition="in">
                                      <p:cBhvr>
                                        <p:cTn id="12" dur="1500"/>
                                        <p:tgtEl>
                                          <p:spTgt spid="18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183">
                                            <p:txEl>
                                              <p:pRg st="3" end="3"/>
                                            </p:txEl>
                                          </p:spTgt>
                                        </p:tgtEl>
                                        <p:attrNameLst>
                                          <p:attrName>style.visibility</p:attrName>
                                        </p:attrNameLst>
                                      </p:cBhvr>
                                      <p:to>
                                        <p:strVal val="visible"/>
                                      </p:to>
                                    </p:set>
                                    <p:animEffect filter="wipe(left)" transition="in">
                                      <p:cBhvr>
                                        <p:cTn id="17" dur="1500"/>
                                        <p:tgtEl>
                                          <p:spTgt spid="18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8" presetID="22" grpId="1" fill="hold">
                                  <p:stCondLst>
                                    <p:cond delay="0"/>
                                  </p:stCondLst>
                                  <p:iterate type="el" backwards="0">
                                    <p:tmAbs val="0"/>
                                  </p:iterate>
                                  <p:childTnLst>
                                    <p:set>
                                      <p:cBhvr>
                                        <p:cTn id="21" fill="hold"/>
                                        <p:tgtEl>
                                          <p:spTgt spid="183">
                                            <p:txEl>
                                              <p:pRg st="4" end="4"/>
                                            </p:txEl>
                                          </p:spTgt>
                                        </p:tgtEl>
                                        <p:attrNameLst>
                                          <p:attrName>style.visibility</p:attrName>
                                        </p:attrNameLst>
                                      </p:cBhvr>
                                      <p:to>
                                        <p:strVal val="visible"/>
                                      </p:to>
                                    </p:set>
                                    <p:animEffect filter="wipe(left)" transition="in">
                                      <p:cBhvr>
                                        <p:cTn id="22" dur="1500"/>
                                        <p:tgtEl>
                                          <p:spTgt spid="183">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3"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8" name="pasted-image.pdf"/>
          <p:cNvPicPr/>
          <p:nvPr/>
        </p:nvPicPr>
        <p:blipFill>
          <a:blip r:embed="rId2">
            <a:extLst/>
          </a:blip>
          <a:stretch>
            <a:fillRect/>
          </a:stretch>
        </p:blipFill>
        <p:spPr>
          <a:xfrm>
            <a:off x="6757130" y="-30415"/>
            <a:ext cx="6132622" cy="1139262"/>
          </a:xfrm>
          <a:prstGeom prst="rect">
            <a:avLst/>
          </a:prstGeom>
          <a:ln w="12700">
            <a:miter lim="400000"/>
          </a:ln>
          <a:effectLst>
            <a:outerShdw sx="100000" sy="100000" kx="0" ky="0" algn="b" rotWithShape="0" blurRad="38100" dist="99496" dir="2859542">
              <a:srgbClr val="000000"/>
            </a:outerShdw>
          </a:effectLst>
        </p:spPr>
      </p:pic>
      <p:pic>
        <p:nvPicPr>
          <p:cNvPr id="189" name="pasted-image.pdf"/>
          <p:cNvPicPr/>
          <p:nvPr/>
        </p:nvPicPr>
        <p:blipFill>
          <a:blip r:embed="rId3">
            <a:extLst/>
          </a:blip>
          <a:stretch>
            <a:fillRect/>
          </a:stretch>
        </p:blipFill>
        <p:spPr>
          <a:xfrm>
            <a:off x="301229" y="-219796"/>
            <a:ext cx="6745175" cy="1518024"/>
          </a:xfrm>
          <a:prstGeom prst="rect">
            <a:avLst/>
          </a:prstGeom>
          <a:ln w="12700">
            <a:miter lim="400000"/>
          </a:ln>
          <a:effectLst>
            <a:outerShdw sx="100000" sy="100000" kx="0" ky="0" algn="b" rotWithShape="0" blurRad="38100" dist="94734" dir="2599195">
              <a:srgbClr val="000000"/>
            </a:outerShdw>
          </a:effectLst>
        </p:spPr>
      </p:pic>
      <p:pic>
        <p:nvPicPr>
          <p:cNvPr id="190" name=""/>
          <p:cNvPicPr/>
          <p:nvPr/>
        </p:nvPicPr>
        <p:blipFill>
          <a:blip r:embed="rId4">
            <a:extLst/>
          </a:blip>
          <a:stretch>
            <a:fillRect/>
          </a:stretch>
        </p:blipFill>
        <p:spPr>
          <a:xfrm>
            <a:off x="-147463" y="1140429"/>
            <a:ext cx="13299726" cy="1463549"/>
          </a:xfrm>
          <a:prstGeom prst="rect">
            <a:avLst/>
          </a:prstGeom>
          <a:effectLst>
            <a:outerShdw sx="100000" sy="100000" kx="0" ky="0" algn="b" rotWithShape="0" blurRad="266700" dist="317500" dir="2700000">
              <a:srgbClr val="000000">
                <a:alpha val="25500"/>
              </a:srgbClr>
            </a:outerShdw>
          </a:effectLst>
        </p:spPr>
      </p:pic>
      <p:pic>
        <p:nvPicPr>
          <p:cNvPr id="191" name=""/>
          <p:cNvPicPr/>
          <p:nvPr/>
        </p:nvPicPr>
        <p:blipFill>
          <a:blip r:embed="rId5">
            <a:extLst/>
          </a:blip>
          <a:stretch>
            <a:fillRect/>
          </a:stretch>
        </p:blipFill>
        <p:spPr>
          <a:xfrm>
            <a:off x="289842" y="2832100"/>
            <a:ext cx="4674477" cy="6781772"/>
          </a:xfrm>
          <a:prstGeom prst="rect">
            <a:avLst/>
          </a:prstGeom>
          <a:effectLst>
            <a:outerShdw sx="100000" sy="100000" kx="0" ky="0" algn="b" rotWithShape="0" blurRad="38100" dist="99496" dir="2859542">
              <a:srgbClr val="000000"/>
            </a:outerShdw>
          </a:effectLst>
        </p:spPr>
      </p:pic>
      <p:sp>
        <p:nvSpPr>
          <p:cNvPr id="192" name="Shape 192"/>
          <p:cNvSpPr/>
          <p:nvPr/>
        </p:nvSpPr>
        <p:spPr>
          <a:xfrm>
            <a:off x="573128" y="6638588"/>
            <a:ext cx="4107905" cy="2543049"/>
          </a:xfrm>
          <a:prstGeom prst="rect">
            <a:avLst/>
          </a:prstGeom>
          <a:ln w="12700">
            <a:miter lim="400000"/>
          </a:ln>
          <a:effectLst>
            <a:outerShdw sx="100000" sy="100000" kx="0" ky="0" algn="b" rotWithShape="0" blurRad="38100" dist="99496" dir="2859542">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baseline="31999" sz="3200">
                <a:solidFill>
                  <a:srgbClr val="FFFFFF"/>
                </a:solidFill>
                <a:effectLst>
                  <a:outerShdw sx="100000" sy="100000" kx="0" ky="0" algn="b" rotWithShape="0" blurRad="88900" dist="63500" dir="2113195">
                    <a:srgbClr val="000000"/>
                  </a:outerShdw>
                </a:effectLst>
                <a:latin typeface="+mj-lt"/>
                <a:ea typeface="+mj-ea"/>
                <a:cs typeface="+mj-cs"/>
                <a:sym typeface="Helvetica"/>
              </a:rPr>
              <a:t>9</a:t>
            </a:r>
            <a:r>
              <a:rPr sz="3200">
                <a:solidFill>
                  <a:srgbClr val="FFFFFF"/>
                </a:solidFill>
                <a:effectLst>
                  <a:outerShdw sx="100000" sy="100000" kx="0" ky="0" algn="b" rotWithShape="0" blurRad="88900" dist="63500" dir="2113195">
                    <a:srgbClr val="000000"/>
                  </a:outerShdw>
                </a:effectLst>
                <a:latin typeface="+mj-lt"/>
                <a:ea typeface="+mj-ea"/>
                <a:cs typeface="+mj-cs"/>
                <a:sym typeface="Helvetica"/>
              </a:rPr>
              <a:t> … If you seek Him, He will be found by you; but if you forsake Him, He will cast you off forever.</a:t>
            </a:r>
          </a:p>
        </p:txBody>
      </p:sp>
      <p:sp>
        <p:nvSpPr>
          <p:cNvPr id="193" name="Shape 193"/>
          <p:cNvSpPr/>
          <p:nvPr/>
        </p:nvSpPr>
        <p:spPr>
          <a:xfrm>
            <a:off x="5932479" y="2400027"/>
            <a:ext cx="6521749" cy="716584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ctr">
              <a:spcBef>
                <a:spcPts val="2600"/>
              </a:spcBef>
              <a:defRPr sz="1800"/>
            </a:pPr>
            <a:r>
              <a:rPr sz="3300">
                <a:solidFill>
                  <a:srgbClr val="FFE6CC"/>
                </a:solidFill>
                <a:effectLst>
                  <a:outerShdw sx="100000" sy="100000" kx="0" ky="0" algn="b" rotWithShape="0" blurRad="63500" dist="63500" dir="18900000">
                    <a:srgbClr val="000000"/>
                  </a:outerShdw>
                </a:effectLst>
                <a:latin typeface="Thames Nude Roman"/>
                <a:ea typeface="Thames Nude Roman"/>
                <a:cs typeface="Thames Nude Roman"/>
                <a:sym typeface="Thames Nude Roman"/>
              </a:rPr>
              <a:t> </a:t>
            </a:r>
            <a:r>
              <a:rPr sz="3500">
                <a:solidFill>
                  <a:srgbClr val="FFE6CC"/>
                </a:solidFill>
                <a:effectLst>
                  <a:outerShdw sx="100000" sy="100000" kx="0" ky="0" algn="b" rotWithShape="0" blurRad="63500" dist="63500" dir="18900000">
                    <a:srgbClr val="000000"/>
                  </a:outerShdw>
                </a:effectLst>
                <a:latin typeface="Thames Nude Roman"/>
                <a:ea typeface="Thames Nude Roman"/>
                <a:cs typeface="Thames Nude Roman"/>
                <a:sym typeface="Thames Nude Roman"/>
              </a:rPr>
              <a:t>Solomon Initially did seek God </a:t>
            </a:r>
            <a:r>
              <a:rPr sz="3400">
                <a:solidFill>
                  <a:srgbClr val="FFE6CC"/>
                </a:solidFill>
                <a:effectLst>
                  <a:outerShdw sx="100000" sy="100000" kx="0" ky="0" algn="b" rotWithShape="0" blurRad="63500" dist="63500" dir="18900000">
                    <a:srgbClr val="000000"/>
                  </a:outerShdw>
                </a:effectLst>
                <a:latin typeface="Thames Nude Roman"/>
                <a:ea typeface="Thames Nude Roman"/>
                <a:cs typeface="Thames Nude Roman"/>
                <a:sym typeface="Thames Nude Roman"/>
              </a:rPr>
              <a:t>- </a:t>
            </a:r>
            <a:endParaRPr sz="3400">
              <a:solidFill>
                <a:srgbClr val="FFE6CC"/>
              </a:solidFill>
              <a:effectLst>
                <a:outerShdw sx="100000" sy="100000" kx="0" ky="0" algn="b" rotWithShape="0" blurRad="63500" dist="63500" dir="18900000">
                  <a:srgbClr val="000000"/>
                </a:outerShdw>
              </a:effectLst>
              <a:latin typeface="Thames Nude Roman"/>
              <a:ea typeface="Thames Nude Roman"/>
              <a:cs typeface="Thames Nude Roman"/>
              <a:sym typeface="Thames Nude Roman"/>
            </a:endParaRPr>
          </a:p>
          <a:p>
            <a:pPr lvl="0" algn="ctr">
              <a:spcBef>
                <a:spcPts val="2600"/>
              </a:spcBef>
              <a:defRPr sz="1800"/>
            </a:pPr>
            <a:r>
              <a:rPr sz="4500">
                <a:solidFill>
                  <a:srgbClr val="FFE6CC"/>
                </a:solidFill>
                <a:effectLst>
                  <a:outerShdw sx="100000" sy="100000" kx="0" ky="0" algn="b" rotWithShape="0" blurRad="63500" dist="63500" dir="18900000">
                    <a:srgbClr val="000000"/>
                  </a:outerShdw>
                </a:effectLst>
                <a:latin typeface="Adelon"/>
                <a:ea typeface="Adelon"/>
                <a:cs typeface="Adelon"/>
                <a:sym typeface="Adelon"/>
              </a:rPr>
              <a:t>(2 Chron 1:5),</a:t>
            </a:r>
            <a:r>
              <a:rPr sz="4300">
                <a:solidFill>
                  <a:srgbClr val="FFE6CC"/>
                </a:solidFill>
                <a:effectLst>
                  <a:outerShdw sx="100000" sy="100000" kx="0" ky="0" algn="b" rotWithShape="0" blurRad="63500" dist="63500" dir="18900000">
                    <a:srgbClr val="000000"/>
                  </a:outerShdw>
                </a:effectLst>
                <a:latin typeface="Adelon"/>
                <a:ea typeface="Adelon"/>
                <a:cs typeface="Adelon"/>
                <a:sym typeface="Adelon"/>
              </a:rPr>
              <a:t> </a:t>
            </a:r>
            <a:endParaRPr sz="3300">
              <a:solidFill>
                <a:srgbClr val="FFE6CC"/>
              </a:solidFill>
              <a:effectLst>
                <a:outerShdw sx="100000" sy="100000" kx="0" ky="0" algn="b" rotWithShape="0" blurRad="63500" dist="63500" dir="18900000">
                  <a:srgbClr val="000000"/>
                </a:outerShdw>
              </a:effectLst>
              <a:latin typeface="Thames Nude Roman"/>
              <a:ea typeface="Thames Nude Roman"/>
              <a:cs typeface="Thames Nude Roman"/>
              <a:sym typeface="Thames Nude Roman"/>
            </a:endParaRPr>
          </a:p>
          <a:p>
            <a:pPr lvl="0" algn="ctr">
              <a:spcBef>
                <a:spcPts val="2600"/>
              </a:spcBef>
              <a:defRPr sz="1800"/>
            </a:pPr>
            <a:r>
              <a:rPr sz="3500">
                <a:solidFill>
                  <a:srgbClr val="FFE6CC"/>
                </a:solidFill>
                <a:effectLst>
                  <a:outerShdw sx="100000" sy="100000" kx="0" ky="0" algn="b" rotWithShape="0" blurRad="63500" dist="63500" dir="18900000">
                    <a:srgbClr val="000000"/>
                  </a:outerShdw>
                </a:effectLst>
                <a:latin typeface="Thames Nude Roman"/>
                <a:ea typeface="Thames Nude Roman"/>
                <a:cs typeface="Thames Nude Roman"/>
                <a:sym typeface="Thames Nude Roman"/>
              </a:rPr>
              <a:t>But sadly, his divided devotion led ultimately to Him forsaking the Lord -           </a:t>
            </a:r>
            <a:r>
              <a:rPr sz="4500">
                <a:solidFill>
                  <a:srgbClr val="FFE6CC"/>
                </a:solidFill>
                <a:effectLst>
                  <a:outerShdw sx="100000" sy="100000" kx="0" ky="0" algn="b" rotWithShape="0" blurRad="63500" dist="63500" dir="18900000">
                    <a:srgbClr val="000000"/>
                  </a:outerShdw>
                </a:effectLst>
                <a:latin typeface="Adelon"/>
                <a:ea typeface="Adelon"/>
                <a:cs typeface="Adelon"/>
                <a:sym typeface="Adelon"/>
              </a:rPr>
              <a:t>(1 Kings 11:1-13).</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93">
                                            <p:txEl>
                                              <p:pRg st="2" end="2"/>
                                            </p:txEl>
                                          </p:spTgt>
                                        </p:tgtEl>
                                        <p:attrNameLst>
                                          <p:attrName>style.visibility</p:attrName>
                                        </p:attrNameLst>
                                      </p:cBhvr>
                                      <p:to>
                                        <p:strVal val="visible"/>
                                      </p:to>
                                    </p:set>
                                    <p:animEffect filter="wipe(left)" transition="in">
                                      <p:cBhvr>
                                        <p:cTn id="7" dur="1500"/>
                                        <p:tgtEl>
                                          <p:spTgt spid="19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3"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5" name="pasted-image.pdf"/>
          <p:cNvPicPr/>
          <p:nvPr/>
        </p:nvPicPr>
        <p:blipFill>
          <a:blip r:embed="rId2">
            <a:extLst/>
          </a:blip>
          <a:stretch>
            <a:fillRect/>
          </a:stretch>
        </p:blipFill>
        <p:spPr>
          <a:xfrm>
            <a:off x="6757130" y="-30415"/>
            <a:ext cx="6132622" cy="1139262"/>
          </a:xfrm>
          <a:prstGeom prst="rect">
            <a:avLst/>
          </a:prstGeom>
          <a:ln w="12700">
            <a:miter lim="400000"/>
          </a:ln>
          <a:effectLst>
            <a:outerShdw sx="100000" sy="100000" kx="0" ky="0" algn="b" rotWithShape="0" blurRad="38100" dist="99496" dir="2859542">
              <a:srgbClr val="000000"/>
            </a:outerShdw>
          </a:effectLst>
        </p:spPr>
      </p:pic>
      <p:pic>
        <p:nvPicPr>
          <p:cNvPr id="196" name="pasted-image.pdf"/>
          <p:cNvPicPr/>
          <p:nvPr/>
        </p:nvPicPr>
        <p:blipFill>
          <a:blip r:embed="rId3">
            <a:extLst/>
          </a:blip>
          <a:stretch>
            <a:fillRect/>
          </a:stretch>
        </p:blipFill>
        <p:spPr>
          <a:xfrm>
            <a:off x="301229" y="-219796"/>
            <a:ext cx="6745175" cy="1518024"/>
          </a:xfrm>
          <a:prstGeom prst="rect">
            <a:avLst/>
          </a:prstGeom>
          <a:ln w="12700">
            <a:miter lim="400000"/>
          </a:ln>
          <a:effectLst>
            <a:outerShdw sx="100000" sy="100000" kx="0" ky="0" algn="b" rotWithShape="0" blurRad="38100" dist="94734" dir="2599195">
              <a:srgbClr val="000000"/>
            </a:outerShdw>
          </a:effectLst>
        </p:spPr>
      </p:pic>
      <p:sp>
        <p:nvSpPr>
          <p:cNvPr id="197" name="Shape 197"/>
          <p:cNvSpPr/>
          <p:nvPr/>
        </p:nvSpPr>
        <p:spPr>
          <a:xfrm>
            <a:off x="5084578" y="2585089"/>
            <a:ext cx="7657044" cy="6988049"/>
          </a:xfrm>
          <a:prstGeom prst="rect">
            <a:avLst/>
          </a:prstGeom>
          <a:ln w="12700">
            <a:miter lim="400000"/>
          </a:ln>
          <a:effectLst>
            <a:outerShdw sx="100000" sy="100000" kx="0" ky="0" algn="b" rotWithShape="0" blurRad="38100" dist="99496" dir="2859542">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495300" indent="-495300">
              <a:spcBef>
                <a:spcPts val="1500"/>
              </a:spcBef>
              <a:buSzPct val="60000"/>
              <a:buBlip>
                <a:blip r:embed="rId4"/>
              </a:buBlip>
              <a:defRPr sz="1800"/>
            </a:pPr>
            <a:r>
              <a:rPr sz="4000">
                <a:solidFill>
                  <a:srgbClr val="FFFFFF"/>
                </a:solidFill>
                <a:effectLst>
                  <a:outerShdw sx="100000" sy="100000" kx="0" ky="0" algn="b" rotWithShape="0" blurRad="63500" dist="63500" dir="1297704">
                    <a:srgbClr val="000000"/>
                  </a:outerShdw>
                </a:effectLst>
                <a:latin typeface="Adelon"/>
                <a:ea typeface="Adelon"/>
                <a:cs typeface="Adelon"/>
                <a:sym typeface="Adelon"/>
              </a:rPr>
              <a:t>David wanted to build the temple but was not permitted to do so – 1 Chron. 28:1-4</a:t>
            </a:r>
            <a:endParaRPr sz="40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0" marL="495300" indent="-495300">
              <a:spcBef>
                <a:spcPts val="1500"/>
              </a:spcBef>
              <a:buSzPct val="60000"/>
              <a:buBlip>
                <a:blip r:embed="rId4"/>
              </a:buBlip>
              <a:defRPr sz="1800"/>
            </a:pPr>
            <a:r>
              <a:rPr sz="4000">
                <a:solidFill>
                  <a:srgbClr val="FFFFFF"/>
                </a:solidFill>
                <a:effectLst>
                  <a:outerShdw sx="100000" sy="100000" kx="0" ky="0" algn="b" rotWithShape="0" blurRad="63500" dist="63500" dir="1297704">
                    <a:srgbClr val="000000"/>
                  </a:outerShdw>
                </a:effectLst>
                <a:latin typeface="Adelon"/>
                <a:ea typeface="Adelon"/>
                <a:cs typeface="Adelon"/>
                <a:sym typeface="Adelon"/>
              </a:rPr>
              <a:t>God chose Solomon to build the temple – 1 Chron. 28,5,6</a:t>
            </a:r>
            <a:endParaRPr sz="40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0" marL="495300" indent="-495300">
              <a:spcBef>
                <a:spcPts val="1500"/>
              </a:spcBef>
              <a:buSzPct val="60000"/>
              <a:buBlip>
                <a:blip r:embed="rId4"/>
              </a:buBlip>
              <a:defRPr sz="1800"/>
            </a:pPr>
            <a:r>
              <a:rPr sz="4000">
                <a:solidFill>
                  <a:srgbClr val="FFFFFF"/>
                </a:solidFill>
                <a:effectLst>
                  <a:outerShdw sx="100000" sy="100000" kx="0" ky="0" algn="b" rotWithShape="0" blurRad="63500" dist="63500" dir="1297704">
                    <a:srgbClr val="000000"/>
                  </a:outerShdw>
                </a:effectLst>
                <a:latin typeface="Adelon"/>
                <a:ea typeface="Adelon"/>
                <a:cs typeface="Adelon"/>
                <a:sym typeface="Adelon"/>
              </a:rPr>
              <a:t>David now tells his son “be strong and do it” - 1 Chron 28:10</a:t>
            </a:r>
            <a:endParaRPr sz="40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0" marL="495300" indent="-495300">
              <a:spcBef>
                <a:spcPts val="1500"/>
              </a:spcBef>
              <a:buSzPct val="60000"/>
              <a:buBlip>
                <a:blip r:embed="rId4"/>
              </a:buBlip>
              <a:defRPr sz="1800"/>
            </a:pPr>
            <a:r>
              <a:rPr sz="4000">
                <a:solidFill>
                  <a:srgbClr val="FFFFFF"/>
                </a:solidFill>
                <a:effectLst>
                  <a:outerShdw sx="100000" sy="100000" kx="0" ky="0" algn="b" rotWithShape="0" blurRad="63500" dist="63500" dir="1297704">
                    <a:srgbClr val="000000"/>
                  </a:outerShdw>
                </a:effectLst>
                <a:latin typeface="Adelon"/>
                <a:ea typeface="Adelon"/>
                <a:cs typeface="Adelon"/>
                <a:sym typeface="Adelon"/>
              </a:rPr>
              <a:t>Solomon would need courage to build the temple and follow the pattern given to him by his father - 1 Chron 28:11,12</a:t>
            </a:r>
          </a:p>
        </p:txBody>
      </p:sp>
      <p:pic>
        <p:nvPicPr>
          <p:cNvPr id="198" name=""/>
          <p:cNvPicPr/>
          <p:nvPr/>
        </p:nvPicPr>
        <p:blipFill>
          <a:blip r:embed="rId5">
            <a:extLst/>
          </a:blip>
          <a:stretch>
            <a:fillRect/>
          </a:stretch>
        </p:blipFill>
        <p:spPr>
          <a:xfrm>
            <a:off x="-147463" y="1140429"/>
            <a:ext cx="13299726" cy="1463549"/>
          </a:xfrm>
          <a:prstGeom prst="rect">
            <a:avLst/>
          </a:prstGeom>
          <a:effectLst>
            <a:outerShdw sx="100000" sy="100000" kx="0" ky="0" algn="b" rotWithShape="0" blurRad="266700" dist="317500" dir="2700000">
              <a:srgbClr val="000000">
                <a:alpha val="25500"/>
              </a:srgbClr>
            </a:outerShdw>
          </a:effectLst>
        </p:spPr>
      </p:pic>
      <p:pic>
        <p:nvPicPr>
          <p:cNvPr id="199" name=""/>
          <p:cNvPicPr/>
          <p:nvPr/>
        </p:nvPicPr>
        <p:blipFill>
          <a:blip r:embed="rId6">
            <a:extLst/>
          </a:blip>
          <a:stretch>
            <a:fillRect/>
          </a:stretch>
        </p:blipFill>
        <p:spPr>
          <a:xfrm>
            <a:off x="289842" y="2832100"/>
            <a:ext cx="4674477" cy="6781772"/>
          </a:xfrm>
          <a:prstGeom prst="rect">
            <a:avLst/>
          </a:prstGeom>
          <a:effectLst>
            <a:outerShdw sx="100000" sy="100000" kx="0" ky="0" algn="b" rotWithShape="0" blurRad="38100" dist="99496" dir="2859542">
              <a:srgbClr val="000000"/>
            </a:outerShdw>
          </a:effectLst>
        </p:spPr>
      </p:pic>
      <p:sp>
        <p:nvSpPr>
          <p:cNvPr id="200" name="Shape 200"/>
          <p:cNvSpPr/>
          <p:nvPr/>
        </p:nvSpPr>
        <p:spPr>
          <a:xfrm>
            <a:off x="573128" y="6638588"/>
            <a:ext cx="4107905" cy="2543049"/>
          </a:xfrm>
          <a:prstGeom prst="rect">
            <a:avLst/>
          </a:prstGeom>
          <a:ln w="12700">
            <a:miter lim="400000"/>
          </a:ln>
          <a:effectLst>
            <a:outerShdw sx="100000" sy="100000" kx="0" ky="0" algn="b" rotWithShape="0" blurRad="38100" dist="99496" dir="2859542">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baseline="31999" sz="3200">
                <a:solidFill>
                  <a:srgbClr val="FFFFFF"/>
                </a:solidFill>
                <a:effectLst>
                  <a:outerShdw sx="100000" sy="100000" kx="0" ky="0" algn="b" rotWithShape="0" blurRad="88900" dist="63500" dir="2113195">
                    <a:srgbClr val="000000"/>
                  </a:outerShdw>
                </a:effectLst>
                <a:latin typeface="+mj-lt"/>
                <a:ea typeface="+mj-ea"/>
                <a:cs typeface="+mj-cs"/>
                <a:sym typeface="Helvetica"/>
              </a:rPr>
              <a:t>10</a:t>
            </a:r>
            <a:r>
              <a:rPr sz="3200">
                <a:solidFill>
                  <a:srgbClr val="FFFFFF"/>
                </a:solidFill>
                <a:effectLst>
                  <a:outerShdw sx="100000" sy="100000" kx="0" ky="0" algn="b" rotWithShape="0" blurRad="88900" dist="63500" dir="2113195">
                    <a:srgbClr val="000000"/>
                  </a:outerShdw>
                </a:effectLst>
                <a:latin typeface="+mj-lt"/>
                <a:ea typeface="+mj-ea"/>
                <a:cs typeface="+mj-cs"/>
                <a:sym typeface="Helvetica"/>
              </a:rPr>
              <a:t> Consider now, for the Lord has chosen you to build a house for the sanctuary; be strong, and do it.”</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97">
                                            <p:txEl>
                                              <p:pRg st="1" end="1"/>
                                            </p:txEl>
                                          </p:spTgt>
                                        </p:tgtEl>
                                        <p:attrNameLst>
                                          <p:attrName>style.visibility</p:attrName>
                                        </p:attrNameLst>
                                      </p:cBhvr>
                                      <p:to>
                                        <p:strVal val="visible"/>
                                      </p:to>
                                    </p:set>
                                    <p:animEffect filter="wipe(left)" transition="in">
                                      <p:cBhvr>
                                        <p:cTn id="7" dur="1500"/>
                                        <p:tgtEl>
                                          <p:spTgt spid="19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197">
                                            <p:txEl>
                                              <p:pRg st="2" end="2"/>
                                            </p:txEl>
                                          </p:spTgt>
                                        </p:tgtEl>
                                        <p:attrNameLst>
                                          <p:attrName>style.visibility</p:attrName>
                                        </p:attrNameLst>
                                      </p:cBhvr>
                                      <p:to>
                                        <p:strVal val="visible"/>
                                      </p:to>
                                    </p:set>
                                    <p:animEffect filter="wipe(left)" transition="in">
                                      <p:cBhvr>
                                        <p:cTn id="12" dur="1500"/>
                                        <p:tgtEl>
                                          <p:spTgt spid="19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197">
                                            <p:txEl>
                                              <p:pRg st="3" end="3"/>
                                            </p:txEl>
                                          </p:spTgt>
                                        </p:tgtEl>
                                        <p:attrNameLst>
                                          <p:attrName>style.visibility</p:attrName>
                                        </p:attrNameLst>
                                      </p:cBhvr>
                                      <p:to>
                                        <p:strVal val="visible"/>
                                      </p:to>
                                    </p:set>
                                    <p:animEffect filter="wipe(left)" transition="in">
                                      <p:cBhvr>
                                        <p:cTn id="17" dur="1500"/>
                                        <p:tgtEl>
                                          <p:spTgt spid="19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7"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2" name="pasted-image.pdf"/>
          <p:cNvPicPr/>
          <p:nvPr/>
        </p:nvPicPr>
        <p:blipFill>
          <a:blip r:embed="rId2">
            <a:extLst/>
          </a:blip>
          <a:stretch>
            <a:fillRect/>
          </a:stretch>
        </p:blipFill>
        <p:spPr>
          <a:xfrm>
            <a:off x="6757130" y="-30415"/>
            <a:ext cx="6132622" cy="1139262"/>
          </a:xfrm>
          <a:prstGeom prst="rect">
            <a:avLst/>
          </a:prstGeom>
          <a:ln w="12700">
            <a:miter lim="400000"/>
          </a:ln>
          <a:effectLst>
            <a:outerShdw sx="100000" sy="100000" kx="0" ky="0" algn="b" rotWithShape="0" blurRad="38100" dist="99496" dir="2859542">
              <a:srgbClr val="000000"/>
            </a:outerShdw>
          </a:effectLst>
        </p:spPr>
      </p:pic>
      <p:pic>
        <p:nvPicPr>
          <p:cNvPr id="203" name="pasted-image.pdf"/>
          <p:cNvPicPr/>
          <p:nvPr/>
        </p:nvPicPr>
        <p:blipFill>
          <a:blip r:embed="rId3">
            <a:extLst/>
          </a:blip>
          <a:stretch>
            <a:fillRect/>
          </a:stretch>
        </p:blipFill>
        <p:spPr>
          <a:xfrm>
            <a:off x="301229" y="-219796"/>
            <a:ext cx="6745175" cy="1518024"/>
          </a:xfrm>
          <a:prstGeom prst="rect">
            <a:avLst/>
          </a:prstGeom>
          <a:ln w="12700">
            <a:miter lim="400000"/>
          </a:ln>
          <a:effectLst>
            <a:outerShdw sx="100000" sy="100000" kx="0" ky="0" algn="b" rotWithShape="0" blurRad="38100" dist="94734" dir="2599195">
              <a:srgbClr val="000000"/>
            </a:outerShdw>
          </a:effectLst>
        </p:spPr>
      </p:pic>
      <p:sp>
        <p:nvSpPr>
          <p:cNvPr id="204" name="Shape 204"/>
          <p:cNvSpPr/>
          <p:nvPr/>
        </p:nvSpPr>
        <p:spPr>
          <a:xfrm>
            <a:off x="5084578" y="2585089"/>
            <a:ext cx="7657044" cy="6848349"/>
          </a:xfrm>
          <a:prstGeom prst="rect">
            <a:avLst/>
          </a:prstGeom>
          <a:ln w="12700">
            <a:miter lim="400000"/>
          </a:ln>
          <a:effectLst>
            <a:outerShdw sx="100000" sy="100000" kx="0" ky="0" algn="b" rotWithShape="0" blurRad="38100" dist="99496" dir="2859542">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495300" indent="-495300">
              <a:spcBef>
                <a:spcPts val="1500"/>
              </a:spcBef>
              <a:buSzPct val="60000"/>
              <a:buBlip>
                <a:blip r:embed="rId4"/>
              </a:buBlip>
              <a:defRPr sz="1800"/>
            </a:pPr>
            <a:r>
              <a:rPr sz="3600">
                <a:solidFill>
                  <a:srgbClr val="FFFFFF"/>
                </a:solidFill>
                <a:effectLst>
                  <a:outerShdw sx="100000" sy="100000" kx="0" ky="0" algn="b" rotWithShape="0" blurRad="63500" dist="63500" dir="1297704">
                    <a:srgbClr val="000000"/>
                  </a:outerShdw>
                </a:effectLst>
                <a:latin typeface="Adelon"/>
                <a:ea typeface="Adelon"/>
                <a:cs typeface="Adelon"/>
                <a:sym typeface="Adelon"/>
              </a:rPr>
              <a:t>God does not dwell in temples made with hands – Acts 7:48; 17:24; but God does dwell with His people who are holy - 1 Cor 6:14-7:1</a:t>
            </a:r>
            <a:endParaRPr sz="36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1" marL="876300" indent="-495300">
              <a:spcBef>
                <a:spcPts val="1500"/>
              </a:spcBef>
              <a:buSzPct val="60000"/>
              <a:buBlip>
                <a:blip r:embed="rId5"/>
              </a:buBlip>
              <a:defRPr sz="1800"/>
            </a:pPr>
            <a:r>
              <a:rPr sz="3500">
                <a:solidFill>
                  <a:srgbClr val="FFFFFF"/>
                </a:solidFill>
                <a:effectLst>
                  <a:outerShdw sx="100000" sy="100000" kx="0" ky="0" algn="b" rotWithShape="0" blurRad="63500" dist="63500" dir="1297704">
                    <a:srgbClr val="000000"/>
                  </a:outerShdw>
                </a:effectLst>
                <a:latin typeface="Adelon"/>
                <a:ea typeface="Adelon"/>
                <a:cs typeface="Adelon"/>
                <a:sym typeface="Adelon"/>
              </a:rPr>
              <a:t>Our bodies are spoken of as being a temple for God – 1 Cor. 6:19; 1 John 4:15,16</a:t>
            </a:r>
            <a:endParaRPr sz="35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1" marL="876300" indent="-495300">
              <a:spcBef>
                <a:spcPts val="1500"/>
              </a:spcBef>
              <a:buSzPct val="60000"/>
              <a:buBlip>
                <a:blip r:embed="rId5"/>
              </a:buBlip>
              <a:defRPr sz="1800"/>
            </a:pPr>
            <a:r>
              <a:rPr sz="3500">
                <a:solidFill>
                  <a:srgbClr val="FFFFFF"/>
                </a:solidFill>
                <a:effectLst>
                  <a:outerShdw sx="100000" sy="100000" kx="0" ky="0" algn="b" rotWithShape="0" blurRad="63500" dist="63500" dir="1297704">
                    <a:srgbClr val="000000"/>
                  </a:outerShdw>
                </a:effectLst>
                <a:latin typeface="Adelon"/>
                <a:ea typeface="Adelon"/>
                <a:cs typeface="Adelon"/>
                <a:sym typeface="Adelon"/>
              </a:rPr>
              <a:t>The church is the temple of God – 1 Cor. 3:16; Eph 2:22</a:t>
            </a:r>
            <a:endParaRPr sz="35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1" marL="876300" indent="-495300">
              <a:spcBef>
                <a:spcPts val="1500"/>
              </a:spcBef>
              <a:buSzPct val="60000"/>
              <a:buBlip>
                <a:blip r:embed="rId5"/>
              </a:buBlip>
              <a:defRPr sz="1800"/>
            </a:pPr>
            <a:r>
              <a:rPr sz="3500">
                <a:solidFill>
                  <a:srgbClr val="FFFFFF"/>
                </a:solidFill>
                <a:effectLst>
                  <a:outerShdw sx="100000" sy="100000" kx="0" ky="0" algn="b" rotWithShape="0" blurRad="63500" dist="63500" dir="1297704">
                    <a:srgbClr val="000000"/>
                  </a:outerShdw>
                </a:effectLst>
                <a:latin typeface="Adelon"/>
                <a:ea typeface="Adelon"/>
                <a:cs typeface="Adelon"/>
                <a:sym typeface="Adelon"/>
              </a:rPr>
              <a:t>It takes strength &amp; courage to be the holy people God demands - 1 Pet 1:13-16</a:t>
            </a:r>
          </a:p>
        </p:txBody>
      </p:sp>
      <p:pic>
        <p:nvPicPr>
          <p:cNvPr id="205" name=""/>
          <p:cNvPicPr/>
          <p:nvPr/>
        </p:nvPicPr>
        <p:blipFill>
          <a:blip r:embed="rId6">
            <a:extLst/>
          </a:blip>
          <a:stretch>
            <a:fillRect/>
          </a:stretch>
        </p:blipFill>
        <p:spPr>
          <a:xfrm>
            <a:off x="-147463" y="1140429"/>
            <a:ext cx="13299726" cy="1463549"/>
          </a:xfrm>
          <a:prstGeom prst="rect">
            <a:avLst/>
          </a:prstGeom>
          <a:effectLst>
            <a:outerShdw sx="100000" sy="100000" kx="0" ky="0" algn="b" rotWithShape="0" blurRad="266700" dist="317500" dir="2700000">
              <a:srgbClr val="000000">
                <a:alpha val="25500"/>
              </a:srgbClr>
            </a:outerShdw>
          </a:effectLst>
        </p:spPr>
      </p:pic>
      <p:pic>
        <p:nvPicPr>
          <p:cNvPr id="206" name=""/>
          <p:cNvPicPr/>
          <p:nvPr/>
        </p:nvPicPr>
        <p:blipFill>
          <a:blip r:embed="rId7">
            <a:extLst/>
          </a:blip>
          <a:stretch>
            <a:fillRect/>
          </a:stretch>
        </p:blipFill>
        <p:spPr>
          <a:xfrm>
            <a:off x="289842" y="2832100"/>
            <a:ext cx="4674477" cy="6781772"/>
          </a:xfrm>
          <a:prstGeom prst="rect">
            <a:avLst/>
          </a:prstGeom>
          <a:effectLst>
            <a:outerShdw sx="100000" sy="100000" kx="0" ky="0" algn="b" rotWithShape="0" blurRad="38100" dist="99496" dir="2859542">
              <a:srgbClr val="000000"/>
            </a:outerShdw>
          </a:effectLst>
        </p:spPr>
      </p:pic>
      <p:sp>
        <p:nvSpPr>
          <p:cNvPr id="207" name="Shape 207"/>
          <p:cNvSpPr/>
          <p:nvPr/>
        </p:nvSpPr>
        <p:spPr>
          <a:xfrm>
            <a:off x="573128" y="6638588"/>
            <a:ext cx="4107905" cy="2543049"/>
          </a:xfrm>
          <a:prstGeom prst="rect">
            <a:avLst/>
          </a:prstGeom>
          <a:ln w="12700">
            <a:miter lim="400000"/>
          </a:ln>
          <a:effectLst>
            <a:outerShdw sx="100000" sy="100000" kx="0" ky="0" algn="b" rotWithShape="0" blurRad="38100" dist="99496" dir="2859542">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baseline="31999" sz="3200">
                <a:solidFill>
                  <a:srgbClr val="FFFFFF"/>
                </a:solidFill>
                <a:effectLst>
                  <a:outerShdw sx="100000" sy="100000" kx="0" ky="0" algn="b" rotWithShape="0" blurRad="88900" dist="63500" dir="2113195">
                    <a:srgbClr val="000000"/>
                  </a:outerShdw>
                </a:effectLst>
                <a:latin typeface="+mj-lt"/>
                <a:ea typeface="+mj-ea"/>
                <a:cs typeface="+mj-cs"/>
                <a:sym typeface="Helvetica"/>
              </a:rPr>
              <a:t>10</a:t>
            </a:r>
            <a:r>
              <a:rPr sz="3200">
                <a:solidFill>
                  <a:srgbClr val="FFFFFF"/>
                </a:solidFill>
                <a:effectLst>
                  <a:outerShdw sx="100000" sy="100000" kx="0" ky="0" algn="b" rotWithShape="0" blurRad="88900" dist="63500" dir="2113195">
                    <a:srgbClr val="000000"/>
                  </a:outerShdw>
                </a:effectLst>
                <a:latin typeface="+mj-lt"/>
                <a:ea typeface="+mj-ea"/>
                <a:cs typeface="+mj-cs"/>
                <a:sym typeface="Helvetica"/>
              </a:rPr>
              <a:t> Consider now, for the Lord has chosen you to build a house for the sanctuary; be strong, and do it.”</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204">
                                            <p:txEl>
                                              <p:pRg st="1" end="1"/>
                                            </p:txEl>
                                          </p:spTgt>
                                        </p:tgtEl>
                                        <p:attrNameLst>
                                          <p:attrName>style.visibility</p:attrName>
                                        </p:attrNameLst>
                                      </p:cBhvr>
                                      <p:to>
                                        <p:strVal val="visible"/>
                                      </p:to>
                                    </p:set>
                                    <p:animEffect filter="wipe(left)" transition="in">
                                      <p:cBhvr>
                                        <p:cTn id="7" dur="1500"/>
                                        <p:tgtEl>
                                          <p:spTgt spid="20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204">
                                            <p:txEl>
                                              <p:pRg st="2" end="2"/>
                                            </p:txEl>
                                          </p:spTgt>
                                        </p:tgtEl>
                                        <p:attrNameLst>
                                          <p:attrName>style.visibility</p:attrName>
                                        </p:attrNameLst>
                                      </p:cBhvr>
                                      <p:to>
                                        <p:strVal val="visible"/>
                                      </p:to>
                                    </p:set>
                                    <p:animEffect filter="wipe(left)" transition="in">
                                      <p:cBhvr>
                                        <p:cTn id="12" dur="1500"/>
                                        <p:tgtEl>
                                          <p:spTgt spid="20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204">
                                            <p:txEl>
                                              <p:pRg st="3" end="3"/>
                                            </p:txEl>
                                          </p:spTgt>
                                        </p:tgtEl>
                                        <p:attrNameLst>
                                          <p:attrName>style.visibility</p:attrName>
                                        </p:attrNameLst>
                                      </p:cBhvr>
                                      <p:to>
                                        <p:strVal val="visible"/>
                                      </p:to>
                                    </p:set>
                                    <p:animEffect filter="wipe(left)" transition="in">
                                      <p:cBhvr>
                                        <p:cTn id="17" dur="1500"/>
                                        <p:tgtEl>
                                          <p:spTgt spid="20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4"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Shape 209"/>
          <p:cNvSpPr/>
          <p:nvPr/>
        </p:nvSpPr>
        <p:spPr>
          <a:xfrm>
            <a:off x="4860703" y="2830561"/>
            <a:ext cx="7876950" cy="6784849"/>
          </a:xfrm>
          <a:prstGeom prst="rect">
            <a:avLst/>
          </a:prstGeom>
          <a:ln w="12700">
            <a:miter lim="400000"/>
          </a:ln>
          <a:effectLst>
            <a:outerShdw sx="100000" sy="100000" kx="0" ky="0" algn="b" rotWithShape="0" blurRad="76200" dist="99496" dir="2859542">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algn="just" defTabSz="457200">
              <a:spcBef>
                <a:spcPts val="1400"/>
              </a:spcBef>
              <a:defRPr sz="1800"/>
            </a:pPr>
            <a:r>
              <a:rPr baseline="31999" sz="3400">
                <a:solidFill>
                  <a:srgbClr val="FFFFFF"/>
                </a:solidFill>
                <a:effectLst>
                  <a:outerShdw sx="100000" sy="100000" kx="0" ky="0" algn="b" rotWithShape="0" blurRad="63500" dist="63500" dir="3484939">
                    <a:srgbClr val="000000"/>
                  </a:outerShdw>
                </a:effectLst>
                <a:latin typeface="Adelon"/>
                <a:ea typeface="Adelon"/>
                <a:cs typeface="Adelon"/>
                <a:sym typeface="Adelon"/>
              </a:rPr>
              <a:t>8 </a:t>
            </a:r>
            <a:r>
              <a:rPr sz="3400">
                <a:solidFill>
                  <a:srgbClr val="FFFFFF"/>
                </a:solidFill>
                <a:effectLst>
                  <a:outerShdw sx="100000" sy="100000" kx="0" ky="0" algn="b" rotWithShape="0" blurRad="63500" dist="63500" dir="3484939">
                    <a:srgbClr val="000000"/>
                  </a:outerShdw>
                </a:effectLst>
                <a:latin typeface="Adelon"/>
                <a:ea typeface="Adelon"/>
                <a:cs typeface="Adelon"/>
                <a:sym typeface="Adelon"/>
              </a:rPr>
              <a:t>… be careful to seek out all the commandments of the Lord your God, that we may be blessed and those after us -</a:t>
            </a:r>
            <a:endParaRPr sz="3400">
              <a:solidFill>
                <a:srgbClr val="FFFFFF"/>
              </a:solidFill>
              <a:effectLst>
                <a:outerShdw sx="100000" sy="100000" kx="0" ky="0" algn="b" rotWithShape="0" blurRad="63500" dist="63500" dir="3484939">
                  <a:srgbClr val="000000"/>
                </a:outerShdw>
              </a:effectLst>
              <a:latin typeface="Adelon"/>
              <a:ea typeface="Adelon"/>
              <a:cs typeface="Adelon"/>
              <a:sym typeface="Adelon"/>
            </a:endParaRPr>
          </a:p>
          <a:p>
            <a:pPr lvl="0" indent="228600" algn="just" defTabSz="457200">
              <a:spcBef>
                <a:spcPts val="1400"/>
              </a:spcBef>
              <a:defRPr sz="1800"/>
            </a:pPr>
            <a:r>
              <a:rPr baseline="31999" sz="3400">
                <a:solidFill>
                  <a:srgbClr val="FFFFFF"/>
                </a:solidFill>
                <a:effectLst>
                  <a:outerShdw sx="100000" sy="100000" kx="0" ky="0" algn="b" rotWithShape="0" blurRad="63500" dist="63500" dir="3484939">
                    <a:srgbClr val="000000"/>
                  </a:outerShdw>
                </a:effectLst>
                <a:latin typeface="Adelon"/>
                <a:ea typeface="Adelon"/>
                <a:cs typeface="Adelon"/>
                <a:sym typeface="Adelon"/>
              </a:rPr>
              <a:t>9 </a:t>
            </a:r>
            <a:r>
              <a:rPr sz="3400">
                <a:solidFill>
                  <a:srgbClr val="FFFFFF"/>
                </a:solidFill>
                <a:effectLst>
                  <a:outerShdw sx="100000" sy="100000" kx="0" ky="0" algn="b" rotWithShape="0" blurRad="63500" dist="63500" dir="3484939">
                    <a:srgbClr val="000000"/>
                  </a:outerShdw>
                </a:effectLst>
                <a:latin typeface="Adelon"/>
                <a:ea typeface="Adelon"/>
                <a:cs typeface="Adelon"/>
                <a:sym typeface="Adelon"/>
              </a:rPr>
              <a:t>… know God, and serve Him with a loyal heart and with a willing mind;</a:t>
            </a:r>
            <a:endParaRPr sz="3400">
              <a:solidFill>
                <a:srgbClr val="FFFFFF"/>
              </a:solidFill>
              <a:effectLst>
                <a:outerShdw sx="100000" sy="100000" kx="0" ky="0" algn="b" rotWithShape="0" blurRad="63500" dist="63500" dir="3484939">
                  <a:srgbClr val="000000"/>
                </a:outerShdw>
              </a:effectLst>
              <a:latin typeface="Adelon"/>
              <a:ea typeface="Adelon"/>
              <a:cs typeface="Adelon"/>
              <a:sym typeface="Adelon"/>
            </a:endParaRPr>
          </a:p>
          <a:p>
            <a:pPr lvl="0" indent="228600" algn="just" defTabSz="457200">
              <a:spcBef>
                <a:spcPts val="1400"/>
              </a:spcBef>
              <a:defRPr sz="1800"/>
            </a:pPr>
            <a:r>
              <a:rPr sz="3400">
                <a:solidFill>
                  <a:srgbClr val="FFFFFF"/>
                </a:solidFill>
                <a:effectLst>
                  <a:outerShdw sx="100000" sy="100000" kx="0" ky="0" algn="b" rotWithShape="0" blurRad="63500" dist="63500" dir="3484939">
                    <a:srgbClr val="000000"/>
                  </a:outerShdw>
                </a:effectLst>
                <a:latin typeface="Adelon"/>
                <a:ea typeface="Adelon"/>
                <a:cs typeface="Adelon"/>
                <a:sym typeface="Adelon"/>
              </a:rPr>
              <a:t>for the Lord searches all hearts and understands all the intent of the thoughts. </a:t>
            </a:r>
            <a:endParaRPr sz="3400">
              <a:solidFill>
                <a:srgbClr val="FFFFFF"/>
              </a:solidFill>
              <a:effectLst>
                <a:outerShdw sx="100000" sy="100000" kx="0" ky="0" algn="b" rotWithShape="0" blurRad="63500" dist="63500" dir="3484939">
                  <a:srgbClr val="000000"/>
                </a:outerShdw>
              </a:effectLst>
              <a:latin typeface="Adelon"/>
              <a:ea typeface="Adelon"/>
              <a:cs typeface="Adelon"/>
              <a:sym typeface="Adelon"/>
            </a:endParaRPr>
          </a:p>
          <a:p>
            <a:pPr lvl="0" indent="228600" algn="just" defTabSz="457200">
              <a:spcBef>
                <a:spcPts val="1400"/>
              </a:spcBef>
              <a:defRPr sz="1800"/>
            </a:pPr>
            <a:r>
              <a:rPr sz="3400">
                <a:solidFill>
                  <a:srgbClr val="FFFFFF"/>
                </a:solidFill>
                <a:effectLst>
                  <a:outerShdw sx="100000" sy="100000" kx="0" ky="0" algn="b" rotWithShape="0" blurRad="63500" dist="63500" dir="3484939">
                    <a:srgbClr val="000000"/>
                  </a:outerShdw>
                </a:effectLst>
                <a:latin typeface="Adelon"/>
                <a:ea typeface="Adelon"/>
                <a:cs typeface="Adelon"/>
                <a:sym typeface="Adelon"/>
              </a:rPr>
              <a:t>If you seek Him, He will be found by you; but if you forsake Him, He will cast you off forever. </a:t>
            </a:r>
            <a:endParaRPr sz="3400">
              <a:solidFill>
                <a:srgbClr val="FFFFFF"/>
              </a:solidFill>
              <a:effectLst>
                <a:outerShdw sx="100000" sy="100000" kx="0" ky="0" algn="b" rotWithShape="0" blurRad="63500" dist="63500" dir="3484939">
                  <a:srgbClr val="000000"/>
                </a:outerShdw>
              </a:effectLst>
              <a:latin typeface="Adelon"/>
              <a:ea typeface="Adelon"/>
              <a:cs typeface="Adelon"/>
              <a:sym typeface="Adelon"/>
            </a:endParaRPr>
          </a:p>
          <a:p>
            <a:pPr lvl="0" indent="228600" algn="just" defTabSz="457200">
              <a:spcBef>
                <a:spcPts val="1400"/>
              </a:spcBef>
              <a:defRPr sz="1800"/>
            </a:pPr>
            <a:r>
              <a:rPr baseline="31999" sz="3400">
                <a:solidFill>
                  <a:srgbClr val="FFFFFF"/>
                </a:solidFill>
                <a:effectLst>
                  <a:outerShdw sx="100000" sy="100000" kx="0" ky="0" algn="b" rotWithShape="0" blurRad="63500" dist="63500" dir="3484939">
                    <a:srgbClr val="000000"/>
                  </a:outerShdw>
                </a:effectLst>
                <a:latin typeface="Adelon"/>
                <a:ea typeface="Adelon"/>
                <a:cs typeface="Adelon"/>
                <a:sym typeface="Adelon"/>
              </a:rPr>
              <a:t>10 </a:t>
            </a:r>
            <a:r>
              <a:rPr sz="3400">
                <a:solidFill>
                  <a:srgbClr val="FFFFFF"/>
                </a:solidFill>
                <a:effectLst>
                  <a:outerShdw sx="100000" sy="100000" kx="0" ky="0" algn="b" rotWithShape="0" blurRad="63500" dist="63500" dir="3484939">
                    <a:srgbClr val="000000"/>
                  </a:outerShdw>
                </a:effectLst>
                <a:latin typeface="Adelon"/>
                <a:ea typeface="Adelon"/>
                <a:cs typeface="Adelon"/>
                <a:sym typeface="Adelon"/>
              </a:rPr>
              <a:t>Consider now, . . . build a house for the sanctuary; be strong, and do it.”</a:t>
            </a:r>
          </a:p>
        </p:txBody>
      </p:sp>
      <p:pic>
        <p:nvPicPr>
          <p:cNvPr id="210" name=""/>
          <p:cNvPicPr/>
          <p:nvPr/>
        </p:nvPicPr>
        <p:blipFill>
          <a:blip r:embed="rId2">
            <a:extLst/>
          </a:blip>
          <a:stretch>
            <a:fillRect/>
          </a:stretch>
        </p:blipFill>
        <p:spPr>
          <a:xfrm>
            <a:off x="-147463" y="854424"/>
            <a:ext cx="13299726" cy="2136649"/>
          </a:xfrm>
          <a:prstGeom prst="rect">
            <a:avLst/>
          </a:prstGeom>
          <a:effectLst>
            <a:outerShdw sx="100000" sy="100000" kx="0" ky="0" algn="b" rotWithShape="0" blurRad="266700" dist="317500" dir="2700000">
              <a:srgbClr val="000000">
                <a:alpha val="25500"/>
              </a:srgbClr>
            </a:outerShdw>
          </a:effectLst>
        </p:spPr>
      </p:pic>
      <p:pic>
        <p:nvPicPr>
          <p:cNvPr id="211" name=""/>
          <p:cNvPicPr/>
          <p:nvPr/>
        </p:nvPicPr>
        <p:blipFill>
          <a:blip r:embed="rId3">
            <a:extLst/>
          </a:blip>
          <a:stretch>
            <a:fillRect/>
          </a:stretch>
        </p:blipFill>
        <p:spPr>
          <a:xfrm>
            <a:off x="289842" y="2832100"/>
            <a:ext cx="4674477" cy="6781772"/>
          </a:xfrm>
          <a:prstGeom prst="rect">
            <a:avLst/>
          </a:prstGeom>
          <a:effectLst>
            <a:outerShdw sx="100000" sy="100000" kx="0" ky="0" algn="b" rotWithShape="0" blurRad="38100" dist="99496" dir="2859542">
              <a:srgbClr val="000000"/>
            </a:outerShdw>
          </a:effectLst>
        </p:spPr>
      </p:pic>
      <p:pic>
        <p:nvPicPr>
          <p:cNvPr id="212" name="pasted-image.pdf"/>
          <p:cNvPicPr/>
          <p:nvPr/>
        </p:nvPicPr>
        <p:blipFill>
          <a:blip r:embed="rId4">
            <a:extLst/>
          </a:blip>
          <a:stretch>
            <a:fillRect/>
          </a:stretch>
        </p:blipFill>
        <p:spPr>
          <a:xfrm>
            <a:off x="6757130" y="-30415"/>
            <a:ext cx="6132622" cy="1139262"/>
          </a:xfrm>
          <a:prstGeom prst="rect">
            <a:avLst/>
          </a:prstGeom>
          <a:ln w="12700">
            <a:miter lim="400000"/>
          </a:ln>
          <a:effectLst>
            <a:outerShdw sx="100000" sy="100000" kx="0" ky="0" algn="b" rotWithShape="0" blurRad="38100" dist="99496" dir="2859542">
              <a:srgbClr val="000000"/>
            </a:outerShdw>
          </a:effectLst>
        </p:spPr>
      </p:pic>
      <p:pic>
        <p:nvPicPr>
          <p:cNvPr id="213" name="pasted-image.pdf"/>
          <p:cNvPicPr/>
          <p:nvPr/>
        </p:nvPicPr>
        <p:blipFill>
          <a:blip r:embed="rId5">
            <a:extLst/>
          </a:blip>
          <a:stretch>
            <a:fillRect/>
          </a:stretch>
        </p:blipFill>
        <p:spPr>
          <a:xfrm>
            <a:off x="301229" y="-219796"/>
            <a:ext cx="6745175" cy="1518024"/>
          </a:xfrm>
          <a:prstGeom prst="rect">
            <a:avLst/>
          </a:prstGeom>
          <a:ln w="12700">
            <a:miter lim="400000"/>
          </a:ln>
          <a:effectLst>
            <a:outerShdw sx="100000" sy="100000" kx="0" ky="0" algn="b" rotWithShape="0" blurRad="38100" dist="94734" dir="2599195">
              <a:srgbClr val="000000"/>
            </a:outerShdw>
          </a:effectLst>
        </p:spPr>
      </p:pic>
    </p:spTree>
  </p:cSld>
  <p:clrMapOvr>
    <a:masterClrMapping/>
  </p:clrMapOvr>
  <p:transition spd="slow" advClick="1">
    <p:push dir="l"/>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209">
                                            <p:txEl>
                                              <p:pRg st="1" end="1"/>
                                            </p:txEl>
                                          </p:spTgt>
                                        </p:tgtEl>
                                        <p:attrNameLst>
                                          <p:attrName>style.visibility</p:attrName>
                                        </p:attrNameLst>
                                      </p:cBhvr>
                                      <p:to>
                                        <p:strVal val="visible"/>
                                      </p:to>
                                    </p:set>
                                    <p:animEffect filter="wipe(left)" transition="in">
                                      <p:cBhvr>
                                        <p:cTn id="7" dur="1500"/>
                                        <p:tgtEl>
                                          <p:spTgt spid="20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209">
                                            <p:txEl>
                                              <p:pRg st="2" end="2"/>
                                            </p:txEl>
                                          </p:spTgt>
                                        </p:tgtEl>
                                        <p:attrNameLst>
                                          <p:attrName>style.visibility</p:attrName>
                                        </p:attrNameLst>
                                      </p:cBhvr>
                                      <p:to>
                                        <p:strVal val="visible"/>
                                      </p:to>
                                    </p:set>
                                    <p:animEffect filter="wipe(left)" transition="in">
                                      <p:cBhvr>
                                        <p:cTn id="12" dur="1500"/>
                                        <p:tgtEl>
                                          <p:spTgt spid="20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209">
                                            <p:txEl>
                                              <p:pRg st="3" end="3"/>
                                            </p:txEl>
                                          </p:spTgt>
                                        </p:tgtEl>
                                        <p:attrNameLst>
                                          <p:attrName>style.visibility</p:attrName>
                                        </p:attrNameLst>
                                      </p:cBhvr>
                                      <p:to>
                                        <p:strVal val="visible"/>
                                      </p:to>
                                    </p:set>
                                    <p:animEffect filter="wipe(left)" transition="in">
                                      <p:cBhvr>
                                        <p:cTn id="17" dur="1500"/>
                                        <p:tgtEl>
                                          <p:spTgt spid="20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8" presetID="22" grpId="1" fill="hold">
                                  <p:stCondLst>
                                    <p:cond delay="0"/>
                                  </p:stCondLst>
                                  <p:iterate type="el" backwards="0">
                                    <p:tmAbs val="0"/>
                                  </p:iterate>
                                  <p:childTnLst>
                                    <p:set>
                                      <p:cBhvr>
                                        <p:cTn id="21" fill="hold"/>
                                        <p:tgtEl>
                                          <p:spTgt spid="209">
                                            <p:txEl>
                                              <p:pRg st="4" end="4"/>
                                            </p:txEl>
                                          </p:spTgt>
                                        </p:tgtEl>
                                        <p:attrNameLst>
                                          <p:attrName>style.visibility</p:attrName>
                                        </p:attrNameLst>
                                      </p:cBhvr>
                                      <p:to>
                                        <p:strVal val="visible"/>
                                      </p:to>
                                    </p:set>
                                    <p:animEffect filter="wipe(left)" transition="in">
                                      <p:cBhvr>
                                        <p:cTn id="22" dur="1500"/>
                                        <p:tgtEl>
                                          <p:spTgt spid="20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9"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Shape 215"/>
          <p:cNvSpPr/>
          <p:nvPr/>
        </p:nvSpPr>
        <p:spPr>
          <a:xfrm>
            <a:off x="6935893" y="9277945"/>
            <a:ext cx="6068908" cy="40944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r">
              <a:defRPr i="1" sz="1800">
                <a:effectLst>
                  <a:outerShdw sx="100000" sy="100000" kx="0" ky="0" algn="b" rotWithShape="0" blurRad="63500" dist="310007" dir="7680000">
                    <a:srgbClr val="000000">
                      <a:alpha val="32000"/>
                    </a:srgbClr>
                  </a:outerShdw>
                </a:effectLst>
              </a:defRPr>
            </a:lvl1pPr>
          </a:lstStyle>
          <a:p>
            <a:pPr lvl="0">
              <a:defRPr i="0">
                <a:effectLst/>
              </a:defRPr>
            </a:pPr>
            <a:r>
              <a:rPr i="1">
                <a:effectLst>
                  <a:outerShdw sx="100000" sy="100000" kx="0" ky="0" algn="b" rotWithShape="0" blurRad="63500" dist="310007" dir="7680000">
                    <a:srgbClr val="000000">
                      <a:alpha val="32000"/>
                    </a:srgbClr>
                  </a:outerShdw>
                </a:effectLst>
              </a:rPr>
              <a:t>W. 65th St church of Christ / February 8, 2009</a:t>
            </a:r>
          </a:p>
        </p:txBody>
      </p:sp>
      <p:sp>
        <p:nvSpPr>
          <p:cNvPr id="216" name="Shape 216"/>
          <p:cNvSpPr/>
          <p:nvPr/>
        </p:nvSpPr>
        <p:spPr>
          <a:xfrm>
            <a:off x="-1" y="-1"/>
            <a:ext cx="13004801" cy="9753601"/>
          </a:xfrm>
          <a:prstGeom prst="rect">
            <a:avLst/>
          </a:prstGeom>
          <a:solidFill/>
          <a:ln w="25400">
            <a:solidFill/>
          </a:ln>
        </p:spPr>
        <p:txBody>
          <a:bodyPr lIns="0" tIns="0" rIns="0" bIns="0" anchor="ctr"/>
          <a:lstStyle/>
          <a:p>
            <a:pPr lvl="0" algn="ctr">
              <a:defRPr>
                <a:solidFill>
                  <a:srgbClr val="FFFFFF"/>
                </a:solidFill>
              </a:defRPr>
            </a:pPr>
          </a:p>
        </p:txBody>
      </p:sp>
      <p:sp>
        <p:nvSpPr>
          <p:cNvPr id="217" name="Shape 217"/>
          <p:cNvSpPr/>
          <p:nvPr/>
        </p:nvSpPr>
        <p:spPr>
          <a:xfrm>
            <a:off x="-1" y="9277945"/>
            <a:ext cx="3901441" cy="40944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i="1" sz="1800">
                <a:effectLst>
                  <a:outerShdw sx="100000" sy="100000" kx="0" ky="0" algn="b" rotWithShape="0" blurRad="63500" dist="310007" dir="7680000">
                    <a:srgbClr val="000000">
                      <a:alpha val="32000"/>
                    </a:srgbClr>
                  </a:outerShdw>
                </a:effectLst>
              </a:defRPr>
            </a:lvl1pPr>
          </a:lstStyle>
          <a:p>
            <a:pPr lvl="0">
              <a:defRPr i="0">
                <a:effectLst/>
              </a:defRPr>
            </a:pPr>
            <a:r>
              <a:rPr i="1">
                <a:effectLst>
                  <a:outerShdw sx="100000" sy="100000" kx="0" ky="0" algn="b" rotWithShape="0" blurRad="63500" dist="310007" dir="7680000">
                    <a:srgbClr val="000000">
                      <a:alpha val="32000"/>
                    </a:srgbClr>
                  </a:outerShdw>
                </a:effectLst>
              </a:rPr>
              <a:t>Don McClain</a:t>
            </a:r>
          </a:p>
        </p:txBody>
      </p:sp>
      <p:sp>
        <p:nvSpPr>
          <p:cNvPr id="218" name="Shape 218"/>
          <p:cNvSpPr/>
          <p:nvPr>
            <p:ph type="sldNum" sz="quarter" idx="2"/>
          </p:nvPr>
        </p:nvSpPr>
        <p:spPr>
          <a:xfrm>
            <a:off x="11921066" y="-204725"/>
            <a:ext cx="1083735" cy="409449"/>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i="0">
                <a:effectLst/>
              </a:defRPr>
            </a:pPr>
            <a:fld id="{86CB4B4D-7CA3-9044-876B-883B54F8677D}" type="slidenum">
              <a:rPr i="1">
                <a:effectLst>
                  <a:outerShdw sx="100000" sy="100000" kx="0" ky="0" algn="b" rotWithShape="0" blurRad="63500" dist="310007" dir="7680000">
                    <a:srgbClr val="000000">
                      <a:alpha val="32000"/>
                    </a:srgbClr>
                  </a:outerShdw>
                </a:effectLst>
              </a:rPr>
            </a:fld>
          </a:p>
        </p:txBody>
      </p:sp>
    </p:spTree>
  </p:cSld>
  <p:clrMapOvr>
    <a:masterClrMapping/>
  </p:clrMapOvr>
  <p:transition spd="slow" advClick="1">
    <p:dissolve/>
  </p:transition>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0" name=""/>
          <p:cNvPicPr/>
          <p:nvPr/>
        </p:nvPicPr>
        <p:blipFill>
          <a:blip r:embed="rId2">
            <a:extLst/>
          </a:blip>
          <a:stretch>
            <a:fillRect/>
          </a:stretch>
        </p:blipFill>
        <p:spPr>
          <a:xfrm>
            <a:off x="265957" y="2598118"/>
            <a:ext cx="12472885" cy="7139455"/>
          </a:xfrm>
          <a:prstGeom prst="rect">
            <a:avLst/>
          </a:prstGeom>
          <a:effectLst>
            <a:outerShdw sx="100000" sy="100000" kx="0" ky="0" algn="b" rotWithShape="0" blurRad="38100" dist="99496" dir="2859542">
              <a:srgbClr val="000000"/>
            </a:outerShdw>
          </a:effectLst>
        </p:spPr>
      </p:pic>
      <p:pic>
        <p:nvPicPr>
          <p:cNvPr id="221" name="pasted-image.pdf"/>
          <p:cNvPicPr/>
          <p:nvPr/>
        </p:nvPicPr>
        <p:blipFill>
          <a:blip r:embed="rId3">
            <a:extLst/>
          </a:blip>
          <a:stretch>
            <a:fillRect/>
          </a:stretch>
        </p:blipFill>
        <p:spPr>
          <a:xfrm>
            <a:off x="771176" y="885870"/>
            <a:ext cx="11462448" cy="2129388"/>
          </a:xfrm>
          <a:prstGeom prst="rect">
            <a:avLst/>
          </a:prstGeom>
          <a:ln w="12700">
            <a:miter lim="400000"/>
          </a:ln>
          <a:effectLst>
            <a:outerShdw sx="100000" sy="100000" kx="0" ky="0" algn="b" rotWithShape="0" blurRad="38100" dist="99496" dir="2859542">
              <a:srgbClr val="000000"/>
            </a:outerShdw>
          </a:effectLst>
        </p:spPr>
      </p:pic>
      <p:pic>
        <p:nvPicPr>
          <p:cNvPr id="222" name="pasted-image.pdf"/>
          <p:cNvPicPr/>
          <p:nvPr/>
        </p:nvPicPr>
        <p:blipFill>
          <a:blip r:embed="rId4">
            <a:extLst/>
          </a:blip>
          <a:stretch>
            <a:fillRect/>
          </a:stretch>
        </p:blipFill>
        <p:spPr>
          <a:xfrm>
            <a:off x="4254823" y="-232256"/>
            <a:ext cx="8230038" cy="1852196"/>
          </a:xfrm>
          <a:prstGeom prst="rect">
            <a:avLst/>
          </a:prstGeom>
          <a:ln w="12700">
            <a:miter lim="400000"/>
          </a:ln>
          <a:effectLst>
            <a:outerShdw sx="100000" sy="100000" kx="0" ky="0" algn="b" rotWithShape="0" blurRad="38100" dist="94734" dir="2599195">
              <a:srgbClr val="000000"/>
            </a:outerShdw>
          </a:effectLst>
        </p:spPr>
      </p:pic>
      <p:sp>
        <p:nvSpPr>
          <p:cNvPr id="223" name="Shape 223"/>
          <p:cNvSpPr/>
          <p:nvPr/>
        </p:nvSpPr>
        <p:spPr>
          <a:xfrm>
            <a:off x="-294417" y="-145882"/>
            <a:ext cx="5842994" cy="1679449"/>
          </a:xfrm>
          <a:prstGeom prst="rect">
            <a:avLst/>
          </a:prstGeom>
          <a:ln w="12700">
            <a:miter lim="400000"/>
          </a:ln>
          <a:effectLst>
            <a:outerShdw sx="100000" sy="100000" kx="0" ky="0" algn="b" rotWithShape="0" blurRad="266700" dist="317500" dir="2700000">
              <a:srgbClr val="000000">
                <a:alpha val="25500"/>
              </a:srgbClr>
            </a:outerShdw>
          </a:effectLst>
          <a:extLst>
            <a:ext uri="{C572A759-6A51-4108-AA02-DFA0A04FC94B}">
              <ma14:wrappingTextBoxFlag xmlns:ma14="http://schemas.microsoft.com/office/mac/drawingml/2011/main" val="1"/>
            </a:ext>
          </a:extLst>
        </p:spPr>
        <p:txBody>
          <a:bodyPr lIns="0" tIns="0" rIns="0" bIns="0">
            <a:spAutoFit/>
          </a:bodyPr>
          <a:lstStyle>
            <a:lvl1pPr algn="ctr">
              <a:defRPr sz="3600">
                <a:solidFill>
                  <a:srgbClr val="FFFFFF"/>
                </a:solidFill>
                <a:effectLst>
                  <a:outerShdw sx="100000" sy="100000" kx="0" ky="0" algn="b" rotWithShape="0" blurRad="76200" dist="76200" dir="2210052">
                    <a:srgbClr val="000000"/>
                  </a:outerShdw>
                </a:effectLst>
                <a:latin typeface="Zapfino"/>
                <a:ea typeface="Zapfino"/>
                <a:cs typeface="Zapfino"/>
                <a:sym typeface="Zapfino"/>
              </a:defRPr>
            </a:lvl1pPr>
          </a:lstStyle>
          <a:p>
            <a:pPr lvl="0">
              <a:defRPr sz="1800">
                <a:solidFill>
                  <a:srgbClr val="000000"/>
                </a:solidFill>
                <a:effectLst/>
              </a:defRPr>
            </a:pPr>
            <a:r>
              <a:rPr sz="3600">
                <a:solidFill>
                  <a:srgbClr val="FFFFFF"/>
                </a:solidFill>
                <a:effectLst>
                  <a:outerShdw sx="100000" sy="100000" kx="0" ky="0" algn="b" rotWithShape="0" blurRad="76200" dist="76200" dir="2210052">
                    <a:srgbClr val="000000"/>
                  </a:outerShdw>
                </a:effectLst>
              </a:rPr>
              <a:t>Lessons From</a:t>
            </a:r>
          </a:p>
        </p:txBody>
      </p:sp>
      <p:sp>
        <p:nvSpPr>
          <p:cNvPr id="224" name="Shape 224"/>
          <p:cNvSpPr/>
          <p:nvPr/>
        </p:nvSpPr>
        <p:spPr>
          <a:xfrm>
            <a:off x="2193314" y="8574540"/>
            <a:ext cx="9405977" cy="68884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4400">
                <a:solidFill>
                  <a:srgbClr val="FFFFFF"/>
                </a:solidFill>
                <a:latin typeface="Herculanum"/>
                <a:ea typeface="Herculanum"/>
                <a:cs typeface="Herculanum"/>
                <a:sym typeface="Herculanum"/>
              </a:defRPr>
            </a:lvl1pPr>
          </a:lstStyle>
          <a:p>
            <a:pPr lvl="0">
              <a:defRPr sz="1800">
                <a:solidFill>
                  <a:srgbClr val="000000"/>
                </a:solidFill>
              </a:defRPr>
            </a:pPr>
            <a:r>
              <a:rPr sz="4400">
                <a:solidFill>
                  <a:srgbClr val="FFFFFF"/>
                </a:solidFill>
              </a:rPr>
              <a:t>(1 Chronicles 28:1–13; 1 Kings 2:1-4)</a:t>
            </a:r>
          </a:p>
        </p:txBody>
      </p:sp>
      <p:pic>
        <p:nvPicPr>
          <p:cNvPr id="225" name=""/>
          <p:cNvPicPr/>
          <p:nvPr/>
        </p:nvPicPr>
        <p:blipFill>
          <a:blip r:embed="rId5">
            <a:extLst/>
          </a:blip>
          <a:stretch>
            <a:fillRect/>
          </a:stretch>
        </p:blipFill>
        <p:spPr>
          <a:xfrm>
            <a:off x="-1" y="5055574"/>
            <a:ext cx="13004802" cy="3659986"/>
          </a:xfrm>
          <a:prstGeom prst="rect">
            <a:avLst/>
          </a:prstGeom>
        </p:spPr>
      </p:pic>
    </p:spTree>
  </p:cSld>
  <p:clrMapOvr>
    <a:masterClrMapping/>
  </p:clrMapOvr>
  <p:transition spd="slow" advClick="1">
    <p:dissolve/>
  </p:transition>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0" name="pasted-image.pdf"/>
          <p:cNvPicPr/>
          <p:nvPr/>
        </p:nvPicPr>
        <p:blipFill>
          <a:blip r:embed="rId2">
            <a:extLst/>
          </a:blip>
          <a:stretch>
            <a:fillRect/>
          </a:stretch>
        </p:blipFill>
        <p:spPr>
          <a:xfrm>
            <a:off x="771176" y="885870"/>
            <a:ext cx="11462448" cy="2129388"/>
          </a:xfrm>
          <a:prstGeom prst="rect">
            <a:avLst/>
          </a:prstGeom>
          <a:ln w="12700">
            <a:miter lim="400000"/>
          </a:ln>
          <a:effectLst>
            <a:outerShdw sx="100000" sy="100000" kx="0" ky="0" algn="b" rotWithShape="0" blurRad="38100" dist="99496" dir="2859542">
              <a:srgbClr val="000000"/>
            </a:outerShdw>
          </a:effectLst>
        </p:spPr>
      </p:pic>
      <p:pic>
        <p:nvPicPr>
          <p:cNvPr id="71" name="pasted-image.pdf"/>
          <p:cNvPicPr/>
          <p:nvPr/>
        </p:nvPicPr>
        <p:blipFill>
          <a:blip r:embed="rId3">
            <a:extLst/>
          </a:blip>
          <a:stretch>
            <a:fillRect/>
          </a:stretch>
        </p:blipFill>
        <p:spPr>
          <a:xfrm>
            <a:off x="4254823" y="-232256"/>
            <a:ext cx="8230038" cy="1852196"/>
          </a:xfrm>
          <a:prstGeom prst="rect">
            <a:avLst/>
          </a:prstGeom>
          <a:ln w="12700">
            <a:miter lim="400000"/>
          </a:ln>
          <a:effectLst>
            <a:outerShdw sx="100000" sy="100000" kx="0" ky="0" algn="b" rotWithShape="0" blurRad="38100" dist="94734" dir="2599195">
              <a:srgbClr val="000000"/>
            </a:outerShdw>
          </a:effectLst>
        </p:spPr>
      </p:pic>
      <p:sp>
        <p:nvSpPr>
          <p:cNvPr id="72" name="Shape 72"/>
          <p:cNvSpPr/>
          <p:nvPr/>
        </p:nvSpPr>
        <p:spPr>
          <a:xfrm>
            <a:off x="-294417" y="-145882"/>
            <a:ext cx="5842994" cy="1679449"/>
          </a:xfrm>
          <a:prstGeom prst="rect">
            <a:avLst/>
          </a:prstGeom>
          <a:ln w="12700">
            <a:miter lim="400000"/>
          </a:ln>
          <a:effectLst>
            <a:outerShdw sx="100000" sy="100000" kx="0" ky="0" algn="b" rotWithShape="0" blurRad="266700" dist="317500" dir="2700000">
              <a:srgbClr val="000000">
                <a:alpha val="25500"/>
              </a:srgbClr>
            </a:outerShdw>
          </a:effectLst>
          <a:extLst>
            <a:ext uri="{C572A759-6A51-4108-AA02-DFA0A04FC94B}">
              <ma14:wrappingTextBoxFlag xmlns:ma14="http://schemas.microsoft.com/office/mac/drawingml/2011/main" val="1"/>
            </a:ext>
          </a:extLst>
        </p:spPr>
        <p:txBody>
          <a:bodyPr lIns="0" tIns="0" rIns="0" bIns="0">
            <a:spAutoFit/>
          </a:bodyPr>
          <a:lstStyle>
            <a:lvl1pPr algn="ctr">
              <a:defRPr sz="3600">
                <a:solidFill>
                  <a:srgbClr val="FFFFFF"/>
                </a:solidFill>
                <a:effectLst>
                  <a:outerShdw sx="100000" sy="100000" kx="0" ky="0" algn="b" rotWithShape="0" blurRad="76200" dist="76200" dir="2210052">
                    <a:srgbClr val="000000"/>
                  </a:outerShdw>
                </a:effectLst>
                <a:latin typeface="Zapfino"/>
                <a:ea typeface="Zapfino"/>
                <a:cs typeface="Zapfino"/>
                <a:sym typeface="Zapfino"/>
              </a:defRPr>
            </a:lvl1pPr>
          </a:lstStyle>
          <a:p>
            <a:pPr lvl="0">
              <a:defRPr sz="1800">
                <a:solidFill>
                  <a:srgbClr val="000000"/>
                </a:solidFill>
                <a:effectLst/>
              </a:defRPr>
            </a:pPr>
            <a:r>
              <a:rPr sz="3600">
                <a:solidFill>
                  <a:srgbClr val="FFFFFF"/>
                </a:solidFill>
                <a:effectLst>
                  <a:outerShdw sx="100000" sy="100000" kx="0" ky="0" algn="b" rotWithShape="0" blurRad="76200" dist="76200" dir="2210052">
                    <a:srgbClr val="000000"/>
                  </a:outerShdw>
                </a:effectLst>
              </a:rPr>
              <a:t>Lessons From</a:t>
            </a:r>
          </a:p>
        </p:txBody>
      </p:sp>
      <p:sp>
        <p:nvSpPr>
          <p:cNvPr id="73" name="Shape 73"/>
          <p:cNvSpPr/>
          <p:nvPr/>
        </p:nvSpPr>
        <p:spPr>
          <a:xfrm>
            <a:off x="4760392" y="2913514"/>
            <a:ext cx="8060288" cy="6492749"/>
          </a:xfrm>
          <a:prstGeom prst="rect">
            <a:avLst/>
          </a:prstGeom>
          <a:ln w="12700">
            <a:miter lim="400000"/>
          </a:ln>
          <a:effectLst>
            <a:outerShdw sx="100000" sy="100000" kx="0" ky="0" algn="b" rotWithShape="0" blurRad="38100" dist="99496" dir="2859542">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495300" indent="-495300">
              <a:spcBef>
                <a:spcPts val="1500"/>
              </a:spcBef>
              <a:buSzPct val="60000"/>
              <a:buBlip>
                <a:blip r:embed="rId4"/>
              </a:buBlip>
              <a:defRPr sz="1800"/>
            </a:pPr>
            <a:r>
              <a:rPr sz="4200">
                <a:solidFill>
                  <a:srgbClr val="FFFFFF"/>
                </a:solidFill>
                <a:effectLst>
                  <a:outerShdw sx="100000" sy="100000" kx="0" ky="0" algn="b" rotWithShape="0" blurRad="63500" dist="63500" dir="1297704">
                    <a:srgbClr val="000000"/>
                  </a:outerShdw>
                </a:effectLst>
                <a:latin typeface="Adelon"/>
                <a:ea typeface="Adelon"/>
                <a:cs typeface="Adelon"/>
                <a:sym typeface="Adelon"/>
              </a:rPr>
              <a:t>David gives instructions to make Solomon king:</a:t>
            </a:r>
            <a:endParaRPr sz="42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1" marL="876300" indent="-495300">
              <a:spcBef>
                <a:spcPts val="1500"/>
              </a:spcBef>
              <a:buSzPct val="60000"/>
              <a:buBlip>
                <a:blip r:embed="rId5"/>
              </a:buBlip>
              <a:defRPr sz="1800"/>
            </a:pPr>
            <a:r>
              <a:rPr sz="3200">
                <a:solidFill>
                  <a:srgbClr val="FFFFFF"/>
                </a:solidFill>
                <a:effectLst>
                  <a:outerShdw sx="100000" sy="100000" kx="0" ky="0" algn="b" rotWithShape="0" blurRad="63500" dist="63500" dir="1297704">
                    <a:srgbClr val="000000"/>
                  </a:outerShdw>
                </a:effectLst>
                <a:latin typeface="Adelon"/>
                <a:ea typeface="Adelon"/>
                <a:cs typeface="Adelon"/>
                <a:sym typeface="Adelon"/>
              </a:rPr>
              <a:t>David called Zadok, Nathan, Benaiah, &amp; the Jerusalem police - David told them to put Solomon on the king's mule, take him through the streets declaring him as David's choice to be king. - 1 Kin 2:31-38</a:t>
            </a:r>
            <a:endParaRPr sz="32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1" marL="876300" indent="-495300">
              <a:spcBef>
                <a:spcPts val="1500"/>
              </a:spcBef>
              <a:buSzPct val="60000"/>
              <a:buBlip>
                <a:blip r:embed="rId5"/>
              </a:buBlip>
              <a:defRPr sz="1800"/>
            </a:pPr>
            <a:r>
              <a:rPr sz="3200">
                <a:solidFill>
                  <a:srgbClr val="FFFFFF"/>
                </a:solidFill>
                <a:effectLst>
                  <a:outerShdw sx="100000" sy="100000" kx="0" ky="0" algn="b" rotWithShape="0" blurRad="63500" dist="63500" dir="1297704">
                    <a:srgbClr val="000000"/>
                  </a:outerShdw>
                </a:effectLst>
                <a:latin typeface="Adelon"/>
                <a:ea typeface="Adelon"/>
                <a:cs typeface="Adelon"/>
                <a:sym typeface="Adelon"/>
              </a:rPr>
              <a:t>Zadok anoints Solomon king in Gihon - 1 Kings 2:38,39</a:t>
            </a:r>
            <a:endParaRPr sz="3200">
              <a:solidFill>
                <a:srgbClr val="FFFFFF"/>
              </a:solidFill>
              <a:effectLst>
                <a:outerShdw sx="100000" sy="100000" kx="0" ky="0" algn="b" rotWithShape="0" blurRad="63500" dist="63500" dir="1297704">
                  <a:srgbClr val="000000"/>
                </a:outerShdw>
              </a:effectLst>
              <a:latin typeface="Adelon"/>
              <a:ea typeface="Adelon"/>
              <a:cs typeface="Adelon"/>
              <a:sym typeface="Adelon"/>
            </a:endParaRPr>
          </a:p>
          <a:p>
            <a:pPr lvl="1" marL="876300" indent="-495300">
              <a:spcBef>
                <a:spcPts val="1500"/>
              </a:spcBef>
              <a:buSzPct val="60000"/>
              <a:buBlip>
                <a:blip r:embed="rId5"/>
              </a:buBlip>
              <a:defRPr sz="1800"/>
            </a:pPr>
            <a:r>
              <a:rPr sz="3200">
                <a:solidFill>
                  <a:srgbClr val="FFFFFF"/>
                </a:solidFill>
                <a:effectLst>
                  <a:outerShdw sx="100000" sy="100000" kx="0" ky="0" algn="b" rotWithShape="0" blurRad="63500" dist="63500" dir="1297704">
                    <a:srgbClr val="000000"/>
                  </a:outerShdw>
                </a:effectLst>
                <a:latin typeface="Adelon"/>
                <a:ea typeface="Adelon"/>
                <a:cs typeface="Adelon"/>
                <a:sym typeface="Adelon"/>
              </a:rPr>
              <a:t>When the people saw what was done they rallied behind Solomon and shouted, "Long live king Solomon.” - 1 Kin 2:39,40</a:t>
            </a:r>
          </a:p>
        </p:txBody>
      </p:sp>
      <p:pic>
        <p:nvPicPr>
          <p:cNvPr id="74" name=""/>
          <p:cNvPicPr/>
          <p:nvPr/>
        </p:nvPicPr>
        <p:blipFill>
          <a:blip r:embed="rId6">
            <a:extLst/>
          </a:blip>
          <a:stretch>
            <a:fillRect/>
          </a:stretch>
        </p:blipFill>
        <p:spPr>
          <a:xfrm>
            <a:off x="289842" y="2832099"/>
            <a:ext cx="4674477" cy="6781773"/>
          </a:xfrm>
          <a:prstGeom prst="rect">
            <a:avLst/>
          </a:prstGeom>
          <a:effectLst>
            <a:outerShdw sx="100000" sy="100000" kx="0" ky="0" algn="b" rotWithShape="0" blurRad="38100" dist="99496" dir="2859542">
              <a:srgbClr val="000000"/>
            </a:outerShdw>
          </a:effectLst>
        </p:spPr>
      </p:pic>
    </p:spTree>
  </p:cSld>
  <p:clrMapOvr>
    <a:masterClrMapping/>
  </p:clrMapOvr>
  <p:transition spd="slow" advClick="1">
    <p:dissolve/>
  </p:transition>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7" name="Shape 227"/>
          <p:cNvSpPr/>
          <p:nvPr>
            <p:ph type="sldNum" sz="quarter" idx="2"/>
          </p:nvPr>
        </p:nvSpPr>
        <p:spPr>
          <a:xfrm>
            <a:off x="12705556" y="397060"/>
            <a:ext cx="299244" cy="285354"/>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effectLst/>
                <a:uFillTx/>
              </a:defRPr>
            </a:pPr>
            <a:fld id="{86CB4B4D-7CA3-9044-876B-883B54F8677D}" type="slidenum">
              <a:rPr sz="1600">
                <a:solidFill>
                  <a:srgbClr val="8D6649"/>
                </a:solidFill>
                <a:uFill>
                  <a:solidFill>
                    <a:srgbClr val="8D6649"/>
                  </a:solidFill>
                </a:uFill>
              </a:rPr>
            </a:fld>
          </a:p>
        </p:txBody>
      </p:sp>
      <p:sp>
        <p:nvSpPr>
          <p:cNvPr id="228" name="Shape 228"/>
          <p:cNvSpPr/>
          <p:nvPr/>
        </p:nvSpPr>
        <p:spPr>
          <a:xfrm>
            <a:off x="664336" y="392077"/>
            <a:ext cx="11676128" cy="8740649"/>
          </a:xfrm>
          <a:prstGeom prst="rect">
            <a:avLst/>
          </a:prstGeom>
          <a:ln w="12700">
            <a:miter lim="400000"/>
          </a:ln>
          <a:effectLst>
            <a:outerShdw sx="100000" sy="100000" kx="0" ky="0" algn="b" rotWithShape="0" blurRad="88900" dist="76200" dir="2129326">
              <a:srgbClr val="000000">
                <a:alpha val="30378"/>
              </a:srgbClr>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sz="6200">
                <a:latin typeface="Abject Failure"/>
                <a:ea typeface="Abject Failure"/>
                <a:cs typeface="Abject Failure"/>
                <a:sym typeface="Abject Failure"/>
              </a:rPr>
              <a:t>1 Kings 2:1–4 (NKJV)</a:t>
            </a:r>
            <a:endParaRPr sz="6200">
              <a:latin typeface="Abject Failure"/>
              <a:ea typeface="Abject Failure"/>
              <a:cs typeface="Abject Failure"/>
              <a:sym typeface="Abject Failure"/>
            </a:endParaRPr>
          </a:p>
          <a:p>
            <a:pPr lvl="0" algn="ctr" defTabSz="457200">
              <a:defRPr sz="1800"/>
            </a:pPr>
            <a:r>
              <a:rPr baseline="31999" sz="4900">
                <a:latin typeface="Adelon"/>
                <a:ea typeface="Adelon"/>
                <a:cs typeface="Adelon"/>
                <a:sym typeface="Adelon"/>
              </a:rPr>
              <a:t>1</a:t>
            </a:r>
            <a:r>
              <a:rPr sz="4900">
                <a:latin typeface="Adelon"/>
                <a:ea typeface="Adelon"/>
                <a:cs typeface="Adelon"/>
                <a:sym typeface="Adelon"/>
              </a:rPr>
              <a:t> Now the days of David drew near that he should die, and he charged Solomon his son, saying: </a:t>
            </a:r>
            <a:r>
              <a:rPr baseline="31999" sz="4900">
                <a:latin typeface="Adelon"/>
                <a:ea typeface="Adelon"/>
                <a:cs typeface="Adelon"/>
                <a:sym typeface="Adelon"/>
              </a:rPr>
              <a:t>2</a:t>
            </a:r>
            <a:r>
              <a:rPr sz="4900">
                <a:latin typeface="Adelon"/>
                <a:ea typeface="Adelon"/>
                <a:cs typeface="Adelon"/>
                <a:sym typeface="Adelon"/>
              </a:rPr>
              <a:t> “I go the way of all the earth; be strong, therefore, and prove yourself a man. </a:t>
            </a:r>
            <a:r>
              <a:rPr baseline="31999" sz="4900">
                <a:latin typeface="Adelon"/>
                <a:ea typeface="Adelon"/>
                <a:cs typeface="Adelon"/>
                <a:sym typeface="Adelon"/>
              </a:rPr>
              <a:t>3</a:t>
            </a:r>
            <a:r>
              <a:rPr sz="4900">
                <a:latin typeface="Adelon"/>
                <a:ea typeface="Adelon"/>
                <a:cs typeface="Adelon"/>
                <a:sym typeface="Adelon"/>
              </a:rPr>
              <a:t> And keep the charge of the Lord your God: to walk in His ways, to keep His statutes, His commandments, His judgments, and His testimonies, as it is written in the Law of Moses, that you may prosper in all that you do and wherever you turn; </a:t>
            </a:r>
          </a:p>
        </p:txBody>
      </p:sp>
    </p:spTree>
  </p:cSld>
  <p:clrMapOvr>
    <a:masterClrMapping/>
  </p:clrMapOvr>
  <p:transition spd="slow" advClick="1">
    <p:dissolve/>
  </p:transition>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Shape 230"/>
          <p:cNvSpPr/>
          <p:nvPr>
            <p:ph type="sldNum" sz="quarter" idx="2"/>
          </p:nvPr>
        </p:nvSpPr>
        <p:spPr>
          <a:xfrm>
            <a:off x="12746136" y="397060"/>
            <a:ext cx="258665" cy="285354"/>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effectLst/>
                <a:uFillTx/>
              </a:defRPr>
            </a:pPr>
            <a:fld id="{86CB4B4D-7CA3-9044-876B-883B54F8677D}" type="slidenum">
              <a:rPr sz="1600">
                <a:solidFill>
                  <a:srgbClr val="8D6649"/>
                </a:solidFill>
                <a:uFill>
                  <a:solidFill>
                    <a:srgbClr val="8D6649"/>
                  </a:solidFill>
                </a:uFill>
              </a:rPr>
            </a:fld>
          </a:p>
        </p:txBody>
      </p:sp>
      <p:sp>
        <p:nvSpPr>
          <p:cNvPr id="231" name="Shape 231"/>
          <p:cNvSpPr/>
          <p:nvPr/>
        </p:nvSpPr>
        <p:spPr>
          <a:xfrm>
            <a:off x="664336" y="392077"/>
            <a:ext cx="11676128" cy="7889749"/>
          </a:xfrm>
          <a:prstGeom prst="rect">
            <a:avLst/>
          </a:prstGeom>
          <a:ln w="12700">
            <a:miter lim="400000"/>
          </a:ln>
          <a:effectLst>
            <a:outerShdw sx="100000" sy="100000" kx="0" ky="0" algn="b" rotWithShape="0" blurRad="88900" dist="76200" dir="2129326">
              <a:srgbClr val="000000">
                <a:alpha val="30378"/>
              </a:srgbClr>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sz="6200">
                <a:latin typeface="Abject Failure"/>
                <a:ea typeface="Abject Failure"/>
                <a:cs typeface="Abject Failure"/>
                <a:sym typeface="Abject Failure"/>
              </a:rPr>
              <a:t>1 Kings 2:1–4 (NKJV)</a:t>
            </a:r>
            <a:endParaRPr sz="6200">
              <a:latin typeface="Abject Failure"/>
              <a:ea typeface="Abject Failure"/>
              <a:cs typeface="Abject Failure"/>
              <a:sym typeface="Abject Failure"/>
            </a:endParaRPr>
          </a:p>
          <a:p>
            <a:pPr lvl="0" algn="ctr" defTabSz="457200">
              <a:defRPr sz="1800"/>
            </a:pPr>
            <a:r>
              <a:rPr baseline="31999" sz="6100">
                <a:latin typeface="Adelon"/>
                <a:ea typeface="Adelon"/>
                <a:cs typeface="Adelon"/>
                <a:sym typeface="Adelon"/>
              </a:rPr>
              <a:t>4</a:t>
            </a:r>
            <a:r>
              <a:rPr sz="6100">
                <a:latin typeface="Adelon"/>
                <a:ea typeface="Adelon"/>
                <a:cs typeface="Adelon"/>
                <a:sym typeface="Adelon"/>
              </a:rPr>
              <a:t> that the Lord may fulfill His word which He spoke concerning me, saying, ‘If your sons take heed to their way, to walk before Me in truth with all their heart and with all their soul,’ He said, ‘you shall not lack a man on the throne of Israel.’</a:t>
            </a:r>
          </a:p>
        </p:txBody>
      </p:sp>
    </p:spTree>
  </p:cSld>
  <p:clrMapOvr>
    <a:masterClrMapping/>
  </p:clrMapOvr>
  <p:transition spd="slow" advClick="1">
    <p:dissolve/>
  </p:transition>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76" name="Table 76"/>
          <p:cNvGraphicFramePr/>
          <p:nvPr/>
        </p:nvGraphicFramePr>
        <p:xfrm>
          <a:off x="611374" y="2797485"/>
          <a:ext cx="11794752" cy="5166526"/>
        </p:xfrm>
        <a:graphic xmlns:a="http://schemas.openxmlformats.org/drawingml/2006/main">
          <a:graphicData uri="http://schemas.openxmlformats.org/drawingml/2006/table">
            <a:tbl>
              <a:tblPr firstCol="0" firstRow="1" lastCol="0" lastRow="0" bandCol="0" bandRow="1" rtl="0">
                <a:tableStyleId>{EEE7283C-3CF3-47DC-8721-378D4A62B228}</a:tableStyleId>
              </a:tblPr>
              <a:tblGrid>
                <a:gridCol w="5459341"/>
                <a:gridCol w="6322710"/>
              </a:tblGrid>
              <a:tr h="792959">
                <a:tc>
                  <a:txBody>
                    <a:bodyPr/>
                    <a:lstStyle/>
                    <a:p>
                      <a:pPr lvl="0" algn="ctr">
                        <a:defRPr b="0" i="0">
                          <a:solidFill>
                            <a:srgbClr val="000000"/>
                          </a:solidFill>
                          <a:effectLst/>
                        </a:defRPr>
                      </a:pPr>
                      <a:r>
                        <a:rPr sz="3200">
                          <a:solidFill>
                            <a:srgbClr val="FFFFFF"/>
                          </a:solidFill>
                          <a:effectLst>
                            <a:outerShdw sx="100000" sy="100000" kx="0" ky="0" algn="b" rotWithShape="0" blurRad="12700" dist="63500" dir="1749287">
                              <a:srgbClr val="000000"/>
                            </a:outerShdw>
                          </a:effectLst>
                          <a:latin typeface="Book Antiqua"/>
                          <a:ea typeface="Book Antiqua"/>
                          <a:cs typeface="Book Antiqua"/>
                        </a:rPr>
                        <a:t>FIRST CORONATION</a:t>
                      </a:r>
                    </a:p>
                  </a:txBody>
                  <a:tcPr marL="63500" marR="63500" marT="63500" marB="63500" anchor="ctr" anchorCtr="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algn="ctr">
                        <a:defRPr b="0" i="0">
                          <a:solidFill>
                            <a:srgbClr val="000000"/>
                          </a:solidFill>
                          <a:effectLst/>
                        </a:defRPr>
                      </a:pPr>
                      <a:r>
                        <a:rPr sz="3200">
                          <a:solidFill>
                            <a:srgbClr val="FFFFFF"/>
                          </a:solidFill>
                          <a:effectLst>
                            <a:outerShdw sx="100000" sy="100000" kx="0" ky="0" algn="b" rotWithShape="0" blurRad="12700" dist="63500" dir="1866406">
                              <a:srgbClr val="000000"/>
                            </a:outerShdw>
                          </a:effectLst>
                          <a:latin typeface="Book Antiqua"/>
                          <a:ea typeface="Book Antiqua"/>
                          <a:cs typeface="Book Antiqua"/>
                        </a:rPr>
                        <a:t>SECOND CORONATION</a:t>
                      </a:r>
                    </a:p>
                  </a:txBody>
                  <a:tcPr marL="63500" marR="63500" marT="63500" marB="63500" anchor="ctr" anchorCtr="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r>
              <a:tr h="570291">
                <a:tc>
                  <a:txBody>
                    <a:bodyPr/>
                    <a:lstStyle/>
                    <a:p>
                      <a:pPr lvl="0" algn="ctr">
                        <a:defRPr b="0" i="0">
                          <a:effectLst/>
                        </a:defRPr>
                      </a:pPr>
                      <a:r>
                        <a:rPr sz="3200">
                          <a:latin typeface="Book Antiqua"/>
                          <a:ea typeface="Book Antiqua"/>
                          <a:cs typeface="Book Antiqua"/>
                        </a:rPr>
                        <a:t>1 Kings 1:28–2:11
</a:t>
                      </a:r>
                    </a:p>
                  </a:txBody>
                  <a:tcPr marL="63500" marR="63500" marT="63500" marB="63500" anchor="ctr" anchorCtr="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algn="ctr">
                        <a:defRPr b="0" i="0">
                          <a:effectLst/>
                        </a:defRPr>
                      </a:pPr>
                      <a:r>
                        <a:rPr sz="3200">
                          <a:latin typeface="Book Antiqua"/>
                          <a:ea typeface="Book Antiqua"/>
                          <a:cs typeface="Book Antiqua"/>
                        </a:rPr>
                        <a:t>1 Chronicles 28:1–29:30
</a:t>
                      </a:r>
                    </a:p>
                  </a:txBody>
                  <a:tcPr marL="63500" marR="63500" marT="63500" marB="63500" anchor="ctr" anchorCtr="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r>
              <a:tr h="602523">
                <a:tc>
                  <a:txBody>
                    <a:bodyPr/>
                    <a:lstStyle/>
                    <a:p>
                      <a:pPr lvl="0" algn="ctr">
                        <a:defRPr b="0" i="0">
                          <a:effectLst/>
                        </a:defRPr>
                      </a:pPr>
                      <a:r>
                        <a:rPr sz="3200">
                          <a:latin typeface="Book Antiqua"/>
                          <a:ea typeface="Book Antiqua"/>
                          <a:cs typeface="Book Antiqua"/>
                        </a:rPr>
                        <a:t>At Gihon
</a:t>
                      </a:r>
                    </a:p>
                  </a:txBody>
                  <a:tcPr marL="63500" marR="63500" marT="63500" marB="63500" anchor="ctr" anchorCtr="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algn="ctr">
                        <a:defRPr b="0" i="0">
                          <a:effectLst/>
                        </a:defRPr>
                      </a:pPr>
                      <a:r>
                        <a:rPr sz="3200">
                          <a:latin typeface="Book Antiqua"/>
                          <a:ea typeface="Book Antiqua"/>
                          <a:cs typeface="Book Antiqua"/>
                        </a:rPr>
                        <a:t>At the Palace
</a:t>
                      </a:r>
                    </a:p>
                  </a:txBody>
                  <a:tcPr marL="63500" marR="63500" marT="63500" marB="63500" anchor="ctr" anchorCtr="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r>
              <a:tr h="1101227">
                <a:tc>
                  <a:txBody>
                    <a:bodyPr/>
                    <a:lstStyle/>
                    <a:p>
                      <a:pPr lvl="0" algn="ctr">
                        <a:defRPr b="0" i="0">
                          <a:effectLst/>
                        </a:defRPr>
                      </a:pPr>
                      <a:r>
                        <a:rPr sz="3200">
                          <a:latin typeface="Book Antiqua"/>
                          <a:ea typeface="Book Antiqua"/>
                          <a:cs typeface="Book Antiqua"/>
                        </a:rPr>
                        <a:t>Necessitated by Adonijah’s Actions
</a:t>
                      </a:r>
                    </a:p>
                  </a:txBody>
                  <a:tcPr marL="63500" marR="63500" marT="63500" marB="63500" anchor="ctr" anchorCtr="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algn="ctr">
                        <a:defRPr b="0" i="0">
                          <a:effectLst/>
                        </a:defRPr>
                      </a:pPr>
                      <a:r>
                        <a:rPr sz="3200">
                          <a:latin typeface="Book Antiqua"/>
                          <a:ea typeface="Book Antiqua"/>
                          <a:cs typeface="Book Antiqua"/>
                        </a:rPr>
                        <a:t>Planned by David’s Authority
</a:t>
                      </a:r>
                    </a:p>
                  </a:txBody>
                  <a:tcPr marL="63500" marR="63500" marT="63500" marB="63500" anchor="ctr" anchorCtr="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r>
              <a:tr h="724072">
                <a:tc>
                  <a:txBody>
                    <a:bodyPr/>
                    <a:lstStyle/>
                    <a:p>
                      <a:pPr lvl="0" algn="ctr">
                        <a:defRPr b="0" i="0">
                          <a:effectLst/>
                        </a:defRPr>
                      </a:pPr>
                      <a:r>
                        <a:rPr sz="3200">
                          <a:latin typeface="Book Antiqua"/>
                          <a:ea typeface="Book Antiqua"/>
                          <a:cs typeface="Book Antiqua"/>
                        </a:rPr>
                        <a:t>Made King by David
</a:t>
                      </a:r>
                    </a:p>
                  </a:txBody>
                  <a:tcPr marL="63500" marR="63500" marT="63500" marB="63500" anchor="ctr" anchorCtr="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algn="ctr">
                        <a:defRPr b="0" i="0">
                          <a:effectLst/>
                        </a:defRPr>
                      </a:pPr>
                      <a:r>
                        <a:rPr sz="3200">
                          <a:latin typeface="Book Antiqua"/>
                          <a:ea typeface="Book Antiqua"/>
                          <a:cs typeface="Book Antiqua"/>
                        </a:rPr>
                        <a:t>Made King by the Assembly
</a:t>
                      </a:r>
                    </a:p>
                  </a:txBody>
                  <a:tcPr marL="63500" marR="63500" marT="63500" marB="63500" anchor="ctr" anchorCtr="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r>
              <a:tr h="804923">
                <a:tc>
                  <a:txBody>
                    <a:bodyPr/>
                    <a:lstStyle/>
                    <a:p>
                      <a:pPr lvl="0" algn="ctr">
                        <a:defRPr b="0" i="0">
                          <a:effectLst/>
                        </a:defRPr>
                      </a:pPr>
                      <a:r>
                        <a:rPr sz="3200">
                          <a:latin typeface="Book Antiqua"/>
                          <a:ea typeface="Book Antiqua"/>
                          <a:cs typeface="Book Antiqua"/>
                        </a:rPr>
                        <a:t>Anointed by Zadok
</a:t>
                      </a:r>
                    </a:p>
                  </a:txBody>
                  <a:tcPr marL="63500" marR="63500" marT="63500" marB="63500" anchor="ctr" anchorCtr="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algn="ctr">
                        <a:defRPr b="0" i="0">
                          <a:effectLst/>
                        </a:defRPr>
                      </a:pPr>
                      <a:r>
                        <a:rPr sz="3200">
                          <a:latin typeface="Book Antiqua"/>
                          <a:ea typeface="Book Antiqua"/>
                          <a:cs typeface="Book Antiqua"/>
                        </a:rPr>
                        <a:t>Anointed by the assembly
</a:t>
                      </a:r>
                    </a:p>
                  </a:txBody>
                  <a:tcPr marL="63500" marR="63500" marT="63500" marB="63500" anchor="ctr" anchorCtr="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r>
            </a:tbl>
          </a:graphicData>
        </a:graphic>
      </p:graphicFrame>
      <p:sp>
        <p:nvSpPr>
          <p:cNvPr id="77" name="Shape 77"/>
          <p:cNvSpPr/>
          <p:nvPr/>
        </p:nvSpPr>
        <p:spPr>
          <a:xfrm>
            <a:off x="1321533" y="8892742"/>
            <a:ext cx="10361735" cy="1171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gn="ctr" defTabSz="457200">
              <a:defRPr sz="1800"/>
            </a:pPr>
            <a:endParaRPr sz="2400">
              <a:solidFill>
                <a:srgbClr val="FFE6CC"/>
              </a:solidFill>
              <a:latin typeface="+mj-lt"/>
              <a:ea typeface="+mj-ea"/>
              <a:cs typeface="+mj-cs"/>
              <a:sym typeface="Helvetica"/>
            </a:endParaRPr>
          </a:p>
          <a:p>
            <a:pPr lvl="0" defTabSz="457200">
              <a:defRPr sz="1800"/>
            </a:pPr>
            <a:r>
              <a:rPr sz="2400">
                <a:solidFill>
                  <a:srgbClr val="FFE6CC"/>
                </a:solidFill>
                <a:latin typeface="Times New Roman"/>
                <a:ea typeface="Times New Roman"/>
                <a:cs typeface="Times New Roman"/>
                <a:sym typeface="Times New Roman"/>
              </a:rPr>
              <a:t> Smith, J. E. (1995). </a:t>
            </a:r>
            <a:r>
              <a:rPr i="1" sz="2400">
                <a:solidFill>
                  <a:srgbClr val="FFE6CC"/>
                </a:solidFill>
                <a:latin typeface="Times New Roman"/>
                <a:ea typeface="Times New Roman"/>
                <a:cs typeface="Times New Roman"/>
                <a:sym typeface="Times New Roman"/>
              </a:rPr>
              <a:t>The Books of History</a:t>
            </a:r>
            <a:r>
              <a:rPr sz="2400">
                <a:solidFill>
                  <a:srgbClr val="FFE6CC"/>
                </a:solidFill>
                <a:latin typeface="Times New Roman"/>
                <a:ea typeface="Times New Roman"/>
                <a:cs typeface="Times New Roman"/>
                <a:sym typeface="Times New Roman"/>
              </a:rPr>
              <a:t> (1 Ki 2:1–4). Joplin, MO: College Press.</a:t>
            </a:r>
            <a:endParaRPr sz="2400">
              <a:solidFill>
                <a:srgbClr val="FFE6CC"/>
              </a:solidFill>
              <a:latin typeface="Times New Roman"/>
              <a:ea typeface="Times New Roman"/>
              <a:cs typeface="Times New Roman"/>
              <a:sym typeface="Times New Roman"/>
            </a:endParaRPr>
          </a:p>
        </p:txBody>
      </p:sp>
      <p:sp>
        <p:nvSpPr>
          <p:cNvPr id="78" name="Shape 78"/>
          <p:cNvSpPr/>
          <p:nvPr/>
        </p:nvSpPr>
        <p:spPr>
          <a:xfrm>
            <a:off x="615632" y="7535164"/>
            <a:ext cx="11773535" cy="1222249"/>
          </a:xfrm>
          <a:prstGeom prst="rect">
            <a:avLst/>
          </a:prstGeom>
          <a:gradFill>
            <a:gsLst>
              <a:gs pos="0">
                <a:srgbClr val="752152"/>
              </a:gs>
              <a:gs pos="33000">
                <a:srgbClr val="A76C89"/>
              </a:gs>
              <a:gs pos="46750">
                <a:srgbClr val="BD92A6"/>
              </a:gs>
              <a:gs pos="52999">
                <a:srgbClr val="BD92A6"/>
              </a:gs>
              <a:gs pos="68000">
                <a:srgbClr val="A76D8A"/>
              </a:gs>
              <a:gs pos="100000">
                <a:srgbClr val="752152"/>
              </a:gs>
            </a:gsLst>
            <a:lin ang="8350000"/>
          </a:gradFill>
          <a:ln w="50800">
            <a:solidFill>
              <a:srgbClr val="BA926A"/>
            </a:solidFill>
            <a:miter lim="400000"/>
          </a:ln>
          <a:effectLst>
            <a:outerShdw sx="100000" sy="100000" kx="0" ky="0" algn="b" rotWithShape="0" blurRad="266700" dist="317500" dir="2700000">
              <a:srgbClr val="000000">
                <a:alpha val="25500"/>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ctr">
              <a:defRPr sz="3400">
                <a:solidFill>
                  <a:srgbClr val="FFFFFF"/>
                </a:solidFill>
                <a:effectLst>
                  <a:outerShdw sx="100000" sy="100000" kx="0" ky="0" algn="b" rotWithShape="0" blurRad="76200" dist="63500" dir="1598094">
                    <a:srgbClr val="000000"/>
                  </a:outerShdw>
                </a:effectLst>
              </a:defRPr>
            </a:lvl1pPr>
          </a:lstStyle>
          <a:p>
            <a:pPr lvl="0">
              <a:defRPr sz="1800">
                <a:solidFill>
                  <a:srgbClr val="000000"/>
                </a:solidFill>
                <a:effectLst/>
              </a:defRPr>
            </a:pPr>
            <a:r>
              <a:rPr sz="3400">
                <a:solidFill>
                  <a:srgbClr val="FFFFFF"/>
                </a:solidFill>
                <a:effectLst>
                  <a:outerShdw sx="100000" sy="100000" kx="0" ky="0" algn="b" rotWithShape="0" blurRad="76200" dist="63500" dir="1598094">
                    <a:srgbClr val="000000"/>
                  </a:outerShdw>
                </a:effectLst>
              </a:rPr>
              <a:t>“Then Solomon sat on the throne of Yahweh as king instead of David his father” (1 Chr 29:23).</a:t>
            </a:r>
          </a:p>
        </p:txBody>
      </p:sp>
      <p:sp>
        <p:nvSpPr>
          <p:cNvPr id="79" name="Shape 79"/>
          <p:cNvSpPr/>
          <p:nvPr/>
        </p:nvSpPr>
        <p:spPr>
          <a:xfrm>
            <a:off x="611865" y="1918863"/>
            <a:ext cx="11781070" cy="765049"/>
          </a:xfrm>
          <a:prstGeom prst="rect">
            <a:avLst/>
          </a:prstGeom>
          <a:gradFill>
            <a:gsLst>
              <a:gs pos="0">
                <a:srgbClr val="5C212F"/>
              </a:gs>
              <a:gs pos="100000">
                <a:srgbClr val="4F2152"/>
              </a:gs>
            </a:gsLst>
            <a:lin ang="8350000"/>
          </a:gradFill>
          <a:ln w="38100">
            <a:solidFill>
              <a:srgbClr val="C994B4"/>
            </a:solidFill>
          </a:ln>
          <a:extLst>
            <a:ext uri="{C572A759-6A51-4108-AA02-DFA0A04FC94B}">
              <ma14:wrappingTextBoxFlag xmlns:ma14="http://schemas.microsoft.com/office/mac/drawingml/2011/main" val="1"/>
            </a:ext>
          </a:extLst>
        </p:spPr>
        <p:txBody>
          <a:bodyPr lIns="0" tIns="0" rIns="0" bIns="0">
            <a:spAutoFit/>
          </a:bodyPr>
          <a:lstStyle>
            <a:lvl1pPr algn="ctr">
              <a:defRPr i="1" sz="3900">
                <a:solidFill>
                  <a:srgbClr val="C994B4"/>
                </a:solidFill>
                <a:effectLst>
                  <a:outerShdw sx="100000" sy="100000" kx="0" ky="0" algn="b" rotWithShape="0" blurRad="63500" dist="63500" dir="2220039">
                    <a:srgbClr val="000000"/>
                  </a:outerShdw>
                </a:effectLst>
                <a:latin typeface="Book Antiqua Bold"/>
                <a:ea typeface="Book Antiqua Bold"/>
                <a:cs typeface="Book Antiqua Bold"/>
                <a:sym typeface="Book Antiqua Bold"/>
              </a:defRPr>
            </a:lvl1pPr>
          </a:lstStyle>
          <a:p>
            <a:pPr lvl="0">
              <a:defRPr i="0" sz="1800">
                <a:solidFill>
                  <a:srgbClr val="000000"/>
                </a:solidFill>
                <a:effectLst/>
              </a:defRPr>
            </a:pPr>
            <a:r>
              <a:rPr i="1" sz="3900">
                <a:solidFill>
                  <a:srgbClr val="C994B4"/>
                </a:solidFill>
                <a:effectLst>
                  <a:outerShdw sx="100000" sy="100000" kx="0" ky="0" algn="b" rotWithShape="0" blurRad="63500" dist="63500" dir="2220039">
                    <a:srgbClr val="000000"/>
                  </a:outerShdw>
                </a:effectLst>
              </a:rPr>
              <a:t>THE TWO CORONATIONS OF SOLOMON</a:t>
            </a:r>
          </a:p>
        </p:txBody>
      </p:sp>
      <p:pic>
        <p:nvPicPr>
          <p:cNvPr id="80" name="pasted-image.pdf"/>
          <p:cNvPicPr/>
          <p:nvPr/>
        </p:nvPicPr>
        <p:blipFill>
          <a:blip r:embed="rId2">
            <a:extLst/>
          </a:blip>
          <a:stretch>
            <a:fillRect/>
          </a:stretch>
        </p:blipFill>
        <p:spPr>
          <a:xfrm>
            <a:off x="6757130" y="-30415"/>
            <a:ext cx="6132622" cy="1139262"/>
          </a:xfrm>
          <a:prstGeom prst="rect">
            <a:avLst/>
          </a:prstGeom>
          <a:ln w="12700">
            <a:miter lim="400000"/>
          </a:ln>
          <a:effectLst>
            <a:outerShdw sx="100000" sy="100000" kx="0" ky="0" algn="b" rotWithShape="0" blurRad="38100" dist="99496" dir="2859542">
              <a:srgbClr val="000000"/>
            </a:outerShdw>
          </a:effectLst>
        </p:spPr>
      </p:pic>
      <p:pic>
        <p:nvPicPr>
          <p:cNvPr id="81" name="pasted-image.pdf"/>
          <p:cNvPicPr/>
          <p:nvPr/>
        </p:nvPicPr>
        <p:blipFill>
          <a:blip r:embed="rId3">
            <a:extLst/>
          </a:blip>
          <a:stretch>
            <a:fillRect/>
          </a:stretch>
        </p:blipFill>
        <p:spPr>
          <a:xfrm>
            <a:off x="301229" y="-219796"/>
            <a:ext cx="6745175" cy="1518024"/>
          </a:xfrm>
          <a:prstGeom prst="rect">
            <a:avLst/>
          </a:prstGeom>
          <a:ln w="12700">
            <a:miter lim="400000"/>
          </a:ln>
          <a:effectLst>
            <a:outerShdw sx="100000" sy="100000" kx="0" ky="0" algn="b" rotWithShape="0" blurRad="38100" dist="94734" dir="2599195">
              <a:srgbClr val="000000"/>
            </a:outerShdw>
          </a:effectLst>
        </p:spPr>
      </p:pic>
    </p:spTree>
  </p:cSld>
  <p:clrMapOvr>
    <a:masterClrMapping/>
  </p:clrMapOvr>
  <p:transition spd="slow" advClick="1">
    <p:dissolve/>
  </p:transition>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 name="Shape 83"/>
          <p:cNvSpPr/>
          <p:nvPr/>
        </p:nvSpPr>
        <p:spPr>
          <a:xfrm>
            <a:off x="328989" y="162751"/>
            <a:ext cx="12346822" cy="928674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sz="6600">
                <a:solidFill>
                  <a:srgbClr val="FFFFFF"/>
                </a:solidFill>
                <a:effectLst>
                  <a:outerShdw sx="100000" sy="100000" kx="0" ky="0" algn="b" rotWithShape="0" blurRad="76200" dist="63500" dir="815367">
                    <a:srgbClr val="000000"/>
                  </a:outerShdw>
                </a:effectLst>
                <a:latin typeface="Abject Failure"/>
                <a:ea typeface="Abject Failure"/>
                <a:cs typeface="Abject Failure"/>
                <a:sym typeface="Abject Failure"/>
              </a:rPr>
              <a:t>1 Chronicles 28:1–13 (NKJV)</a:t>
            </a:r>
            <a:endParaRPr sz="6600">
              <a:solidFill>
                <a:srgbClr val="FFFFFF"/>
              </a:solidFill>
              <a:effectLst>
                <a:outerShdw sx="100000" sy="100000" kx="0" ky="0" algn="b" rotWithShape="0" blurRad="76200" dist="63500" dir="815367">
                  <a:srgbClr val="000000"/>
                </a:outerShdw>
              </a:effectLst>
              <a:latin typeface="Abject Failure"/>
              <a:ea typeface="Abject Failure"/>
              <a:cs typeface="Abject Failure"/>
              <a:sym typeface="Abject Failure"/>
            </a:endParaRPr>
          </a:p>
          <a:p>
            <a:pPr lvl="0" algn="ctr" defTabSz="457200">
              <a:defRPr sz="1800"/>
            </a:pPr>
            <a:r>
              <a:rPr baseline="31999" sz="4000">
                <a:solidFill>
                  <a:srgbClr val="FFFFFF"/>
                </a:solidFill>
                <a:effectLst>
                  <a:outerShdw sx="100000" sy="100000" kx="0" ky="0" algn="b" rotWithShape="0" blurRad="76200" dist="63500" dir="815367">
                    <a:srgbClr val="000000"/>
                  </a:outerShdw>
                </a:effectLst>
                <a:latin typeface="Adelon"/>
                <a:ea typeface="Adelon"/>
                <a:cs typeface="Adelon"/>
                <a:sym typeface="Adelon"/>
              </a:rPr>
              <a:t>1</a:t>
            </a:r>
            <a:r>
              <a:rPr sz="4000">
                <a:solidFill>
                  <a:srgbClr val="FFFFFF"/>
                </a:solidFill>
                <a:effectLst>
                  <a:outerShdw sx="100000" sy="100000" kx="0" ky="0" algn="b" rotWithShape="0" blurRad="76200" dist="63500" dir="815367">
                    <a:srgbClr val="000000"/>
                  </a:outerShdw>
                </a:effectLst>
                <a:latin typeface="Adelon"/>
                <a:ea typeface="Adelon"/>
                <a:cs typeface="Adelon"/>
                <a:sym typeface="Adelon"/>
              </a:rPr>
              <a:t> Now David assembled at Jerusalem all the leaders of Israel: the officers of the tribes and the captains of the divisions who served the king, the captains over thousands and captains over hundreds, and the stewards over all the substance and possessions of the king and of his sons, with the officials, the valiant men, and all the mighty men of valor. </a:t>
            </a:r>
            <a:r>
              <a:rPr baseline="31999" sz="4000">
                <a:solidFill>
                  <a:srgbClr val="FFFFFF"/>
                </a:solidFill>
                <a:effectLst>
                  <a:outerShdw sx="100000" sy="100000" kx="0" ky="0" algn="b" rotWithShape="0" blurRad="76200" dist="63500" dir="815367">
                    <a:srgbClr val="000000"/>
                  </a:outerShdw>
                </a:effectLst>
                <a:latin typeface="Adelon"/>
                <a:ea typeface="Adelon"/>
                <a:cs typeface="Adelon"/>
                <a:sym typeface="Adelon"/>
              </a:rPr>
              <a:t>2</a:t>
            </a:r>
            <a:r>
              <a:rPr sz="4000">
                <a:solidFill>
                  <a:srgbClr val="FFFFFF"/>
                </a:solidFill>
                <a:effectLst>
                  <a:outerShdw sx="100000" sy="100000" kx="0" ky="0" algn="b" rotWithShape="0" blurRad="76200" dist="63500" dir="815367">
                    <a:srgbClr val="000000"/>
                  </a:outerShdw>
                </a:effectLst>
                <a:latin typeface="Adelon"/>
                <a:ea typeface="Adelon"/>
                <a:cs typeface="Adelon"/>
                <a:sym typeface="Adelon"/>
              </a:rPr>
              <a:t> Then King David rose to his feet and said, “Hear me, my brethren and my people: I </a:t>
            </a:r>
            <a:r>
              <a:rPr sz="4000">
                <a:solidFill>
                  <a:srgbClr val="FFFFFF"/>
                </a:solidFill>
                <a:effectLst>
                  <a:outerShdw sx="100000" sy="100000" kx="0" ky="0" algn="b" rotWithShape="0" blurRad="76200" dist="63500" dir="815367">
                    <a:srgbClr val="000000"/>
                  </a:outerShdw>
                </a:effectLst>
                <a:latin typeface="Adelon"/>
                <a:ea typeface="Adelon"/>
                <a:cs typeface="Adelon"/>
                <a:sym typeface="Adelon"/>
              </a:rPr>
              <a:t>had</a:t>
            </a:r>
            <a:r>
              <a:rPr sz="4000">
                <a:solidFill>
                  <a:srgbClr val="FFFFFF"/>
                </a:solidFill>
                <a:effectLst>
                  <a:outerShdw sx="100000" sy="100000" kx="0" ky="0" algn="b" rotWithShape="0" blurRad="76200" dist="63500" dir="815367">
                    <a:srgbClr val="000000"/>
                  </a:outerShdw>
                </a:effectLst>
                <a:latin typeface="Adelon"/>
                <a:ea typeface="Adelon"/>
                <a:cs typeface="Adelon"/>
                <a:sym typeface="Adelon"/>
              </a:rPr>
              <a:t> it in my heart to build a house of rest for the ark of the covenant of the Lord, and for the footstool of our God, and had made preparations to build it. </a:t>
            </a:r>
            <a:r>
              <a:rPr baseline="31999" sz="4000">
                <a:solidFill>
                  <a:srgbClr val="FFFFFF"/>
                </a:solidFill>
                <a:effectLst>
                  <a:outerShdw sx="100000" sy="100000" kx="0" ky="0" algn="b" rotWithShape="0" blurRad="76200" dist="63500" dir="815367">
                    <a:srgbClr val="000000"/>
                  </a:outerShdw>
                </a:effectLst>
                <a:latin typeface="Adelon"/>
                <a:ea typeface="Adelon"/>
                <a:cs typeface="Adelon"/>
                <a:sym typeface="Adelon"/>
              </a:rPr>
              <a:t>3</a:t>
            </a:r>
            <a:r>
              <a:rPr sz="4000">
                <a:solidFill>
                  <a:srgbClr val="FFFFFF"/>
                </a:solidFill>
                <a:effectLst>
                  <a:outerShdw sx="100000" sy="100000" kx="0" ky="0" algn="b" rotWithShape="0" blurRad="76200" dist="63500" dir="815367">
                    <a:srgbClr val="000000"/>
                  </a:outerShdw>
                </a:effectLst>
                <a:latin typeface="Adelon"/>
                <a:ea typeface="Adelon"/>
                <a:cs typeface="Adelon"/>
                <a:sym typeface="Adelon"/>
              </a:rPr>
              <a:t> But God said to me, ‘You shall not build a house for My name, because you </a:t>
            </a:r>
            <a:r>
              <a:rPr sz="4000">
                <a:solidFill>
                  <a:srgbClr val="FFFFFF"/>
                </a:solidFill>
                <a:effectLst>
                  <a:outerShdw sx="100000" sy="100000" kx="0" ky="0" algn="b" rotWithShape="0" blurRad="76200" dist="63500" dir="815367">
                    <a:srgbClr val="000000"/>
                  </a:outerShdw>
                </a:effectLst>
                <a:latin typeface="Adelon"/>
                <a:ea typeface="Adelon"/>
                <a:cs typeface="Adelon"/>
                <a:sym typeface="Adelon"/>
              </a:rPr>
              <a:t>have been</a:t>
            </a:r>
            <a:r>
              <a:rPr sz="4000">
                <a:solidFill>
                  <a:srgbClr val="FFFFFF"/>
                </a:solidFill>
                <a:effectLst>
                  <a:outerShdw sx="100000" sy="100000" kx="0" ky="0" algn="b" rotWithShape="0" blurRad="76200" dist="63500" dir="815367">
                    <a:srgbClr val="000000"/>
                  </a:outerShdw>
                </a:effectLst>
                <a:latin typeface="Adelon"/>
                <a:ea typeface="Adelon"/>
                <a:cs typeface="Adelon"/>
                <a:sym typeface="Adelon"/>
              </a:rPr>
              <a:t> a man of war and have shed blood.’ </a:t>
            </a:r>
          </a:p>
        </p:txBody>
      </p:sp>
    </p:spTree>
  </p:cSld>
  <p:clrMapOvr>
    <a:masterClrMapping/>
  </p:clrMapOvr>
  <p:transition spd="slow" advClick="1">
    <p:dissolve/>
  </p:transition>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 name="Shape 85"/>
          <p:cNvSpPr/>
          <p:nvPr/>
        </p:nvSpPr>
        <p:spPr>
          <a:xfrm>
            <a:off x="328989" y="162751"/>
            <a:ext cx="12346822" cy="870254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sz="6600">
                <a:solidFill>
                  <a:srgbClr val="FFFFFF"/>
                </a:solidFill>
                <a:effectLst>
                  <a:outerShdw sx="100000" sy="100000" kx="0" ky="0" algn="b" rotWithShape="0" blurRad="76200" dist="63500" dir="815367">
                    <a:srgbClr val="000000"/>
                  </a:outerShdw>
                </a:effectLst>
                <a:latin typeface="Abject Failure"/>
                <a:ea typeface="Abject Failure"/>
                <a:cs typeface="Abject Failure"/>
                <a:sym typeface="Abject Failure"/>
              </a:rPr>
              <a:t>1 Chronicles 28:1–13 (NKJV)</a:t>
            </a:r>
            <a:endParaRPr sz="6600">
              <a:solidFill>
                <a:srgbClr val="FFFFFF"/>
              </a:solidFill>
              <a:effectLst>
                <a:outerShdw sx="100000" sy="100000" kx="0" ky="0" algn="b" rotWithShape="0" blurRad="76200" dist="63500" dir="815367">
                  <a:srgbClr val="000000"/>
                </a:outerShdw>
              </a:effectLst>
              <a:latin typeface="Abject Failure"/>
              <a:ea typeface="Abject Failure"/>
              <a:cs typeface="Abject Failure"/>
              <a:sym typeface="Abject Failure"/>
            </a:endParaRPr>
          </a:p>
          <a:p>
            <a:pPr lvl="0" algn="ctr" defTabSz="457200">
              <a:defRPr sz="1800"/>
            </a:pPr>
            <a:r>
              <a:rPr baseline="31999" sz="4300">
                <a:solidFill>
                  <a:srgbClr val="FFFFFF"/>
                </a:solidFill>
                <a:effectLst>
                  <a:outerShdw sx="100000" sy="100000" kx="0" ky="0" algn="b" rotWithShape="0" blurRad="76200" dist="63500" dir="815367">
                    <a:srgbClr val="000000"/>
                  </a:outerShdw>
                </a:effectLst>
                <a:latin typeface="Adelon"/>
                <a:ea typeface="Adelon"/>
                <a:cs typeface="Adelon"/>
                <a:sym typeface="Adelon"/>
              </a:rPr>
              <a:t>4</a:t>
            </a:r>
            <a:r>
              <a:rPr sz="4300">
                <a:solidFill>
                  <a:srgbClr val="FFFFFF"/>
                </a:solidFill>
                <a:effectLst>
                  <a:outerShdw sx="100000" sy="100000" kx="0" ky="0" algn="b" rotWithShape="0" blurRad="76200" dist="63500" dir="815367">
                    <a:srgbClr val="000000"/>
                  </a:outerShdw>
                </a:effectLst>
                <a:latin typeface="Adelon"/>
                <a:ea typeface="Adelon"/>
                <a:cs typeface="Adelon"/>
                <a:sym typeface="Adelon"/>
              </a:rPr>
              <a:t> However the Lord God of Israel chose me above all the house of my father to be king over Israel forever, for He has chosen Judah </a:t>
            </a:r>
            <a:r>
              <a:rPr sz="4300">
                <a:solidFill>
                  <a:srgbClr val="FFFFFF"/>
                </a:solidFill>
                <a:effectLst>
                  <a:outerShdw sx="100000" sy="100000" kx="0" ky="0" algn="b" rotWithShape="0" blurRad="76200" dist="63500" dir="815367">
                    <a:srgbClr val="000000"/>
                  </a:outerShdw>
                </a:effectLst>
                <a:latin typeface="Adelon"/>
                <a:ea typeface="Adelon"/>
                <a:cs typeface="Adelon"/>
                <a:sym typeface="Adelon"/>
              </a:rPr>
              <a:t>to be</a:t>
            </a:r>
            <a:r>
              <a:rPr sz="4300">
                <a:solidFill>
                  <a:srgbClr val="FFFFFF"/>
                </a:solidFill>
                <a:effectLst>
                  <a:outerShdw sx="100000" sy="100000" kx="0" ky="0" algn="b" rotWithShape="0" blurRad="76200" dist="63500" dir="815367">
                    <a:srgbClr val="000000"/>
                  </a:outerShdw>
                </a:effectLst>
                <a:latin typeface="Adelon"/>
                <a:ea typeface="Adelon"/>
                <a:cs typeface="Adelon"/>
                <a:sym typeface="Adelon"/>
              </a:rPr>
              <a:t> the ruler. And of the house of Judah, the house of my father, and among the sons of my father, He was pleased with me to make </a:t>
            </a:r>
            <a:r>
              <a:rPr sz="4300">
                <a:solidFill>
                  <a:srgbClr val="FFFFFF"/>
                </a:solidFill>
                <a:effectLst>
                  <a:outerShdw sx="100000" sy="100000" kx="0" ky="0" algn="b" rotWithShape="0" blurRad="76200" dist="63500" dir="815367">
                    <a:srgbClr val="000000"/>
                  </a:outerShdw>
                </a:effectLst>
                <a:latin typeface="Adelon"/>
                <a:ea typeface="Adelon"/>
                <a:cs typeface="Adelon"/>
                <a:sym typeface="Adelon"/>
              </a:rPr>
              <a:t>me</a:t>
            </a:r>
            <a:r>
              <a:rPr sz="4300">
                <a:solidFill>
                  <a:srgbClr val="FFFFFF"/>
                </a:solidFill>
                <a:effectLst>
                  <a:outerShdw sx="100000" sy="100000" kx="0" ky="0" algn="b" rotWithShape="0" blurRad="76200" dist="63500" dir="815367">
                    <a:srgbClr val="000000"/>
                  </a:outerShdw>
                </a:effectLst>
                <a:latin typeface="Adelon"/>
                <a:ea typeface="Adelon"/>
                <a:cs typeface="Adelon"/>
                <a:sym typeface="Adelon"/>
              </a:rPr>
              <a:t> king over all Israel. </a:t>
            </a:r>
            <a:r>
              <a:rPr baseline="31999" sz="4300">
                <a:solidFill>
                  <a:srgbClr val="FFFFFF"/>
                </a:solidFill>
                <a:effectLst>
                  <a:outerShdw sx="100000" sy="100000" kx="0" ky="0" algn="b" rotWithShape="0" blurRad="76200" dist="63500" dir="815367">
                    <a:srgbClr val="000000"/>
                  </a:outerShdw>
                </a:effectLst>
                <a:latin typeface="Adelon"/>
                <a:ea typeface="Adelon"/>
                <a:cs typeface="Adelon"/>
                <a:sym typeface="Adelon"/>
              </a:rPr>
              <a:t>5</a:t>
            </a:r>
            <a:r>
              <a:rPr sz="4300">
                <a:solidFill>
                  <a:srgbClr val="FFFFFF"/>
                </a:solidFill>
                <a:effectLst>
                  <a:outerShdw sx="100000" sy="100000" kx="0" ky="0" algn="b" rotWithShape="0" blurRad="76200" dist="63500" dir="815367">
                    <a:srgbClr val="000000"/>
                  </a:outerShdw>
                </a:effectLst>
                <a:latin typeface="Adelon"/>
                <a:ea typeface="Adelon"/>
                <a:cs typeface="Adelon"/>
                <a:sym typeface="Adelon"/>
              </a:rPr>
              <a:t> And of all my sons (for the Lord has given me many sons) He has chosen my son Solomon to sit on the throne of the kingdom of the Lord over Israel. </a:t>
            </a:r>
            <a:r>
              <a:rPr baseline="31999" sz="4300">
                <a:solidFill>
                  <a:srgbClr val="FFFFFF"/>
                </a:solidFill>
                <a:effectLst>
                  <a:outerShdw sx="100000" sy="100000" kx="0" ky="0" algn="b" rotWithShape="0" blurRad="76200" dist="63500" dir="815367">
                    <a:srgbClr val="000000"/>
                  </a:outerShdw>
                </a:effectLst>
                <a:latin typeface="Adelon"/>
                <a:ea typeface="Adelon"/>
                <a:cs typeface="Adelon"/>
                <a:sym typeface="Adelon"/>
              </a:rPr>
              <a:t>6</a:t>
            </a:r>
            <a:r>
              <a:rPr sz="4300">
                <a:solidFill>
                  <a:srgbClr val="FFFFFF"/>
                </a:solidFill>
                <a:effectLst>
                  <a:outerShdw sx="100000" sy="100000" kx="0" ky="0" algn="b" rotWithShape="0" blurRad="76200" dist="63500" dir="815367">
                    <a:srgbClr val="000000"/>
                  </a:outerShdw>
                </a:effectLst>
                <a:latin typeface="Adelon"/>
                <a:ea typeface="Adelon"/>
                <a:cs typeface="Adelon"/>
                <a:sym typeface="Adelon"/>
              </a:rPr>
              <a:t> Now He said to me, ‘It is your son Solomon </a:t>
            </a:r>
            <a:r>
              <a:rPr sz="4300">
                <a:solidFill>
                  <a:srgbClr val="FFFFFF"/>
                </a:solidFill>
                <a:effectLst>
                  <a:outerShdw sx="100000" sy="100000" kx="0" ky="0" algn="b" rotWithShape="0" blurRad="76200" dist="63500" dir="815367">
                    <a:srgbClr val="000000"/>
                  </a:outerShdw>
                </a:effectLst>
                <a:latin typeface="Adelon"/>
                <a:ea typeface="Adelon"/>
                <a:cs typeface="Adelon"/>
                <a:sym typeface="Adelon"/>
              </a:rPr>
              <a:t>who</a:t>
            </a:r>
            <a:r>
              <a:rPr sz="4300">
                <a:solidFill>
                  <a:srgbClr val="FFFFFF"/>
                </a:solidFill>
                <a:effectLst>
                  <a:outerShdw sx="100000" sy="100000" kx="0" ky="0" algn="b" rotWithShape="0" blurRad="76200" dist="63500" dir="815367">
                    <a:srgbClr val="000000"/>
                  </a:outerShdw>
                </a:effectLst>
                <a:latin typeface="Adelon"/>
                <a:ea typeface="Adelon"/>
                <a:cs typeface="Adelon"/>
                <a:sym typeface="Adelon"/>
              </a:rPr>
              <a:t> shall build My house and My courts; for I have chosen him </a:t>
            </a:r>
            <a:r>
              <a:rPr sz="4300">
                <a:solidFill>
                  <a:srgbClr val="FFFFFF"/>
                </a:solidFill>
                <a:effectLst>
                  <a:outerShdw sx="100000" sy="100000" kx="0" ky="0" algn="b" rotWithShape="0" blurRad="76200" dist="63500" dir="815367">
                    <a:srgbClr val="000000"/>
                  </a:outerShdw>
                </a:effectLst>
                <a:latin typeface="Adelon"/>
                <a:ea typeface="Adelon"/>
                <a:cs typeface="Adelon"/>
                <a:sym typeface="Adelon"/>
              </a:rPr>
              <a:t>to be</a:t>
            </a:r>
            <a:r>
              <a:rPr sz="4300">
                <a:solidFill>
                  <a:srgbClr val="FFFFFF"/>
                </a:solidFill>
                <a:effectLst>
                  <a:outerShdw sx="100000" sy="100000" kx="0" ky="0" algn="b" rotWithShape="0" blurRad="76200" dist="63500" dir="815367">
                    <a:srgbClr val="000000"/>
                  </a:outerShdw>
                </a:effectLst>
                <a:latin typeface="Adelon"/>
                <a:ea typeface="Adelon"/>
                <a:cs typeface="Adelon"/>
                <a:sym typeface="Adelon"/>
              </a:rPr>
              <a:t> My son, and I will be his Father. </a:t>
            </a:r>
          </a:p>
        </p:txBody>
      </p:sp>
    </p:spTree>
  </p:cSld>
  <p:clrMapOvr>
    <a:masterClrMapping/>
  </p:clrMapOvr>
  <p:transition spd="slow" advClick="1">
    <p:dissolve/>
  </p:transition>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 name="Shape 87"/>
          <p:cNvSpPr/>
          <p:nvPr/>
        </p:nvSpPr>
        <p:spPr>
          <a:xfrm>
            <a:off x="328989" y="162751"/>
            <a:ext cx="12346822" cy="837234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sz="6600">
                <a:solidFill>
                  <a:srgbClr val="FFFFFF"/>
                </a:solidFill>
                <a:effectLst>
                  <a:outerShdw sx="100000" sy="100000" kx="0" ky="0" algn="b" rotWithShape="0" blurRad="76200" dist="63500" dir="815367">
                    <a:srgbClr val="000000"/>
                  </a:outerShdw>
                </a:effectLst>
                <a:latin typeface="Abject Failure"/>
                <a:ea typeface="Abject Failure"/>
                <a:cs typeface="Abject Failure"/>
                <a:sym typeface="Abject Failure"/>
              </a:rPr>
              <a:t>1 Chronicles 28:1–13 (NKJV)</a:t>
            </a:r>
            <a:endParaRPr sz="6600">
              <a:solidFill>
                <a:srgbClr val="FFFFFF"/>
              </a:solidFill>
              <a:effectLst>
                <a:outerShdw sx="100000" sy="100000" kx="0" ky="0" algn="b" rotWithShape="0" blurRad="76200" dist="63500" dir="815367">
                  <a:srgbClr val="000000"/>
                </a:outerShdw>
              </a:effectLst>
              <a:latin typeface="Abject Failure"/>
              <a:ea typeface="Abject Failure"/>
              <a:cs typeface="Abject Failure"/>
              <a:sym typeface="Abject Failure"/>
            </a:endParaRPr>
          </a:p>
          <a:p>
            <a:pPr lvl="0" algn="ctr" defTabSz="457200">
              <a:defRPr sz="1800"/>
            </a:pPr>
            <a:r>
              <a:rPr baseline="31999" sz="5000">
                <a:solidFill>
                  <a:srgbClr val="FFFFFF"/>
                </a:solidFill>
                <a:effectLst>
                  <a:outerShdw sx="100000" sy="100000" kx="0" ky="0" algn="b" rotWithShape="0" blurRad="76200" dist="63500" dir="815367">
                    <a:srgbClr val="000000"/>
                  </a:outerShdw>
                </a:effectLst>
                <a:latin typeface="Adelon"/>
                <a:ea typeface="Adelon"/>
                <a:cs typeface="Adelon"/>
                <a:sym typeface="Adelon"/>
              </a:rPr>
              <a:t>7</a:t>
            </a:r>
            <a:r>
              <a:rPr sz="5000">
                <a:solidFill>
                  <a:srgbClr val="FFFFFF"/>
                </a:solidFill>
                <a:effectLst>
                  <a:outerShdw sx="100000" sy="100000" kx="0" ky="0" algn="b" rotWithShape="0" blurRad="76200" dist="63500" dir="815367">
                    <a:srgbClr val="000000"/>
                  </a:outerShdw>
                </a:effectLst>
                <a:latin typeface="Adelon"/>
                <a:ea typeface="Adelon"/>
                <a:cs typeface="Adelon"/>
                <a:sym typeface="Adelon"/>
              </a:rPr>
              <a:t> Moreover I will establish his kingdom forever, if he is steadfast to observe My commandments and My judgments, as it is this day.’ </a:t>
            </a:r>
            <a:r>
              <a:rPr baseline="31999" sz="5000">
                <a:solidFill>
                  <a:srgbClr val="FFFFFF"/>
                </a:solidFill>
                <a:effectLst>
                  <a:outerShdw sx="100000" sy="100000" kx="0" ky="0" algn="b" rotWithShape="0" blurRad="76200" dist="63500" dir="815367">
                    <a:srgbClr val="000000"/>
                  </a:outerShdw>
                </a:effectLst>
                <a:latin typeface="Adelon"/>
                <a:ea typeface="Adelon"/>
                <a:cs typeface="Adelon"/>
                <a:sym typeface="Adelon"/>
              </a:rPr>
              <a:t>8</a:t>
            </a:r>
            <a:r>
              <a:rPr sz="5000">
                <a:solidFill>
                  <a:srgbClr val="FFFFFF"/>
                </a:solidFill>
                <a:effectLst>
                  <a:outerShdw sx="100000" sy="100000" kx="0" ky="0" algn="b" rotWithShape="0" blurRad="76200" dist="63500" dir="815367">
                    <a:srgbClr val="000000"/>
                  </a:outerShdw>
                </a:effectLst>
                <a:latin typeface="Adelon"/>
                <a:ea typeface="Adelon"/>
                <a:cs typeface="Adelon"/>
                <a:sym typeface="Adelon"/>
              </a:rPr>
              <a:t> Now therefore, in the sight of all Israel, the assembly of the Lord, and in the hearing of our God, be careful to seek out all the commandments of the Lord your God, that you may possess this good land, and leave </a:t>
            </a:r>
            <a:r>
              <a:rPr sz="5000">
                <a:solidFill>
                  <a:srgbClr val="FFFFFF"/>
                </a:solidFill>
                <a:effectLst>
                  <a:outerShdw sx="100000" sy="100000" kx="0" ky="0" algn="b" rotWithShape="0" blurRad="76200" dist="63500" dir="815367">
                    <a:srgbClr val="000000"/>
                  </a:outerShdw>
                </a:effectLst>
                <a:latin typeface="Adelon"/>
                <a:ea typeface="Adelon"/>
                <a:cs typeface="Adelon"/>
                <a:sym typeface="Adelon"/>
              </a:rPr>
              <a:t>it</a:t>
            </a:r>
            <a:r>
              <a:rPr sz="5000">
                <a:solidFill>
                  <a:srgbClr val="FFFFFF"/>
                </a:solidFill>
                <a:effectLst>
                  <a:outerShdw sx="100000" sy="100000" kx="0" ky="0" algn="b" rotWithShape="0" blurRad="76200" dist="63500" dir="815367">
                    <a:srgbClr val="000000"/>
                  </a:outerShdw>
                </a:effectLst>
                <a:latin typeface="Adelon"/>
                <a:ea typeface="Adelon"/>
                <a:cs typeface="Adelon"/>
                <a:sym typeface="Adelon"/>
              </a:rPr>
              <a:t> as an inheritance for your children after you forever. </a:t>
            </a:r>
          </a:p>
        </p:txBody>
      </p:sp>
    </p:spTree>
  </p:cSld>
  <p:clrMapOvr>
    <a:masterClrMapping/>
  </p:clrMapOvr>
  <p:transition spd="slow" advClick="1">
    <p:dissolve/>
  </p:transition>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 name="Shape 89"/>
          <p:cNvSpPr/>
          <p:nvPr/>
        </p:nvSpPr>
        <p:spPr>
          <a:xfrm>
            <a:off x="328989" y="162751"/>
            <a:ext cx="12346822" cy="860094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sz="6600">
                <a:solidFill>
                  <a:srgbClr val="FFFFFF"/>
                </a:solidFill>
                <a:effectLst>
                  <a:outerShdw sx="100000" sy="100000" kx="0" ky="0" algn="b" rotWithShape="0" blurRad="76200" dist="63500" dir="815367">
                    <a:srgbClr val="000000"/>
                  </a:outerShdw>
                </a:effectLst>
                <a:latin typeface="Abject Failure"/>
                <a:ea typeface="Abject Failure"/>
                <a:cs typeface="Abject Failure"/>
                <a:sym typeface="Abject Failure"/>
              </a:rPr>
              <a:t>1 Chronicles 28:1–13 (NKJV)</a:t>
            </a:r>
            <a:endParaRPr sz="6600">
              <a:solidFill>
                <a:srgbClr val="FFFFFF"/>
              </a:solidFill>
              <a:effectLst>
                <a:outerShdw sx="100000" sy="100000" kx="0" ky="0" algn="b" rotWithShape="0" blurRad="76200" dist="63500" dir="815367">
                  <a:srgbClr val="000000"/>
                </a:outerShdw>
              </a:effectLst>
              <a:latin typeface="Abject Failure"/>
              <a:ea typeface="Abject Failure"/>
              <a:cs typeface="Abject Failure"/>
              <a:sym typeface="Abject Failure"/>
            </a:endParaRPr>
          </a:p>
          <a:p>
            <a:pPr lvl="0" algn="ctr" defTabSz="457200">
              <a:defRPr sz="1800"/>
            </a:pPr>
            <a:r>
              <a:rPr baseline="31999" sz="5200">
                <a:solidFill>
                  <a:srgbClr val="FFFFFF"/>
                </a:solidFill>
                <a:effectLst>
                  <a:outerShdw sx="100000" sy="100000" kx="0" ky="0" algn="b" rotWithShape="0" blurRad="76200" dist="63500" dir="815367">
                    <a:srgbClr val="000000"/>
                  </a:outerShdw>
                </a:effectLst>
                <a:latin typeface="Adelon"/>
                <a:ea typeface="Adelon"/>
                <a:cs typeface="Adelon"/>
                <a:sym typeface="Adelon"/>
              </a:rPr>
              <a:t>9</a:t>
            </a:r>
            <a:r>
              <a:rPr sz="5200">
                <a:solidFill>
                  <a:srgbClr val="FFFFFF"/>
                </a:solidFill>
                <a:effectLst>
                  <a:outerShdw sx="100000" sy="100000" kx="0" ky="0" algn="b" rotWithShape="0" blurRad="76200" dist="63500" dir="815367">
                    <a:srgbClr val="000000"/>
                  </a:outerShdw>
                </a:effectLst>
                <a:latin typeface="Adelon"/>
                <a:ea typeface="Adelon"/>
                <a:cs typeface="Adelon"/>
                <a:sym typeface="Adelon"/>
              </a:rPr>
              <a:t> “As for you, my son Solomon, know the God of your father, and serve Him with a loyal heart and with a willing mind; for the Lord searches all hearts and understands all the intent of the thoughts. If you seek Him, He will be found by you; but if you forsake Him, He will cast you off forever. </a:t>
            </a:r>
            <a:r>
              <a:rPr baseline="31999" sz="5200">
                <a:solidFill>
                  <a:srgbClr val="FFFFFF"/>
                </a:solidFill>
                <a:effectLst>
                  <a:outerShdw sx="100000" sy="100000" kx="0" ky="0" algn="b" rotWithShape="0" blurRad="76200" dist="63500" dir="815367">
                    <a:srgbClr val="000000"/>
                  </a:outerShdw>
                </a:effectLst>
                <a:latin typeface="Adelon"/>
                <a:ea typeface="Adelon"/>
                <a:cs typeface="Adelon"/>
                <a:sym typeface="Adelon"/>
              </a:rPr>
              <a:t>10</a:t>
            </a:r>
            <a:r>
              <a:rPr sz="5200">
                <a:solidFill>
                  <a:srgbClr val="FFFFFF"/>
                </a:solidFill>
                <a:effectLst>
                  <a:outerShdw sx="100000" sy="100000" kx="0" ky="0" algn="b" rotWithShape="0" blurRad="76200" dist="63500" dir="815367">
                    <a:srgbClr val="000000"/>
                  </a:outerShdw>
                </a:effectLst>
                <a:latin typeface="Adelon"/>
                <a:ea typeface="Adelon"/>
                <a:cs typeface="Adelon"/>
                <a:sym typeface="Adelon"/>
              </a:rPr>
              <a:t> Consider now, for the Lord has chosen you to build a house for the sanctuary; be strong, and do it.” </a:t>
            </a:r>
          </a:p>
        </p:txBody>
      </p:sp>
    </p:spTree>
  </p:cSld>
  <p:clrMapOvr>
    <a:masterClrMapping/>
  </p:clrMapOvr>
  <p:transition spd="slow" advClick="1">
    <p:dissolve/>
  </p:transition>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 name="Shape 91"/>
          <p:cNvSpPr/>
          <p:nvPr/>
        </p:nvSpPr>
        <p:spPr>
          <a:xfrm>
            <a:off x="328989" y="162751"/>
            <a:ext cx="12346822" cy="926134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sz="6600">
                <a:solidFill>
                  <a:srgbClr val="FFFFFF"/>
                </a:solidFill>
                <a:effectLst>
                  <a:outerShdw sx="100000" sy="100000" kx="0" ky="0" algn="b" rotWithShape="0" blurRad="76200" dist="63500" dir="815367">
                    <a:srgbClr val="000000"/>
                  </a:outerShdw>
                </a:effectLst>
                <a:latin typeface="Abject Failure"/>
                <a:ea typeface="Abject Failure"/>
                <a:cs typeface="Abject Failure"/>
                <a:sym typeface="Abject Failure"/>
              </a:rPr>
              <a:t>1 Chronicles 28:1–13 (NKJV)</a:t>
            </a:r>
            <a:endParaRPr sz="6600">
              <a:solidFill>
                <a:srgbClr val="FFFFFF"/>
              </a:solidFill>
              <a:effectLst>
                <a:outerShdw sx="100000" sy="100000" kx="0" ky="0" algn="b" rotWithShape="0" blurRad="76200" dist="63500" dir="815367">
                  <a:srgbClr val="000000"/>
                </a:outerShdw>
              </a:effectLst>
              <a:latin typeface="Abject Failure"/>
              <a:ea typeface="Abject Failure"/>
              <a:cs typeface="Abject Failure"/>
              <a:sym typeface="Abject Failure"/>
            </a:endParaRPr>
          </a:p>
          <a:p>
            <a:pPr lvl="0" algn="ctr" defTabSz="457200">
              <a:defRPr sz="1800"/>
            </a:pPr>
            <a:r>
              <a:rPr baseline="31999" sz="4600">
                <a:solidFill>
                  <a:srgbClr val="FFFFFF"/>
                </a:solidFill>
                <a:effectLst>
                  <a:outerShdw sx="100000" sy="100000" kx="0" ky="0" algn="b" rotWithShape="0" blurRad="76200" dist="63500" dir="815367">
                    <a:srgbClr val="000000"/>
                  </a:outerShdw>
                </a:effectLst>
                <a:latin typeface="Adelon"/>
                <a:ea typeface="Adelon"/>
                <a:cs typeface="Adelon"/>
                <a:sym typeface="Adelon"/>
              </a:rPr>
              <a:t>11</a:t>
            </a:r>
            <a:r>
              <a:rPr sz="4600">
                <a:solidFill>
                  <a:srgbClr val="FFFFFF"/>
                </a:solidFill>
                <a:effectLst>
                  <a:outerShdw sx="100000" sy="100000" kx="0" ky="0" algn="b" rotWithShape="0" blurRad="76200" dist="63500" dir="815367">
                    <a:srgbClr val="000000"/>
                  </a:outerShdw>
                </a:effectLst>
                <a:latin typeface="Adelon"/>
                <a:ea typeface="Adelon"/>
                <a:cs typeface="Adelon"/>
                <a:sym typeface="Adelon"/>
              </a:rPr>
              <a:t> Then David gave his son Solomon the plans for the vestibule, its houses, its treasuries, its upper chambers, its inner chambers, and the place of the mercy seat; </a:t>
            </a:r>
            <a:r>
              <a:rPr baseline="31999" sz="4600">
                <a:solidFill>
                  <a:srgbClr val="FFFFFF"/>
                </a:solidFill>
                <a:effectLst>
                  <a:outerShdw sx="100000" sy="100000" kx="0" ky="0" algn="b" rotWithShape="0" blurRad="76200" dist="63500" dir="815367">
                    <a:srgbClr val="000000"/>
                  </a:outerShdw>
                </a:effectLst>
                <a:latin typeface="Adelon"/>
                <a:ea typeface="Adelon"/>
                <a:cs typeface="Adelon"/>
                <a:sym typeface="Adelon"/>
              </a:rPr>
              <a:t>12</a:t>
            </a:r>
            <a:r>
              <a:rPr sz="4600">
                <a:solidFill>
                  <a:srgbClr val="FFFFFF"/>
                </a:solidFill>
                <a:effectLst>
                  <a:outerShdw sx="100000" sy="100000" kx="0" ky="0" algn="b" rotWithShape="0" blurRad="76200" dist="63500" dir="815367">
                    <a:srgbClr val="000000"/>
                  </a:outerShdw>
                </a:effectLst>
                <a:latin typeface="Adelon"/>
                <a:ea typeface="Adelon"/>
                <a:cs typeface="Adelon"/>
                <a:sym typeface="Adelon"/>
              </a:rPr>
              <a:t> and the plans for all that he had by the Spirit, of the courts of the house of the Lord, of all the chambers all around, of the treasuries of the house of God, and of the treasuries for the dedicated things; </a:t>
            </a:r>
            <a:r>
              <a:rPr baseline="31999" sz="4600">
                <a:solidFill>
                  <a:srgbClr val="FFFFFF"/>
                </a:solidFill>
                <a:effectLst>
                  <a:outerShdw sx="100000" sy="100000" kx="0" ky="0" algn="b" rotWithShape="0" blurRad="76200" dist="63500" dir="815367">
                    <a:srgbClr val="000000"/>
                  </a:outerShdw>
                </a:effectLst>
                <a:latin typeface="Adelon"/>
                <a:ea typeface="Adelon"/>
                <a:cs typeface="Adelon"/>
                <a:sym typeface="Adelon"/>
              </a:rPr>
              <a:t>13</a:t>
            </a:r>
            <a:r>
              <a:rPr sz="4600">
                <a:solidFill>
                  <a:srgbClr val="FFFFFF"/>
                </a:solidFill>
                <a:effectLst>
                  <a:outerShdw sx="100000" sy="100000" kx="0" ky="0" algn="b" rotWithShape="0" blurRad="76200" dist="63500" dir="815367">
                    <a:srgbClr val="000000"/>
                  </a:outerShdw>
                </a:effectLst>
                <a:latin typeface="Adelon"/>
                <a:ea typeface="Adelon"/>
                <a:cs typeface="Adelon"/>
                <a:sym typeface="Adelon"/>
              </a:rPr>
              <a:t> also for the division of the priests and the Levites, for all the work of the service of the house of the Lord, and for all the articles of service in the house of the Lord.</a:t>
            </a:r>
          </a:p>
        </p:txBody>
      </p:sp>
    </p:spTree>
  </p:cSld>
  <p:clrMapOvr>
    <a:masterClrMapping/>
  </p:clrMapOvr>
  <p:transition spd="slow" advClick="1">
    <p:dissolve/>
  </p:transition>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FFCC99"/>
      </a:accent1>
      <a:accent2>
        <a:srgbClr val="8F7256"/>
      </a:accent2>
      <a:accent3>
        <a:srgbClr val="6BB1C9"/>
      </a:accent3>
      <a:accent4>
        <a:srgbClr val="6585CF"/>
      </a:accent4>
      <a:accent5>
        <a:srgbClr val="7E6BC9"/>
      </a:accent5>
      <a:accent6>
        <a:srgbClr val="932968"/>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266700" dist="317500" dir="2700000">
              <a:srgbClr val="000000">
                <a:alpha val="25500"/>
              </a:srgbClr>
            </a:outerShdw>
          </a:effectLst>
        </a:effectStyle>
        <a:effectStyle>
          <a:effectLst>
            <a:outerShdw sx="100000" sy="100000" kx="0" ky="0" algn="b" rotWithShape="0" blurRad="266700" dist="317500" dir="2700000">
              <a:srgbClr val="000000">
                <a:alpha val="25500"/>
              </a:srgbClr>
            </a:outerShdw>
          </a:effectLst>
        </a:effectStyle>
        <a:effectStyle>
          <a:effectLst>
            <a:outerShdw sx="100000" sy="100000" kx="0" ky="0" algn="b" rotWithShape="0" blurRad="177800" dist="139700" dir="27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CC99"/>
          </a:solidFill>
          <a:prstDash val="solid"/>
          <a:bevel/>
        </a:ln>
        <a:effectLst>
          <a:outerShdw sx="100000" sy="100000" kx="0" ky="0" algn="b" rotWithShape="0" blurRad="266700" dist="317500" dir="2700000">
            <a:srgbClr val="000000">
              <a:alpha val="25500"/>
            </a:srgbClr>
          </a:outerShdw>
        </a:effectLst>
      </a:spPr>
      <a:bodyPr rot="0" spcFirstLastPara="1" vertOverflow="overflow" horzOverflow="overflow" vert="horz" wrap="square" lIns="65023" tIns="65023" rIns="65023" bIns="65023" numCol="1" spcCol="38100" rtlCol="0" anchor="ctr"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Book Antiqua"/>
            <a:ea typeface="Book Antiqua"/>
            <a:cs typeface="Book Antiqua"/>
            <a:sym typeface="Book Antiqu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CC99"/>
          </a:solidFill>
          <a:prstDash val="solid"/>
          <a:bevel/>
        </a:ln>
        <a:effectLst>
          <a:outerShdw sx="100000" sy="100000" kx="0" ky="0" algn="b" rotWithShape="0" blurRad="177800" dist="139700" dir="2700000">
            <a:srgbClr val="000000">
              <a:alpha val="35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65023" tIns="65023" rIns="65023" bIns="65023"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Book Antiqua"/>
            <a:ea typeface="Book Antiqua"/>
            <a:cs typeface="Book Antiqua"/>
            <a:sym typeface="Book Antiqu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FFCC99"/>
      </a:accent1>
      <a:accent2>
        <a:srgbClr val="8F7256"/>
      </a:accent2>
      <a:accent3>
        <a:srgbClr val="6BB1C9"/>
      </a:accent3>
      <a:accent4>
        <a:srgbClr val="6585CF"/>
      </a:accent4>
      <a:accent5>
        <a:srgbClr val="7E6BC9"/>
      </a:accent5>
      <a:accent6>
        <a:srgbClr val="932968"/>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266700" dist="317500" dir="2700000">
              <a:srgbClr val="000000">
                <a:alpha val="25500"/>
              </a:srgbClr>
            </a:outerShdw>
          </a:effectLst>
        </a:effectStyle>
        <a:effectStyle>
          <a:effectLst>
            <a:outerShdw sx="100000" sy="100000" kx="0" ky="0" algn="b" rotWithShape="0" blurRad="266700" dist="317500" dir="2700000">
              <a:srgbClr val="000000">
                <a:alpha val="25500"/>
              </a:srgbClr>
            </a:outerShdw>
          </a:effectLst>
        </a:effectStyle>
        <a:effectStyle>
          <a:effectLst>
            <a:outerShdw sx="100000" sy="100000" kx="0" ky="0" algn="b" rotWithShape="0" blurRad="177800" dist="139700" dir="27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CC99"/>
          </a:solidFill>
          <a:prstDash val="solid"/>
          <a:bevel/>
        </a:ln>
        <a:effectLst>
          <a:outerShdw sx="100000" sy="100000" kx="0" ky="0" algn="b" rotWithShape="0" blurRad="266700" dist="317500" dir="2700000">
            <a:srgbClr val="000000">
              <a:alpha val="25500"/>
            </a:srgbClr>
          </a:outerShdw>
        </a:effectLst>
      </a:spPr>
      <a:bodyPr rot="0" spcFirstLastPara="1" vertOverflow="overflow" horzOverflow="overflow" vert="horz" wrap="square" lIns="65023" tIns="65023" rIns="65023" bIns="65023" numCol="1" spcCol="38100" rtlCol="0" anchor="ctr"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Book Antiqua"/>
            <a:ea typeface="Book Antiqua"/>
            <a:cs typeface="Book Antiqua"/>
            <a:sym typeface="Book Antiqu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CC99"/>
          </a:solidFill>
          <a:prstDash val="solid"/>
          <a:bevel/>
        </a:ln>
        <a:effectLst>
          <a:outerShdw sx="100000" sy="100000" kx="0" ky="0" algn="b" rotWithShape="0" blurRad="177800" dist="139700" dir="2700000">
            <a:srgbClr val="000000">
              <a:alpha val="35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65023" tIns="65023" rIns="65023" bIns="65023"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Book Antiqua"/>
            <a:ea typeface="Book Antiqua"/>
            <a:cs typeface="Book Antiqua"/>
            <a:sym typeface="Book Antiqu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