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lvl1pPr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indent="2286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indent="4572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indent="6858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indent="9144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vl6pPr indent="11430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6pPr>
    <a:lvl7pPr indent="13716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7pPr>
    <a:lvl8pPr indent="16002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8pPr>
    <a:lvl9pPr indent="18288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1A8F00"/>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D03317"/>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ph type="sldImg"/>
          </p:nvPr>
        </p:nvSpPr>
        <p:spPr>
          <a:xfrm>
            <a:off x="1143000" y="685800"/>
            <a:ext cx="4572000" cy="3429000"/>
          </a:xfrm>
          <a:prstGeom prst="rect">
            <a:avLst/>
          </a:prstGeom>
        </p:spPr>
        <p:txBody>
          <a:bodyPr/>
          <a:lstStyle/>
          <a:p>
            <a:pPr lvl="0"/>
          </a:p>
        </p:txBody>
      </p:sp>
      <p:sp>
        <p:nvSpPr>
          <p:cNvPr id="64" name="Shape 64"/>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 name="Shape 7"/>
          <p:cNvSpPr/>
          <p:nvPr>
            <p:ph type="title"/>
          </p:nvPr>
        </p:nvSpPr>
        <p:spPr>
          <a:xfrm>
            <a:off x="762000" y="2463800"/>
            <a:ext cx="11480800" cy="2540000"/>
          </a:xfrm>
          <a:prstGeom prst="rect">
            <a:avLst/>
          </a:prstGeom>
        </p:spPr>
        <p:txBody>
          <a:bodyPr/>
          <a:lstStyle>
            <a:lvl1pPr defTabSz="584200">
              <a:defRPr b="1" cap="none"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8" name="Shape 8"/>
          <p:cNvSpPr/>
          <p:nvPr>
            <p:ph type="body" idx="1"/>
          </p:nvPr>
        </p:nvSpPr>
        <p:spPr>
          <a:xfrm>
            <a:off x="762000" y="5156200"/>
            <a:ext cx="11480800" cy="863600"/>
          </a:xfrm>
          <a:prstGeom prst="rect">
            <a:avLst/>
          </a:prstGeom>
        </p:spPr>
        <p:txBody>
          <a:bodyPr lIns="0" tIns="0" rIns="0" bIns="0"/>
          <a:lstStyle>
            <a:lvl1pPr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indent="2286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indent="4572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indent="6858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indent="9144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One</a:t>
            </a:r>
            <a:endParaRPr sz="2400">
              <a:solidFill>
                <a:srgbClr val="FFFFFF"/>
              </a:solidFill>
              <a:effectLst>
                <a:outerShdw sx="100000" sy="100000" kx="0" ky="0" algn="b" rotWithShape="0" blurRad="50800" dist="25400" dir="5400000">
                  <a:srgbClr val="000000"/>
                </a:outerShdw>
              </a:effectLst>
            </a:endParaRPr>
          </a:p>
          <a:p>
            <a:pPr lvl="1">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Two</a:t>
            </a:r>
            <a:endParaRPr sz="2400">
              <a:solidFill>
                <a:srgbClr val="FFFFFF"/>
              </a:solidFill>
              <a:effectLst>
                <a:outerShdw sx="100000" sy="100000" kx="0" ky="0" algn="b" rotWithShape="0" blurRad="50800" dist="25400" dir="5400000">
                  <a:srgbClr val="000000"/>
                </a:outerShdw>
              </a:effectLst>
            </a:endParaRPr>
          </a:p>
          <a:p>
            <a:pPr lvl="2">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Three</a:t>
            </a:r>
            <a:endParaRPr sz="2400">
              <a:solidFill>
                <a:srgbClr val="FFFFFF"/>
              </a:solidFill>
              <a:effectLst>
                <a:outerShdw sx="100000" sy="100000" kx="0" ky="0" algn="b" rotWithShape="0" blurRad="50800" dist="25400" dir="5400000">
                  <a:srgbClr val="000000"/>
                </a:outerShdw>
              </a:effectLst>
            </a:endParaRPr>
          </a:p>
          <a:p>
            <a:pPr lvl="3">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Four</a:t>
            </a:r>
            <a:endParaRPr sz="2400">
              <a:solidFill>
                <a:srgbClr val="FFFFFF"/>
              </a:solidFill>
              <a:effectLst>
                <a:outerShdw sx="100000" sy="100000" kx="0" ky="0" algn="b" rotWithShape="0" blurRad="50800" dist="25400" dir="5400000">
                  <a:srgbClr val="000000"/>
                </a:outerShdw>
              </a:effectLst>
            </a:endParaRPr>
          </a:p>
          <a:p>
            <a:pPr lvl="4">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2" name="Brown_Leather_Texture_by_MaxDaten.png"/>
          <p:cNvPicPr/>
          <p:nvPr/>
        </p:nvPicPr>
        <p:blipFill>
          <a:blip r:embed="rId3">
            <a:extLst/>
          </a:blip>
          <a:stretch>
            <a:fillRect/>
          </a:stretch>
        </p:blipFill>
        <p:spPr>
          <a:xfrm>
            <a:off x="-5647" y="10514"/>
            <a:ext cx="13030201" cy="9766301"/>
          </a:xfrm>
          <a:prstGeom prst="rect">
            <a:avLst/>
          </a:prstGeom>
          <a:ln w="12700">
            <a:miter lim="400000"/>
          </a:ln>
        </p:spPr>
      </p:pic>
      <p:sp>
        <p:nvSpPr>
          <p:cNvPr id="33" name="Shape 33"/>
          <p:cNvSpPr/>
          <p:nvPr>
            <p:ph type="title"/>
          </p:nvPr>
        </p:nvSpPr>
        <p:spPr>
          <a:xfrm>
            <a:off x="1270000" y="635000"/>
            <a:ext cx="10464800" cy="2108200"/>
          </a:xfrm>
          <a:prstGeom prst="rect">
            <a:avLst/>
          </a:prstGeom>
        </p:spPr>
        <p:txBody>
          <a:bodyPr anchor="ctr">
            <a:noAutofit/>
          </a:bodyPr>
          <a:lstStyle>
            <a:lvl1pPr algn="l" defTabSz="584200">
              <a:defRPr cap="none" sz="7200">
                <a:solidFill>
                  <a:srgbClr val="3E231A"/>
                </a:solidFill>
                <a:latin typeface="Papyrus"/>
                <a:ea typeface="Papyrus"/>
                <a:cs typeface="Papyrus"/>
                <a:sym typeface="Papyrus"/>
              </a:defRPr>
            </a:lvl1pPr>
          </a:lstStyle>
          <a:p>
            <a:pPr lvl="0">
              <a:defRPr sz="1800">
                <a:solidFill>
                  <a:srgbClr val="000000"/>
                </a:solidFill>
                <a:effectLst/>
              </a:defRPr>
            </a:pPr>
            <a:r>
              <a:rPr sz="7200">
                <a:solidFill>
                  <a:srgbClr val="3E231A"/>
                </a:solidFill>
              </a:rPr>
              <a:t>Title Text</a:t>
            </a:r>
          </a:p>
        </p:txBody>
      </p:sp>
      <p:sp>
        <p:nvSpPr>
          <p:cNvPr id="34" name="Shape 34"/>
          <p:cNvSpPr/>
          <p:nvPr>
            <p:ph type="body" idx="1"/>
          </p:nvPr>
        </p:nvSpPr>
        <p:spPr>
          <a:xfrm>
            <a:off x="1270000" y="2819400"/>
            <a:ext cx="10464800" cy="5842000"/>
          </a:xfrm>
          <a:prstGeom prst="rect">
            <a:avLst/>
          </a:prstGeom>
        </p:spPr>
        <p:txBody>
          <a:bodyPr lIns="0" tIns="0" rIns="0" bIns="0" anchor="ctr">
            <a:noAutofit/>
          </a:bodyPr>
          <a:lstStyle>
            <a:lvl1pPr marL="863600" indent="-558800" algn="l" defTabSz="584200">
              <a:spcBef>
                <a:spcPts val="1200"/>
              </a:spcBef>
              <a:buSzPct val="30000"/>
              <a:buBlip>
                <a:blip r:embed="rId4"/>
              </a:buBlip>
              <a:defRPr sz="4200">
                <a:solidFill>
                  <a:srgbClr val="3E231A"/>
                </a:solidFill>
                <a:latin typeface="Papyrus"/>
                <a:ea typeface="Papyrus"/>
                <a:cs typeface="Papyrus"/>
                <a:sym typeface="Papyrus"/>
              </a:defRPr>
            </a:lvl1pPr>
            <a:lvl2pPr marL="1562100" indent="-558800" algn="l" defTabSz="584200">
              <a:spcBef>
                <a:spcPts val="1200"/>
              </a:spcBef>
              <a:buSzPct val="30000"/>
              <a:buBlip>
                <a:blip r:embed="rId4"/>
              </a:buBlip>
              <a:defRPr sz="4200">
                <a:solidFill>
                  <a:srgbClr val="3E231A"/>
                </a:solidFill>
                <a:latin typeface="Papyrus"/>
                <a:ea typeface="Papyrus"/>
                <a:cs typeface="Papyrus"/>
                <a:sym typeface="Papyrus"/>
              </a:defRPr>
            </a:lvl2pPr>
            <a:lvl3pPr marL="2273300" indent="-558800" algn="l" defTabSz="584200">
              <a:spcBef>
                <a:spcPts val="1200"/>
              </a:spcBef>
              <a:buSzPct val="30000"/>
              <a:buBlip>
                <a:blip r:embed="rId4"/>
              </a:buBlip>
              <a:defRPr sz="4200">
                <a:solidFill>
                  <a:srgbClr val="3E231A"/>
                </a:solidFill>
                <a:latin typeface="Papyrus"/>
                <a:ea typeface="Papyrus"/>
                <a:cs typeface="Papyrus"/>
                <a:sym typeface="Papyrus"/>
              </a:defRPr>
            </a:lvl3pPr>
            <a:lvl4pPr marL="2984500" indent="-558800" algn="l" defTabSz="584200">
              <a:spcBef>
                <a:spcPts val="1200"/>
              </a:spcBef>
              <a:buSzPct val="30000"/>
              <a:buBlip>
                <a:blip r:embed="rId4"/>
              </a:buBlip>
              <a:defRPr sz="4200">
                <a:solidFill>
                  <a:srgbClr val="3E231A"/>
                </a:solidFill>
                <a:latin typeface="Papyrus"/>
                <a:ea typeface="Papyrus"/>
                <a:cs typeface="Papyrus"/>
                <a:sym typeface="Papyrus"/>
              </a:defRPr>
            </a:lvl4pPr>
            <a:lvl5pPr marL="3708400" indent="-558800" algn="l" defTabSz="584200">
              <a:spcBef>
                <a:spcPts val="1200"/>
              </a:spcBef>
              <a:buSzPct val="30000"/>
              <a:buBlip>
                <a:blip r:embed="rId4"/>
              </a:buBlip>
              <a:defRPr sz="4200">
                <a:solidFill>
                  <a:srgbClr val="3E231A"/>
                </a:solidFill>
                <a:latin typeface="Papyrus"/>
                <a:ea typeface="Papyrus"/>
                <a:cs typeface="Papyru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Default - Blank">
    <p:bg>
      <p:bgPr>
        <a:solidFill>
          <a:srgbClr val="FFFFFF"/>
        </a:solidFill>
      </p:bgPr>
    </p:bg>
    <p:spTree>
      <p:nvGrpSpPr>
        <p:cNvPr id="1" name=""/>
        <p:cNvGrpSpPr/>
        <p:nvPr/>
      </p:nvGrpSpPr>
      <p:grpSpPr>
        <a:xfrm>
          <a:off x="0" y="0"/>
          <a:ext cx="0" cy="0"/>
          <a:chOff x="0" y="0"/>
          <a:chExt cx="0" cy="0"/>
        </a:xfrm>
      </p:grpSpPr>
      <p:pic>
        <p:nvPicPr>
          <p:cNvPr id="36" name="image1.png"/>
          <p:cNvPicPr/>
          <p:nvPr/>
        </p:nvPicPr>
        <p:blipFill>
          <a:blip r:embed="rId2">
            <a:extLst/>
          </a:blip>
          <a:stretch>
            <a:fillRect/>
          </a:stretch>
        </p:blipFill>
        <p:spPr>
          <a:xfrm>
            <a:off x="0" y="0"/>
            <a:ext cx="13004800" cy="9753601"/>
          </a:xfrm>
          <a:prstGeom prst="rect">
            <a:avLst/>
          </a:prstGeom>
          <a:ln w="12700">
            <a:miter lim="400000"/>
          </a:ln>
        </p:spPr>
      </p:pic>
      <p:pic>
        <p:nvPicPr>
          <p:cNvPr id="37" name="image1.png"/>
          <p:cNvPicPr/>
          <p:nvPr/>
        </p:nvPicPr>
        <p:blipFill>
          <a:blip r:embed="rId2">
            <a:extLst/>
          </a:blip>
          <a:stretch>
            <a:fillRect/>
          </a:stretch>
        </p:blipFill>
        <p:spPr>
          <a:xfrm>
            <a:off x="0" y="0"/>
            <a:ext cx="13004800" cy="9753601"/>
          </a:xfrm>
          <a:prstGeom prst="rect">
            <a:avLst/>
          </a:prstGeom>
          <a:ln w="12700">
            <a:miter lim="400000"/>
          </a:ln>
        </p:spPr>
      </p:pic>
      <p:sp>
        <p:nvSpPr>
          <p:cNvPr id="38" name="Shape 38"/>
          <p:cNvSpPr/>
          <p:nvPr/>
        </p:nvSpPr>
        <p:spPr>
          <a:xfrm>
            <a:off x="0" y="9323775"/>
            <a:ext cx="50038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uFill>
                <a:latin typeface="Mariah"/>
                <a:ea typeface="Mariah"/>
                <a:cs typeface="Mariah"/>
                <a:sym typeface="Mariah"/>
              </a:defRPr>
            </a:lvl1pPr>
          </a:lstStyle>
          <a:p>
            <a:pPr lvl="0">
              <a:defRPr sz="1800">
                <a:effectLst/>
                <a:uFillTx/>
              </a:defRPr>
            </a:pPr>
            <a:r>
              <a:rPr sz="2200">
                <a:uFill>
                  <a:solidFill/>
                </a:uFill>
              </a:rPr>
              <a:t>Don McClain</a:t>
            </a:r>
          </a:p>
        </p:txBody>
      </p:sp>
      <p:sp>
        <p:nvSpPr>
          <p:cNvPr id="39" name="Shape 39"/>
          <p:cNvSpPr/>
          <p:nvPr/>
        </p:nvSpPr>
        <p:spPr>
          <a:xfrm>
            <a:off x="5740400" y="9323775"/>
            <a:ext cx="7277100" cy="431801"/>
          </a:xfrm>
          <a:prstGeom prst="rect">
            <a:avLst/>
          </a:prstGeom>
          <a:ln w="12700">
            <a:round/>
          </a:ln>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uFill>
                <a:latin typeface="Mariah"/>
                <a:ea typeface="Mariah"/>
                <a:cs typeface="Mariah"/>
                <a:sym typeface="Mariah"/>
              </a:defRPr>
            </a:lvl1pPr>
          </a:lstStyle>
          <a:p>
            <a:pPr lvl="0">
              <a:defRPr sz="1800">
                <a:effectLst/>
                <a:uFillTx/>
              </a:defRPr>
            </a:pPr>
            <a:r>
              <a:rPr sz="2200">
                <a:uFill>
                  <a:solidFill/>
                </a:uFill>
              </a:rPr>
              <a:t>W. 65th St church of Christ - 9/16/2007</a:t>
            </a:r>
          </a:p>
        </p:txBody>
      </p:sp>
      <p:pic>
        <p:nvPicPr>
          <p:cNvPr id="40" name="300_HQ_Stunning_Wallpapers-5.jpg_elephant-bleu-2560x1600.png"/>
          <p:cNvPicPr/>
          <p:nvPr/>
        </p:nvPicPr>
        <p:blipFill>
          <a:blip r:embed="rId3">
            <a:extLst/>
          </a:blip>
          <a:stretch>
            <a:fillRect/>
          </a:stretch>
        </p:blipFill>
        <p:spPr>
          <a:xfrm>
            <a:off x="0" y="2378"/>
            <a:ext cx="13017500" cy="9791701"/>
          </a:xfrm>
          <a:prstGeom prst="rect">
            <a:avLst/>
          </a:prstGeom>
          <a:ln w="12700">
            <a:miter lim="400000"/>
          </a:ln>
        </p:spPr>
      </p:pic>
      <p:sp>
        <p:nvSpPr>
          <p:cNvPr id="41" name="Shape 41"/>
          <p:cNvSpPr/>
          <p:nvPr>
            <p:ph type="sldNum" sz="quarter" idx="2"/>
          </p:nvPr>
        </p:nvSpPr>
        <p:spPr>
          <a:xfrm>
            <a:off x="12606932" y="497185"/>
            <a:ext cx="397868" cy="377230"/>
          </a:xfrm>
          <a:prstGeom prst="rect">
            <a:avLst/>
          </a:prstGeom>
          <a:ln>
            <a:round/>
          </a:ln>
        </p:spPr>
        <p:txBody>
          <a:bodyPr wrap="none" lIns="38100" tIns="38100" rIns="38100" bIns="38100" anchor="ctr"/>
          <a:lstStyle>
            <a:lvl1pPr defTabSz="1295400">
              <a:defRPr sz="2400">
                <a:uFill>
                  <a:solidFill/>
                </a:uFill>
                <a:latin typeface="Calibri"/>
                <a:ea typeface="Calibri"/>
                <a:cs typeface="Calibri"/>
                <a:sym typeface="Calibri"/>
              </a:defRPr>
            </a:lvl1pPr>
          </a:lstStyle>
          <a:p>
            <a:pPr lvl="0">
              <a:defRPr>
                <a:effectLst/>
              </a:defRPr>
            </a:pPr>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000000"/>
        </a:solidFill>
      </p:bgPr>
    </p:bg>
    <p:spTree>
      <p:nvGrpSpPr>
        <p:cNvPr id="1" name=""/>
        <p:cNvGrpSpPr/>
        <p:nvPr/>
      </p:nvGrpSpPr>
      <p:grpSpPr>
        <a:xfrm>
          <a:off x="0" y="0"/>
          <a:ext cx="0" cy="0"/>
          <a:chOff x="0" y="0"/>
          <a:chExt cx="0" cy="0"/>
        </a:xfrm>
      </p:grpSpPr>
      <p:pic>
        <p:nvPicPr>
          <p:cNvPr id="43" name="image2.jpg"/>
          <p:cNvPicPr/>
          <p:nvPr/>
        </p:nvPicPr>
        <p:blipFill>
          <a:blip r:embed="rId2">
            <a:extLst/>
          </a:blip>
          <a:stretch>
            <a:fillRect/>
          </a:stretch>
        </p:blipFill>
        <p:spPr>
          <a:xfrm>
            <a:off x="0" y="0"/>
            <a:ext cx="13004800" cy="9753600"/>
          </a:xfrm>
          <a:prstGeom prst="rect">
            <a:avLst/>
          </a:prstGeom>
          <a:ln w="12700">
            <a:miter lim="400000"/>
          </a:ln>
        </p:spPr>
      </p:pic>
      <p:sp>
        <p:nvSpPr>
          <p:cNvPr id="44" name="Shape 44"/>
          <p:cNvSpPr/>
          <p:nvPr>
            <p:ph type="title"/>
          </p:nvPr>
        </p:nvSpPr>
        <p:spPr>
          <a:xfrm>
            <a:off x="650875" y="390525"/>
            <a:ext cx="11703050" cy="1885950"/>
          </a:xfrm>
          <a:prstGeom prst="rect">
            <a:avLst/>
          </a:prstGeom>
        </p:spPr>
        <p:txBody>
          <a:bodyPr lIns="45719" tIns="45719" rIns="45719" bIns="45719" anchor="t">
            <a:noAutofit/>
          </a:bodyPr>
          <a:lstStyle>
            <a:lvl1pPr>
              <a:defRPr cap="none" sz="8400">
                <a:solidFill>
                  <a:srgbClr val="FFFFFF"/>
                </a:solidFill>
                <a:latin typeface="Gill Sans"/>
                <a:ea typeface="Gill Sans"/>
                <a:cs typeface="Gill Sans"/>
                <a:sym typeface="Gill Sans"/>
              </a:defRPr>
            </a:lvl1pPr>
          </a:lstStyle>
          <a:p>
            <a:pPr lvl="0">
              <a:defRPr sz="1800">
                <a:solidFill>
                  <a:srgbClr val="000000"/>
                </a:solidFill>
                <a:effectLst/>
              </a:defRPr>
            </a:pPr>
            <a:r>
              <a:rPr sz="8400">
                <a:solidFill>
                  <a:srgbClr val="FFFFFF"/>
                </a:solidFill>
              </a:rPr>
              <a:t>Title Text</a:t>
            </a:r>
          </a:p>
        </p:txBody>
      </p:sp>
      <p:sp>
        <p:nvSpPr>
          <p:cNvPr id="45" name="Shape 45"/>
          <p:cNvSpPr/>
          <p:nvPr>
            <p:ph type="body" idx="1"/>
          </p:nvPr>
        </p:nvSpPr>
        <p:spPr>
          <a:xfrm>
            <a:off x="650875" y="2276475"/>
            <a:ext cx="11703050" cy="7477125"/>
          </a:xfrm>
          <a:prstGeom prst="rect">
            <a:avLst/>
          </a:prstGeom>
        </p:spPr>
        <p:txBody>
          <a:bodyPr lIns="45719" tIns="45719" rIns="45719" bIns="45719">
            <a:noAutofit/>
          </a:bodyPr>
          <a:lstStyle>
            <a:lvl1pPr>
              <a:spcBef>
                <a:spcPts val="0"/>
              </a:spcBef>
              <a:defRPr sz="3600">
                <a:latin typeface="Gill Sans"/>
                <a:ea typeface="Gill Sans"/>
                <a:cs typeface="Gill Sans"/>
                <a:sym typeface="Gill Sans"/>
              </a:defRPr>
            </a:lvl1pPr>
            <a:lvl2pPr indent="0">
              <a:spcBef>
                <a:spcPts val="0"/>
              </a:spcBef>
              <a:defRPr sz="3600">
                <a:latin typeface="Gill Sans"/>
                <a:ea typeface="Gill Sans"/>
                <a:cs typeface="Gill Sans"/>
                <a:sym typeface="Gill Sans"/>
              </a:defRPr>
            </a:lvl2pPr>
            <a:lvl3pPr indent="0">
              <a:spcBef>
                <a:spcPts val="0"/>
              </a:spcBef>
              <a:defRPr sz="3600">
                <a:latin typeface="Gill Sans"/>
                <a:ea typeface="Gill Sans"/>
                <a:cs typeface="Gill Sans"/>
                <a:sym typeface="Gill Sans"/>
              </a:defRPr>
            </a:lvl3pPr>
            <a:lvl4pPr indent="0">
              <a:spcBef>
                <a:spcPts val="0"/>
              </a:spcBef>
              <a:defRPr sz="3600">
                <a:latin typeface="Gill Sans"/>
                <a:ea typeface="Gill Sans"/>
                <a:cs typeface="Gill Sans"/>
                <a:sym typeface="Gill Sans"/>
              </a:defRPr>
            </a:lvl4pPr>
            <a:lvl5pPr indent="0">
              <a:spcBef>
                <a:spcPts val="0"/>
              </a:spcBef>
              <a:defRPr sz="3600">
                <a:latin typeface="Gill Sans"/>
                <a:ea typeface="Gill Sans"/>
                <a:cs typeface="Gill Sans"/>
                <a:sym typeface="Gill Sans"/>
              </a:defRPr>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000000"/>
        </a:solidFill>
      </p:bgPr>
    </p:bg>
    <p:spTree>
      <p:nvGrpSpPr>
        <p:cNvPr id="1" name=""/>
        <p:cNvGrpSpPr/>
        <p:nvPr/>
      </p:nvGrpSpPr>
      <p:grpSpPr>
        <a:xfrm>
          <a:off x="0" y="0"/>
          <a:ext cx="0" cy="0"/>
          <a:chOff x="0" y="0"/>
          <a:chExt cx="0" cy="0"/>
        </a:xfrm>
      </p:grpSpPr>
      <p:pic>
        <p:nvPicPr>
          <p:cNvPr id="47" name="image3.jpg"/>
          <p:cNvPicPr/>
          <p:nvPr/>
        </p:nvPicPr>
        <p:blipFill>
          <a:blip r:embed="rId2">
            <a:extLst/>
          </a:blip>
          <a:stretch>
            <a:fillRect/>
          </a:stretch>
        </p:blipFill>
        <p:spPr>
          <a:xfrm>
            <a:off x="0" y="0"/>
            <a:ext cx="13004800" cy="9753600"/>
          </a:xfrm>
          <a:prstGeom prst="rect">
            <a:avLst/>
          </a:prstGeom>
          <a:ln w="12700">
            <a:miter lim="400000"/>
          </a:ln>
        </p:spPr>
      </p:pic>
      <p:sp>
        <p:nvSpPr>
          <p:cNvPr id="48" name="Shape 48"/>
          <p:cNvSpPr/>
          <p:nvPr>
            <p:ph type="title"/>
          </p:nvPr>
        </p:nvSpPr>
        <p:spPr>
          <a:xfrm>
            <a:off x="650875" y="390525"/>
            <a:ext cx="11703050" cy="1885950"/>
          </a:xfrm>
          <a:prstGeom prst="rect">
            <a:avLst/>
          </a:prstGeom>
        </p:spPr>
        <p:txBody>
          <a:bodyPr lIns="45719" tIns="45719" rIns="45719" bIns="45719" anchor="t">
            <a:noAutofit/>
          </a:bodyPr>
          <a:lstStyle>
            <a:lvl1pPr>
              <a:defRPr cap="none" sz="8400">
                <a:solidFill>
                  <a:srgbClr val="FFFFFF"/>
                </a:solidFill>
                <a:latin typeface="Gill Sans"/>
                <a:ea typeface="Gill Sans"/>
                <a:cs typeface="Gill Sans"/>
                <a:sym typeface="Gill Sans"/>
              </a:defRPr>
            </a:lvl1pPr>
          </a:lstStyle>
          <a:p>
            <a:pPr lvl="0">
              <a:defRPr sz="1800">
                <a:solidFill>
                  <a:srgbClr val="000000"/>
                </a:solidFill>
                <a:effectLst/>
              </a:defRPr>
            </a:pPr>
            <a:r>
              <a:rPr sz="8400">
                <a:solidFill>
                  <a:srgbClr val="FFFFFF"/>
                </a:solidFill>
              </a:rPr>
              <a:t>Title Text</a:t>
            </a:r>
          </a:p>
        </p:txBody>
      </p:sp>
      <p:sp>
        <p:nvSpPr>
          <p:cNvPr id="49" name="Shape 49"/>
          <p:cNvSpPr/>
          <p:nvPr>
            <p:ph type="body" idx="1"/>
          </p:nvPr>
        </p:nvSpPr>
        <p:spPr>
          <a:xfrm>
            <a:off x="650875" y="2276475"/>
            <a:ext cx="11703050" cy="7477125"/>
          </a:xfrm>
          <a:prstGeom prst="rect">
            <a:avLst/>
          </a:prstGeom>
        </p:spPr>
        <p:txBody>
          <a:bodyPr lIns="45719" tIns="45719" rIns="45719" bIns="45719">
            <a:noAutofit/>
          </a:bodyPr>
          <a:lstStyle>
            <a:lvl1pPr marL="889000" indent="-571500" algn="l">
              <a:spcBef>
                <a:spcPts val="4800"/>
              </a:spcBef>
              <a:buSzPct val="171000"/>
              <a:buFont typeface="Gill Sans"/>
              <a:buChar char="•"/>
              <a:defRPr sz="4200">
                <a:latin typeface="Gill Sans"/>
                <a:ea typeface="Gill Sans"/>
                <a:cs typeface="Gill Sans"/>
                <a:sym typeface="Gill Sans"/>
              </a:defRPr>
            </a:lvl1pPr>
            <a:lvl2pPr marL="1333500" indent="-571500" algn="l">
              <a:spcBef>
                <a:spcPts val="4800"/>
              </a:spcBef>
              <a:buSzPct val="171000"/>
              <a:buFont typeface="Gill Sans"/>
              <a:buChar char="•"/>
              <a:defRPr sz="4200">
                <a:latin typeface="Gill Sans"/>
                <a:ea typeface="Gill Sans"/>
                <a:cs typeface="Gill Sans"/>
                <a:sym typeface="Gill Sans"/>
              </a:defRPr>
            </a:lvl2pPr>
            <a:lvl3pPr marL="1778000" indent="-571500" algn="l">
              <a:spcBef>
                <a:spcPts val="4800"/>
              </a:spcBef>
              <a:buSzPct val="171000"/>
              <a:buFont typeface="Gill Sans"/>
              <a:buChar char="•"/>
              <a:defRPr sz="4200">
                <a:latin typeface="Gill Sans"/>
                <a:ea typeface="Gill Sans"/>
                <a:cs typeface="Gill Sans"/>
                <a:sym typeface="Gill Sans"/>
              </a:defRPr>
            </a:lvl3pPr>
            <a:lvl4pPr marL="2222500" indent="-571500" algn="l">
              <a:spcBef>
                <a:spcPts val="4800"/>
              </a:spcBef>
              <a:buSzPct val="171000"/>
              <a:buFont typeface="Gill Sans"/>
              <a:buChar char="•"/>
              <a:defRPr sz="4200">
                <a:latin typeface="Gill Sans"/>
                <a:ea typeface="Gill Sans"/>
                <a:cs typeface="Gill Sans"/>
                <a:sym typeface="Gill Sans"/>
              </a:defRPr>
            </a:lvl4pPr>
            <a:lvl5pPr marL="2667000" indent="-571500" algn="l">
              <a:spcBef>
                <a:spcPts val="4800"/>
              </a:spcBef>
              <a:buSzPct val="171000"/>
              <a:buFont typeface="Gill Sans"/>
              <a:buChar char="•"/>
              <a:defRPr sz="4200">
                <a:latin typeface="Gill Sans"/>
                <a:ea typeface="Gill Sans"/>
                <a:cs typeface="Gill San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FFFFFF"/>
        </a:solidFill>
      </p:bgPr>
    </p:bg>
    <p:spTree>
      <p:nvGrpSpPr>
        <p:cNvPr id="1" name=""/>
        <p:cNvGrpSpPr/>
        <p:nvPr/>
      </p:nvGrpSpPr>
      <p:grpSpPr>
        <a:xfrm>
          <a:off x="0" y="0"/>
          <a:ext cx="0" cy="0"/>
          <a:chOff x="0" y="0"/>
          <a:chExt cx="0" cy="0"/>
        </a:xfrm>
      </p:grpSpPr>
      <p:pic>
        <p:nvPicPr>
          <p:cNvPr id="51" name="image1.png"/>
          <p:cNvPicPr/>
          <p:nvPr/>
        </p:nvPicPr>
        <p:blipFill>
          <a:blip r:embed="rId2">
            <a:extLst/>
          </a:blip>
          <a:stretch>
            <a:fillRect/>
          </a:stretch>
        </p:blipFill>
        <p:spPr>
          <a:xfrm>
            <a:off x="-1" y="-1"/>
            <a:ext cx="13004801" cy="9753601"/>
          </a:xfrm>
          <a:prstGeom prst="rect">
            <a:avLst/>
          </a:prstGeom>
          <a:ln w="12700">
            <a:miter lim="400000"/>
          </a:ln>
        </p:spPr>
      </p:pic>
      <p:sp>
        <p:nvSpPr>
          <p:cNvPr id="52" name="Shape 52"/>
          <p:cNvSpPr/>
          <p:nvPr>
            <p:ph type="sldNum" sz="quarter" idx="2"/>
          </p:nvPr>
        </p:nvSpPr>
        <p:spPr>
          <a:xfrm>
            <a:off x="9970346" y="90043"/>
            <a:ext cx="3034454" cy="339202"/>
          </a:xfrm>
          <a:prstGeom prst="rect">
            <a:avLst/>
          </a:prstGeom>
        </p:spPr>
        <p:txBody>
          <a:bodyPr lIns="65023" tIns="65023" rIns="65023" bIns="65023" anchor="ctr"/>
          <a:lstStyle>
            <a:lvl1pPr>
              <a:defRPr>
                <a:latin typeface="Calibri"/>
                <a:ea typeface="Calibri"/>
                <a:cs typeface="Calibri"/>
                <a:sym typeface="Calibri"/>
              </a:defRPr>
            </a:lvl1pPr>
          </a:lstStyle>
          <a:p>
            <a:pPr lvl="0">
              <a:defRPr>
                <a:effectLst/>
              </a:defRPr>
            </a:pPr>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54" name="Shape 54"/>
          <p:cNvSpPr/>
          <p:nvPr>
            <p:ph type="title"/>
          </p:nvPr>
        </p:nvSpPr>
        <p:spPr>
          <a:prstGeom prst="rect">
            <a:avLst/>
          </a:prstGeom>
        </p:spPr>
        <p:txBody>
          <a:bodyPr/>
          <a:lstStyle/>
          <a:p>
            <a:pPr lvl="0">
              <a:defRPr cap="none" sz="1800">
                <a:solidFill>
                  <a:srgbClr val="000000"/>
                </a:solidFill>
                <a:effectLst/>
              </a:defRPr>
            </a:pPr>
            <a:r>
              <a:rPr cap="all" sz="6800">
                <a:solidFill>
                  <a:srgbClr val="D97A92"/>
                </a:solidFill>
                <a:effectLst>
                  <a:outerShdw sx="100000" sy="100000" kx="0" ky="0" algn="b" rotWithShape="0" blurRad="127000" dist="200000" dir="2700000">
                    <a:srgbClr val="000000">
                      <a:alpha val="30000"/>
                    </a:srgbClr>
                  </a:outerShdw>
                </a:effectLst>
              </a:rPr>
              <a:t>Title Text</a:t>
            </a:r>
          </a:p>
        </p:txBody>
      </p:sp>
      <p:sp>
        <p:nvSpPr>
          <p:cNvPr id="55" name="Shape 55"/>
          <p:cNvSpPr/>
          <p:nvPr>
            <p:ph type="sldNum" sz="quarter" idx="2"/>
          </p:nvPr>
        </p:nvSpPr>
        <p:spPr>
          <a:prstGeom prst="rect">
            <a:avLst/>
          </a:prstGeom>
        </p:spPr>
        <p:txBody>
          <a:bodyPr/>
          <a:lstStyle/>
          <a:p>
            <a:pPr lvl="0">
              <a:defRPr>
                <a:effectLst/>
              </a:defRPr>
            </a:pPr>
            <a:fld id="{86CB4B4D-7CA3-9044-876B-883B54F8677D}" type="slidenum"/>
          </a:p>
        </p:txBody>
      </p:sp>
      <p:sp>
        <p:nvSpPr>
          <p:cNvPr id="56" name="Shape 56"/>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58" name="Shape 58"/>
          <p:cNvSpPr/>
          <p:nvPr>
            <p:ph type="sldNum" sz="quarter" idx="2"/>
          </p:nvPr>
        </p:nvSpPr>
        <p:spPr>
          <a:prstGeom prst="rect">
            <a:avLst/>
          </a:prstGeom>
        </p:spPr>
        <p:txBody>
          <a:bodyPr/>
          <a:lstStyle/>
          <a:p>
            <a:pPr lvl="0">
              <a:defRPr>
                <a:effectLst/>
              </a:defRPr>
            </a:pPr>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 name="Shape 10"/>
          <p:cNvSpPr/>
          <p:nvPr>
            <p:ph type="title"/>
          </p:nvPr>
        </p:nvSpPr>
        <p:spPr>
          <a:xfrm>
            <a:off x="762000" y="6883400"/>
            <a:ext cx="11480800" cy="1079500"/>
          </a:xfrm>
          <a:prstGeom prst="rect">
            <a:avLst/>
          </a:prstGeom>
        </p:spPr>
        <p:txBody>
          <a:bodyPr/>
          <a:lstStyle>
            <a:lvl1pPr defTabSz="584200">
              <a:defRPr b="1" cap="none"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11" name="Shape 11"/>
          <p:cNvSpPr/>
          <p:nvPr>
            <p:ph type="body" idx="1"/>
          </p:nvPr>
        </p:nvSpPr>
        <p:spPr>
          <a:xfrm>
            <a:off x="762000" y="8128000"/>
            <a:ext cx="11480800" cy="914400"/>
          </a:xfrm>
          <a:prstGeom prst="rect">
            <a:avLst/>
          </a:prstGeom>
        </p:spPr>
        <p:txBody>
          <a:bodyPr lIns="0" tIns="0" rIns="0" bIns="0"/>
          <a:lstStyle>
            <a:lvl1pPr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indent="2286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indent="4572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indent="6858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indent="9144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One</a:t>
            </a:r>
            <a:endParaRPr sz="2400">
              <a:solidFill>
                <a:srgbClr val="FFFFFF"/>
              </a:solidFill>
              <a:effectLst>
                <a:outerShdw sx="100000" sy="100000" kx="0" ky="0" algn="b" rotWithShape="0" blurRad="50800" dist="25400" dir="5400000">
                  <a:srgbClr val="000000"/>
                </a:outerShdw>
              </a:effectLst>
            </a:endParaRPr>
          </a:p>
          <a:p>
            <a:pPr lvl="1">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Two</a:t>
            </a:r>
            <a:endParaRPr sz="2400">
              <a:solidFill>
                <a:srgbClr val="FFFFFF"/>
              </a:solidFill>
              <a:effectLst>
                <a:outerShdw sx="100000" sy="100000" kx="0" ky="0" algn="b" rotWithShape="0" blurRad="50800" dist="25400" dir="5400000">
                  <a:srgbClr val="000000"/>
                </a:outerShdw>
              </a:effectLst>
            </a:endParaRPr>
          </a:p>
          <a:p>
            <a:pPr lvl="2">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Three</a:t>
            </a:r>
            <a:endParaRPr sz="2400">
              <a:solidFill>
                <a:srgbClr val="FFFFFF"/>
              </a:solidFill>
              <a:effectLst>
                <a:outerShdw sx="100000" sy="100000" kx="0" ky="0" algn="b" rotWithShape="0" blurRad="50800" dist="25400" dir="5400000">
                  <a:srgbClr val="000000"/>
                </a:outerShdw>
              </a:effectLst>
            </a:endParaRPr>
          </a:p>
          <a:p>
            <a:pPr lvl="3">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Four</a:t>
            </a:r>
            <a:endParaRPr sz="2400">
              <a:solidFill>
                <a:srgbClr val="FFFFFF"/>
              </a:solidFill>
              <a:effectLst>
                <a:outerShdw sx="100000" sy="100000" kx="0" ky="0" algn="b" rotWithShape="0" blurRad="50800" dist="25400" dir="5400000">
                  <a:srgbClr val="000000"/>
                </a:outerShdw>
              </a:effectLst>
            </a:endParaRPr>
          </a:p>
          <a:p>
            <a:pPr lvl="4">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 name="Shape 60"/>
          <p:cNvSpPr/>
          <p:nvPr>
            <p:ph type="sldNum" sz="quarter" idx="2"/>
          </p:nvPr>
        </p:nvSpPr>
        <p:spPr>
          <a:xfrm>
            <a:off x="11379200" y="106069"/>
            <a:ext cx="1447705" cy="438102"/>
          </a:xfrm>
          <a:prstGeom prst="rect">
            <a:avLst/>
          </a:prstGeom>
        </p:spPr>
        <p:txBody>
          <a:bodyPr anchor="ctr"/>
          <a:lstStyle>
            <a:lvl1pPr>
              <a:defRPr sz="3400">
                <a:ln w="26087">
                  <a:solidFill>
                    <a:srgbClr val="FFFFFF"/>
                  </a:solidFill>
                </a:ln>
                <a:solidFill>
                  <a:srgbClr val="FFFFFF"/>
                </a:solidFill>
                <a:effectLst>
                  <a:outerShdw sx="100000" sy="100000" kx="0" ky="0" algn="b" rotWithShape="0" blurRad="63500" dist="0" dir="3600000">
                    <a:srgbClr val="000000">
                      <a:alpha val="70000"/>
                    </a:srgbClr>
                  </a:outerShdw>
                </a:effectLst>
                <a:latin typeface="Constantia"/>
                <a:ea typeface="Constantia"/>
                <a:cs typeface="Constantia"/>
                <a:sym typeface="Constantia"/>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2" name="pasted-image.pdf"/>
          <p:cNvPicPr/>
          <p:nvPr/>
        </p:nvPicPr>
        <p:blipFill>
          <a:blip r:embed="rId3">
            <a:extLst/>
          </a:blip>
          <a:stretch>
            <a:fillRect/>
          </a:stretch>
        </p:blipFill>
        <p:spPr>
          <a:xfrm>
            <a:off x="-33380" y="-16934"/>
            <a:ext cx="13071560" cy="9787468"/>
          </a:xfrm>
          <a:prstGeom prst="rect">
            <a:avLst/>
          </a:prstGeom>
          <a:ln w="12700">
            <a:miter lim="400000"/>
          </a:ln>
        </p:spPr>
      </p:pic>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762000" y="3517900"/>
            <a:ext cx="11480800" cy="2717800"/>
          </a:xfrm>
          <a:prstGeom prst="rect">
            <a:avLst/>
          </a:prstGeom>
        </p:spPr>
        <p:txBody>
          <a:bodyPr anchor="ctr"/>
          <a:lstStyle>
            <a:lvl1pPr defTabSz="584200">
              <a:defRPr b="1" cap="none"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 name="Shape 15"/>
          <p:cNvSpPr/>
          <p:nvPr>
            <p:ph type="title"/>
          </p:nvPr>
        </p:nvSpPr>
        <p:spPr>
          <a:xfrm>
            <a:off x="762000" y="419100"/>
            <a:ext cx="5384800" cy="4597400"/>
          </a:xfrm>
          <a:prstGeom prst="rect">
            <a:avLst/>
          </a:prstGeom>
        </p:spPr>
        <p:txBody>
          <a:bodyPr/>
          <a:lstStyle>
            <a:lvl1pPr defTabSz="584200">
              <a:defRPr b="1" cap="none" sz="52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5200">
                <a:solidFill>
                  <a:srgbClr val="FFFFFF"/>
                </a:solidFill>
                <a:effectLst>
                  <a:outerShdw sx="100000" sy="100000" kx="0" ky="0" algn="b" rotWithShape="0" blurRad="50800" dist="25400" dir="5400000">
                    <a:srgbClr val="000000"/>
                  </a:outerShdw>
                </a:effectLst>
              </a:rPr>
              <a:t>Title Text</a:t>
            </a:r>
          </a:p>
        </p:txBody>
      </p:sp>
      <p:sp>
        <p:nvSpPr>
          <p:cNvPr id="16" name="Shape 16"/>
          <p:cNvSpPr/>
          <p:nvPr>
            <p:ph type="body" idx="1"/>
          </p:nvPr>
        </p:nvSpPr>
        <p:spPr>
          <a:xfrm>
            <a:off x="762000" y="5245100"/>
            <a:ext cx="5384800" cy="3810000"/>
          </a:xfrm>
          <a:prstGeom prst="rect">
            <a:avLst/>
          </a:prstGeom>
        </p:spPr>
        <p:txBody>
          <a:bodyPr lIns="0" tIns="0" rIns="0" bIns="0"/>
          <a:lstStyle>
            <a:lvl1pPr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indent="2286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indent="4572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indent="6858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indent="914400" defTabSz="584200">
              <a:spcBef>
                <a:spcPts val="0"/>
              </a:spcBef>
              <a:defRPr sz="2400">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One</a:t>
            </a:r>
            <a:endParaRPr sz="2400">
              <a:solidFill>
                <a:srgbClr val="FFFFFF"/>
              </a:solidFill>
              <a:effectLst>
                <a:outerShdw sx="100000" sy="100000" kx="0" ky="0" algn="b" rotWithShape="0" blurRad="50800" dist="25400" dir="5400000">
                  <a:srgbClr val="000000"/>
                </a:outerShdw>
              </a:effectLst>
            </a:endParaRPr>
          </a:p>
          <a:p>
            <a:pPr lvl="1">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Two</a:t>
            </a:r>
            <a:endParaRPr sz="2400">
              <a:solidFill>
                <a:srgbClr val="FFFFFF"/>
              </a:solidFill>
              <a:effectLst>
                <a:outerShdw sx="100000" sy="100000" kx="0" ky="0" algn="b" rotWithShape="0" blurRad="50800" dist="25400" dir="5400000">
                  <a:srgbClr val="000000"/>
                </a:outerShdw>
              </a:effectLst>
            </a:endParaRPr>
          </a:p>
          <a:p>
            <a:pPr lvl="2">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Three</a:t>
            </a:r>
            <a:endParaRPr sz="2400">
              <a:solidFill>
                <a:srgbClr val="FFFFFF"/>
              </a:solidFill>
              <a:effectLst>
                <a:outerShdw sx="100000" sy="100000" kx="0" ky="0" algn="b" rotWithShape="0" blurRad="50800" dist="25400" dir="5400000">
                  <a:srgbClr val="000000"/>
                </a:outerShdw>
              </a:effectLst>
            </a:endParaRPr>
          </a:p>
          <a:p>
            <a:pPr lvl="3">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Four</a:t>
            </a:r>
            <a:endParaRPr sz="2400">
              <a:solidFill>
                <a:srgbClr val="FFFFFF"/>
              </a:solidFill>
              <a:effectLst>
                <a:outerShdw sx="100000" sy="100000" kx="0" ky="0" algn="b" rotWithShape="0" blurRad="50800" dist="25400" dir="5400000">
                  <a:srgbClr val="000000"/>
                </a:outerShdw>
              </a:effectLst>
            </a:endParaRPr>
          </a:p>
          <a:p>
            <a:pPr lvl="4">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Shape 18"/>
          <p:cNvSpPr/>
          <p:nvPr>
            <p:ph type="title"/>
          </p:nvPr>
        </p:nvSpPr>
        <p:spPr>
          <a:xfrm>
            <a:off x="762000" y="203200"/>
            <a:ext cx="11480800" cy="2146300"/>
          </a:xfrm>
          <a:prstGeom prst="rect">
            <a:avLst/>
          </a:prstGeom>
        </p:spPr>
        <p:txBody>
          <a:bodyPr anchor="ctr"/>
          <a:lstStyle>
            <a:lvl1pPr defTabSz="584200">
              <a:defRPr b="1" cap="none"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title"/>
          </p:nvPr>
        </p:nvSpPr>
        <p:spPr>
          <a:xfrm>
            <a:off x="762000" y="203200"/>
            <a:ext cx="11480800" cy="2146300"/>
          </a:xfrm>
          <a:prstGeom prst="rect">
            <a:avLst/>
          </a:prstGeom>
        </p:spPr>
        <p:txBody>
          <a:bodyPr anchor="ctr"/>
          <a:lstStyle>
            <a:lvl1pPr defTabSz="584200">
              <a:defRPr b="1" cap="none"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21" name="Shape 21"/>
          <p:cNvSpPr/>
          <p:nvPr>
            <p:ph type="body" idx="1"/>
          </p:nvPr>
        </p:nvSpPr>
        <p:spPr>
          <a:xfrm>
            <a:off x="762000" y="2413000"/>
            <a:ext cx="11480800" cy="6362700"/>
          </a:xfrm>
          <a:prstGeom prst="rect">
            <a:avLst/>
          </a:prstGeom>
        </p:spPr>
        <p:txBody>
          <a:bodyPr lIns="0" tIns="0" rIns="0" bIns="0" anchor="ctr"/>
          <a:lstStyle>
            <a:lvl1pPr marL="4064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One</a:t>
            </a:r>
            <a:endParaRPr sz="34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Two</a:t>
            </a:r>
            <a:endParaRPr sz="34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Three</a:t>
            </a:r>
            <a:endParaRPr sz="34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Four</a:t>
            </a:r>
            <a:endParaRPr sz="34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762000" y="203200"/>
            <a:ext cx="11480800" cy="2146300"/>
          </a:xfrm>
          <a:prstGeom prst="rect">
            <a:avLst/>
          </a:prstGeom>
        </p:spPr>
        <p:txBody>
          <a:bodyPr anchor="ctr"/>
          <a:lstStyle>
            <a:lvl1pPr defTabSz="584200">
              <a:defRPr b="1" cap="none"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24" name="Shape 24"/>
          <p:cNvSpPr/>
          <p:nvPr>
            <p:ph type="body" idx="1"/>
          </p:nvPr>
        </p:nvSpPr>
        <p:spPr>
          <a:xfrm>
            <a:off x="762000" y="2374900"/>
            <a:ext cx="5384800" cy="6807200"/>
          </a:xfrm>
          <a:prstGeom prst="rect">
            <a:avLst/>
          </a:prstGeom>
        </p:spPr>
        <p:txBody>
          <a:bodyPr lIns="0" tIns="0" rIns="0" bIns="0" anchor="ctr"/>
          <a:lstStyle>
            <a:lvl1pPr marL="342900" indent="-342900" algn="l" defTabSz="584200">
              <a:spcBef>
                <a:spcPts val="3200"/>
              </a:spcBef>
              <a:buClr>
                <a:srgbClr val="EBEBEB"/>
              </a:buClr>
              <a:buSzPct val="75000"/>
              <a:buChar char="•"/>
              <a:defRPr sz="2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685800" indent="-342900" algn="l" defTabSz="584200">
              <a:spcBef>
                <a:spcPts val="3200"/>
              </a:spcBef>
              <a:buClr>
                <a:srgbClr val="EBEBEB"/>
              </a:buClr>
              <a:buSzPct val="75000"/>
              <a:buChar char="•"/>
              <a:defRPr sz="2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028700" indent="-342900" algn="l" defTabSz="584200">
              <a:spcBef>
                <a:spcPts val="3200"/>
              </a:spcBef>
              <a:buClr>
                <a:srgbClr val="EBEBEB"/>
              </a:buClr>
              <a:buSzPct val="75000"/>
              <a:buChar char="•"/>
              <a:defRPr sz="2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371600" indent="-342900" algn="l" defTabSz="584200">
              <a:spcBef>
                <a:spcPts val="3200"/>
              </a:spcBef>
              <a:buClr>
                <a:srgbClr val="EBEBEB"/>
              </a:buClr>
              <a:buSzPct val="75000"/>
              <a:buChar char="•"/>
              <a:defRPr sz="2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1714500" indent="-342900" algn="l" defTabSz="584200">
              <a:spcBef>
                <a:spcPts val="3200"/>
              </a:spcBef>
              <a:buClr>
                <a:srgbClr val="EBEBEB"/>
              </a:buClr>
              <a:buSzPct val="75000"/>
              <a:buChar char="•"/>
              <a:defRPr sz="2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One</a:t>
            </a:r>
            <a:endParaRPr sz="28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Two</a:t>
            </a:r>
            <a:endParaRPr sz="28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Three</a:t>
            </a:r>
            <a:endParaRPr sz="28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Four</a:t>
            </a:r>
            <a:endParaRPr sz="28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body" idx="1"/>
          </p:nvPr>
        </p:nvSpPr>
        <p:spPr>
          <a:xfrm>
            <a:off x="762000" y="965200"/>
            <a:ext cx="11480800" cy="7823200"/>
          </a:xfrm>
          <a:prstGeom prst="rect">
            <a:avLst/>
          </a:prstGeom>
        </p:spPr>
        <p:txBody>
          <a:bodyPr lIns="0" tIns="0" rIns="0" bIns="0" anchor="ctr"/>
          <a:lstStyle>
            <a:lvl1pPr marL="4064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lgn="l"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lvl="0">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One</a:t>
            </a:r>
            <a:endParaRPr sz="34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Two</a:t>
            </a:r>
            <a:endParaRPr sz="34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Three</a:t>
            </a:r>
            <a:endParaRPr sz="34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Four</a:t>
            </a:r>
            <a:endParaRPr sz="34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image2.png"/>
          <p:cNvPicPr/>
          <p:nvPr/>
        </p:nvPicPr>
        <p:blipFill>
          <a:blip r:embed="rId3">
            <a:extLst/>
          </a:blip>
          <a:stretch>
            <a:fillRect/>
          </a:stretch>
        </p:blipFill>
        <p:spPr>
          <a:xfrm>
            <a:off x="-1" y="-1"/>
            <a:ext cx="13004801" cy="9733068"/>
          </a:xfrm>
          <a:prstGeom prst="rect">
            <a:avLst/>
          </a:prstGeom>
          <a:ln w="12700">
            <a:miter lim="400000"/>
          </a:ln>
        </p:spPr>
      </p:pic>
      <p:sp>
        <p:nvSpPr>
          <p:cNvPr id="3" name="Shape 3"/>
          <p:cNvSpPr/>
          <p:nvPr>
            <p:ph type="title"/>
          </p:nvPr>
        </p:nvSpPr>
        <p:spPr>
          <a:xfrm>
            <a:off x="600220" y="-1"/>
            <a:ext cx="11704321" cy="455168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defRPr cap="none" sz="1800">
                <a:solidFill>
                  <a:srgbClr val="000000"/>
                </a:solidFill>
                <a:effectLst/>
              </a:defRPr>
            </a:pPr>
            <a:r>
              <a:rPr cap="all" sz="6800">
                <a:solidFill>
                  <a:srgbClr val="D97A92"/>
                </a:solidFill>
                <a:effectLst>
                  <a:outerShdw sx="100000" sy="100000" kx="0" ky="0" algn="b" rotWithShape="0" blurRad="127000" dist="200000" dir="2700000">
                    <a:srgbClr val="000000">
                      <a:alpha val="30000"/>
                    </a:srgbClr>
                  </a:outerShdw>
                </a:effectLst>
              </a:rPr>
              <a:t>Title Text</a:t>
            </a:r>
          </a:p>
        </p:txBody>
      </p:sp>
      <p:sp>
        <p:nvSpPr>
          <p:cNvPr id="4" name="Shape 4"/>
          <p:cNvSpPr/>
          <p:nvPr>
            <p:ph type="sldNum" sz="quarter" idx="2"/>
          </p:nvPr>
        </p:nvSpPr>
        <p:spPr>
          <a:xfrm>
            <a:off x="11921066" y="265288"/>
            <a:ext cx="1083735" cy="254001"/>
          </a:xfrm>
          <a:prstGeom prst="rect">
            <a:avLst/>
          </a:prstGeom>
          <a:ln w="12700">
            <a:miter lim="400000"/>
          </a:ln>
        </p:spPr>
        <p:txBody>
          <a:bodyPr lIns="0" tIns="0" rIns="0" bIns="0" anchor="b">
            <a:spAutoFit/>
          </a:bodyPr>
          <a:lstStyle>
            <a:lvl1pPr algn="r" defTabSz="914400">
              <a:defRPr sz="1600">
                <a:solidFill>
                  <a:srgbClr val="000000"/>
                </a:solidFill>
                <a:latin typeface="Book Antiqua"/>
                <a:ea typeface="Book Antiqua"/>
                <a:cs typeface="Book Antiqua"/>
                <a:sym typeface="Book Antiqua"/>
              </a:defRPr>
            </a:lvl1pPr>
          </a:lstStyle>
          <a:p>
            <a:pPr lvl="0">
              <a:defRPr>
                <a:effectLst/>
              </a:defRPr>
            </a:pPr>
            <a:fld id="{86CB4B4D-7CA3-9044-876B-883B54F8677D}" type="slidenum"/>
          </a:p>
        </p:txBody>
      </p:sp>
      <p:sp>
        <p:nvSpPr>
          <p:cNvPr id="5" name="Shape 5"/>
          <p:cNvSpPr/>
          <p:nvPr>
            <p:ph type="body" idx="1"/>
          </p:nvPr>
        </p:nvSpPr>
        <p:spPr>
          <a:xfrm>
            <a:off x="1950719" y="4738415"/>
            <a:ext cx="9103361" cy="493098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Lst>
  <p:transition spd="med" advClick="1"/>
  <p:txStyles>
    <p:titleStyle>
      <a:lvl1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1pPr>
      <a:lvl2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2pPr>
      <a:lvl3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3pPr>
      <a:lvl4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4pPr>
      <a:lvl5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5pPr>
      <a:lvl6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6pPr>
      <a:lvl7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7pPr>
      <a:lvl8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8pPr>
      <a:lvl9pPr algn="ctr">
        <a:defRPr cap="all" sz="6800">
          <a:solidFill>
            <a:srgbClr val="D97A92"/>
          </a:solidFill>
          <a:effectLst>
            <a:outerShdw sx="100000" sy="100000" kx="0" ky="0" algn="b" rotWithShape="0" blurRad="127000" dist="200000" dir="2700000">
              <a:srgbClr val="000000">
                <a:alpha val="30000"/>
              </a:srgbClr>
            </a:outerShdw>
          </a:effectLst>
          <a:latin typeface="Lucida Sans Regular"/>
          <a:ea typeface="Lucida Sans Regular"/>
          <a:cs typeface="Lucida Sans Regular"/>
          <a:sym typeface="Lucida Sans Regular"/>
        </a:defRPr>
      </a:lvl9pPr>
    </p:titleStyle>
    <p:bodyStyle>
      <a:lvl1pPr algn="ctr">
        <a:spcBef>
          <a:spcPts val="600"/>
        </a:spcBef>
        <a:defRPr sz="3800">
          <a:solidFill>
            <a:srgbClr val="FFFFFF"/>
          </a:solidFill>
          <a:latin typeface="Book Antiqua"/>
          <a:ea typeface="Book Antiqua"/>
          <a:cs typeface="Book Antiqua"/>
          <a:sym typeface="Book Antiqua"/>
        </a:defRPr>
      </a:lvl1pPr>
      <a:lvl2pPr indent="457200" algn="ctr">
        <a:spcBef>
          <a:spcPts val="600"/>
        </a:spcBef>
        <a:defRPr sz="3800">
          <a:solidFill>
            <a:srgbClr val="FFFFFF"/>
          </a:solidFill>
          <a:latin typeface="Book Antiqua"/>
          <a:ea typeface="Book Antiqua"/>
          <a:cs typeface="Book Antiqua"/>
          <a:sym typeface="Book Antiqua"/>
        </a:defRPr>
      </a:lvl2pPr>
      <a:lvl3pPr indent="914400" algn="ctr">
        <a:spcBef>
          <a:spcPts val="600"/>
        </a:spcBef>
        <a:defRPr sz="3800">
          <a:solidFill>
            <a:srgbClr val="FFFFFF"/>
          </a:solidFill>
          <a:latin typeface="Book Antiqua"/>
          <a:ea typeface="Book Antiqua"/>
          <a:cs typeface="Book Antiqua"/>
          <a:sym typeface="Book Antiqua"/>
        </a:defRPr>
      </a:lvl3pPr>
      <a:lvl4pPr indent="1371600" algn="ctr">
        <a:spcBef>
          <a:spcPts val="600"/>
        </a:spcBef>
        <a:defRPr sz="3800">
          <a:solidFill>
            <a:srgbClr val="FFFFFF"/>
          </a:solidFill>
          <a:latin typeface="Book Antiqua"/>
          <a:ea typeface="Book Antiqua"/>
          <a:cs typeface="Book Antiqua"/>
          <a:sym typeface="Book Antiqua"/>
        </a:defRPr>
      </a:lvl4pPr>
      <a:lvl5pPr indent="1828800" algn="ctr">
        <a:spcBef>
          <a:spcPts val="600"/>
        </a:spcBef>
        <a:defRPr sz="3800">
          <a:solidFill>
            <a:srgbClr val="FFFFFF"/>
          </a:solidFill>
          <a:latin typeface="Book Antiqua"/>
          <a:ea typeface="Book Antiqua"/>
          <a:cs typeface="Book Antiqua"/>
          <a:sym typeface="Book Antiqua"/>
        </a:defRPr>
      </a:lvl5pPr>
      <a:lvl6pPr indent="2286000" algn="ctr">
        <a:spcBef>
          <a:spcPts val="600"/>
        </a:spcBef>
        <a:defRPr sz="3800">
          <a:solidFill>
            <a:srgbClr val="FFFFFF"/>
          </a:solidFill>
          <a:latin typeface="Book Antiqua"/>
          <a:ea typeface="Book Antiqua"/>
          <a:cs typeface="Book Antiqua"/>
          <a:sym typeface="Book Antiqua"/>
        </a:defRPr>
      </a:lvl6pPr>
      <a:lvl7pPr indent="2743200" algn="ctr">
        <a:spcBef>
          <a:spcPts val="600"/>
        </a:spcBef>
        <a:defRPr sz="3800">
          <a:solidFill>
            <a:srgbClr val="FFFFFF"/>
          </a:solidFill>
          <a:latin typeface="Book Antiqua"/>
          <a:ea typeface="Book Antiqua"/>
          <a:cs typeface="Book Antiqua"/>
          <a:sym typeface="Book Antiqua"/>
        </a:defRPr>
      </a:lvl7pPr>
      <a:lvl8pPr indent="3200400" algn="ctr">
        <a:spcBef>
          <a:spcPts val="600"/>
        </a:spcBef>
        <a:defRPr sz="3800">
          <a:solidFill>
            <a:srgbClr val="FFFFFF"/>
          </a:solidFill>
          <a:latin typeface="Book Antiqua"/>
          <a:ea typeface="Book Antiqua"/>
          <a:cs typeface="Book Antiqua"/>
          <a:sym typeface="Book Antiqua"/>
        </a:defRPr>
      </a:lvl8pPr>
      <a:lvl9pPr indent="3657600" algn="ctr">
        <a:spcBef>
          <a:spcPts val="600"/>
        </a:spcBef>
        <a:defRPr sz="3800">
          <a:solidFill>
            <a:srgbClr val="FFFFFF"/>
          </a:solidFill>
          <a:latin typeface="Book Antiqua"/>
          <a:ea typeface="Book Antiqua"/>
          <a:cs typeface="Book Antiqua"/>
          <a:sym typeface="Book Antiqua"/>
        </a:defRPr>
      </a:lvl9pPr>
    </p:bodyStyle>
    <p:otherStyle>
      <a:lvl1pPr algn="r">
        <a:defRPr sz="1600">
          <a:solidFill>
            <a:schemeClr val="tx1"/>
          </a:solidFill>
          <a:latin typeface="+mn-lt"/>
          <a:ea typeface="+mn-ea"/>
          <a:cs typeface="+mn-cs"/>
          <a:sym typeface="Book Antiqua"/>
        </a:defRPr>
      </a:lvl1pPr>
      <a:lvl2pPr indent="457200" algn="r">
        <a:defRPr sz="1600">
          <a:solidFill>
            <a:schemeClr val="tx1"/>
          </a:solidFill>
          <a:latin typeface="+mn-lt"/>
          <a:ea typeface="+mn-ea"/>
          <a:cs typeface="+mn-cs"/>
          <a:sym typeface="Book Antiqua"/>
        </a:defRPr>
      </a:lvl2pPr>
      <a:lvl3pPr indent="914400" algn="r">
        <a:defRPr sz="1600">
          <a:solidFill>
            <a:schemeClr val="tx1"/>
          </a:solidFill>
          <a:latin typeface="+mn-lt"/>
          <a:ea typeface="+mn-ea"/>
          <a:cs typeface="+mn-cs"/>
          <a:sym typeface="Book Antiqua"/>
        </a:defRPr>
      </a:lvl3pPr>
      <a:lvl4pPr indent="1371600" algn="r">
        <a:defRPr sz="1600">
          <a:solidFill>
            <a:schemeClr val="tx1"/>
          </a:solidFill>
          <a:latin typeface="+mn-lt"/>
          <a:ea typeface="+mn-ea"/>
          <a:cs typeface="+mn-cs"/>
          <a:sym typeface="Book Antiqua"/>
        </a:defRPr>
      </a:lvl4pPr>
      <a:lvl5pPr indent="1828800" algn="r">
        <a:defRPr sz="1600">
          <a:solidFill>
            <a:schemeClr val="tx1"/>
          </a:solidFill>
          <a:latin typeface="+mn-lt"/>
          <a:ea typeface="+mn-ea"/>
          <a:cs typeface="+mn-cs"/>
          <a:sym typeface="Book Antiqua"/>
        </a:defRPr>
      </a:lvl5pPr>
      <a:lvl6pPr indent="2286000" algn="r">
        <a:defRPr sz="1600">
          <a:solidFill>
            <a:schemeClr val="tx1"/>
          </a:solidFill>
          <a:latin typeface="+mn-lt"/>
          <a:ea typeface="+mn-ea"/>
          <a:cs typeface="+mn-cs"/>
          <a:sym typeface="Book Antiqua"/>
        </a:defRPr>
      </a:lvl6pPr>
      <a:lvl7pPr indent="2743200" algn="r">
        <a:defRPr sz="1600">
          <a:solidFill>
            <a:schemeClr val="tx1"/>
          </a:solidFill>
          <a:latin typeface="+mn-lt"/>
          <a:ea typeface="+mn-ea"/>
          <a:cs typeface="+mn-cs"/>
          <a:sym typeface="Book Antiqua"/>
        </a:defRPr>
      </a:lvl7pPr>
      <a:lvl8pPr indent="3200400" algn="r">
        <a:defRPr sz="1600">
          <a:solidFill>
            <a:schemeClr val="tx1"/>
          </a:solidFill>
          <a:latin typeface="+mn-lt"/>
          <a:ea typeface="+mn-ea"/>
          <a:cs typeface="+mn-cs"/>
          <a:sym typeface="Book Antiqua"/>
        </a:defRPr>
      </a:lvl8pPr>
      <a:lvl9pPr indent="3657600" algn="r">
        <a:defRPr sz="1600">
          <a:solidFill>
            <a:schemeClr val="tx1"/>
          </a:solidFill>
          <a:latin typeface="+mn-lt"/>
          <a:ea typeface="+mn-ea"/>
          <a:cs typeface="+mn-cs"/>
          <a:sym typeface="Book Antiqu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9.png"/><Relationship Id="rId7" Type="http://schemas.openxmlformats.org/officeDocument/2006/relationships/image" Target="../media/image18.png"/><Relationship Id="rId8" Type="http://schemas.openxmlformats.org/officeDocument/2006/relationships/image" Target="../media/image3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31.png"/><Relationship Id="rId7" Type="http://schemas.openxmlformats.org/officeDocument/2006/relationships/image" Target="../media/image2.tif"/><Relationship Id="rId8" Type="http://schemas.openxmlformats.org/officeDocument/2006/relationships/image" Target="../media/image18.png"/><Relationship Id="rId9" Type="http://schemas.openxmlformats.org/officeDocument/2006/relationships/image" Target="../media/image3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2.tif"/><Relationship Id="rId9" Type="http://schemas.openxmlformats.org/officeDocument/2006/relationships/image" Target="../media/image1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3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3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3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3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3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40.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9.png"/><Relationship Id="rId9" Type="http://schemas.openxmlformats.org/officeDocument/2006/relationships/image" Target="../media/image2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22.png"/><Relationship Id="rId8" Type="http://schemas.openxmlformats.org/officeDocument/2006/relationships/image" Target="../media/image2.tif"/><Relationship Id="rId9" Type="http://schemas.openxmlformats.org/officeDocument/2006/relationships/image" Target="../media/image1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2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image" Target="../media/image2.tif"/><Relationship Id="rId8" Type="http://schemas.openxmlformats.org/officeDocument/2006/relationships/image" Target="../media/image18.png"/><Relationship Id="rId9" Type="http://schemas.openxmlformats.org/officeDocument/2006/relationships/image" Target="../media/image2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7.png"/><Relationship Id="rId7" Type="http://schemas.openxmlformats.org/officeDocument/2006/relationships/image" Target="../media/image2.tif"/><Relationship Id="rId8" Type="http://schemas.openxmlformats.org/officeDocument/2006/relationships/image" Target="../media/image18.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sldNum" sz="quarter" idx="2"/>
          </p:nvPr>
        </p:nvSpPr>
        <p:spPr>
          <a:xfrm>
            <a:off x="12761416" y="497185"/>
            <a:ext cx="243385" cy="377230"/>
          </a:xfrm>
          <a:prstGeom prst="rect">
            <a:avLst/>
          </a:prstGeom>
          <a:extLst>
            <a:ext uri="{C572A759-6A51-4108-AA02-DFA0A04FC94B}">
              <ma14:wrappingTextBoxFlag xmlns:ma14="http://schemas.microsoft.com/office/mac/drawingml/2011/main" val="1"/>
            </a:ext>
          </a:extLst>
        </p:spPr>
        <p:txBody>
          <a:bodyPr/>
          <a:lstStyle/>
          <a:p>
            <a:pPr lvl="0">
              <a:defRPr sz="1800">
                <a:effectLst/>
                <a:uFillTx/>
              </a:defRPr>
            </a:pPr>
            <a:fld id="{86CB4B4D-7CA3-9044-876B-883B54F8677D}" type="slidenum">
              <a:rPr sz="2400">
                <a:uFill>
                  <a:solidFill/>
                </a:uFill>
              </a:rPr>
            </a:fld>
          </a:p>
        </p:txBody>
      </p:sp>
      <p:pic>
        <p:nvPicPr>
          <p:cNvPr id="67" name="pasted-image.tif"/>
          <p:cNvPicPr/>
          <p:nvPr/>
        </p:nvPicPr>
        <p:blipFill>
          <a:blip r:embed="rId2">
            <a:extLst/>
          </a:blip>
          <a:srcRect l="0" t="6212" r="0" b="18823"/>
          <a:stretch>
            <a:fillRect/>
          </a:stretch>
        </p:blipFill>
        <p:spPr>
          <a:xfrm>
            <a:off x="6350" y="2314"/>
            <a:ext cx="13004887" cy="9748972"/>
          </a:xfrm>
          <a:prstGeom prst="rect">
            <a:avLst/>
          </a:prstGeom>
          <a:ln w="12700">
            <a:miter lim="400000"/>
          </a:ln>
        </p:spPr>
      </p:pic>
      <p:pic>
        <p:nvPicPr>
          <p:cNvPr id="68" name="pasted-image.pdf"/>
          <p:cNvPicPr/>
          <p:nvPr/>
        </p:nvPicPr>
        <p:blipFill>
          <a:blip r:embed="rId3">
            <a:extLst/>
          </a:blip>
          <a:stretch>
            <a:fillRect/>
          </a:stretch>
        </p:blipFill>
        <p:spPr>
          <a:xfrm>
            <a:off x="3848786" y="2417298"/>
            <a:ext cx="8672380" cy="2170397"/>
          </a:xfrm>
          <a:prstGeom prst="rect">
            <a:avLst/>
          </a:prstGeom>
          <a:ln w="12700">
            <a:miter lim="400000"/>
          </a:ln>
          <a:effectLst>
            <a:outerShdw sx="100000" sy="100000" kx="0" ky="0" algn="b" rotWithShape="0" blurRad="152400" dist="76200" dir="2700000">
              <a:srgbClr val="000000"/>
            </a:outerShdw>
          </a:effectLst>
        </p:spPr>
      </p:pic>
      <p:pic>
        <p:nvPicPr>
          <p:cNvPr id="69" name="pasted-image.pdf"/>
          <p:cNvPicPr/>
          <p:nvPr/>
        </p:nvPicPr>
        <p:blipFill>
          <a:blip r:embed="rId4">
            <a:extLst/>
          </a:blip>
          <a:stretch>
            <a:fillRect/>
          </a:stretch>
        </p:blipFill>
        <p:spPr>
          <a:xfrm>
            <a:off x="3190118" y="-376829"/>
            <a:ext cx="9337188" cy="3759456"/>
          </a:xfrm>
          <a:prstGeom prst="rect">
            <a:avLst/>
          </a:prstGeom>
          <a:ln w="12700">
            <a:miter lim="400000"/>
          </a:ln>
          <a:effectLst>
            <a:outerShdw sx="100000" sy="100000" kx="0" ky="0" algn="b" rotWithShape="0" blurRad="152400" dist="76200" dir="2700000">
              <a:srgbClr val="000000"/>
            </a:outerShdw>
          </a:effectLst>
        </p:spPr>
      </p:pic>
      <p:pic>
        <p:nvPicPr>
          <p:cNvPr id="70" name="pasted-image.pdf"/>
          <p:cNvPicPr/>
          <p:nvPr/>
        </p:nvPicPr>
        <p:blipFill>
          <a:blip r:embed="rId5">
            <a:extLst/>
          </a:blip>
          <a:stretch>
            <a:fillRect/>
          </a:stretch>
        </p:blipFill>
        <p:spPr>
          <a:xfrm>
            <a:off x="6681017" y="1243836"/>
            <a:ext cx="3008115" cy="2170348"/>
          </a:xfrm>
          <a:prstGeom prst="rect">
            <a:avLst/>
          </a:prstGeom>
          <a:ln w="12700">
            <a:miter lim="400000"/>
          </a:ln>
          <a:effectLst>
            <a:outerShdw sx="100000" sy="100000" kx="0" ky="0" algn="b" rotWithShape="0" blurRad="152400" dist="76200" dir="2700000">
              <a:srgbClr val="000000"/>
            </a:outerShdw>
          </a:effectLst>
        </p:spPr>
      </p:pic>
      <p:sp>
        <p:nvSpPr>
          <p:cNvPr id="71" name="Shape 71"/>
          <p:cNvSpPr/>
          <p:nvPr/>
        </p:nvSpPr>
        <p:spPr>
          <a:xfrm>
            <a:off x="1478529" y="7766325"/>
            <a:ext cx="10060442" cy="1739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7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6700">
                <a:solidFill>
                  <a:srgbClr val="FFFFFF"/>
                </a:solidFill>
                <a:effectLst>
                  <a:outerShdw sx="100000" sy="100000" kx="0" ky="0" algn="b" rotWithShape="0" blurRad="63500" dist="63500" dir="2965353">
                    <a:srgbClr val="000000"/>
                  </a:outerShdw>
                </a:effectLst>
              </a:rPr>
              <a:t>Revelation 21:5–8 (NKJV)</a:t>
            </a:r>
          </a:p>
        </p:txBody>
      </p:sp>
      <p:pic>
        <p:nvPicPr>
          <p:cNvPr id="72" name="pasted-image.pdf"/>
          <p:cNvPicPr/>
          <p:nvPr/>
        </p:nvPicPr>
        <p:blipFill>
          <a:blip r:embed="rId6">
            <a:extLst/>
          </a:blip>
          <a:stretch>
            <a:fillRect/>
          </a:stretch>
        </p:blipFill>
        <p:spPr>
          <a:xfrm>
            <a:off x="330200" y="533400"/>
            <a:ext cx="3542423" cy="3125667"/>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31"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32"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33"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134" name=""/>
          <p:cNvPicPr/>
          <p:nvPr/>
        </p:nvPicPr>
        <p:blipFill>
          <a:blip r:embed="rId6">
            <a:extLst/>
          </a:blip>
          <a:stretch>
            <a:fillRect/>
          </a:stretch>
        </p:blipFill>
        <p:spPr>
          <a:xfrm>
            <a:off x="52476" y="1350433"/>
            <a:ext cx="12899848" cy="1778001"/>
          </a:xfrm>
          <a:prstGeom prst="rect">
            <a:avLst/>
          </a:prstGeom>
        </p:spPr>
      </p:pic>
      <p:sp>
        <p:nvSpPr>
          <p:cNvPr id="135" name="Shape 135"/>
          <p:cNvSpPr/>
          <p:nvPr/>
        </p:nvSpPr>
        <p:spPr>
          <a:xfrm>
            <a:off x="4796433" y="2972250"/>
            <a:ext cx="8081367" cy="664951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787399" indent="-787399" algn="l">
              <a:spcBef>
                <a:spcPts val="1000"/>
              </a:spcBef>
              <a:buSzPct val="50000"/>
              <a:buBlip>
                <a:blip r:embed="rId7"/>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Faith In Who Jesus Is -             </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(1 John 1:1-3; 4:4; 5:5; John 1:1,2; 8:24; Col. 1:13-17; Heb 1:1,2) </a:t>
            </a:r>
            <a:endPar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endParaRPr>
          </a:p>
          <a:p>
            <a:pPr lvl="0" marL="787399" indent="-787399" algn="l">
              <a:spcBef>
                <a:spcPts val="1000"/>
              </a:spcBef>
              <a:buSzPct val="50000"/>
              <a:buBlip>
                <a:blip r:embed="rId7"/>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Faith In What Jesus Did – </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(1 Jn 4:2; 3:16; 2:2; 1 Tim 2:5; Heb 7:25)</a:t>
            </a:r>
            <a:endPar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endParaRPr>
          </a:p>
          <a:p>
            <a:pPr lvl="0" marL="787399" indent="-787399" algn="l">
              <a:spcBef>
                <a:spcPts val="1000"/>
              </a:spcBef>
              <a:buSzPct val="50000"/>
              <a:buBlip>
                <a:blip r:embed="rId7"/>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Faith In What Jesus Has Said </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(Mt 17:5; Luke 6:46; Luke 13:3; Mt 10:32; Mark 16:16; Mt 28:18-20)</a:t>
            </a:r>
            <a:endPar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endParaRPr>
          </a:p>
          <a:p>
            <a:pPr lvl="0" marL="787399" indent="-787399" algn="l">
              <a:spcBef>
                <a:spcPts val="1000"/>
              </a:spcBef>
              <a:buSzPct val="50000"/>
              <a:buBlip>
                <a:blip r:embed="rId7"/>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Faith in what Jesus does - </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(1 Jn 2:2; 1 Tim 2:5; Heb 7:24,25; 9:24)</a:t>
            </a:r>
            <a:endPar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endParaRPr>
          </a:p>
          <a:p>
            <a:pPr lvl="0" marL="787399" indent="-787399" algn="l">
              <a:spcBef>
                <a:spcPts val="1000"/>
              </a:spcBef>
              <a:buSzPct val="50000"/>
              <a:buBlip>
                <a:blip r:embed="rId7"/>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Faith in what Jesus will do - </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(2 Cor 5:10; Acts 17:30,31; Mt 25:31-46)</a:t>
            </a:r>
          </a:p>
        </p:txBody>
      </p:sp>
      <p:pic>
        <p:nvPicPr>
          <p:cNvPr id="136" name=""/>
          <p:cNvPicPr/>
          <p:nvPr/>
        </p:nvPicPr>
        <p:blipFill>
          <a:blip r:embed="rId8">
            <a:extLst/>
          </a:blip>
          <a:stretch>
            <a:fillRect/>
          </a:stretch>
        </p:blipFill>
        <p:spPr>
          <a:xfrm>
            <a:off x="127901" y="2829906"/>
            <a:ext cx="4696206" cy="6934201"/>
          </a:xfrm>
          <a:prstGeom prst="rect">
            <a:avLst/>
          </a:prstGeom>
          <a:effectLst>
            <a:outerShdw sx="100000" sy="100000" kx="0" ky="0" algn="b" rotWithShape="0" blurRad="152400" dist="150979" dir="27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35">
                                            <p:txEl>
                                              <p:pRg st="1" end="1"/>
                                            </p:txEl>
                                          </p:spTgt>
                                        </p:tgtEl>
                                        <p:attrNameLst>
                                          <p:attrName>style.visibility</p:attrName>
                                        </p:attrNameLst>
                                      </p:cBhvr>
                                      <p:to>
                                        <p:strVal val="visible"/>
                                      </p:to>
                                    </p:set>
                                    <p:animEffect filter="wipe(left)" transition="in">
                                      <p:cBhvr>
                                        <p:cTn id="7" dur="2000"/>
                                        <p:tgtEl>
                                          <p:spTgt spid="1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35">
                                            <p:txEl>
                                              <p:pRg st="2" end="2"/>
                                            </p:txEl>
                                          </p:spTgt>
                                        </p:tgtEl>
                                        <p:attrNameLst>
                                          <p:attrName>style.visibility</p:attrName>
                                        </p:attrNameLst>
                                      </p:cBhvr>
                                      <p:to>
                                        <p:strVal val="visible"/>
                                      </p:to>
                                    </p:set>
                                    <p:animEffect filter="wipe(left)" transition="in">
                                      <p:cBhvr>
                                        <p:cTn id="12" dur="2000"/>
                                        <p:tgtEl>
                                          <p:spTgt spid="1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35">
                                            <p:txEl>
                                              <p:pRg st="3" end="3"/>
                                            </p:txEl>
                                          </p:spTgt>
                                        </p:tgtEl>
                                        <p:attrNameLst>
                                          <p:attrName>style.visibility</p:attrName>
                                        </p:attrNameLst>
                                      </p:cBhvr>
                                      <p:to>
                                        <p:strVal val="visible"/>
                                      </p:to>
                                    </p:set>
                                    <p:animEffect filter="wipe(left)" transition="in">
                                      <p:cBhvr>
                                        <p:cTn id="17" dur="2000"/>
                                        <p:tgtEl>
                                          <p:spTgt spid="1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35">
                                            <p:txEl>
                                              <p:pRg st="4" end="4"/>
                                            </p:txEl>
                                          </p:spTgt>
                                        </p:tgtEl>
                                        <p:attrNameLst>
                                          <p:attrName>style.visibility</p:attrName>
                                        </p:attrNameLst>
                                      </p:cBhvr>
                                      <p:to>
                                        <p:strVal val="visible"/>
                                      </p:to>
                                    </p:set>
                                    <p:animEffect filter="wipe(left)" transition="in">
                                      <p:cBhvr>
                                        <p:cTn id="22" dur="2000"/>
                                        <p:tgtEl>
                                          <p:spTgt spid="13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8"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39"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40"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41"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142" name=""/>
          <p:cNvPicPr/>
          <p:nvPr/>
        </p:nvPicPr>
        <p:blipFill>
          <a:blip r:embed="rId6">
            <a:extLst/>
          </a:blip>
          <a:stretch>
            <a:fillRect/>
          </a:stretch>
        </p:blipFill>
        <p:spPr>
          <a:xfrm>
            <a:off x="52476" y="1350433"/>
            <a:ext cx="12899848" cy="1778001"/>
          </a:xfrm>
          <a:prstGeom prst="rect">
            <a:avLst/>
          </a:prstGeom>
        </p:spPr>
      </p:pic>
      <p:sp>
        <p:nvSpPr>
          <p:cNvPr id="143" name="Shape 143"/>
          <p:cNvSpPr/>
          <p:nvPr/>
        </p:nvSpPr>
        <p:spPr>
          <a:xfrm>
            <a:off x="4796433" y="3169708"/>
            <a:ext cx="8081367" cy="6369322"/>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787400" indent="-787400" algn="l">
              <a:spcBef>
                <a:spcPts val="1900"/>
              </a:spcBef>
              <a:buSzPct val="50000"/>
              <a:buBlip>
                <a:blip r:embed="rId7"/>
              </a:buBlip>
              <a:defRPr sz="1800">
                <a:solidFill>
                  <a:srgbClr val="000000"/>
                </a:solidFill>
                <a:effectLst/>
              </a:defRPr>
            </a:pPr>
            <a:r>
              <a:rPr sz="3000">
                <a:solidFill>
                  <a:srgbClr val="FFFFFF"/>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overcome the world</a:t>
            </a:r>
            <a:r>
              <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a:t>
            </a:r>
            <a:endPar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endParaRPr>
          </a:p>
          <a:p>
            <a:pPr lvl="1" marL="1130299" indent="-787399"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Sin</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 </a:t>
            </a:r>
            <a:r>
              <a:rPr sz="3000">
                <a:solidFill>
                  <a:srgbClr val="FFFFFF"/>
                </a:solidFill>
                <a:effectLst>
                  <a:outerShdw sx="100000" sy="100000" kx="0" ky="0" algn="b" rotWithShape="0" blurRad="152400" dist="76200" dir="2700000">
                    <a:srgbClr val="000000"/>
                  </a:outerShdw>
                </a:effectLst>
                <a:latin typeface="Adelon"/>
                <a:ea typeface="Adelon"/>
                <a:cs typeface="Adelon"/>
                <a:sym typeface="Adelon"/>
              </a:rPr>
              <a:t>(guilt; power &amp;  consequences) </a:t>
            </a:r>
            <a:endParaRPr sz="3400">
              <a:solidFill>
                <a:srgbClr val="FFFFFF"/>
              </a:solidFill>
              <a:effectLst>
                <a:outerShdw sx="100000" sy="100000" kx="0" ky="0" algn="b" rotWithShape="0" blurRad="152400" dist="76200" dir="2700000">
                  <a:srgbClr val="000000"/>
                </a:outerShdw>
              </a:effectLst>
              <a:latin typeface="Adelon"/>
              <a:ea typeface="Adelon"/>
              <a:cs typeface="Adelon"/>
              <a:sym typeface="Adelon"/>
            </a:endParaRPr>
          </a:p>
          <a:p>
            <a:pPr lvl="1" marL="1130299" indent="-787399"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Worry</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 </a:t>
            </a:r>
            <a:r>
              <a:rPr sz="2900">
                <a:solidFill>
                  <a:srgbClr val="FFFFFF"/>
                </a:solidFill>
                <a:effectLst>
                  <a:outerShdw sx="100000" sy="100000" kx="0" ky="0" algn="b" rotWithShape="0" blurRad="152400" dist="76200" dir="2700000">
                    <a:srgbClr val="000000"/>
                  </a:outerShdw>
                </a:effectLst>
                <a:latin typeface="Adelon"/>
                <a:ea typeface="Adelon"/>
                <a:cs typeface="Adelon"/>
                <a:sym typeface="Adelon"/>
              </a:rPr>
              <a:t>(Anxiety; fear; emotional distress) </a:t>
            </a:r>
            <a:endParaRPr sz="3400">
              <a:solidFill>
                <a:srgbClr val="FFFFFF"/>
              </a:solidFill>
              <a:effectLst>
                <a:outerShdw sx="100000" sy="100000" kx="0" ky="0" algn="b" rotWithShape="0" blurRad="152400" dist="76200" dir="2700000">
                  <a:srgbClr val="000000"/>
                </a:outerShdw>
              </a:effectLst>
              <a:latin typeface="Adelon"/>
              <a:ea typeface="Adelon"/>
              <a:cs typeface="Adelon"/>
              <a:sym typeface="Adelon"/>
            </a:endParaRPr>
          </a:p>
          <a:p>
            <a:pPr lvl="1" marL="1130299" indent="-787399"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Discontentment</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a:t>
            </a:r>
            <a:r>
              <a:rPr sz="2900">
                <a:solidFill>
                  <a:srgbClr val="FFFFFF"/>
                </a:solidFill>
                <a:effectLst>
                  <a:outerShdw sx="100000" sy="100000" kx="0" ky="0" algn="b" rotWithShape="0" blurRad="152400" dist="76200" dir="2700000">
                    <a:srgbClr val="000000"/>
                  </a:outerShdw>
                </a:effectLst>
                <a:latin typeface="Adelon"/>
                <a:ea typeface="Adelon"/>
                <a:cs typeface="Adelon"/>
                <a:sym typeface="Adelon"/>
              </a:rPr>
              <a:t> (dissatisfaction; unhappiness; murmuring)</a:t>
            </a:r>
            <a:endParaRPr sz="3400">
              <a:solidFill>
                <a:srgbClr val="FFFFFF"/>
              </a:solidFill>
              <a:effectLst>
                <a:outerShdw sx="100000" sy="100000" kx="0" ky="0" algn="b" rotWithShape="0" blurRad="152400" dist="76200" dir="2700000">
                  <a:srgbClr val="000000"/>
                </a:outerShdw>
              </a:effectLst>
              <a:latin typeface="Adelon"/>
              <a:ea typeface="Adelon"/>
              <a:cs typeface="Adelon"/>
              <a:sym typeface="Adelon"/>
            </a:endParaRPr>
          </a:p>
          <a:p>
            <a:pPr lvl="1" marL="1047415" indent="-704515"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Depression</a:t>
            </a:r>
            <a:r>
              <a:rPr sz="3800">
                <a:solidFill>
                  <a:srgbClr val="FFFFFF"/>
                </a:solidFill>
                <a:effectLst>
                  <a:outerShdw sx="100000" sy="100000" kx="0" ky="0" algn="b" rotWithShape="0" blurRad="152400" dist="76200" dir="2700000">
                    <a:srgbClr val="000000"/>
                  </a:outerShdw>
                </a:effectLst>
                <a:latin typeface="Adelon"/>
                <a:ea typeface="Adelon"/>
                <a:cs typeface="Adelon"/>
                <a:sym typeface="Adelon"/>
              </a:rPr>
              <a:t> –</a:t>
            </a:r>
            <a:r>
              <a:rPr sz="2800">
                <a:solidFill>
                  <a:srgbClr val="FFFFFF"/>
                </a:solidFill>
                <a:effectLst>
                  <a:outerShdw sx="100000" sy="100000" kx="0" ky="0" algn="b" rotWithShape="0" blurRad="152400" dist="76200" dir="2700000">
                    <a:srgbClr val="000000"/>
                  </a:outerShdw>
                </a:effectLst>
                <a:latin typeface="Adelon"/>
                <a:ea typeface="Adelon"/>
                <a:cs typeface="Adelon"/>
                <a:sym typeface="Adelon"/>
              </a:rPr>
              <a:t> (despair; helplessness)</a:t>
            </a:r>
            <a:endParaRPr sz="3800">
              <a:solidFill>
                <a:srgbClr val="FFFFFF"/>
              </a:solidFill>
              <a:effectLst>
                <a:outerShdw sx="100000" sy="100000" kx="0" ky="0" algn="b" rotWithShape="0" blurRad="152400" dist="76200" dir="2700000">
                  <a:srgbClr val="000000"/>
                </a:outerShdw>
              </a:effectLst>
              <a:latin typeface="Adelon"/>
              <a:ea typeface="Adelon"/>
              <a:cs typeface="Adelon"/>
              <a:sym typeface="Adelon"/>
            </a:endParaRPr>
          </a:p>
          <a:p>
            <a:pPr lvl="1" marL="1130299" indent="-787399"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Illness</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 </a:t>
            </a:r>
            <a:r>
              <a:rPr sz="2900">
                <a:solidFill>
                  <a:srgbClr val="FFFFFF"/>
                </a:solidFill>
                <a:effectLst>
                  <a:outerShdw sx="100000" sy="100000" kx="0" ky="0" algn="b" rotWithShape="0" blurRad="152400" dist="76200" dir="2700000">
                    <a:srgbClr val="000000"/>
                  </a:outerShdw>
                </a:effectLst>
                <a:latin typeface="Adelon"/>
                <a:ea typeface="Adelon"/>
                <a:cs typeface="Adelon"/>
                <a:sym typeface="Adelon"/>
              </a:rPr>
              <a:t>(pain, hardship; can’t function)</a:t>
            </a:r>
            <a:endParaRPr sz="3400">
              <a:solidFill>
                <a:srgbClr val="FFFFFF"/>
              </a:solidFill>
              <a:effectLst>
                <a:outerShdw sx="100000" sy="100000" kx="0" ky="0" algn="b" rotWithShape="0" blurRad="152400" dist="76200" dir="2700000">
                  <a:srgbClr val="000000"/>
                </a:outerShdw>
              </a:effectLst>
              <a:latin typeface="Adelon"/>
              <a:ea typeface="Adelon"/>
              <a:cs typeface="Adelon"/>
              <a:sym typeface="Adelon"/>
            </a:endParaRPr>
          </a:p>
          <a:p>
            <a:pPr lvl="1" marL="1130299" indent="-787399"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Grief</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 </a:t>
            </a:r>
            <a:r>
              <a:rPr sz="2900">
                <a:solidFill>
                  <a:srgbClr val="FFFFFF"/>
                </a:solidFill>
                <a:effectLst>
                  <a:outerShdw sx="100000" sy="100000" kx="0" ky="0" algn="b" rotWithShape="0" blurRad="152400" dist="76200" dir="2700000">
                    <a:srgbClr val="000000"/>
                  </a:outerShdw>
                </a:effectLst>
                <a:latin typeface="Adelon"/>
                <a:ea typeface="Adelon"/>
                <a:cs typeface="Adelon"/>
                <a:sym typeface="Adelon"/>
              </a:rPr>
              <a:t>(Deep mental anguish) </a:t>
            </a:r>
            <a:endParaRPr sz="3400">
              <a:solidFill>
                <a:srgbClr val="FFFFFF"/>
              </a:solidFill>
              <a:effectLst>
                <a:outerShdw sx="100000" sy="100000" kx="0" ky="0" algn="b" rotWithShape="0" blurRad="152400" dist="76200" dir="2700000">
                  <a:srgbClr val="000000"/>
                </a:outerShdw>
              </a:effectLst>
              <a:latin typeface="Adelon"/>
              <a:ea typeface="Adelon"/>
              <a:cs typeface="Adelon"/>
              <a:sym typeface="Adelon"/>
            </a:endParaRPr>
          </a:p>
          <a:p>
            <a:pPr lvl="1" marL="1130299" indent="-787399"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Loneliness</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 </a:t>
            </a:r>
            <a:r>
              <a:rPr sz="2900">
                <a:solidFill>
                  <a:srgbClr val="FFFFFF"/>
                </a:solidFill>
                <a:effectLst>
                  <a:outerShdw sx="100000" sy="100000" kx="0" ky="0" algn="b" rotWithShape="0" blurRad="152400" dist="76200" dir="2700000">
                    <a:srgbClr val="000000"/>
                  </a:outerShdw>
                </a:effectLst>
                <a:latin typeface="Adelon"/>
                <a:ea typeface="Adelon"/>
                <a:cs typeface="Adelon"/>
                <a:sym typeface="Adelon"/>
              </a:rPr>
              <a:t>(even if around people) </a:t>
            </a:r>
            <a:endParaRPr sz="3400">
              <a:solidFill>
                <a:srgbClr val="FFFFFF"/>
              </a:solidFill>
              <a:effectLst>
                <a:outerShdw sx="100000" sy="100000" kx="0" ky="0" algn="b" rotWithShape="0" blurRad="152400" dist="76200" dir="2700000">
                  <a:srgbClr val="000000"/>
                </a:outerShdw>
              </a:effectLst>
              <a:latin typeface="Adelon"/>
              <a:ea typeface="Adelon"/>
              <a:cs typeface="Adelon"/>
              <a:sym typeface="Adelon"/>
            </a:endParaRPr>
          </a:p>
          <a:p>
            <a:pPr lvl="1" marL="1130299" indent="-787399" algn="l">
              <a:spcBef>
                <a:spcPts val="1000"/>
              </a:spcBef>
              <a:buSzPct val="50000"/>
              <a:buBlip>
                <a:blip r:embed="rId8"/>
              </a:buBlip>
              <a:defRPr sz="1800">
                <a:solidFill>
                  <a:srgbClr val="000000"/>
                </a:solidFill>
                <a:effectLst/>
              </a:defRPr>
            </a:pPr>
            <a:r>
              <a:rPr sz="3400">
                <a:solidFill>
                  <a:srgbClr val="CE7123"/>
                </a:solidFill>
                <a:effectLst>
                  <a:outerShdw sx="100000" sy="100000" kx="0" ky="0" algn="b" rotWithShape="0" blurRad="152400" dist="76200" dir="2700000">
                    <a:srgbClr val="000000"/>
                  </a:outerShdw>
                </a:effectLst>
                <a:latin typeface="Denmark"/>
                <a:ea typeface="Denmark"/>
                <a:cs typeface="Denmark"/>
                <a:sym typeface="Denmark"/>
              </a:rPr>
              <a:t>Death</a:t>
            </a:r>
            <a:r>
              <a:rPr sz="3400">
                <a:solidFill>
                  <a:srgbClr val="FFFFFF"/>
                </a:solidFill>
                <a:effectLst>
                  <a:outerShdw sx="100000" sy="100000" kx="0" ky="0" algn="b" rotWithShape="0" blurRad="152400" dist="76200" dir="2700000">
                    <a:srgbClr val="000000"/>
                  </a:outerShdw>
                </a:effectLst>
                <a:latin typeface="Adelon"/>
                <a:ea typeface="Adelon"/>
                <a:cs typeface="Adelon"/>
                <a:sym typeface="Adelon"/>
              </a:rPr>
              <a:t> – </a:t>
            </a:r>
            <a:r>
              <a:rPr sz="2900">
                <a:solidFill>
                  <a:srgbClr val="FFFFFF"/>
                </a:solidFill>
                <a:effectLst>
                  <a:outerShdw sx="100000" sy="100000" kx="0" ky="0" algn="b" rotWithShape="0" blurRad="152400" dist="76200" dir="2700000">
                    <a:srgbClr val="000000"/>
                  </a:outerShdw>
                </a:effectLst>
                <a:latin typeface="Adelon"/>
                <a:ea typeface="Adelon"/>
                <a:cs typeface="Adelon"/>
                <a:sym typeface="Adelon"/>
              </a:rPr>
              <a:t>(The resurrection)</a:t>
            </a:r>
          </a:p>
        </p:txBody>
      </p:sp>
      <p:pic>
        <p:nvPicPr>
          <p:cNvPr id="144" name=""/>
          <p:cNvPicPr/>
          <p:nvPr/>
        </p:nvPicPr>
        <p:blipFill>
          <a:blip r:embed="rId9">
            <a:extLst/>
          </a:blip>
          <a:stretch>
            <a:fillRect/>
          </a:stretch>
        </p:blipFill>
        <p:spPr>
          <a:xfrm>
            <a:off x="127901" y="2829906"/>
            <a:ext cx="4696206" cy="6934201"/>
          </a:xfrm>
          <a:prstGeom prst="rect">
            <a:avLst/>
          </a:prstGeom>
          <a:effectLst>
            <a:outerShdw sx="100000" sy="100000" kx="0" ky="0" algn="b" rotWithShape="0" blurRad="152400" dist="150979" dir="27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143">
                                            <p:txEl>
                                              <p:pRg st="2" end="2"/>
                                            </p:txEl>
                                          </p:spTgt>
                                        </p:tgtEl>
                                        <p:attrNameLst>
                                          <p:attrName>style.visibility</p:attrName>
                                        </p:attrNameLst>
                                      </p:cBhvr>
                                      <p:to>
                                        <p:strVal val="visible"/>
                                      </p:to>
                                    </p:set>
                                    <p:anim calcmode="lin" valueType="num">
                                      <p:cBhvr>
                                        <p:cTn id="7" dur="750" fill="hold"/>
                                        <p:tgtEl>
                                          <p:spTgt spid="143">
                                            <p:txEl>
                                              <p:pRg st="2" end="2"/>
                                            </p:txEl>
                                          </p:spTgt>
                                        </p:tgtEl>
                                        <p:attrNameLst>
                                          <p:attrName>ppt_w</p:attrName>
                                        </p:attrNameLst>
                                      </p:cBhvr>
                                      <p:tavLst>
                                        <p:tav tm="0">
                                          <p:val>
                                            <p:fltVal val="0"/>
                                          </p:val>
                                        </p:tav>
                                        <p:tav tm="100000">
                                          <p:val>
                                            <p:strVal val="#ppt_w"/>
                                          </p:val>
                                        </p:tav>
                                      </p:tavLst>
                                    </p:anim>
                                    <p:anim calcmode="lin" valueType="num">
                                      <p:cBhvr>
                                        <p:cTn id="8" dur="750" fill="hold"/>
                                        <p:tgtEl>
                                          <p:spTgt spid="1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6" presetID="23" grpId="1" fill="hold">
                                  <p:stCondLst>
                                    <p:cond delay="0"/>
                                  </p:stCondLst>
                                  <p:iterate type="el" backwards="0">
                                    <p:tmAbs val="0"/>
                                  </p:iterate>
                                  <p:childTnLst>
                                    <p:set>
                                      <p:cBhvr>
                                        <p:cTn id="12" fill="hold"/>
                                        <p:tgtEl>
                                          <p:spTgt spid="143">
                                            <p:txEl>
                                              <p:pRg st="3" end="3"/>
                                            </p:txEl>
                                          </p:spTgt>
                                        </p:tgtEl>
                                        <p:attrNameLst>
                                          <p:attrName>style.visibility</p:attrName>
                                        </p:attrNameLst>
                                      </p:cBhvr>
                                      <p:to>
                                        <p:strVal val="visible"/>
                                      </p:to>
                                    </p:set>
                                    <p:anim calcmode="lin" valueType="num">
                                      <p:cBhvr>
                                        <p:cTn id="13" dur="750" fill="hold"/>
                                        <p:tgtEl>
                                          <p:spTgt spid="143">
                                            <p:txEl>
                                              <p:pRg st="3" end="3"/>
                                            </p:txEl>
                                          </p:spTgt>
                                        </p:tgtEl>
                                        <p:attrNameLst>
                                          <p:attrName>ppt_w</p:attrName>
                                        </p:attrNameLst>
                                      </p:cBhvr>
                                      <p:tavLst>
                                        <p:tav tm="0">
                                          <p:val>
                                            <p:fltVal val="0"/>
                                          </p:val>
                                        </p:tav>
                                        <p:tav tm="100000">
                                          <p:val>
                                            <p:strVal val="#ppt_w"/>
                                          </p:val>
                                        </p:tav>
                                      </p:tavLst>
                                    </p:anim>
                                    <p:anim calcmode="lin" valueType="num">
                                      <p:cBhvr>
                                        <p:cTn id="14" dur="750" fill="hold"/>
                                        <p:tgtEl>
                                          <p:spTgt spid="1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16" presetID="23" grpId="1" fill="hold">
                                  <p:stCondLst>
                                    <p:cond delay="0"/>
                                  </p:stCondLst>
                                  <p:iterate type="el" backwards="0">
                                    <p:tmAbs val="0"/>
                                  </p:iterate>
                                  <p:childTnLst>
                                    <p:set>
                                      <p:cBhvr>
                                        <p:cTn id="18" fill="hold"/>
                                        <p:tgtEl>
                                          <p:spTgt spid="143">
                                            <p:txEl>
                                              <p:pRg st="4" end="4"/>
                                            </p:txEl>
                                          </p:spTgt>
                                        </p:tgtEl>
                                        <p:attrNameLst>
                                          <p:attrName>style.visibility</p:attrName>
                                        </p:attrNameLst>
                                      </p:cBhvr>
                                      <p:to>
                                        <p:strVal val="visible"/>
                                      </p:to>
                                    </p:set>
                                    <p:anim calcmode="lin" valueType="num">
                                      <p:cBhvr>
                                        <p:cTn id="19" dur="750" fill="hold"/>
                                        <p:tgtEl>
                                          <p:spTgt spid="143">
                                            <p:txEl>
                                              <p:pRg st="4" end="4"/>
                                            </p:txEl>
                                          </p:spTgt>
                                        </p:tgtEl>
                                        <p:attrNameLst>
                                          <p:attrName>ppt_w</p:attrName>
                                        </p:attrNameLst>
                                      </p:cBhvr>
                                      <p:tavLst>
                                        <p:tav tm="0">
                                          <p:val>
                                            <p:fltVal val="0"/>
                                          </p:val>
                                        </p:tav>
                                        <p:tav tm="100000">
                                          <p:val>
                                            <p:strVal val="#ppt_w"/>
                                          </p:val>
                                        </p:tav>
                                      </p:tavLst>
                                    </p:anim>
                                    <p:anim calcmode="lin" valueType="num">
                                      <p:cBhvr>
                                        <p:cTn id="20" dur="750" fill="hold"/>
                                        <p:tgtEl>
                                          <p:spTgt spid="1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16" presetID="23" grpId="1" fill="hold">
                                  <p:stCondLst>
                                    <p:cond delay="0"/>
                                  </p:stCondLst>
                                  <p:iterate type="el" backwards="0">
                                    <p:tmAbs val="0"/>
                                  </p:iterate>
                                  <p:childTnLst>
                                    <p:set>
                                      <p:cBhvr>
                                        <p:cTn id="24" fill="hold"/>
                                        <p:tgtEl>
                                          <p:spTgt spid="143">
                                            <p:txEl>
                                              <p:pRg st="5" end="5"/>
                                            </p:txEl>
                                          </p:spTgt>
                                        </p:tgtEl>
                                        <p:attrNameLst>
                                          <p:attrName>style.visibility</p:attrName>
                                        </p:attrNameLst>
                                      </p:cBhvr>
                                      <p:to>
                                        <p:strVal val="visible"/>
                                      </p:to>
                                    </p:set>
                                    <p:anim calcmode="lin" valueType="num">
                                      <p:cBhvr>
                                        <p:cTn id="25" dur="750" fill="hold"/>
                                        <p:tgtEl>
                                          <p:spTgt spid="143">
                                            <p:txEl>
                                              <p:pRg st="5" end="5"/>
                                            </p:txEl>
                                          </p:spTgt>
                                        </p:tgtEl>
                                        <p:attrNameLst>
                                          <p:attrName>ppt_w</p:attrName>
                                        </p:attrNameLst>
                                      </p:cBhvr>
                                      <p:tavLst>
                                        <p:tav tm="0">
                                          <p:val>
                                            <p:fltVal val="0"/>
                                          </p:val>
                                        </p:tav>
                                        <p:tav tm="100000">
                                          <p:val>
                                            <p:strVal val="#ppt_w"/>
                                          </p:val>
                                        </p:tav>
                                      </p:tavLst>
                                    </p:anim>
                                    <p:anim calcmode="lin" valueType="num">
                                      <p:cBhvr>
                                        <p:cTn id="26" dur="750" fill="hold"/>
                                        <p:tgtEl>
                                          <p:spTgt spid="14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16" presetID="23" grpId="1" fill="hold">
                                  <p:stCondLst>
                                    <p:cond delay="0"/>
                                  </p:stCondLst>
                                  <p:iterate type="el" backwards="0">
                                    <p:tmAbs val="0"/>
                                  </p:iterate>
                                  <p:childTnLst>
                                    <p:set>
                                      <p:cBhvr>
                                        <p:cTn id="30" fill="hold"/>
                                        <p:tgtEl>
                                          <p:spTgt spid="143">
                                            <p:txEl>
                                              <p:pRg st="6" end="6"/>
                                            </p:txEl>
                                          </p:spTgt>
                                        </p:tgtEl>
                                        <p:attrNameLst>
                                          <p:attrName>style.visibility</p:attrName>
                                        </p:attrNameLst>
                                      </p:cBhvr>
                                      <p:to>
                                        <p:strVal val="visible"/>
                                      </p:to>
                                    </p:set>
                                    <p:anim calcmode="lin" valueType="num">
                                      <p:cBhvr>
                                        <p:cTn id="31" dur="750" fill="hold"/>
                                        <p:tgtEl>
                                          <p:spTgt spid="143">
                                            <p:txEl>
                                              <p:pRg st="6" end="6"/>
                                            </p:txEl>
                                          </p:spTgt>
                                        </p:tgtEl>
                                        <p:attrNameLst>
                                          <p:attrName>ppt_w</p:attrName>
                                        </p:attrNameLst>
                                      </p:cBhvr>
                                      <p:tavLst>
                                        <p:tav tm="0">
                                          <p:val>
                                            <p:fltVal val="0"/>
                                          </p:val>
                                        </p:tav>
                                        <p:tav tm="100000">
                                          <p:val>
                                            <p:strVal val="#ppt_w"/>
                                          </p:val>
                                        </p:tav>
                                      </p:tavLst>
                                    </p:anim>
                                    <p:anim calcmode="lin" valueType="num">
                                      <p:cBhvr>
                                        <p:cTn id="32" dur="750" fill="hold"/>
                                        <p:tgtEl>
                                          <p:spTgt spid="14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16" presetID="23" grpId="1" fill="hold">
                                  <p:stCondLst>
                                    <p:cond delay="0"/>
                                  </p:stCondLst>
                                  <p:iterate type="el" backwards="0">
                                    <p:tmAbs val="0"/>
                                  </p:iterate>
                                  <p:childTnLst>
                                    <p:set>
                                      <p:cBhvr>
                                        <p:cTn id="36" fill="hold"/>
                                        <p:tgtEl>
                                          <p:spTgt spid="143">
                                            <p:txEl>
                                              <p:pRg st="7" end="7"/>
                                            </p:txEl>
                                          </p:spTgt>
                                        </p:tgtEl>
                                        <p:attrNameLst>
                                          <p:attrName>style.visibility</p:attrName>
                                        </p:attrNameLst>
                                      </p:cBhvr>
                                      <p:to>
                                        <p:strVal val="visible"/>
                                      </p:to>
                                    </p:set>
                                    <p:anim calcmode="lin" valueType="num">
                                      <p:cBhvr>
                                        <p:cTn id="37" dur="750" fill="hold"/>
                                        <p:tgtEl>
                                          <p:spTgt spid="143">
                                            <p:txEl>
                                              <p:pRg st="7" end="7"/>
                                            </p:txEl>
                                          </p:spTgt>
                                        </p:tgtEl>
                                        <p:attrNameLst>
                                          <p:attrName>ppt_w</p:attrName>
                                        </p:attrNameLst>
                                      </p:cBhvr>
                                      <p:tavLst>
                                        <p:tav tm="0">
                                          <p:val>
                                            <p:fltVal val="0"/>
                                          </p:val>
                                        </p:tav>
                                        <p:tav tm="100000">
                                          <p:val>
                                            <p:strVal val="#ppt_w"/>
                                          </p:val>
                                        </p:tav>
                                      </p:tavLst>
                                    </p:anim>
                                    <p:anim calcmode="lin" valueType="num">
                                      <p:cBhvr>
                                        <p:cTn id="38" dur="750" fill="hold"/>
                                        <p:tgtEl>
                                          <p:spTgt spid="14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16" presetID="23" grpId="1" fill="hold">
                                  <p:stCondLst>
                                    <p:cond delay="0"/>
                                  </p:stCondLst>
                                  <p:iterate type="el" backwards="0">
                                    <p:tmAbs val="0"/>
                                  </p:iterate>
                                  <p:childTnLst>
                                    <p:set>
                                      <p:cBhvr>
                                        <p:cTn id="42" fill="hold"/>
                                        <p:tgtEl>
                                          <p:spTgt spid="143">
                                            <p:txEl>
                                              <p:pRg st="8" end="8"/>
                                            </p:txEl>
                                          </p:spTgt>
                                        </p:tgtEl>
                                        <p:attrNameLst>
                                          <p:attrName>style.visibility</p:attrName>
                                        </p:attrNameLst>
                                      </p:cBhvr>
                                      <p:to>
                                        <p:strVal val="visible"/>
                                      </p:to>
                                    </p:set>
                                    <p:anim calcmode="lin" valueType="num">
                                      <p:cBhvr>
                                        <p:cTn id="43" dur="750" fill="hold"/>
                                        <p:tgtEl>
                                          <p:spTgt spid="143">
                                            <p:txEl>
                                              <p:pRg st="8" end="8"/>
                                            </p:txEl>
                                          </p:spTgt>
                                        </p:tgtEl>
                                        <p:attrNameLst>
                                          <p:attrName>ppt_w</p:attrName>
                                        </p:attrNameLst>
                                      </p:cBhvr>
                                      <p:tavLst>
                                        <p:tav tm="0">
                                          <p:val>
                                            <p:fltVal val="0"/>
                                          </p:val>
                                        </p:tav>
                                        <p:tav tm="100000">
                                          <p:val>
                                            <p:strVal val="#ppt_w"/>
                                          </p:val>
                                        </p:tav>
                                      </p:tavLst>
                                    </p:anim>
                                    <p:anim calcmode="lin" valueType="num">
                                      <p:cBhvr>
                                        <p:cTn id="44" dur="750" fill="hold"/>
                                        <p:tgtEl>
                                          <p:spTgt spid="14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47"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48"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49"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150" name=""/>
          <p:cNvPicPr/>
          <p:nvPr/>
        </p:nvPicPr>
        <p:blipFill>
          <a:blip r:embed="rId6">
            <a:extLst/>
          </a:blip>
          <a:stretch>
            <a:fillRect/>
          </a:stretch>
        </p:blipFill>
        <p:spPr>
          <a:xfrm>
            <a:off x="-71616" y="1403350"/>
            <a:ext cx="13148032" cy="1435100"/>
          </a:xfrm>
          <a:prstGeom prst="rect">
            <a:avLst/>
          </a:prstGeom>
        </p:spPr>
      </p:pic>
      <p:pic>
        <p:nvPicPr>
          <p:cNvPr id="151" name=""/>
          <p:cNvPicPr/>
          <p:nvPr/>
        </p:nvPicPr>
        <p:blipFill>
          <a:blip r:embed="rId7">
            <a:extLst/>
          </a:blip>
          <a:stretch>
            <a:fillRect/>
          </a:stretch>
        </p:blipFill>
        <p:spPr>
          <a:xfrm>
            <a:off x="-34595" y="2349521"/>
            <a:ext cx="4264309" cy="7541185"/>
          </a:xfrm>
          <a:prstGeom prst="rect">
            <a:avLst/>
          </a:prstGeom>
        </p:spPr>
      </p:pic>
      <p:sp>
        <p:nvSpPr>
          <p:cNvPr id="152" name="Shape 152"/>
          <p:cNvSpPr/>
          <p:nvPr/>
        </p:nvSpPr>
        <p:spPr>
          <a:xfrm>
            <a:off x="4287507" y="2769793"/>
            <a:ext cx="8590293" cy="670064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787400" indent="-787400" algn="l">
              <a:spcBef>
                <a:spcPts val="1900"/>
              </a:spcBef>
              <a:buSzPct val="50000"/>
              <a:buBlip>
                <a:blip r:embed="rId8"/>
              </a:buBlip>
              <a:defRPr sz="1800">
                <a:solidFill>
                  <a:srgbClr val="000000"/>
                </a:solidFill>
                <a:effectLst/>
              </a:defRPr>
            </a:pPr>
            <a:r>
              <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Those who overcome:</a:t>
            </a:r>
            <a:endPar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endParaRPr>
          </a:p>
          <a:p>
            <a:pPr lvl="2" marL="14731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Walk in the light</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- 1 Jn 1:5-7</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2" marL="14731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Believe that Jesus is the Christ</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- 1 Jn 5:1,5; Rom 10:9,10</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2" marL="14731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Confess their sin</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- 1 Jn 1:8-10</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2" marL="14731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Keep His commandments</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- 1 John 2:3-6; 5:2,3; Mat 17:5; Luke 6:46; Heb 5:8,9</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2" marL="14731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Love the brethren</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- 1 John 2:9-11; 3:10-23; 4:7-5:1</a:t>
            </a:r>
          </a:p>
        </p:txBody>
      </p:sp>
    </p:spTree>
  </p:cSld>
  <p:clrMapOvr>
    <a:masterClrMapping/>
  </p:clrMapOvr>
  <p:transition spd="slow" advClick="1">
    <p:checker dir="horz"/>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52">
                                            <p:txEl>
                                              <p:pRg st="1" end="1"/>
                                            </p:txEl>
                                          </p:spTgt>
                                        </p:tgtEl>
                                        <p:attrNameLst>
                                          <p:attrName>style.visibility</p:attrName>
                                        </p:attrNameLst>
                                      </p:cBhvr>
                                      <p:to>
                                        <p:strVal val="visible"/>
                                      </p:to>
                                    </p:set>
                                    <p:animEffect filter="wipe(left)" transition="in">
                                      <p:cBhvr>
                                        <p:cTn id="7" dur="2000"/>
                                        <p:tgtEl>
                                          <p:spTgt spid="1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52">
                                            <p:txEl>
                                              <p:pRg st="2" end="2"/>
                                            </p:txEl>
                                          </p:spTgt>
                                        </p:tgtEl>
                                        <p:attrNameLst>
                                          <p:attrName>style.visibility</p:attrName>
                                        </p:attrNameLst>
                                      </p:cBhvr>
                                      <p:to>
                                        <p:strVal val="visible"/>
                                      </p:to>
                                    </p:set>
                                    <p:animEffect filter="wipe(left)" transition="in">
                                      <p:cBhvr>
                                        <p:cTn id="12" dur="2000"/>
                                        <p:tgtEl>
                                          <p:spTgt spid="1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52">
                                            <p:txEl>
                                              <p:pRg st="3" end="3"/>
                                            </p:txEl>
                                          </p:spTgt>
                                        </p:tgtEl>
                                        <p:attrNameLst>
                                          <p:attrName>style.visibility</p:attrName>
                                        </p:attrNameLst>
                                      </p:cBhvr>
                                      <p:to>
                                        <p:strVal val="visible"/>
                                      </p:to>
                                    </p:set>
                                    <p:animEffect filter="wipe(left)" transition="in">
                                      <p:cBhvr>
                                        <p:cTn id="17" dur="2000"/>
                                        <p:tgtEl>
                                          <p:spTgt spid="1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52">
                                            <p:txEl>
                                              <p:pRg st="4" end="4"/>
                                            </p:txEl>
                                          </p:spTgt>
                                        </p:tgtEl>
                                        <p:attrNameLst>
                                          <p:attrName>style.visibility</p:attrName>
                                        </p:attrNameLst>
                                      </p:cBhvr>
                                      <p:to>
                                        <p:strVal val="visible"/>
                                      </p:to>
                                    </p:set>
                                    <p:animEffect filter="wipe(left)" transition="in">
                                      <p:cBhvr>
                                        <p:cTn id="22" dur="2000"/>
                                        <p:tgtEl>
                                          <p:spTgt spid="1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152">
                                            <p:txEl>
                                              <p:pRg st="5" end="5"/>
                                            </p:txEl>
                                          </p:spTgt>
                                        </p:tgtEl>
                                        <p:attrNameLst>
                                          <p:attrName>style.visibility</p:attrName>
                                        </p:attrNameLst>
                                      </p:cBhvr>
                                      <p:to>
                                        <p:strVal val="visible"/>
                                      </p:to>
                                    </p:set>
                                    <p:animEffect filter="wipe(left)" transition="in">
                                      <p:cBhvr>
                                        <p:cTn id="27" dur="2000"/>
                                        <p:tgtEl>
                                          <p:spTgt spid="15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pasted-image.tif"/>
          <p:cNvPicPr/>
          <p:nvPr/>
        </p:nvPicPr>
        <p:blipFill>
          <a:blip r:embed="rId2">
            <a:extLst/>
          </a:blip>
          <a:srcRect l="10467" t="8993" r="18214" b="19141"/>
          <a:stretch>
            <a:fillRect/>
          </a:stretch>
        </p:blipFill>
        <p:spPr>
          <a:xfrm flipH="1">
            <a:off x="38061" y="2999193"/>
            <a:ext cx="5597672" cy="6472965"/>
          </a:xfrm>
          <a:prstGeom prst="rect">
            <a:avLst/>
          </a:prstGeom>
          <a:ln w="12700">
            <a:miter lim="400000"/>
          </a:ln>
          <a:effectLst>
            <a:outerShdw sx="100000" sy="100000" kx="0" ky="0" algn="b" rotWithShape="0" blurRad="152400" dist="228600" dir="7401575">
              <a:srgbClr val="000000"/>
            </a:outerShdw>
          </a:effectLst>
        </p:spPr>
      </p:pic>
      <p:pic>
        <p:nvPicPr>
          <p:cNvPr id="155" name="pasted-image.pdf"/>
          <p:cNvPicPr/>
          <p:nvPr/>
        </p:nvPicPr>
        <p:blipFill>
          <a:blip r:embed="rId3">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56" name="pasted-image.pdf"/>
          <p:cNvPicPr/>
          <p:nvPr/>
        </p:nvPicPr>
        <p:blipFill>
          <a:blip r:embed="rId4">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57" name="pasted-image.pdf"/>
          <p:cNvPicPr/>
          <p:nvPr/>
        </p:nvPicPr>
        <p:blipFill>
          <a:blip r:embed="rId5">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58" name="pasted-image.pdf"/>
          <p:cNvPicPr/>
          <p:nvPr/>
        </p:nvPicPr>
        <p:blipFill>
          <a:blip r:embed="rId6">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
        <p:nvSpPr>
          <p:cNvPr id="159" name="Shape 159"/>
          <p:cNvSpPr/>
          <p:nvPr/>
        </p:nvSpPr>
        <p:spPr>
          <a:xfrm>
            <a:off x="5220684" y="2940059"/>
            <a:ext cx="7577022" cy="6438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38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rPr>
              <a:t>Ephesians 6:10–17 (NKJV)</a:t>
            </a:r>
            <a:endParaRPr sz="38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3700">
                <a:solidFill>
                  <a:srgbClr val="FFFFFF"/>
                </a:solidFill>
                <a:effectLst>
                  <a:outerShdw sx="100000" sy="100000" kx="0" ky="0" algn="b" rotWithShape="0" blurRad="76200" dist="63500" dir="2407233">
                    <a:srgbClr val="000000"/>
                  </a:outerShdw>
                </a:effectLst>
                <a:latin typeface="Adelon"/>
                <a:ea typeface="Adelon"/>
                <a:cs typeface="Adelon"/>
                <a:sym typeface="Adelon"/>
              </a:rPr>
              <a:t>10</a:t>
            </a:r>
            <a:r>
              <a:rPr sz="3700">
                <a:solidFill>
                  <a:srgbClr val="FFFFFF"/>
                </a:solidFill>
                <a:effectLst>
                  <a:outerShdw sx="100000" sy="100000" kx="0" ky="0" algn="b" rotWithShape="0" blurRad="76200" dist="63500" dir="2407233">
                    <a:srgbClr val="000000"/>
                  </a:outerShdw>
                </a:effectLst>
                <a:latin typeface="Adelon"/>
                <a:ea typeface="Adelon"/>
                <a:cs typeface="Adelon"/>
                <a:sym typeface="Adelon"/>
              </a:rPr>
              <a:t> Finally, my brethren, be strong in the Lord and in the power of His might. </a:t>
            </a:r>
            <a:r>
              <a:rPr baseline="31999" sz="3700">
                <a:solidFill>
                  <a:srgbClr val="FFFFFF"/>
                </a:solidFill>
                <a:effectLst>
                  <a:outerShdw sx="100000" sy="100000" kx="0" ky="0" algn="b" rotWithShape="0" blurRad="76200" dist="63500" dir="2407233">
                    <a:srgbClr val="000000"/>
                  </a:outerShdw>
                </a:effectLst>
                <a:latin typeface="Adelon"/>
                <a:ea typeface="Adelon"/>
                <a:cs typeface="Adelon"/>
                <a:sym typeface="Adelon"/>
              </a:rPr>
              <a:t>11</a:t>
            </a:r>
            <a:r>
              <a:rPr sz="3700">
                <a:solidFill>
                  <a:srgbClr val="FFFFFF"/>
                </a:solidFill>
                <a:effectLst>
                  <a:outerShdw sx="100000" sy="100000" kx="0" ky="0" algn="b" rotWithShape="0" blurRad="76200" dist="63500" dir="2407233">
                    <a:srgbClr val="000000"/>
                  </a:outerShdw>
                </a:effectLst>
                <a:latin typeface="Adelon"/>
                <a:ea typeface="Adelon"/>
                <a:cs typeface="Adelon"/>
                <a:sym typeface="Adelon"/>
              </a:rPr>
              <a:t> Put on the whole armor of God, that you may be able to stand against the wiles of the devil. </a:t>
            </a:r>
            <a:r>
              <a:rPr baseline="31999" sz="3700">
                <a:solidFill>
                  <a:srgbClr val="FFFFFF"/>
                </a:solidFill>
                <a:effectLst>
                  <a:outerShdw sx="100000" sy="100000" kx="0" ky="0" algn="b" rotWithShape="0" blurRad="76200" dist="63500" dir="2407233">
                    <a:srgbClr val="000000"/>
                  </a:outerShdw>
                </a:effectLst>
                <a:latin typeface="Adelon"/>
                <a:ea typeface="Adelon"/>
                <a:cs typeface="Adelon"/>
                <a:sym typeface="Adelon"/>
              </a:rPr>
              <a:t>12</a:t>
            </a:r>
            <a:r>
              <a:rPr sz="3700">
                <a:solidFill>
                  <a:srgbClr val="FFFFFF"/>
                </a:solidFill>
                <a:effectLst>
                  <a:outerShdw sx="100000" sy="100000" kx="0" ky="0" algn="b" rotWithShape="0" blurRad="76200" dist="63500" dir="2407233">
                    <a:srgbClr val="000000"/>
                  </a:outerShdw>
                </a:effectLst>
                <a:latin typeface="Adelon"/>
                <a:ea typeface="Adelon"/>
                <a:cs typeface="Adelon"/>
                <a:sym typeface="Adelon"/>
              </a:rPr>
              <a:t> For we do not wrestle against flesh and blood, but against principalities, against powers, against the rulers of the darkness of this age, against spiritual </a:t>
            </a:r>
            <a:r>
              <a:rPr sz="3700">
                <a:solidFill>
                  <a:srgbClr val="FFFFFF"/>
                </a:solidFill>
                <a:effectLst>
                  <a:outerShdw sx="100000" sy="100000" kx="0" ky="0" algn="b" rotWithShape="0" blurRad="76200" dist="63500" dir="2407233">
                    <a:srgbClr val="000000"/>
                  </a:outerShdw>
                </a:effectLst>
                <a:latin typeface="Adelon"/>
                <a:ea typeface="Adelon"/>
                <a:cs typeface="Adelon"/>
                <a:sym typeface="Adelon"/>
              </a:rPr>
              <a:t>hosts</a:t>
            </a:r>
            <a:r>
              <a:rPr sz="3700">
                <a:solidFill>
                  <a:srgbClr val="FFFFFF"/>
                </a:solidFill>
                <a:effectLst>
                  <a:outerShdw sx="100000" sy="100000" kx="0" ky="0" algn="b" rotWithShape="0" blurRad="76200" dist="63500" dir="2407233">
                    <a:srgbClr val="000000"/>
                  </a:outerShdw>
                </a:effectLst>
                <a:latin typeface="Adelon"/>
                <a:ea typeface="Adelon"/>
                <a:cs typeface="Adelon"/>
                <a:sym typeface="Adelon"/>
              </a:rPr>
              <a:t> of wickedness in the heavenly </a:t>
            </a:r>
            <a:r>
              <a:rPr sz="3700">
                <a:solidFill>
                  <a:srgbClr val="FFFFFF"/>
                </a:solidFill>
                <a:effectLst>
                  <a:outerShdw sx="100000" sy="100000" kx="0" ky="0" algn="b" rotWithShape="0" blurRad="76200" dist="63500" dir="2407233">
                    <a:srgbClr val="000000"/>
                  </a:outerShdw>
                </a:effectLst>
                <a:latin typeface="Adelon"/>
                <a:ea typeface="Adelon"/>
                <a:cs typeface="Adelon"/>
                <a:sym typeface="Adelon"/>
              </a:rPr>
              <a:t>places</a:t>
            </a:r>
            <a:r>
              <a:rPr sz="3700">
                <a:solidFill>
                  <a:srgbClr val="FFFFFF"/>
                </a:solidFill>
                <a:effectLst>
                  <a:outerShdw sx="100000" sy="100000" kx="0" ky="0" algn="b" rotWithShape="0" blurRad="76200" dist="63500" dir="2407233">
                    <a:srgbClr val="000000"/>
                  </a:outerShdw>
                </a:effectLst>
                <a:latin typeface="Adelon"/>
                <a:ea typeface="Adelon"/>
                <a:cs typeface="Adelon"/>
                <a:sym typeface="Adelon"/>
              </a:rPr>
              <a:t>. </a:t>
            </a:r>
          </a:p>
        </p:txBody>
      </p:sp>
      <p:pic>
        <p:nvPicPr>
          <p:cNvPr id="160" name=""/>
          <p:cNvPicPr/>
          <p:nvPr/>
        </p:nvPicPr>
        <p:blipFill>
          <a:blip r:embed="rId7">
            <a:extLst/>
          </a:blip>
          <a:stretch>
            <a:fillRect/>
          </a:stretch>
        </p:blipFill>
        <p:spPr>
          <a:xfrm>
            <a:off x="-172645" y="1403350"/>
            <a:ext cx="13350090" cy="2107756"/>
          </a:xfrm>
          <a:prstGeom prst="rect">
            <a:avLst/>
          </a:prstGeom>
        </p:spPr>
      </p:pic>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pasted-image.tif"/>
          <p:cNvPicPr/>
          <p:nvPr/>
        </p:nvPicPr>
        <p:blipFill>
          <a:blip r:embed="rId2">
            <a:extLst/>
          </a:blip>
          <a:srcRect l="10467" t="8993" r="18214" b="19141"/>
          <a:stretch>
            <a:fillRect/>
          </a:stretch>
        </p:blipFill>
        <p:spPr>
          <a:xfrm flipH="1">
            <a:off x="38061" y="2999193"/>
            <a:ext cx="5597672" cy="6472965"/>
          </a:xfrm>
          <a:prstGeom prst="rect">
            <a:avLst/>
          </a:prstGeom>
          <a:ln w="12700">
            <a:miter lim="400000"/>
          </a:ln>
          <a:effectLst>
            <a:outerShdw sx="100000" sy="100000" kx="0" ky="0" algn="b" rotWithShape="0" blurRad="152400" dist="228600" dir="7401575">
              <a:srgbClr val="000000"/>
            </a:outerShdw>
          </a:effectLst>
        </p:spPr>
      </p:pic>
      <p:pic>
        <p:nvPicPr>
          <p:cNvPr id="163" name="pasted-image.pdf"/>
          <p:cNvPicPr/>
          <p:nvPr/>
        </p:nvPicPr>
        <p:blipFill>
          <a:blip r:embed="rId3">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64" name="pasted-image.pdf"/>
          <p:cNvPicPr/>
          <p:nvPr/>
        </p:nvPicPr>
        <p:blipFill>
          <a:blip r:embed="rId4">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65" name="pasted-image.pdf"/>
          <p:cNvPicPr/>
          <p:nvPr/>
        </p:nvPicPr>
        <p:blipFill>
          <a:blip r:embed="rId5">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66" name="pasted-image.pdf"/>
          <p:cNvPicPr/>
          <p:nvPr/>
        </p:nvPicPr>
        <p:blipFill>
          <a:blip r:embed="rId6">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
        <p:nvSpPr>
          <p:cNvPr id="167" name="Shape 167"/>
          <p:cNvSpPr/>
          <p:nvPr/>
        </p:nvSpPr>
        <p:spPr>
          <a:xfrm>
            <a:off x="5220684" y="2940059"/>
            <a:ext cx="7577022" cy="67437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38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rPr>
              <a:t>Ephesians 6:10–17 (NKJV)</a:t>
            </a:r>
            <a:endParaRPr sz="38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3300">
                <a:solidFill>
                  <a:srgbClr val="FFFFFF"/>
                </a:solidFill>
                <a:effectLst>
                  <a:outerShdw sx="100000" sy="100000" kx="0" ky="0" algn="b" rotWithShape="0" blurRad="76200" dist="63500" dir="2407233">
                    <a:srgbClr val="000000"/>
                  </a:outerShdw>
                </a:effectLst>
                <a:latin typeface="Adelon"/>
                <a:ea typeface="Adelon"/>
                <a:cs typeface="Adelon"/>
                <a:sym typeface="Adelon"/>
              </a:rPr>
              <a:t>13</a:t>
            </a:r>
            <a:r>
              <a:rPr sz="3300">
                <a:solidFill>
                  <a:srgbClr val="FFFFFF"/>
                </a:solidFill>
                <a:effectLst>
                  <a:outerShdw sx="100000" sy="100000" kx="0" ky="0" algn="b" rotWithShape="0" blurRad="76200" dist="63500" dir="2407233">
                    <a:srgbClr val="000000"/>
                  </a:outerShdw>
                </a:effectLst>
                <a:latin typeface="Adelon"/>
                <a:ea typeface="Adelon"/>
                <a:cs typeface="Adelon"/>
                <a:sym typeface="Adelon"/>
              </a:rPr>
              <a:t> Therefore take up the whole armor of God, that you may be able to withstand in the evil day, and having done all, to stand. </a:t>
            </a:r>
            <a:r>
              <a:rPr baseline="31999" sz="3300">
                <a:solidFill>
                  <a:srgbClr val="FFFFFF"/>
                </a:solidFill>
                <a:effectLst>
                  <a:outerShdw sx="100000" sy="100000" kx="0" ky="0" algn="b" rotWithShape="0" blurRad="76200" dist="63500" dir="2407233">
                    <a:srgbClr val="000000"/>
                  </a:outerShdw>
                </a:effectLst>
                <a:latin typeface="Adelon"/>
                <a:ea typeface="Adelon"/>
                <a:cs typeface="Adelon"/>
                <a:sym typeface="Adelon"/>
              </a:rPr>
              <a:t>14</a:t>
            </a:r>
            <a:r>
              <a:rPr sz="3300">
                <a:solidFill>
                  <a:srgbClr val="FFFFFF"/>
                </a:solidFill>
                <a:effectLst>
                  <a:outerShdw sx="100000" sy="100000" kx="0" ky="0" algn="b" rotWithShape="0" blurRad="76200" dist="63500" dir="2407233">
                    <a:srgbClr val="000000"/>
                  </a:outerShdw>
                </a:effectLst>
                <a:latin typeface="Adelon"/>
                <a:ea typeface="Adelon"/>
                <a:cs typeface="Adelon"/>
                <a:sym typeface="Adelon"/>
              </a:rPr>
              <a:t> Stand therefore, having girded your waist with truth, having put on the breastplate of righteousness, </a:t>
            </a:r>
            <a:r>
              <a:rPr baseline="31999" sz="3300">
                <a:solidFill>
                  <a:srgbClr val="FFFFFF"/>
                </a:solidFill>
                <a:effectLst>
                  <a:outerShdw sx="100000" sy="100000" kx="0" ky="0" algn="b" rotWithShape="0" blurRad="76200" dist="63500" dir="2407233">
                    <a:srgbClr val="000000"/>
                  </a:outerShdw>
                </a:effectLst>
                <a:latin typeface="Adelon"/>
                <a:ea typeface="Adelon"/>
                <a:cs typeface="Adelon"/>
                <a:sym typeface="Adelon"/>
              </a:rPr>
              <a:t>15</a:t>
            </a:r>
            <a:r>
              <a:rPr sz="3300">
                <a:solidFill>
                  <a:srgbClr val="FFFFFF"/>
                </a:solidFill>
                <a:effectLst>
                  <a:outerShdw sx="100000" sy="100000" kx="0" ky="0" algn="b" rotWithShape="0" blurRad="76200" dist="63500" dir="2407233">
                    <a:srgbClr val="000000"/>
                  </a:outerShdw>
                </a:effectLst>
                <a:latin typeface="Adelon"/>
                <a:ea typeface="Adelon"/>
                <a:cs typeface="Adelon"/>
                <a:sym typeface="Adelon"/>
              </a:rPr>
              <a:t> and having shod your feet with the preparation of the gospel of peace; </a:t>
            </a:r>
            <a:r>
              <a:rPr baseline="31999" sz="3300">
                <a:solidFill>
                  <a:srgbClr val="FFFFFF"/>
                </a:solidFill>
                <a:effectLst>
                  <a:outerShdw sx="100000" sy="100000" kx="0" ky="0" algn="b" rotWithShape="0" blurRad="76200" dist="63500" dir="2407233">
                    <a:srgbClr val="000000"/>
                  </a:outerShdw>
                </a:effectLst>
                <a:latin typeface="Adelon"/>
                <a:ea typeface="Adelon"/>
                <a:cs typeface="Adelon"/>
                <a:sym typeface="Adelon"/>
              </a:rPr>
              <a:t>16</a:t>
            </a:r>
            <a:r>
              <a:rPr sz="3300">
                <a:solidFill>
                  <a:srgbClr val="FFFFFF"/>
                </a:solidFill>
                <a:effectLst>
                  <a:outerShdw sx="100000" sy="100000" kx="0" ky="0" algn="b" rotWithShape="0" blurRad="76200" dist="63500" dir="2407233">
                    <a:srgbClr val="000000"/>
                  </a:outerShdw>
                </a:effectLst>
                <a:latin typeface="Adelon"/>
                <a:ea typeface="Adelon"/>
                <a:cs typeface="Adelon"/>
                <a:sym typeface="Adelon"/>
              </a:rPr>
              <a:t> above all, taking the shield of faith with which you will be able to quench all the fiery darts of the wicked one. </a:t>
            </a:r>
            <a:r>
              <a:rPr baseline="31999" sz="3300">
                <a:solidFill>
                  <a:srgbClr val="FFFFFF"/>
                </a:solidFill>
                <a:effectLst>
                  <a:outerShdw sx="100000" sy="100000" kx="0" ky="0" algn="b" rotWithShape="0" blurRad="76200" dist="63500" dir="2407233">
                    <a:srgbClr val="000000"/>
                  </a:outerShdw>
                </a:effectLst>
                <a:latin typeface="Adelon"/>
                <a:ea typeface="Adelon"/>
                <a:cs typeface="Adelon"/>
                <a:sym typeface="Adelon"/>
              </a:rPr>
              <a:t>17</a:t>
            </a:r>
            <a:r>
              <a:rPr sz="3300">
                <a:solidFill>
                  <a:srgbClr val="FFFFFF"/>
                </a:solidFill>
                <a:effectLst>
                  <a:outerShdw sx="100000" sy="100000" kx="0" ky="0" algn="b" rotWithShape="0" blurRad="76200" dist="63500" dir="2407233">
                    <a:srgbClr val="000000"/>
                  </a:outerShdw>
                </a:effectLst>
                <a:latin typeface="Adelon"/>
                <a:ea typeface="Adelon"/>
                <a:cs typeface="Adelon"/>
                <a:sym typeface="Adelon"/>
              </a:rPr>
              <a:t> And take the helmet of salvation, and the sword of the Spirit, which is the word of God;</a:t>
            </a:r>
          </a:p>
        </p:txBody>
      </p:sp>
      <p:pic>
        <p:nvPicPr>
          <p:cNvPr id="168" name=""/>
          <p:cNvPicPr/>
          <p:nvPr/>
        </p:nvPicPr>
        <p:blipFill>
          <a:blip r:embed="rId7">
            <a:extLst/>
          </a:blip>
          <a:stretch>
            <a:fillRect/>
          </a:stretch>
        </p:blipFill>
        <p:spPr>
          <a:xfrm>
            <a:off x="-172645" y="1403350"/>
            <a:ext cx="13350090" cy="2107756"/>
          </a:xfrm>
          <a:prstGeom prst="rect">
            <a:avLst/>
          </a:prstGeom>
        </p:spPr>
      </p:pic>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pasted-image.tif"/>
          <p:cNvPicPr/>
          <p:nvPr/>
        </p:nvPicPr>
        <p:blipFill>
          <a:blip r:embed="rId2">
            <a:extLst/>
          </a:blip>
          <a:srcRect l="10467" t="8993" r="18214" b="19141"/>
          <a:stretch>
            <a:fillRect/>
          </a:stretch>
        </p:blipFill>
        <p:spPr>
          <a:xfrm flipH="1">
            <a:off x="38061" y="2999193"/>
            <a:ext cx="5597672" cy="6472965"/>
          </a:xfrm>
          <a:prstGeom prst="rect">
            <a:avLst/>
          </a:prstGeom>
          <a:ln w="12700">
            <a:miter lim="400000"/>
          </a:ln>
          <a:effectLst>
            <a:outerShdw sx="100000" sy="100000" kx="0" ky="0" algn="b" rotWithShape="0" blurRad="152400" dist="228600" dir="7401575">
              <a:srgbClr val="000000"/>
            </a:outerShdw>
          </a:effectLst>
        </p:spPr>
      </p:pic>
      <p:pic>
        <p:nvPicPr>
          <p:cNvPr id="171" name="pasted-image.pdf"/>
          <p:cNvPicPr/>
          <p:nvPr/>
        </p:nvPicPr>
        <p:blipFill>
          <a:blip r:embed="rId3">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72" name="pasted-image.pdf"/>
          <p:cNvPicPr/>
          <p:nvPr/>
        </p:nvPicPr>
        <p:blipFill>
          <a:blip r:embed="rId4">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73" name="pasted-image.pdf"/>
          <p:cNvPicPr/>
          <p:nvPr/>
        </p:nvPicPr>
        <p:blipFill>
          <a:blip r:embed="rId5">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74" name="pasted-image.pdf"/>
          <p:cNvPicPr/>
          <p:nvPr/>
        </p:nvPicPr>
        <p:blipFill>
          <a:blip r:embed="rId6">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
        <p:nvSpPr>
          <p:cNvPr id="175" name="Shape 175"/>
          <p:cNvSpPr/>
          <p:nvPr/>
        </p:nvSpPr>
        <p:spPr>
          <a:xfrm>
            <a:off x="5220684" y="2940059"/>
            <a:ext cx="7577022" cy="6184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38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rPr>
              <a:t>1 Corinthians 10:13 (NKJV)</a:t>
            </a:r>
            <a:endParaRPr sz="38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4400">
                <a:solidFill>
                  <a:srgbClr val="FFFFFF"/>
                </a:solidFill>
                <a:effectLst>
                  <a:outerShdw sx="100000" sy="100000" kx="0" ky="0" algn="b" rotWithShape="0" blurRad="76200" dist="63500" dir="2407233">
                    <a:srgbClr val="000000"/>
                  </a:outerShdw>
                </a:effectLst>
                <a:latin typeface="Adelon"/>
                <a:ea typeface="Adelon"/>
                <a:cs typeface="Adelon"/>
                <a:sym typeface="Adelon"/>
              </a:rPr>
              <a:t>13</a:t>
            </a:r>
            <a:r>
              <a:rPr sz="4400">
                <a:solidFill>
                  <a:srgbClr val="FFFFFF"/>
                </a:solidFill>
                <a:effectLst>
                  <a:outerShdw sx="100000" sy="100000" kx="0" ky="0" algn="b" rotWithShape="0" blurRad="76200" dist="63500" dir="2407233">
                    <a:srgbClr val="000000"/>
                  </a:outerShdw>
                </a:effectLst>
                <a:latin typeface="Adelon"/>
                <a:ea typeface="Adelon"/>
                <a:cs typeface="Adelon"/>
                <a:sym typeface="Adelon"/>
              </a:rPr>
              <a:t> No temptation has overtaken you except such as is common to man; but God </a:t>
            </a:r>
            <a:r>
              <a:rPr sz="4400">
                <a:solidFill>
                  <a:srgbClr val="FFFFFF"/>
                </a:solidFill>
                <a:effectLst>
                  <a:outerShdw sx="100000" sy="100000" kx="0" ky="0" algn="b" rotWithShape="0" blurRad="76200" dist="63500" dir="2407233">
                    <a:srgbClr val="000000"/>
                  </a:outerShdw>
                </a:effectLst>
                <a:latin typeface="Adelon"/>
                <a:ea typeface="Adelon"/>
                <a:cs typeface="Adelon"/>
                <a:sym typeface="Adelon"/>
              </a:rPr>
              <a:t>is</a:t>
            </a:r>
            <a:r>
              <a:rPr sz="4400">
                <a:solidFill>
                  <a:srgbClr val="FFFFFF"/>
                </a:solidFill>
                <a:effectLst>
                  <a:outerShdw sx="100000" sy="100000" kx="0" ky="0" algn="b" rotWithShape="0" blurRad="76200" dist="63500" dir="2407233">
                    <a:srgbClr val="000000"/>
                  </a:outerShdw>
                </a:effectLst>
                <a:latin typeface="Adelon"/>
                <a:ea typeface="Adelon"/>
                <a:cs typeface="Adelon"/>
                <a:sym typeface="Adelon"/>
              </a:rPr>
              <a:t> faithful, who will not allow you to be tempted beyond what you are able, but with the temptation will also make the way of escape, that you may be able to bear </a:t>
            </a:r>
            <a:r>
              <a:rPr sz="4400">
                <a:solidFill>
                  <a:srgbClr val="FFFFFF"/>
                </a:solidFill>
                <a:effectLst>
                  <a:outerShdw sx="100000" sy="100000" kx="0" ky="0" algn="b" rotWithShape="0" blurRad="76200" dist="63500" dir="2407233">
                    <a:srgbClr val="000000"/>
                  </a:outerShdw>
                </a:effectLst>
                <a:latin typeface="Adelon"/>
                <a:ea typeface="Adelon"/>
                <a:cs typeface="Adelon"/>
                <a:sym typeface="Adelon"/>
              </a:rPr>
              <a:t>it</a:t>
            </a:r>
            <a:r>
              <a:rPr sz="4400">
                <a:solidFill>
                  <a:srgbClr val="FFFFFF"/>
                </a:solidFill>
                <a:effectLst>
                  <a:outerShdw sx="100000" sy="100000" kx="0" ky="0" algn="b" rotWithShape="0" blurRad="76200" dist="63500" dir="2407233">
                    <a:srgbClr val="000000"/>
                  </a:outerShdw>
                </a:effectLst>
                <a:latin typeface="Adelon"/>
                <a:ea typeface="Adelon"/>
                <a:cs typeface="Adelon"/>
                <a:sym typeface="Adelon"/>
              </a:rPr>
              <a:t>.</a:t>
            </a:r>
          </a:p>
        </p:txBody>
      </p:sp>
      <p:pic>
        <p:nvPicPr>
          <p:cNvPr id="176" name=""/>
          <p:cNvPicPr/>
          <p:nvPr/>
        </p:nvPicPr>
        <p:blipFill>
          <a:blip r:embed="rId7">
            <a:extLst/>
          </a:blip>
          <a:stretch>
            <a:fillRect/>
          </a:stretch>
        </p:blipFill>
        <p:spPr>
          <a:xfrm>
            <a:off x="-172645" y="1403350"/>
            <a:ext cx="13350090" cy="2107756"/>
          </a:xfrm>
          <a:prstGeom prst="rect">
            <a:avLst/>
          </a:prstGeom>
        </p:spPr>
      </p:pic>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 name="pasted-image.tif"/>
          <p:cNvPicPr/>
          <p:nvPr/>
        </p:nvPicPr>
        <p:blipFill>
          <a:blip r:embed="rId2">
            <a:extLst/>
          </a:blip>
          <a:srcRect l="10467" t="8993" r="18214" b="19141"/>
          <a:stretch>
            <a:fillRect/>
          </a:stretch>
        </p:blipFill>
        <p:spPr>
          <a:xfrm flipH="1">
            <a:off x="38061" y="2999193"/>
            <a:ext cx="5597672" cy="6472965"/>
          </a:xfrm>
          <a:prstGeom prst="rect">
            <a:avLst/>
          </a:prstGeom>
          <a:ln w="12700">
            <a:miter lim="400000"/>
          </a:ln>
          <a:effectLst>
            <a:outerShdw sx="100000" sy="100000" kx="0" ky="0" algn="b" rotWithShape="0" blurRad="152400" dist="228600" dir="7401575">
              <a:srgbClr val="000000"/>
            </a:outerShdw>
          </a:effectLst>
        </p:spPr>
      </p:pic>
      <p:pic>
        <p:nvPicPr>
          <p:cNvPr id="179" name="pasted-image.pdf"/>
          <p:cNvPicPr/>
          <p:nvPr/>
        </p:nvPicPr>
        <p:blipFill>
          <a:blip r:embed="rId3">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80" name="pasted-image.pdf"/>
          <p:cNvPicPr/>
          <p:nvPr/>
        </p:nvPicPr>
        <p:blipFill>
          <a:blip r:embed="rId4">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81" name="pasted-image.pdf"/>
          <p:cNvPicPr/>
          <p:nvPr/>
        </p:nvPicPr>
        <p:blipFill>
          <a:blip r:embed="rId5">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82" name="pasted-image.pdf"/>
          <p:cNvPicPr/>
          <p:nvPr/>
        </p:nvPicPr>
        <p:blipFill>
          <a:blip r:embed="rId6">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
        <p:nvSpPr>
          <p:cNvPr id="183" name="Shape 183"/>
          <p:cNvSpPr/>
          <p:nvPr/>
        </p:nvSpPr>
        <p:spPr>
          <a:xfrm>
            <a:off x="5220684" y="2940059"/>
            <a:ext cx="7577022" cy="57658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53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rPr>
              <a:t>Philippians 4:13 (NKJV)</a:t>
            </a:r>
            <a:endParaRPr sz="53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7400">
                <a:solidFill>
                  <a:srgbClr val="FFFFFF"/>
                </a:solidFill>
                <a:effectLst>
                  <a:outerShdw sx="100000" sy="100000" kx="0" ky="0" algn="b" rotWithShape="0" blurRad="76200" dist="63500" dir="2407233">
                    <a:srgbClr val="000000"/>
                  </a:outerShdw>
                </a:effectLst>
                <a:latin typeface="Adelon"/>
                <a:ea typeface="Adelon"/>
                <a:cs typeface="Adelon"/>
                <a:sym typeface="Adelon"/>
              </a:rPr>
              <a:t>13</a:t>
            </a:r>
            <a:r>
              <a:rPr sz="7400">
                <a:solidFill>
                  <a:srgbClr val="FFFFFF"/>
                </a:solidFill>
                <a:effectLst>
                  <a:outerShdw sx="100000" sy="100000" kx="0" ky="0" algn="b" rotWithShape="0" blurRad="76200" dist="63500" dir="2407233">
                    <a:srgbClr val="000000"/>
                  </a:outerShdw>
                </a:effectLst>
                <a:latin typeface="Adelon"/>
                <a:ea typeface="Adelon"/>
                <a:cs typeface="Adelon"/>
                <a:sym typeface="Adelon"/>
              </a:rPr>
              <a:t> I can do all things through Christ who strengthens me.</a:t>
            </a:r>
          </a:p>
        </p:txBody>
      </p:sp>
      <p:pic>
        <p:nvPicPr>
          <p:cNvPr id="184" name=""/>
          <p:cNvPicPr/>
          <p:nvPr/>
        </p:nvPicPr>
        <p:blipFill>
          <a:blip r:embed="rId7">
            <a:extLst/>
          </a:blip>
          <a:stretch>
            <a:fillRect/>
          </a:stretch>
        </p:blipFill>
        <p:spPr>
          <a:xfrm>
            <a:off x="-172645" y="1403350"/>
            <a:ext cx="13350090" cy="2107756"/>
          </a:xfrm>
          <a:prstGeom prst="rect">
            <a:avLst/>
          </a:prstGeom>
        </p:spPr>
      </p:pic>
    </p:spTree>
  </p:cSld>
  <p:clrMapOvr>
    <a:masterClrMapping/>
  </p:clrMapOvr>
  <p:transition spd="slow"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pasted-image.tif"/>
          <p:cNvPicPr/>
          <p:nvPr/>
        </p:nvPicPr>
        <p:blipFill>
          <a:blip r:embed="rId2">
            <a:extLst/>
          </a:blip>
          <a:srcRect l="10467" t="8993" r="18214" b="19141"/>
          <a:stretch>
            <a:fillRect/>
          </a:stretch>
        </p:blipFill>
        <p:spPr>
          <a:xfrm flipH="1">
            <a:off x="38061" y="2999193"/>
            <a:ext cx="5597672" cy="6472965"/>
          </a:xfrm>
          <a:prstGeom prst="rect">
            <a:avLst/>
          </a:prstGeom>
          <a:ln w="12700">
            <a:miter lim="400000"/>
          </a:ln>
          <a:effectLst>
            <a:outerShdw sx="100000" sy="100000" kx="0" ky="0" algn="b" rotWithShape="0" blurRad="152400" dist="228600" dir="7401575">
              <a:srgbClr val="000000"/>
            </a:outerShdw>
          </a:effectLst>
        </p:spPr>
      </p:pic>
      <p:pic>
        <p:nvPicPr>
          <p:cNvPr id="187" name="pasted-image.pdf"/>
          <p:cNvPicPr/>
          <p:nvPr/>
        </p:nvPicPr>
        <p:blipFill>
          <a:blip r:embed="rId3">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88" name="pasted-image.pdf"/>
          <p:cNvPicPr/>
          <p:nvPr/>
        </p:nvPicPr>
        <p:blipFill>
          <a:blip r:embed="rId4">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89" name="pasted-image.pdf"/>
          <p:cNvPicPr/>
          <p:nvPr/>
        </p:nvPicPr>
        <p:blipFill>
          <a:blip r:embed="rId5">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90" name="pasted-image.pdf"/>
          <p:cNvPicPr/>
          <p:nvPr/>
        </p:nvPicPr>
        <p:blipFill>
          <a:blip r:embed="rId6">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
        <p:nvSpPr>
          <p:cNvPr id="191" name="Shape 191"/>
          <p:cNvSpPr/>
          <p:nvPr/>
        </p:nvSpPr>
        <p:spPr>
          <a:xfrm>
            <a:off x="4790537" y="2940059"/>
            <a:ext cx="8007169" cy="67056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46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rPr>
              <a:t>1 Corinthians 15:57–58 </a:t>
            </a:r>
            <a:r>
              <a:rPr baseline="31999" sz="30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rPr>
              <a:t>(NKJV)</a:t>
            </a:r>
            <a:endParaRPr sz="4600">
              <a:solidFill>
                <a:srgbClr val="FFFFFF"/>
              </a:solidFill>
              <a:effectLst>
                <a:outerShdw sx="100000" sy="100000" kx="0" ky="0" algn="b" rotWithShape="0" blurRad="76200" dist="63500" dir="240723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4600">
                <a:solidFill>
                  <a:srgbClr val="FFFFFF"/>
                </a:solidFill>
                <a:effectLst>
                  <a:outerShdw sx="100000" sy="100000" kx="0" ky="0" algn="b" rotWithShape="0" blurRad="76200" dist="63500" dir="2407233">
                    <a:srgbClr val="000000"/>
                  </a:outerShdw>
                </a:effectLst>
                <a:latin typeface="Adelon"/>
                <a:ea typeface="Adelon"/>
                <a:cs typeface="Adelon"/>
                <a:sym typeface="Adelon"/>
              </a:rPr>
              <a:t>57</a:t>
            </a:r>
            <a:r>
              <a:rPr sz="4600">
                <a:solidFill>
                  <a:srgbClr val="FFFFFF"/>
                </a:solidFill>
                <a:effectLst>
                  <a:outerShdw sx="100000" sy="100000" kx="0" ky="0" algn="b" rotWithShape="0" blurRad="76200" dist="63500" dir="2407233">
                    <a:srgbClr val="000000"/>
                  </a:outerShdw>
                </a:effectLst>
                <a:latin typeface="Adelon"/>
                <a:ea typeface="Adelon"/>
                <a:cs typeface="Adelon"/>
                <a:sym typeface="Adelon"/>
              </a:rPr>
              <a:t> But thanks </a:t>
            </a:r>
            <a:r>
              <a:rPr sz="4600">
                <a:solidFill>
                  <a:srgbClr val="FFFFFF"/>
                </a:solidFill>
                <a:effectLst>
                  <a:outerShdw sx="100000" sy="100000" kx="0" ky="0" algn="b" rotWithShape="0" blurRad="76200" dist="63500" dir="2407233">
                    <a:srgbClr val="000000"/>
                  </a:outerShdw>
                </a:effectLst>
                <a:latin typeface="Adelon"/>
                <a:ea typeface="Adelon"/>
                <a:cs typeface="Adelon"/>
                <a:sym typeface="Adelon"/>
              </a:rPr>
              <a:t>be</a:t>
            </a:r>
            <a:r>
              <a:rPr sz="4600">
                <a:solidFill>
                  <a:srgbClr val="FFFFFF"/>
                </a:solidFill>
                <a:effectLst>
                  <a:outerShdw sx="100000" sy="100000" kx="0" ky="0" algn="b" rotWithShape="0" blurRad="76200" dist="63500" dir="2407233">
                    <a:srgbClr val="000000"/>
                  </a:outerShdw>
                </a:effectLst>
                <a:latin typeface="Adelon"/>
                <a:ea typeface="Adelon"/>
                <a:cs typeface="Adelon"/>
                <a:sym typeface="Adelon"/>
              </a:rPr>
              <a:t> to God, who gives us the victory through our Lord Jesus Christ. </a:t>
            </a:r>
            <a:r>
              <a:rPr baseline="31999" sz="4600">
                <a:solidFill>
                  <a:srgbClr val="FFFFFF"/>
                </a:solidFill>
                <a:effectLst>
                  <a:outerShdw sx="100000" sy="100000" kx="0" ky="0" algn="b" rotWithShape="0" blurRad="76200" dist="63500" dir="2407233">
                    <a:srgbClr val="000000"/>
                  </a:outerShdw>
                </a:effectLst>
                <a:latin typeface="Adelon"/>
                <a:ea typeface="Adelon"/>
                <a:cs typeface="Adelon"/>
                <a:sym typeface="Adelon"/>
              </a:rPr>
              <a:t>58</a:t>
            </a:r>
            <a:r>
              <a:rPr sz="4600">
                <a:solidFill>
                  <a:srgbClr val="FFFFFF"/>
                </a:solidFill>
                <a:effectLst>
                  <a:outerShdw sx="100000" sy="100000" kx="0" ky="0" algn="b" rotWithShape="0" blurRad="76200" dist="63500" dir="2407233">
                    <a:srgbClr val="000000"/>
                  </a:outerShdw>
                </a:effectLst>
                <a:latin typeface="Adelon"/>
                <a:ea typeface="Adelon"/>
                <a:cs typeface="Adelon"/>
                <a:sym typeface="Adelon"/>
              </a:rPr>
              <a:t> Therefore, my beloved brethren, be steadfast, immovable, always abounding in the work of the Lord, knowing that your labor is not in vain in the Lord.</a:t>
            </a:r>
          </a:p>
        </p:txBody>
      </p:sp>
      <p:pic>
        <p:nvPicPr>
          <p:cNvPr id="192" name=""/>
          <p:cNvPicPr/>
          <p:nvPr/>
        </p:nvPicPr>
        <p:blipFill>
          <a:blip r:embed="rId7">
            <a:extLst/>
          </a:blip>
          <a:stretch>
            <a:fillRect/>
          </a:stretch>
        </p:blipFill>
        <p:spPr>
          <a:xfrm>
            <a:off x="-172645" y="1403350"/>
            <a:ext cx="13350090" cy="2107756"/>
          </a:xfrm>
          <a:prstGeom prst="rect">
            <a:avLst/>
          </a:prstGeom>
        </p:spPr>
      </p:pic>
    </p:spTree>
  </p:cSld>
  <p:clrMapOvr>
    <a:masterClrMapping/>
  </p:clrMapOvr>
  <p:transition spd="slow"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nvSpPr>
        <p:spPr>
          <a:xfrm>
            <a:off x="456737" y="1371600"/>
            <a:ext cx="12091327" cy="8242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rPr>
              <a:t>Revelation 22:12–17 (NKJV)</a:t>
            </a:r>
            <a:endPar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12</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“And behold, I am coming quickly, and My reward </a:t>
            </a:r>
            <a:r>
              <a:rPr i="1"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is</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with Me, to give to every one according to his work. </a:t>
            </a:r>
            <a:r>
              <a:rPr baseline="31999"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13</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I am the Alpha and the Omega, </a:t>
            </a:r>
            <a:r>
              <a:rPr i="1"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the</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Beginning and </a:t>
            </a:r>
            <a:r>
              <a:rPr i="1"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the</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End, the First and the Last.” </a:t>
            </a:r>
            <a:r>
              <a:rPr baseline="31999"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14</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Blessed </a:t>
            </a:r>
            <a:r>
              <a:rPr i="1"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are</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those who do His commandments, that they may have the right to the tree of life, and may enter through the gates into the city.  </a:t>
            </a:r>
            <a:r>
              <a:rPr baseline="31999"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15</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But outside </a:t>
            </a:r>
            <a:r>
              <a:rPr i="1"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are</a:t>
            </a:r>
            <a:r>
              <a:rPr sz="4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dogs and sorcerers and sexually immoral and murderers and idolaters, and whoever loves and practices a lie.</a:t>
            </a:r>
          </a:p>
        </p:txBody>
      </p:sp>
      <p:pic>
        <p:nvPicPr>
          <p:cNvPr id="195"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96"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97"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98"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p:transition spd="slow"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nvSpPr>
        <p:spPr>
          <a:xfrm>
            <a:off x="456737" y="1371600"/>
            <a:ext cx="12091327" cy="7785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rPr>
              <a:t>Revelation 22:12–17 (NKJV)</a:t>
            </a:r>
            <a:endPar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55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16</a:t>
            </a:r>
            <a:r>
              <a:rPr sz="55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“I, Jesus, have sent My angel to testify to you these things in the churches. I am the Root and the Offspring of David, the Bright and Morning Star.” </a:t>
            </a:r>
            <a:r>
              <a:rPr baseline="31999" sz="55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17</a:t>
            </a:r>
            <a:r>
              <a:rPr sz="55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And the Spirit and the bride say, “</a:t>
            </a:r>
            <a:r>
              <a:rPr sz="5500">
                <a:solidFill>
                  <a:srgbClr val="FFE55E"/>
                </a:solidFill>
                <a:effectLst>
                  <a:outerShdw sx="100000" sy="100000" kx="0" ky="0" algn="b" rotWithShape="0" blurRad="63500" dist="63500" dir="2965353">
                    <a:srgbClr val="000000"/>
                  </a:outerShdw>
                </a:effectLst>
                <a:latin typeface="Baskerville"/>
                <a:ea typeface="Baskerville"/>
                <a:cs typeface="Baskerville"/>
                <a:sym typeface="Baskerville"/>
              </a:rPr>
              <a:t>Come</a:t>
            </a:r>
            <a:r>
              <a:rPr sz="55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And let him who hears say, “</a:t>
            </a:r>
            <a:r>
              <a:rPr sz="5500">
                <a:solidFill>
                  <a:srgbClr val="FFE55E"/>
                </a:solidFill>
                <a:effectLst>
                  <a:outerShdw sx="100000" sy="100000" kx="0" ky="0" algn="b" rotWithShape="0" blurRad="63500" dist="63500" dir="2965353">
                    <a:srgbClr val="000000"/>
                  </a:outerShdw>
                </a:effectLst>
                <a:latin typeface="Baskerville"/>
                <a:ea typeface="Baskerville"/>
                <a:cs typeface="Baskerville"/>
                <a:sym typeface="Baskerville"/>
              </a:rPr>
              <a:t>Come</a:t>
            </a:r>
            <a:r>
              <a:rPr sz="55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And let him who thirsts come. </a:t>
            </a:r>
            <a:r>
              <a:rPr sz="5500">
                <a:solidFill>
                  <a:srgbClr val="FFE55E"/>
                </a:solidFill>
                <a:effectLst>
                  <a:outerShdw sx="100000" sy="100000" kx="0" ky="0" algn="b" rotWithShape="0" blurRad="63500" dist="63500" dir="2965353">
                    <a:srgbClr val="000000"/>
                  </a:outerShdw>
                </a:effectLst>
                <a:latin typeface="Baskerville"/>
                <a:ea typeface="Baskerville"/>
                <a:cs typeface="Baskerville"/>
                <a:sym typeface="Baskerville"/>
              </a:rPr>
              <a:t>Whoever desires, let him take the water of life freely</a:t>
            </a:r>
            <a:r>
              <a:rPr sz="55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a:t>
            </a:r>
          </a:p>
        </p:txBody>
      </p:sp>
      <p:pic>
        <p:nvPicPr>
          <p:cNvPr id="201"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202"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203"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204"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nvSpPr>
        <p:spPr>
          <a:xfrm>
            <a:off x="456737" y="1371600"/>
            <a:ext cx="12091327" cy="7988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rPr>
              <a:t>Revelation 21:5–8 (NKJV)</a:t>
            </a:r>
            <a:endPar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5</a:t>
            </a:r>
            <a:r>
              <a:rPr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Then He who sat on the throne said, “Behold, I make all things new.” And He said to me, “Write, for these words are true and faithful.” </a:t>
            </a:r>
            <a:r>
              <a:rPr baseline="31999"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6</a:t>
            </a:r>
            <a:r>
              <a:rPr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And He said to me, “It is done! I am the Alpha and the Omega, the Beginning and the End. I will give of the fountain of the water of life freely to him who thirsts. </a:t>
            </a:r>
          </a:p>
        </p:txBody>
      </p:sp>
      <p:pic>
        <p:nvPicPr>
          <p:cNvPr id="75"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76"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77"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78"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effectLst/>
                <a:uFillTx/>
              </a:defRPr>
            </a:pPr>
            <a:fld id="{86CB4B4D-7CA3-9044-876B-883B54F8677D}" type="slidenum">
              <a:rPr sz="2400">
                <a:uFill>
                  <a:solidFill/>
                </a:uFill>
              </a:rPr>
            </a:fld>
          </a:p>
        </p:txBody>
      </p:sp>
      <p:pic>
        <p:nvPicPr>
          <p:cNvPr id="207" name="pasted-image.tif"/>
          <p:cNvPicPr/>
          <p:nvPr/>
        </p:nvPicPr>
        <p:blipFill>
          <a:blip r:embed="rId2">
            <a:extLst/>
          </a:blip>
          <a:srcRect l="0" t="6212" r="0" b="18823"/>
          <a:stretch>
            <a:fillRect/>
          </a:stretch>
        </p:blipFill>
        <p:spPr>
          <a:xfrm>
            <a:off x="6350" y="2314"/>
            <a:ext cx="13004887" cy="9748972"/>
          </a:xfrm>
          <a:prstGeom prst="rect">
            <a:avLst/>
          </a:prstGeom>
          <a:ln w="12700">
            <a:miter lim="400000"/>
          </a:ln>
        </p:spPr>
      </p:pic>
      <p:pic>
        <p:nvPicPr>
          <p:cNvPr id="208" name="pasted-image.tif"/>
          <p:cNvPicPr/>
          <p:nvPr/>
        </p:nvPicPr>
        <p:blipFill>
          <a:blip r:embed="rId3">
            <a:extLst/>
          </a:blip>
          <a:stretch>
            <a:fillRect/>
          </a:stretch>
        </p:blipFill>
        <p:spPr>
          <a:xfrm>
            <a:off x="437554" y="-194249"/>
            <a:ext cx="12142392" cy="3921523"/>
          </a:xfrm>
          <a:prstGeom prst="rect">
            <a:avLst/>
          </a:prstGeom>
          <a:ln w="12700">
            <a:miter lim="400000"/>
          </a:ln>
        </p:spPr>
      </p:pic>
      <p:sp>
        <p:nvSpPr>
          <p:cNvPr id="209" name="Shape 209"/>
          <p:cNvSpPr/>
          <p:nvPr/>
        </p:nvSpPr>
        <p:spPr>
          <a:xfrm>
            <a:off x="101798" y="3666517"/>
            <a:ext cx="7277101" cy="5245101"/>
          </a:xfrm>
          <a:prstGeom prst="rect">
            <a:avLst/>
          </a:prstGeom>
          <a:ln w="12700">
            <a:miter lim="400000"/>
          </a:ln>
          <a:effectLst>
            <a:outerShdw sx="100000" sy="100000" kx="0" ky="0" algn="b" rotWithShape="0" blurRad="152400" dist="76200" dir="2700000">
              <a:srgbClr val="FFFFFF">
                <a:alpha val="88822"/>
              </a:srgbClr>
            </a:outerShdw>
          </a:effectLst>
          <a:extLst>
            <a:ext uri="{C572A759-6A51-4108-AA02-DFA0A04FC94B}">
              <ma14:wrappingTextBoxFlag xmlns:ma14="http://schemas.microsoft.com/office/mac/drawingml/2011/main" val="1"/>
            </a:ext>
          </a:extLst>
        </p:spPr>
        <p:txBody>
          <a:bodyPr lIns="0" tIns="0" rIns="0" bIns="0">
            <a:spAutoFit/>
          </a:bodyPr>
          <a:lstStyle/>
          <a:p>
            <a:pPr lvl="0">
              <a:spcBef>
                <a:spcPts val="3700"/>
              </a:spcBef>
              <a:defRPr sz="1800">
                <a:solidFill>
                  <a:srgbClr val="000000"/>
                </a:solidFill>
                <a:effectLst/>
              </a:defRPr>
            </a:pPr>
            <a:r>
              <a:rPr sz="3900">
                <a:effectLst>
                  <a:outerShdw sx="100000" sy="100000" kx="0" ky="0" algn="b" rotWithShape="0" blurRad="152400" dist="76200" dir="2700000">
                    <a:srgbClr val="000000">
                      <a:alpha val="32000"/>
                    </a:srgbClr>
                  </a:outerShdw>
                </a:effectLst>
                <a:latin typeface="Denmark"/>
                <a:ea typeface="Denmark"/>
                <a:cs typeface="Denmark"/>
                <a:sym typeface="Denmark"/>
              </a:rPr>
              <a:t>We are EITHER OVERCOMING the world through FAITH IN JESUS - or we are being overcome by the world - 2 Peter 2:19–20 </a:t>
            </a:r>
            <a:endParaRPr sz="3900">
              <a:effectLst>
                <a:outerShdw sx="100000" sy="100000" kx="0" ky="0" algn="b" rotWithShape="0" blurRad="152400" dist="76200" dir="2700000">
                  <a:srgbClr val="000000">
                    <a:alpha val="32000"/>
                  </a:srgbClr>
                </a:outerShdw>
              </a:effectLst>
              <a:latin typeface="Denmark"/>
              <a:ea typeface="Denmark"/>
              <a:cs typeface="Denmark"/>
              <a:sym typeface="Denmark"/>
            </a:endParaRPr>
          </a:p>
          <a:p>
            <a:pPr lvl="0">
              <a:spcBef>
                <a:spcPts val="3700"/>
              </a:spcBef>
              <a:defRPr sz="1800">
                <a:solidFill>
                  <a:srgbClr val="000000"/>
                </a:solidFill>
                <a:effectLst/>
              </a:defRPr>
            </a:pPr>
            <a:r>
              <a:rPr sz="3900">
                <a:effectLst>
                  <a:outerShdw sx="100000" sy="100000" kx="0" ky="0" algn="b" rotWithShape="0" blurRad="152400" dist="76200" dir="2700000">
                    <a:srgbClr val="000000">
                      <a:alpha val="32000"/>
                    </a:srgbClr>
                  </a:outerShdw>
                </a:effectLst>
                <a:latin typeface="Denmark"/>
                <a:ea typeface="Denmark"/>
                <a:cs typeface="Denmark"/>
                <a:sym typeface="Denmark"/>
              </a:rPr>
              <a:t>We will either INHERIT ALL THINGS or we will lose all things - Mat 16:26</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209">
                                            <p:txEl>
                                              <p:pRg st="1" end="1"/>
                                            </p:txEl>
                                          </p:spTgt>
                                        </p:tgtEl>
                                        <p:attrNameLst>
                                          <p:attrName>style.visibility</p:attrName>
                                        </p:attrNameLst>
                                      </p:cBhvr>
                                      <p:to>
                                        <p:strVal val="visible"/>
                                      </p:to>
                                    </p:set>
                                    <p:anim calcmode="lin" valueType="num">
                                      <p:cBhvr>
                                        <p:cTn id="7" dur="750" fill="hold"/>
                                        <p:tgtEl>
                                          <p:spTgt spid="209">
                                            <p:txEl>
                                              <p:pRg st="1" end="1"/>
                                            </p:txEl>
                                          </p:spTgt>
                                        </p:tgtEl>
                                        <p:attrNameLst>
                                          <p:attrName>ppt_w</p:attrName>
                                        </p:attrNameLst>
                                      </p:cBhvr>
                                      <p:tavLst>
                                        <p:tav tm="0">
                                          <p:val>
                                            <p:fltVal val="0"/>
                                          </p:val>
                                        </p:tav>
                                        <p:tav tm="100000">
                                          <p:val>
                                            <p:strVal val="#ppt_w"/>
                                          </p:val>
                                        </p:tav>
                                      </p:tavLst>
                                    </p:anim>
                                    <p:anim calcmode="lin" valueType="num">
                                      <p:cBhvr>
                                        <p:cTn id="8" dur="750" fill="hold"/>
                                        <p:tgtEl>
                                          <p:spTgt spid="20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effectLst/>
                <a:uFillTx/>
              </a:defRPr>
            </a:pPr>
            <a:fld id="{86CB4B4D-7CA3-9044-876B-883B54F8677D}" type="slidenum">
              <a:rPr sz="2400">
                <a:uFill>
                  <a:solidFill/>
                </a:uFill>
              </a:rPr>
            </a:fld>
          </a:p>
        </p:txBody>
      </p:sp>
      <p:pic>
        <p:nvPicPr>
          <p:cNvPr id="212" name="pasted-image.tif"/>
          <p:cNvPicPr/>
          <p:nvPr/>
        </p:nvPicPr>
        <p:blipFill>
          <a:blip r:embed="rId2">
            <a:extLst/>
          </a:blip>
          <a:srcRect l="0" t="6212" r="0" b="18823"/>
          <a:stretch>
            <a:fillRect/>
          </a:stretch>
        </p:blipFill>
        <p:spPr>
          <a:xfrm>
            <a:off x="6350" y="2314"/>
            <a:ext cx="13004887" cy="9748972"/>
          </a:xfrm>
          <a:prstGeom prst="rect">
            <a:avLst/>
          </a:prstGeom>
          <a:ln w="12700">
            <a:miter lim="400000"/>
          </a:ln>
        </p:spPr>
      </p:pic>
      <p:pic>
        <p:nvPicPr>
          <p:cNvPr id="213" name="pasted-image.tif"/>
          <p:cNvPicPr/>
          <p:nvPr/>
        </p:nvPicPr>
        <p:blipFill>
          <a:blip r:embed="rId3">
            <a:extLst/>
          </a:blip>
          <a:stretch>
            <a:fillRect/>
          </a:stretch>
        </p:blipFill>
        <p:spPr>
          <a:xfrm>
            <a:off x="437554" y="-194249"/>
            <a:ext cx="12142392" cy="3921523"/>
          </a:xfrm>
          <a:prstGeom prst="rect">
            <a:avLst/>
          </a:prstGeom>
          <a:ln w="12700">
            <a:miter lim="400000"/>
          </a:ln>
        </p:spPr>
      </p:pic>
      <p:sp>
        <p:nvSpPr>
          <p:cNvPr id="214" name="Shape 214"/>
          <p:cNvSpPr/>
          <p:nvPr/>
        </p:nvSpPr>
        <p:spPr>
          <a:xfrm>
            <a:off x="-103353" y="7849051"/>
            <a:ext cx="13186106" cy="1803401"/>
          </a:xfrm>
          <a:prstGeom prst="rect">
            <a:avLst/>
          </a:prstGeom>
          <a:ln w="12700">
            <a:miter lim="400000"/>
          </a:ln>
          <a:effectLst>
            <a:outerShdw sx="100000" sy="100000" kx="0" ky="0" algn="b" rotWithShape="0" blurRad="152400" dist="76200" dir="2700000">
              <a:srgbClr val="FFFFFF">
                <a:alpha val="88822"/>
              </a:srgbClr>
            </a:outerShdw>
          </a:effectLst>
          <a:extLst>
            <a:ext uri="{C572A759-6A51-4108-AA02-DFA0A04FC94B}">
              <ma14:wrappingTextBoxFlag xmlns:ma14="http://schemas.microsoft.com/office/mac/drawingml/2011/main" val="1"/>
            </a:ext>
          </a:extLst>
        </p:spPr>
        <p:txBody>
          <a:bodyPr lIns="0" tIns="0" rIns="0" bIns="0">
            <a:spAutoFit/>
          </a:bodyPr>
          <a:lstStyle>
            <a:lvl1pPr>
              <a:spcBef>
                <a:spcPts val="3700"/>
              </a:spcBef>
              <a:defRPr sz="5700">
                <a:solidFill>
                  <a:srgbClr val="000000"/>
                </a:solidFill>
                <a:effectLst>
                  <a:outerShdw sx="100000" sy="100000" kx="0" ky="0" algn="b" rotWithShape="0" blurRad="152400" dist="76200" dir="2700000">
                    <a:srgbClr val="000000">
                      <a:alpha val="32000"/>
                    </a:srgbClr>
                  </a:outerShdw>
                </a:effectLst>
                <a:latin typeface="Denmark"/>
                <a:ea typeface="Denmark"/>
                <a:cs typeface="Denmark"/>
                <a:sym typeface="Denmark"/>
              </a:defRPr>
            </a:lvl1pPr>
          </a:lstStyle>
          <a:p>
            <a:pPr lvl="0">
              <a:defRPr sz="1800">
                <a:effectLst/>
              </a:defRPr>
            </a:pPr>
            <a:r>
              <a:rPr sz="5700">
                <a:effectLst>
                  <a:outerShdw sx="100000" sy="100000" kx="0" ky="0" algn="b" rotWithShape="0" blurRad="152400" dist="76200" dir="2700000">
                    <a:srgbClr val="000000">
                      <a:alpha val="32000"/>
                    </a:srgbClr>
                  </a:outerShdw>
                </a:effectLst>
              </a:rPr>
              <a:t>YOU CHOOSE FOR YOURSELF - AND YOU WILL CHOOSE NOW!</a:t>
            </a:r>
          </a:p>
        </p:txBody>
      </p:sp>
      <p:pic>
        <p:nvPicPr>
          <p:cNvPr id="215" name="image4.png"/>
          <p:cNvPicPr/>
          <p:nvPr/>
        </p:nvPicPr>
        <p:blipFill>
          <a:blip r:embed="rId4">
            <a:extLst/>
          </a:blip>
          <a:srcRect l="13194" t="0" r="13355" b="0"/>
          <a:stretch>
            <a:fillRect/>
          </a:stretch>
        </p:blipFill>
        <p:spPr>
          <a:xfrm>
            <a:off x="290578" y="3466411"/>
            <a:ext cx="7724147" cy="1351123"/>
          </a:xfrm>
          <a:prstGeom prst="rect">
            <a:avLst/>
          </a:prstGeom>
          <a:ln w="12700">
            <a:miter lim="400000"/>
          </a:ln>
          <a:effectLst>
            <a:outerShdw sx="100000" sy="100000" kx="0" ky="0" algn="b" rotWithShape="0" blurRad="12700" dist="76199" dir="2700000">
              <a:srgbClr val="000000">
                <a:alpha val="75000"/>
              </a:srgbClr>
            </a:outerShdw>
          </a:effectLst>
        </p:spPr>
      </p:pic>
      <p:pic>
        <p:nvPicPr>
          <p:cNvPr id="216" name="image5.png"/>
          <p:cNvPicPr/>
          <p:nvPr/>
        </p:nvPicPr>
        <p:blipFill>
          <a:blip r:embed="rId5">
            <a:extLst/>
          </a:blip>
          <a:srcRect l="12852" t="0" r="12852" b="0"/>
          <a:stretch>
            <a:fillRect/>
          </a:stretch>
        </p:blipFill>
        <p:spPr>
          <a:xfrm>
            <a:off x="240770" y="4952389"/>
            <a:ext cx="7812599" cy="1351045"/>
          </a:xfrm>
          <a:prstGeom prst="rect">
            <a:avLst/>
          </a:prstGeom>
          <a:ln w="12700">
            <a:miter lim="400000"/>
          </a:ln>
          <a:effectLst>
            <a:outerShdw sx="100000" sy="100000" kx="0" ky="0" algn="b" rotWithShape="0" blurRad="12700" dist="76199" dir="2700000">
              <a:srgbClr val="000000">
                <a:alpha val="75000"/>
              </a:srgbClr>
            </a:outerShdw>
          </a:effectLst>
        </p:spPr>
      </p:pic>
      <p:pic>
        <p:nvPicPr>
          <p:cNvPr id="217" name="image6.png"/>
          <p:cNvPicPr/>
          <p:nvPr/>
        </p:nvPicPr>
        <p:blipFill>
          <a:blip r:embed="rId6">
            <a:extLst/>
          </a:blip>
          <a:srcRect l="12660" t="0" r="12660" b="0"/>
          <a:stretch>
            <a:fillRect/>
          </a:stretch>
        </p:blipFill>
        <p:spPr>
          <a:xfrm>
            <a:off x="217950" y="6439223"/>
            <a:ext cx="7852978" cy="1351051"/>
          </a:xfrm>
          <a:prstGeom prst="rect">
            <a:avLst/>
          </a:prstGeom>
          <a:ln w="12700">
            <a:miter lim="400000"/>
          </a:ln>
          <a:effectLst>
            <a:outerShdw sx="100000" sy="100000" kx="0" ky="0" algn="b" rotWithShape="0" blurRad="12700" dist="76199" dir="2700000">
              <a:srgbClr val="000000">
                <a:alpha val="75000"/>
              </a:srgbClr>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15"/>
                                        </p:tgtEl>
                                        <p:attrNameLst>
                                          <p:attrName>style.visibility</p:attrName>
                                        </p:attrNameLst>
                                      </p:cBhvr>
                                      <p:to>
                                        <p:strVal val="visible"/>
                                      </p:to>
                                    </p:set>
                                    <p:animEffect filter="dissolve" transition="in">
                                      <p:cBhvr>
                                        <p:cTn id="7" dur="15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2" fill="hold">
                                  <p:stCondLst>
                                    <p:cond delay="0"/>
                                  </p:stCondLst>
                                  <p:iterate type="el" backwards="0">
                                    <p:tmAbs val="0"/>
                                  </p:iterate>
                                  <p:childTnLst>
                                    <p:set>
                                      <p:cBhvr>
                                        <p:cTn id="11" fill="hold"/>
                                        <p:tgtEl>
                                          <p:spTgt spid="216"/>
                                        </p:tgtEl>
                                        <p:attrNameLst>
                                          <p:attrName>style.visibility</p:attrName>
                                        </p:attrNameLst>
                                      </p:cBhvr>
                                      <p:to>
                                        <p:strVal val="visible"/>
                                      </p:to>
                                    </p:set>
                                    <p:animEffect filter="wipe(left)" transition="in">
                                      <p:cBhvr>
                                        <p:cTn id="12" dur="2000"/>
                                        <p:tgtEl>
                                          <p:spTgt spid="216"/>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32" presetID="23" grpId="3" fill="hold">
                                  <p:stCondLst>
                                    <p:cond delay="0"/>
                                  </p:stCondLst>
                                  <p:iterate type="el" backwards="0">
                                    <p:tmAbs val="0"/>
                                  </p:iterate>
                                  <p:childTnLst>
                                    <p:set>
                                      <p:cBhvr>
                                        <p:cTn id="16" fill="hold"/>
                                        <p:tgtEl>
                                          <p:spTgt spid="217"/>
                                        </p:tgtEl>
                                        <p:attrNameLst>
                                          <p:attrName>style.visibility</p:attrName>
                                        </p:attrNameLst>
                                      </p:cBhvr>
                                      <p:to>
                                        <p:strVal val="visible"/>
                                      </p:to>
                                    </p:set>
                                    <p:anim calcmode="lin" valueType="num">
                                      <p:cBhvr>
                                        <p:cTn id="17" dur="2500" fill="hold"/>
                                        <p:tgtEl>
                                          <p:spTgt spid="217"/>
                                        </p:tgtEl>
                                        <p:attrNameLst>
                                          <p:attrName>ppt_w</p:attrName>
                                        </p:attrNameLst>
                                      </p:cBhvr>
                                      <p:tavLst>
                                        <p:tav tm="0">
                                          <p:val>
                                            <p:fltVal val="0"/>
                                          </p:val>
                                        </p:tav>
                                        <p:tav tm="100000">
                                          <p:val>
                                            <p:strVal val="#ppt_w"/>
                                          </p:val>
                                        </p:tav>
                                      </p:tavLst>
                                    </p:anim>
                                    <p:anim calcmode="lin" valueType="num">
                                      <p:cBhvr>
                                        <p:cTn id="18" dur="2500" fill="hold"/>
                                        <p:tgtEl>
                                          <p:spTgt spid="21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32" presetID="23" grpId="4" fill="hold">
                                  <p:stCondLst>
                                    <p:cond delay="0"/>
                                  </p:stCondLst>
                                  <p:iterate type="el" backwards="0">
                                    <p:tmAbs val="0"/>
                                  </p:iterate>
                                  <p:childTnLst>
                                    <p:set>
                                      <p:cBhvr>
                                        <p:cTn id="22" fill="hold"/>
                                        <p:tgtEl>
                                          <p:spTgt spid="214"/>
                                        </p:tgtEl>
                                        <p:attrNameLst>
                                          <p:attrName>style.visibility</p:attrName>
                                        </p:attrNameLst>
                                      </p:cBhvr>
                                      <p:to>
                                        <p:strVal val="visible"/>
                                      </p:to>
                                    </p:set>
                                    <p:anim calcmode="lin" valueType="num">
                                      <p:cBhvr>
                                        <p:cTn id="23" dur="2500" fill="hold"/>
                                        <p:tgtEl>
                                          <p:spTgt spid="214"/>
                                        </p:tgtEl>
                                        <p:attrNameLst>
                                          <p:attrName>ppt_w</p:attrName>
                                        </p:attrNameLst>
                                      </p:cBhvr>
                                      <p:tavLst>
                                        <p:tav tm="0">
                                          <p:val>
                                            <p:fltVal val="0"/>
                                          </p:val>
                                        </p:tav>
                                        <p:tav tm="100000">
                                          <p:val>
                                            <p:strVal val="#ppt_w"/>
                                          </p:val>
                                        </p:tav>
                                      </p:tavLst>
                                    </p:anim>
                                    <p:anim calcmode="lin" valueType="num">
                                      <p:cBhvr>
                                        <p:cTn id="24" dur="2500" fill="hold"/>
                                        <p:tgtEl>
                                          <p:spTgt spid="2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 grpId="3"/>
      <p:bldP build="whole" bldLvl="1" animBg="1" rev="0" advAuto="0" spid="215" grpId="1"/>
      <p:bldP build="whole" bldLvl="1" animBg="1" rev="0" advAuto="0" spid="214" grpId="4"/>
      <p:bldP build="whole" bldLvl="1" animBg="1" rev="0" advAuto="0" spid="216"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nvSpPr>
        <p:spPr>
          <a:xfrm>
            <a:off x="6719146" y="9369552"/>
            <a:ext cx="6285654" cy="384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r" defTabSz="914400">
              <a:defRPr sz="1600">
                <a:solidFill>
                  <a:srgbClr val="000000"/>
                </a:solidFill>
                <a:latin typeface="Book Antiqua"/>
                <a:ea typeface="Book Antiqua"/>
                <a:cs typeface="Book Antiqua"/>
                <a:sym typeface="Book Antiqua"/>
              </a:defRPr>
            </a:lvl1pPr>
          </a:lstStyle>
          <a:p>
            <a:pPr lvl="0">
              <a:defRPr sz="1800">
                <a:effectLst/>
              </a:defRPr>
            </a:pPr>
            <a:r>
              <a:rPr sz="1600"/>
              <a:t>W. 65th St church of Christ / June 29, 2008</a:t>
            </a:r>
          </a:p>
        </p:txBody>
      </p:sp>
      <p:sp>
        <p:nvSpPr>
          <p:cNvPr id="220" name="Shape 220"/>
          <p:cNvSpPr/>
          <p:nvPr/>
        </p:nvSpPr>
        <p:spPr>
          <a:xfrm>
            <a:off x="-1" y="9369552"/>
            <a:ext cx="4660055" cy="3840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l" defTabSz="914400">
              <a:defRPr sz="1600">
                <a:solidFill>
                  <a:srgbClr val="000000"/>
                </a:solidFill>
                <a:latin typeface="Book Antiqua"/>
                <a:ea typeface="Book Antiqua"/>
                <a:cs typeface="Book Antiqua"/>
                <a:sym typeface="Book Antiqua"/>
              </a:defRPr>
            </a:lvl1pPr>
          </a:lstStyle>
          <a:p>
            <a:pPr lvl="0">
              <a:defRPr sz="1800">
                <a:effectLst/>
              </a:defRPr>
            </a:pPr>
            <a:r>
              <a:rPr sz="1600"/>
              <a:t>Don McClain</a:t>
            </a:r>
          </a:p>
        </p:txBody>
      </p:sp>
      <p:sp>
        <p:nvSpPr>
          <p:cNvPr id="221" name="Shape 221"/>
          <p:cNvSpPr/>
          <p:nvPr>
            <p:ph type="sldNum" sz="quarter" idx="2"/>
          </p:nvPr>
        </p:nvSpPr>
        <p:spPr>
          <a:xfrm>
            <a:off x="11921066" y="-254001"/>
            <a:ext cx="1083735" cy="25400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effectLst/>
              </a:defRPr>
            </a:pPr>
            <a:fld id="{86CB4B4D-7CA3-9044-876B-883B54F8677D}" type="slidenum">
              <a:rPr sz="1600"/>
            </a:fld>
          </a:p>
        </p:txBody>
      </p:sp>
      <p:sp>
        <p:nvSpPr>
          <p:cNvPr id="222" name="Shape 222"/>
          <p:cNvSpPr/>
          <p:nvPr/>
        </p:nvSpPr>
        <p:spPr>
          <a:xfrm>
            <a:off x="-1" y="-1"/>
            <a:ext cx="13004801" cy="9753601"/>
          </a:xfrm>
          <a:prstGeom prst="rect">
            <a:avLst/>
          </a:prstGeom>
          <a:solidFill/>
          <a:ln w="25400">
            <a:solidFill/>
          </a:ln>
        </p:spPr>
        <p:txBody>
          <a:bodyPr lIns="65023" tIns="65023" rIns="65023" bIns="65023" anchor="ctr"/>
          <a:lstStyle/>
          <a:p>
            <a:pPr lvl="0" defTabSz="914400">
              <a:defRPr sz="2400">
                <a:solidFill>
                  <a:srgbClr val="FFFFFF"/>
                </a:solidFill>
                <a:effectLst/>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effectLst/>
                <a:uFillTx/>
              </a:defRPr>
            </a:pPr>
            <a:fld id="{86CB4B4D-7CA3-9044-876B-883B54F8677D}" type="slidenum">
              <a:rPr sz="2400">
                <a:uFill>
                  <a:solidFill/>
                </a:uFill>
              </a:rPr>
            </a:fld>
          </a:p>
        </p:txBody>
      </p:sp>
      <p:pic>
        <p:nvPicPr>
          <p:cNvPr id="225" name="pasted-image.tif"/>
          <p:cNvPicPr/>
          <p:nvPr/>
        </p:nvPicPr>
        <p:blipFill>
          <a:blip r:embed="rId2">
            <a:extLst/>
          </a:blip>
          <a:srcRect l="0" t="6212" r="0" b="18823"/>
          <a:stretch>
            <a:fillRect/>
          </a:stretch>
        </p:blipFill>
        <p:spPr>
          <a:xfrm>
            <a:off x="6350" y="2314"/>
            <a:ext cx="13004887" cy="9748972"/>
          </a:xfrm>
          <a:prstGeom prst="rect">
            <a:avLst/>
          </a:prstGeom>
          <a:ln w="12700">
            <a:miter lim="400000"/>
          </a:ln>
        </p:spPr>
      </p:pic>
      <p:pic>
        <p:nvPicPr>
          <p:cNvPr id="226" name="pasted-image.pdf"/>
          <p:cNvPicPr/>
          <p:nvPr/>
        </p:nvPicPr>
        <p:blipFill>
          <a:blip r:embed="rId3">
            <a:extLst/>
          </a:blip>
          <a:stretch>
            <a:fillRect/>
          </a:stretch>
        </p:blipFill>
        <p:spPr>
          <a:xfrm>
            <a:off x="3848786" y="2417298"/>
            <a:ext cx="8672380" cy="2170397"/>
          </a:xfrm>
          <a:prstGeom prst="rect">
            <a:avLst/>
          </a:prstGeom>
          <a:ln w="12700">
            <a:miter lim="400000"/>
          </a:ln>
          <a:effectLst>
            <a:outerShdw sx="100000" sy="100000" kx="0" ky="0" algn="b" rotWithShape="0" blurRad="152400" dist="76200" dir="2700000">
              <a:srgbClr val="000000"/>
            </a:outerShdw>
          </a:effectLst>
        </p:spPr>
      </p:pic>
      <p:pic>
        <p:nvPicPr>
          <p:cNvPr id="227" name="pasted-image.pdf"/>
          <p:cNvPicPr/>
          <p:nvPr/>
        </p:nvPicPr>
        <p:blipFill>
          <a:blip r:embed="rId4">
            <a:extLst/>
          </a:blip>
          <a:stretch>
            <a:fillRect/>
          </a:stretch>
        </p:blipFill>
        <p:spPr>
          <a:xfrm>
            <a:off x="3190118" y="-376829"/>
            <a:ext cx="9337188" cy="3759456"/>
          </a:xfrm>
          <a:prstGeom prst="rect">
            <a:avLst/>
          </a:prstGeom>
          <a:ln w="12700">
            <a:miter lim="400000"/>
          </a:ln>
          <a:effectLst>
            <a:outerShdw sx="100000" sy="100000" kx="0" ky="0" algn="b" rotWithShape="0" blurRad="152400" dist="76200" dir="2700000">
              <a:srgbClr val="000000"/>
            </a:outerShdw>
          </a:effectLst>
        </p:spPr>
      </p:pic>
      <p:pic>
        <p:nvPicPr>
          <p:cNvPr id="228" name="pasted-image.pdf"/>
          <p:cNvPicPr/>
          <p:nvPr/>
        </p:nvPicPr>
        <p:blipFill>
          <a:blip r:embed="rId5">
            <a:extLst/>
          </a:blip>
          <a:stretch>
            <a:fillRect/>
          </a:stretch>
        </p:blipFill>
        <p:spPr>
          <a:xfrm>
            <a:off x="6681017" y="1243836"/>
            <a:ext cx="3008115" cy="2170348"/>
          </a:xfrm>
          <a:prstGeom prst="rect">
            <a:avLst/>
          </a:prstGeom>
          <a:ln w="12700">
            <a:miter lim="400000"/>
          </a:ln>
          <a:effectLst>
            <a:outerShdw sx="100000" sy="100000" kx="0" ky="0" algn="b" rotWithShape="0" blurRad="152400" dist="76200" dir="2700000">
              <a:srgbClr val="000000"/>
            </a:outerShdw>
          </a:effectLst>
        </p:spPr>
      </p:pic>
      <p:sp>
        <p:nvSpPr>
          <p:cNvPr id="229" name="Shape 229"/>
          <p:cNvSpPr/>
          <p:nvPr/>
        </p:nvSpPr>
        <p:spPr>
          <a:xfrm>
            <a:off x="1478529" y="7766325"/>
            <a:ext cx="10060442" cy="1739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67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6700">
                <a:solidFill>
                  <a:srgbClr val="FFFFFF"/>
                </a:solidFill>
                <a:effectLst>
                  <a:outerShdw sx="100000" sy="100000" kx="0" ky="0" algn="b" rotWithShape="0" blurRad="63500" dist="63500" dir="2965353">
                    <a:srgbClr val="000000"/>
                  </a:outerShdw>
                </a:effectLst>
              </a:rPr>
              <a:t>Revelation 21:5–8 (NKJV)</a:t>
            </a:r>
          </a:p>
        </p:txBody>
      </p:sp>
      <p:pic>
        <p:nvPicPr>
          <p:cNvPr id="230" name="pasted-image.pdf"/>
          <p:cNvPicPr/>
          <p:nvPr/>
        </p:nvPicPr>
        <p:blipFill>
          <a:blip r:embed="rId6">
            <a:extLst/>
          </a:blip>
          <a:stretch>
            <a:fillRect/>
          </a:stretch>
        </p:blipFill>
        <p:spPr>
          <a:xfrm>
            <a:off x="330200" y="533400"/>
            <a:ext cx="3542423" cy="3125667"/>
          </a:xfrm>
          <a:prstGeom prst="rect">
            <a:avLst/>
          </a:prstGeom>
          <a:ln w="12700">
            <a:miter lim="400000"/>
          </a:ln>
          <a:effectLst>
            <a:outerShdw sx="100000" sy="100000" kx="0" ky="0" algn="b" rotWithShape="0" blurRad="152400" dist="76200" dir="2700000">
              <a:srgbClr val="000000"/>
            </a:outerShdw>
          </a:effectLst>
        </p:spPr>
      </p:pic>
      <p:pic>
        <p:nvPicPr>
          <p:cNvPr id="231" name=""/>
          <p:cNvPicPr/>
          <p:nvPr/>
        </p:nvPicPr>
        <p:blipFill>
          <a:blip r:embed="rId7">
            <a:extLst/>
          </a:blip>
          <a:stretch>
            <a:fillRect/>
          </a:stretch>
        </p:blipFill>
        <p:spPr>
          <a:xfrm>
            <a:off x="-33867" y="3797609"/>
            <a:ext cx="7498027" cy="4460086"/>
          </a:xfrm>
          <a:prstGeom prst="rect">
            <a:avLst/>
          </a:prstGeom>
        </p:spPr>
      </p:pic>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nvSpPr>
        <p:spPr>
          <a:xfrm>
            <a:off x="349961" y="-50800"/>
            <a:ext cx="12304878" cy="92075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64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John 4:20–5:5 (NKJV)</a:t>
            </a:r>
            <a:endParaRPr sz="64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6400">
                <a:solidFill>
                  <a:srgbClr val="FFFFFF"/>
                </a:solidFill>
                <a:effectLst>
                  <a:outerShdw sx="100000" sy="100000" kx="0" ky="0" algn="b" rotWithShape="0" blurRad="63500" dist="63500" dir="1713171">
                    <a:srgbClr val="000000"/>
                  </a:outerShdw>
                </a:effectLst>
                <a:latin typeface="Adelon"/>
                <a:ea typeface="Adelon"/>
                <a:cs typeface="Adelon"/>
                <a:sym typeface="Adelon"/>
              </a:rPr>
              <a:t>20</a:t>
            </a:r>
            <a:r>
              <a:rPr sz="6400">
                <a:solidFill>
                  <a:srgbClr val="FFFFFF"/>
                </a:solidFill>
                <a:effectLst>
                  <a:outerShdw sx="100000" sy="100000" kx="0" ky="0" algn="b" rotWithShape="0" blurRad="63500" dist="63500" dir="1713171">
                    <a:srgbClr val="000000"/>
                  </a:outerShdw>
                </a:effectLst>
                <a:latin typeface="Adelon"/>
                <a:ea typeface="Adelon"/>
                <a:cs typeface="Adelon"/>
                <a:sym typeface="Adelon"/>
              </a:rPr>
              <a:t> If someone says, “I love God,” and hates his brother, he is a liar; for he who does not love his brother whom he has seen, how can he love God whom he has not seen? </a:t>
            </a:r>
            <a:r>
              <a:rPr baseline="31999" sz="6400">
                <a:solidFill>
                  <a:srgbClr val="FFFFFF"/>
                </a:solidFill>
                <a:effectLst>
                  <a:outerShdw sx="100000" sy="100000" kx="0" ky="0" algn="b" rotWithShape="0" blurRad="63500" dist="63500" dir="1713171">
                    <a:srgbClr val="000000"/>
                  </a:outerShdw>
                </a:effectLst>
                <a:latin typeface="Adelon"/>
                <a:ea typeface="Adelon"/>
                <a:cs typeface="Adelon"/>
                <a:sym typeface="Adelon"/>
              </a:rPr>
              <a:t>21</a:t>
            </a:r>
            <a:r>
              <a:rPr sz="6400">
                <a:solidFill>
                  <a:srgbClr val="FFFFFF"/>
                </a:solidFill>
                <a:effectLst>
                  <a:outerShdw sx="100000" sy="100000" kx="0" ky="0" algn="b" rotWithShape="0" blurRad="63500" dist="63500" dir="1713171">
                    <a:srgbClr val="000000"/>
                  </a:outerShdw>
                </a:effectLst>
                <a:latin typeface="Adelon"/>
                <a:ea typeface="Adelon"/>
                <a:cs typeface="Adelon"/>
                <a:sym typeface="Adelon"/>
              </a:rPr>
              <a:t> And this commandment we have from Him: that he who loves God </a:t>
            </a:r>
            <a:r>
              <a:rPr sz="6400">
                <a:solidFill>
                  <a:srgbClr val="FFFFFF"/>
                </a:solidFill>
                <a:effectLst>
                  <a:outerShdw sx="100000" sy="100000" kx="0" ky="0" algn="b" rotWithShape="0" blurRad="63500" dist="63500" dir="1713171">
                    <a:srgbClr val="000000"/>
                  </a:outerShdw>
                </a:effectLst>
                <a:latin typeface="Adelon"/>
                <a:ea typeface="Adelon"/>
                <a:cs typeface="Adelon"/>
                <a:sym typeface="Adelon"/>
              </a:rPr>
              <a:t>must</a:t>
            </a:r>
            <a:r>
              <a:rPr sz="6400">
                <a:solidFill>
                  <a:srgbClr val="FFFFFF"/>
                </a:solidFill>
                <a:effectLst>
                  <a:outerShdw sx="100000" sy="100000" kx="0" ky="0" algn="b" rotWithShape="0" blurRad="63500" dist="63500" dir="1713171">
                    <a:srgbClr val="000000"/>
                  </a:outerShdw>
                </a:effectLst>
                <a:latin typeface="Adelon"/>
                <a:ea typeface="Adelon"/>
                <a:cs typeface="Adelon"/>
                <a:sym typeface="Adelon"/>
              </a:rPr>
              <a:t> love his brother also. </a:t>
            </a:r>
          </a:p>
        </p:txBody>
      </p:sp>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nvSpPr>
        <p:spPr>
          <a:xfrm>
            <a:off x="349961" y="-50800"/>
            <a:ext cx="12304878" cy="95123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64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John 4:20–5:5 (NKJV)</a:t>
            </a:r>
            <a:endParaRPr sz="64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6700">
                <a:solidFill>
                  <a:srgbClr val="FFFFFF"/>
                </a:solidFill>
                <a:effectLst>
                  <a:outerShdw sx="100000" sy="100000" kx="0" ky="0" algn="b" rotWithShape="0" blurRad="63500" dist="63500" dir="1713171">
                    <a:srgbClr val="000000"/>
                  </a:outerShdw>
                </a:effectLst>
                <a:latin typeface="Adelon"/>
                <a:ea typeface="Adelon"/>
                <a:cs typeface="Adelon"/>
                <a:sym typeface="Adelon"/>
              </a:rPr>
              <a:t>1</a:t>
            </a:r>
            <a:r>
              <a:rPr sz="6700">
                <a:solidFill>
                  <a:srgbClr val="FFFFFF"/>
                </a:solidFill>
                <a:effectLst>
                  <a:outerShdw sx="100000" sy="100000" kx="0" ky="0" algn="b" rotWithShape="0" blurRad="63500" dist="63500" dir="1713171">
                    <a:srgbClr val="000000"/>
                  </a:outerShdw>
                </a:effectLst>
                <a:latin typeface="Adelon"/>
                <a:ea typeface="Adelon"/>
                <a:cs typeface="Adelon"/>
                <a:sym typeface="Adelon"/>
              </a:rPr>
              <a:t> Whoever believes that Jesus is the Christ is born of God, and everyone who loves Him who begot also loves him who is begotten of Him. </a:t>
            </a:r>
            <a:r>
              <a:rPr baseline="31999" sz="6700">
                <a:solidFill>
                  <a:srgbClr val="FFFFFF"/>
                </a:solidFill>
                <a:effectLst>
                  <a:outerShdw sx="100000" sy="100000" kx="0" ky="0" algn="b" rotWithShape="0" blurRad="63500" dist="63500" dir="1713171">
                    <a:srgbClr val="000000"/>
                  </a:outerShdw>
                </a:effectLst>
                <a:latin typeface="Adelon"/>
                <a:ea typeface="Adelon"/>
                <a:cs typeface="Adelon"/>
                <a:sym typeface="Adelon"/>
              </a:rPr>
              <a:t>2</a:t>
            </a:r>
            <a:r>
              <a:rPr sz="6700">
                <a:solidFill>
                  <a:srgbClr val="FFFFFF"/>
                </a:solidFill>
                <a:effectLst>
                  <a:outerShdw sx="100000" sy="100000" kx="0" ky="0" algn="b" rotWithShape="0" blurRad="63500" dist="63500" dir="1713171">
                    <a:srgbClr val="000000"/>
                  </a:outerShdw>
                </a:effectLst>
                <a:latin typeface="Adelon"/>
                <a:ea typeface="Adelon"/>
                <a:cs typeface="Adelon"/>
                <a:sym typeface="Adelon"/>
              </a:rPr>
              <a:t> By this we know that we love the children of God, when we love God and keep His commandments. </a:t>
            </a:r>
          </a:p>
        </p:txBody>
      </p:sp>
    </p:spTree>
  </p:cSld>
  <p:clrMapOvr>
    <a:masterClrMapping/>
  </p:clrMapOvr>
  <p:transition spd="slow"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nvSpPr>
        <p:spPr>
          <a:xfrm>
            <a:off x="349961" y="-50800"/>
            <a:ext cx="12304878" cy="95631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64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1 John 4:20–5:5 (NKJV)</a:t>
            </a:r>
            <a:endParaRPr sz="64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6000">
                <a:solidFill>
                  <a:srgbClr val="FFFFFF"/>
                </a:solidFill>
                <a:effectLst>
                  <a:outerShdw sx="100000" sy="100000" kx="0" ky="0" algn="b" rotWithShape="0" blurRad="63500" dist="63500" dir="1713171">
                    <a:srgbClr val="000000"/>
                  </a:outerShdw>
                </a:effectLst>
                <a:latin typeface="Adelon"/>
                <a:ea typeface="Adelon"/>
                <a:cs typeface="Adelon"/>
                <a:sym typeface="Adelon"/>
              </a:rPr>
              <a:t>3</a:t>
            </a:r>
            <a:r>
              <a:rPr sz="6000">
                <a:solidFill>
                  <a:srgbClr val="FFFFFF"/>
                </a:solidFill>
                <a:effectLst>
                  <a:outerShdw sx="100000" sy="100000" kx="0" ky="0" algn="b" rotWithShape="0" blurRad="63500" dist="63500" dir="1713171">
                    <a:srgbClr val="000000"/>
                  </a:outerShdw>
                </a:effectLst>
                <a:latin typeface="Adelon"/>
                <a:ea typeface="Adelon"/>
                <a:cs typeface="Adelon"/>
                <a:sym typeface="Adelon"/>
              </a:rPr>
              <a:t> For this is the love of God, that we keep His commandments. And His commandments are not burdensome. </a:t>
            </a:r>
            <a:r>
              <a:rPr baseline="31999" sz="6000">
                <a:solidFill>
                  <a:srgbClr val="FFFFFF"/>
                </a:solidFill>
                <a:effectLst>
                  <a:outerShdw sx="100000" sy="100000" kx="0" ky="0" algn="b" rotWithShape="0" blurRad="63500" dist="63500" dir="1713171">
                    <a:srgbClr val="000000"/>
                  </a:outerShdw>
                </a:effectLst>
                <a:latin typeface="Adelon"/>
                <a:ea typeface="Adelon"/>
                <a:cs typeface="Adelon"/>
                <a:sym typeface="Adelon"/>
              </a:rPr>
              <a:t>4</a:t>
            </a:r>
            <a:r>
              <a:rPr sz="6000">
                <a:solidFill>
                  <a:srgbClr val="FFFFFF"/>
                </a:solidFill>
                <a:effectLst>
                  <a:outerShdw sx="100000" sy="100000" kx="0" ky="0" algn="b" rotWithShape="0" blurRad="63500" dist="63500" dir="1713171">
                    <a:srgbClr val="000000"/>
                  </a:outerShdw>
                </a:effectLst>
                <a:latin typeface="Adelon"/>
                <a:ea typeface="Adelon"/>
                <a:cs typeface="Adelon"/>
                <a:sym typeface="Adelon"/>
              </a:rPr>
              <a:t> For whatever is born of God overcomes the world. And this is the victory that has overcome the world—our faith. </a:t>
            </a:r>
            <a:r>
              <a:rPr baseline="31999" sz="6000">
                <a:solidFill>
                  <a:srgbClr val="FFFFFF"/>
                </a:solidFill>
                <a:effectLst>
                  <a:outerShdw sx="100000" sy="100000" kx="0" ky="0" algn="b" rotWithShape="0" blurRad="63500" dist="63500" dir="1713171">
                    <a:srgbClr val="000000"/>
                  </a:outerShdw>
                </a:effectLst>
                <a:latin typeface="Adelon"/>
                <a:ea typeface="Adelon"/>
                <a:cs typeface="Adelon"/>
                <a:sym typeface="Adelon"/>
              </a:rPr>
              <a:t>5</a:t>
            </a:r>
            <a:r>
              <a:rPr sz="6000">
                <a:solidFill>
                  <a:srgbClr val="FFFFFF"/>
                </a:solidFill>
                <a:effectLst>
                  <a:outerShdw sx="100000" sy="100000" kx="0" ky="0" algn="b" rotWithShape="0" blurRad="63500" dist="63500" dir="1713171">
                    <a:srgbClr val="000000"/>
                  </a:outerShdw>
                </a:effectLst>
                <a:latin typeface="Adelon"/>
                <a:ea typeface="Adelon"/>
                <a:cs typeface="Adelon"/>
                <a:sym typeface="Adelon"/>
              </a:rPr>
              <a:t> Who is he who overcomes the world, but he who believes that Jesus is the Son of God?</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nvSpPr>
        <p:spPr>
          <a:xfrm>
            <a:off x="456737" y="1371600"/>
            <a:ext cx="12091327" cy="7988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rPr>
              <a:t>Revelation 21:5–8 (NKJV)</a:t>
            </a:r>
            <a:endParaRPr sz="4900">
              <a:solidFill>
                <a:srgbClr val="FFFFFF"/>
              </a:solidFill>
              <a:effectLst>
                <a:outerShdw sx="100000" sy="100000" kx="0" ky="0" algn="b" rotWithShape="0" blurRad="63500" dist="63500" dir="2965353">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7</a:t>
            </a:r>
            <a:r>
              <a:rPr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He who overcomes shall inherit all things, and I will be his God and he shall be My son. </a:t>
            </a:r>
            <a:r>
              <a:rPr baseline="31999"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8</a:t>
            </a:r>
            <a:r>
              <a:rPr sz="5700">
                <a:solidFill>
                  <a:srgbClr val="FFFFFF"/>
                </a:solidFill>
                <a:effectLst>
                  <a:outerShdw sx="100000" sy="100000" kx="0" ky="0" algn="b" rotWithShape="0" blurRad="63500" dist="63500" dir="2965353">
                    <a:srgbClr val="000000"/>
                  </a:outerShdw>
                </a:effectLst>
                <a:latin typeface="Baskerville"/>
                <a:ea typeface="Baskerville"/>
                <a:cs typeface="Baskerville"/>
                <a:sym typeface="Baskerville"/>
              </a:rPr>
              <a:t> But the cowardly, unbelieving, abominable, murderers, sexually immoral, sorcerers, idolaters, and all liars shall have their part in the lake which burns with fire and brimstone, which is the second death.”</a:t>
            </a:r>
          </a:p>
        </p:txBody>
      </p:sp>
      <p:pic>
        <p:nvPicPr>
          <p:cNvPr id="81"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82"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83"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84"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sldNum" sz="quarter" idx="2"/>
          </p:nvPr>
        </p:nvSpPr>
        <p:spPr>
          <a:xfrm>
            <a:off x="12761416" y="497185"/>
            <a:ext cx="243385" cy="377230"/>
          </a:xfrm>
          <a:prstGeom prst="rect">
            <a:avLst/>
          </a:prstGeom>
          <a:extLst>
            <a:ext uri="{C572A759-6A51-4108-AA02-DFA0A04FC94B}">
              <ma14:wrappingTextBoxFlag xmlns:ma14="http://schemas.microsoft.com/office/mac/drawingml/2011/main" val="1"/>
            </a:ext>
          </a:extLst>
        </p:spPr>
        <p:txBody>
          <a:bodyPr/>
          <a:lstStyle/>
          <a:p>
            <a:pPr lvl="0">
              <a:defRPr sz="1800">
                <a:effectLst/>
                <a:uFillTx/>
              </a:defRPr>
            </a:pPr>
            <a:fld id="{86CB4B4D-7CA3-9044-876B-883B54F8677D}" type="slidenum">
              <a:rPr sz="2400">
                <a:uFill>
                  <a:solidFill/>
                </a:uFill>
              </a:rPr>
            </a:fld>
          </a:p>
        </p:txBody>
      </p:sp>
      <p:sp>
        <p:nvSpPr>
          <p:cNvPr id="87" name="Shape 87"/>
          <p:cNvSpPr/>
          <p:nvPr/>
        </p:nvSpPr>
        <p:spPr>
          <a:xfrm>
            <a:off x="4796433" y="3152704"/>
            <a:ext cx="8081367" cy="6426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787400" indent="-787400" algn="l">
              <a:spcBef>
                <a:spcPts val="1900"/>
              </a:spcBef>
              <a:buSzPct val="50000"/>
              <a:buBlip>
                <a:blip r:embed="rId2"/>
              </a:buBlip>
              <a:defRPr sz="1800">
                <a:solidFill>
                  <a:srgbClr val="000000"/>
                </a:solidFill>
                <a:effectLst/>
              </a:defRPr>
            </a:pPr>
            <a:r>
              <a:rPr sz="4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Must overcome:</a:t>
            </a:r>
            <a:endParaRPr sz="4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endParaRPr>
          </a:p>
          <a:p>
            <a:pPr lvl="4" marL="2159000" indent="-787400" algn="l">
              <a:spcBef>
                <a:spcPts val="1300"/>
              </a:spcBef>
              <a:buSzPct val="50000"/>
              <a:buBlip>
                <a:blip r:embed="rId3"/>
              </a:buBlip>
              <a:defRPr sz="1800">
                <a:solidFill>
                  <a:srgbClr val="000000"/>
                </a:solidFill>
                <a:effectLst/>
              </a:defRPr>
            </a:pPr>
            <a:r>
              <a:rPr sz="4300">
                <a:solidFill>
                  <a:srgbClr val="FFF2D5"/>
                </a:solidFill>
                <a:effectLst>
                  <a:outerShdw sx="100000" sy="100000" kx="0" ky="0" algn="b" rotWithShape="0" blurRad="152400" dist="76200" dir="2700000">
                    <a:srgbClr val="000000"/>
                  </a:outerShdw>
                </a:effectLst>
                <a:latin typeface="Adelon"/>
                <a:ea typeface="Adelon"/>
                <a:cs typeface="Adelon"/>
                <a:sym typeface="Adelon"/>
              </a:rPr>
              <a:t>Fear</a:t>
            </a:r>
            <a:endParaRPr sz="43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9000" indent="-787400" algn="l">
              <a:spcBef>
                <a:spcPts val="1300"/>
              </a:spcBef>
              <a:buSzPct val="50000"/>
              <a:buBlip>
                <a:blip r:embed="rId3"/>
              </a:buBlip>
              <a:defRPr sz="1800">
                <a:solidFill>
                  <a:srgbClr val="000000"/>
                </a:solidFill>
                <a:effectLst/>
              </a:defRPr>
            </a:pPr>
            <a:r>
              <a:rPr sz="4300">
                <a:solidFill>
                  <a:srgbClr val="FFF2D5"/>
                </a:solidFill>
                <a:effectLst>
                  <a:outerShdw sx="100000" sy="100000" kx="0" ky="0" algn="b" rotWithShape="0" blurRad="152400" dist="76200" dir="2700000">
                    <a:srgbClr val="000000"/>
                  </a:outerShdw>
                </a:effectLst>
                <a:latin typeface="Adelon"/>
                <a:ea typeface="Adelon"/>
                <a:cs typeface="Adelon"/>
                <a:sym typeface="Adelon"/>
              </a:rPr>
              <a:t>Unbelief</a:t>
            </a:r>
            <a:endParaRPr sz="43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9000" indent="-787400" algn="l">
              <a:spcBef>
                <a:spcPts val="1300"/>
              </a:spcBef>
              <a:buSzPct val="50000"/>
              <a:buBlip>
                <a:blip r:embed="rId3"/>
              </a:buBlip>
              <a:defRPr sz="1800">
                <a:solidFill>
                  <a:srgbClr val="000000"/>
                </a:solidFill>
                <a:effectLst/>
              </a:defRPr>
            </a:pPr>
            <a:r>
              <a:rPr sz="4300">
                <a:solidFill>
                  <a:srgbClr val="FFF2D5"/>
                </a:solidFill>
                <a:effectLst>
                  <a:outerShdw sx="100000" sy="100000" kx="0" ky="0" algn="b" rotWithShape="0" blurRad="152400" dist="76200" dir="2700000">
                    <a:srgbClr val="000000"/>
                  </a:outerShdw>
                </a:effectLst>
                <a:latin typeface="Adelon"/>
                <a:ea typeface="Adelon"/>
                <a:cs typeface="Adelon"/>
                <a:sym typeface="Adelon"/>
              </a:rPr>
              <a:t>Defilement </a:t>
            </a:r>
            <a:endParaRPr sz="43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9000" indent="-787400" algn="l">
              <a:spcBef>
                <a:spcPts val="1300"/>
              </a:spcBef>
              <a:buSzPct val="50000"/>
              <a:buBlip>
                <a:blip r:embed="rId3"/>
              </a:buBlip>
              <a:defRPr sz="1800">
                <a:solidFill>
                  <a:srgbClr val="000000"/>
                </a:solidFill>
                <a:effectLst/>
              </a:defRPr>
            </a:pPr>
            <a:r>
              <a:rPr sz="4300">
                <a:solidFill>
                  <a:srgbClr val="FFF2D5"/>
                </a:solidFill>
                <a:effectLst>
                  <a:outerShdw sx="100000" sy="100000" kx="0" ky="0" algn="b" rotWithShape="0" blurRad="152400" dist="76200" dir="2700000">
                    <a:srgbClr val="000000"/>
                  </a:outerShdw>
                </a:effectLst>
                <a:latin typeface="Adelon"/>
                <a:ea typeface="Adelon"/>
                <a:cs typeface="Adelon"/>
                <a:sym typeface="Adelon"/>
              </a:rPr>
              <a:t>Murder / Hatred</a:t>
            </a:r>
            <a:endParaRPr sz="43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9000" indent="-787400" algn="l">
              <a:spcBef>
                <a:spcPts val="1300"/>
              </a:spcBef>
              <a:buSzPct val="50000"/>
              <a:buBlip>
                <a:blip r:embed="rId3"/>
              </a:buBlip>
              <a:defRPr sz="1800">
                <a:solidFill>
                  <a:srgbClr val="000000"/>
                </a:solidFill>
                <a:effectLst/>
              </a:defRPr>
            </a:pPr>
            <a:r>
              <a:rPr sz="4300">
                <a:solidFill>
                  <a:srgbClr val="FFF2D5"/>
                </a:solidFill>
                <a:effectLst>
                  <a:outerShdw sx="100000" sy="100000" kx="0" ky="0" algn="b" rotWithShape="0" blurRad="152400" dist="76200" dir="2700000">
                    <a:srgbClr val="000000"/>
                  </a:outerShdw>
                </a:effectLst>
                <a:latin typeface="Adelon"/>
                <a:ea typeface="Adelon"/>
                <a:cs typeface="Adelon"/>
                <a:sym typeface="Adelon"/>
              </a:rPr>
              <a:t>Sexual immorality </a:t>
            </a:r>
            <a:endParaRPr sz="43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9000" indent="-787400" algn="l">
              <a:spcBef>
                <a:spcPts val="1300"/>
              </a:spcBef>
              <a:buSzPct val="50000"/>
              <a:buBlip>
                <a:blip r:embed="rId3"/>
              </a:buBlip>
              <a:defRPr sz="1800">
                <a:solidFill>
                  <a:srgbClr val="000000"/>
                </a:solidFill>
                <a:effectLst/>
              </a:defRPr>
            </a:pPr>
            <a:r>
              <a:rPr sz="4300">
                <a:solidFill>
                  <a:srgbClr val="FFF2D5"/>
                </a:solidFill>
                <a:effectLst>
                  <a:outerShdw sx="100000" sy="100000" kx="0" ky="0" algn="b" rotWithShape="0" blurRad="152400" dist="76200" dir="2700000">
                    <a:srgbClr val="000000"/>
                  </a:outerShdw>
                </a:effectLst>
                <a:latin typeface="Adelon"/>
                <a:ea typeface="Adelon"/>
                <a:cs typeface="Adelon"/>
                <a:sym typeface="Adelon"/>
              </a:rPr>
              <a:t>Sorcery / false religion</a:t>
            </a:r>
            <a:endParaRPr sz="43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9000" indent="-787400" algn="l">
              <a:spcBef>
                <a:spcPts val="1300"/>
              </a:spcBef>
              <a:buSzPct val="50000"/>
              <a:buBlip>
                <a:blip r:embed="rId3"/>
              </a:buBlip>
              <a:defRPr sz="1800">
                <a:solidFill>
                  <a:srgbClr val="000000"/>
                </a:solidFill>
                <a:effectLst/>
              </a:defRPr>
            </a:pPr>
            <a:r>
              <a:rPr sz="4300">
                <a:solidFill>
                  <a:srgbClr val="FFF2D5"/>
                </a:solidFill>
                <a:effectLst>
                  <a:outerShdw sx="100000" sy="100000" kx="0" ky="0" algn="b" rotWithShape="0" blurRad="152400" dist="76200" dir="2700000">
                    <a:srgbClr val="000000"/>
                  </a:outerShdw>
                </a:effectLst>
                <a:latin typeface="Adelon"/>
                <a:ea typeface="Adelon"/>
                <a:cs typeface="Adelon"/>
                <a:sym typeface="Adelon"/>
              </a:rPr>
              <a:t>Dishonesty</a:t>
            </a:r>
          </a:p>
        </p:txBody>
      </p:sp>
      <p:pic>
        <p:nvPicPr>
          <p:cNvPr id="88" name="pasted-image.pdf"/>
          <p:cNvPicPr/>
          <p:nvPr/>
        </p:nvPicPr>
        <p:blipFill>
          <a:blip r:embed="rId4">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89" name="pasted-image.pdf"/>
          <p:cNvPicPr/>
          <p:nvPr/>
        </p:nvPicPr>
        <p:blipFill>
          <a:blip r:embed="rId5">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90" name="pasted-image.pdf"/>
          <p:cNvPicPr/>
          <p:nvPr/>
        </p:nvPicPr>
        <p:blipFill>
          <a:blip r:embed="rId6">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91" name="pasted-image.pdf"/>
          <p:cNvPicPr/>
          <p:nvPr/>
        </p:nvPicPr>
        <p:blipFill>
          <a:blip r:embed="rId7">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92" name=""/>
          <p:cNvPicPr/>
          <p:nvPr/>
        </p:nvPicPr>
        <p:blipFill>
          <a:blip r:embed="rId8">
            <a:extLst/>
          </a:blip>
          <a:stretch>
            <a:fillRect/>
          </a:stretch>
        </p:blipFill>
        <p:spPr>
          <a:xfrm>
            <a:off x="-55067" y="1153583"/>
            <a:ext cx="13114934" cy="2171701"/>
          </a:xfrm>
          <a:prstGeom prst="rect">
            <a:avLst/>
          </a:prstGeom>
        </p:spPr>
      </p:pic>
      <p:pic>
        <p:nvPicPr>
          <p:cNvPr id="93" name=""/>
          <p:cNvPicPr/>
          <p:nvPr/>
        </p:nvPicPr>
        <p:blipFill>
          <a:blip r:embed="rId9">
            <a:extLst/>
          </a:blip>
          <a:stretch>
            <a:fillRect/>
          </a:stretch>
        </p:blipFill>
        <p:spPr>
          <a:xfrm>
            <a:off x="-47824" y="2500312"/>
            <a:ext cx="5822686" cy="7081033"/>
          </a:xfrm>
          <a:prstGeom prst="rect">
            <a:avLst/>
          </a:prstGeom>
          <a:effectLst>
            <a:outerShdw sx="100000" sy="100000" kx="0" ky="0" algn="b" rotWithShape="0" blurRad="152400" dist="76200" dir="2700000">
              <a:srgbClr val="000000"/>
            </a:outerShdw>
          </a:effectLst>
        </p:spPr>
      </p:pic>
    </p:spTree>
  </p:cSld>
  <p:clrMapOvr>
    <a:masterClrMapping/>
  </p:clrMapOvr>
  <p:transition spd="slow" advClick="1">
    <p:push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87">
                                            <p:txEl>
                                              <p:pRg st="1" end="1"/>
                                            </p:txEl>
                                          </p:spTgt>
                                        </p:tgtEl>
                                        <p:attrNameLst>
                                          <p:attrName>style.visibility</p:attrName>
                                        </p:attrNameLst>
                                      </p:cBhvr>
                                      <p:to>
                                        <p:strVal val="visible"/>
                                      </p:to>
                                    </p:set>
                                    <p:animEffect filter="wipe(left)" transition="in">
                                      <p:cBhvr>
                                        <p:cTn id="7" dur="500"/>
                                        <p:tgtEl>
                                          <p:spTgt spid="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87">
                                            <p:txEl>
                                              <p:pRg st="2" end="2"/>
                                            </p:txEl>
                                          </p:spTgt>
                                        </p:tgtEl>
                                        <p:attrNameLst>
                                          <p:attrName>style.visibility</p:attrName>
                                        </p:attrNameLst>
                                      </p:cBhvr>
                                      <p:to>
                                        <p:strVal val="visible"/>
                                      </p:to>
                                    </p:set>
                                    <p:animEffect filter="wipe(left)" transition="in">
                                      <p:cBhvr>
                                        <p:cTn id="12" dur="500"/>
                                        <p:tgtEl>
                                          <p:spTgt spid="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87">
                                            <p:txEl>
                                              <p:pRg st="3" end="3"/>
                                            </p:txEl>
                                          </p:spTgt>
                                        </p:tgtEl>
                                        <p:attrNameLst>
                                          <p:attrName>style.visibility</p:attrName>
                                        </p:attrNameLst>
                                      </p:cBhvr>
                                      <p:to>
                                        <p:strVal val="visible"/>
                                      </p:to>
                                    </p:set>
                                    <p:animEffect filter="wipe(left)" transition="in">
                                      <p:cBhvr>
                                        <p:cTn id="17" dur="500"/>
                                        <p:tgtEl>
                                          <p:spTgt spid="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87">
                                            <p:txEl>
                                              <p:pRg st="4" end="4"/>
                                            </p:txEl>
                                          </p:spTgt>
                                        </p:tgtEl>
                                        <p:attrNameLst>
                                          <p:attrName>style.visibility</p:attrName>
                                        </p:attrNameLst>
                                      </p:cBhvr>
                                      <p:to>
                                        <p:strVal val="visible"/>
                                      </p:to>
                                    </p:set>
                                    <p:animEffect filter="wipe(left)" transition="in">
                                      <p:cBhvr>
                                        <p:cTn id="22" dur="500"/>
                                        <p:tgtEl>
                                          <p:spTgt spid="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87">
                                            <p:txEl>
                                              <p:pRg st="5" end="5"/>
                                            </p:txEl>
                                          </p:spTgt>
                                        </p:tgtEl>
                                        <p:attrNameLst>
                                          <p:attrName>style.visibility</p:attrName>
                                        </p:attrNameLst>
                                      </p:cBhvr>
                                      <p:to>
                                        <p:strVal val="visible"/>
                                      </p:to>
                                    </p:set>
                                    <p:animEffect filter="wipe(left)" transition="in">
                                      <p:cBhvr>
                                        <p:cTn id="27" dur="500"/>
                                        <p:tgtEl>
                                          <p:spTgt spid="8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8" presetID="22" grpId="1" fill="hold">
                                  <p:stCondLst>
                                    <p:cond delay="0"/>
                                  </p:stCondLst>
                                  <p:iterate type="el" backwards="0">
                                    <p:tmAbs val="0"/>
                                  </p:iterate>
                                  <p:childTnLst>
                                    <p:set>
                                      <p:cBhvr>
                                        <p:cTn id="31" fill="hold"/>
                                        <p:tgtEl>
                                          <p:spTgt spid="87">
                                            <p:txEl>
                                              <p:pRg st="6" end="6"/>
                                            </p:txEl>
                                          </p:spTgt>
                                        </p:tgtEl>
                                        <p:attrNameLst>
                                          <p:attrName>style.visibility</p:attrName>
                                        </p:attrNameLst>
                                      </p:cBhvr>
                                      <p:to>
                                        <p:strVal val="visible"/>
                                      </p:to>
                                    </p:set>
                                    <p:animEffect filter="wipe(left)" transition="in">
                                      <p:cBhvr>
                                        <p:cTn id="32" dur="500"/>
                                        <p:tgtEl>
                                          <p:spTgt spid="8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8" presetID="22" grpId="1" fill="hold">
                                  <p:stCondLst>
                                    <p:cond delay="0"/>
                                  </p:stCondLst>
                                  <p:iterate type="el" backwards="0">
                                    <p:tmAbs val="0"/>
                                  </p:iterate>
                                  <p:childTnLst>
                                    <p:set>
                                      <p:cBhvr>
                                        <p:cTn id="36" fill="hold"/>
                                        <p:tgtEl>
                                          <p:spTgt spid="87">
                                            <p:txEl>
                                              <p:pRg st="7" end="7"/>
                                            </p:txEl>
                                          </p:spTgt>
                                        </p:tgtEl>
                                        <p:attrNameLst>
                                          <p:attrName>style.visibility</p:attrName>
                                        </p:attrNameLst>
                                      </p:cBhvr>
                                      <p:to>
                                        <p:strVal val="visible"/>
                                      </p:to>
                                    </p:set>
                                    <p:animEffect filter="wipe(left)" transition="in">
                                      <p:cBhvr>
                                        <p:cTn id="37" dur="500"/>
                                        <p:tgtEl>
                                          <p:spTgt spid="8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7"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sldNum" sz="quarter" idx="2"/>
          </p:nvPr>
        </p:nvSpPr>
        <p:spPr>
          <a:xfrm>
            <a:off x="12761416" y="497185"/>
            <a:ext cx="243385" cy="377230"/>
          </a:xfrm>
          <a:prstGeom prst="rect">
            <a:avLst/>
          </a:prstGeom>
          <a:extLst>
            <a:ext uri="{C572A759-6A51-4108-AA02-DFA0A04FC94B}">
              <ma14:wrappingTextBoxFlag xmlns:ma14="http://schemas.microsoft.com/office/mac/drawingml/2011/main" val="1"/>
            </a:ext>
          </a:extLst>
        </p:spPr>
        <p:txBody>
          <a:bodyPr/>
          <a:lstStyle/>
          <a:p>
            <a:pPr lvl="0">
              <a:defRPr sz="1800">
                <a:effectLst/>
                <a:uFillTx/>
              </a:defRPr>
            </a:pPr>
            <a:fld id="{86CB4B4D-7CA3-9044-876B-883B54F8677D}" type="slidenum">
              <a:rPr sz="2400">
                <a:uFill>
                  <a:solidFill/>
                </a:uFill>
              </a:rPr>
            </a:fld>
          </a:p>
        </p:txBody>
      </p:sp>
      <p:graphicFrame>
        <p:nvGraphicFramePr>
          <p:cNvPr id="96" name="Table 96"/>
          <p:cNvGraphicFramePr/>
          <p:nvPr/>
        </p:nvGraphicFramePr>
        <p:xfrm>
          <a:off x="112249" y="229337"/>
          <a:ext cx="12780302" cy="805494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324100"/>
                <a:gridCol w="3809338"/>
                <a:gridCol w="6646862"/>
              </a:tblGrid>
              <a:tr h="480108">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CHURCH</a:t>
                      </a:r>
                    </a:p>
                  </a:txBody>
                  <a:tcPr marL="50800" marR="50800" marT="50800" marB="50800" anchor="ctr" anchorCtr="0" horzOverflow="overflow">
                    <a:lnL w="12700">
                      <a:solidFill>
                        <a:srgbClr val="F0F0F0"/>
                      </a:solidFill>
                      <a:miter lim="400000"/>
                    </a:lnL>
                  </a:tcPr>
                </a:tc>
                <a:tc>
                  <a:txBody>
                    <a:bodyPr/>
                    <a:lstStyle/>
                    <a:p>
                      <a:pPr lvl="0" algn="ctr">
                        <a:defRPr sz="1800">
                          <a:solidFill>
                            <a:srgbClr val="000000"/>
                          </a:solidFill>
                        </a:defRPr>
                      </a:pPr>
                      <a:r>
                        <a:rPr cap="all"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CONDITION</a:t>
                      </a:r>
                    </a:p>
                  </a:txBody>
                  <a:tcPr marL="50800" marR="50800" marT="50800" marB="50800" anchor="ctr" anchorCtr="0" horzOverflow="overflow"/>
                </a:tc>
                <a:tc>
                  <a:txBody>
                    <a:bodyPr/>
                    <a:lstStyle/>
                    <a:p>
                      <a:pPr lvl="0" algn="ctr">
                        <a:defRPr sz="1800">
                          <a:solidFill>
                            <a:srgbClr val="000000"/>
                          </a:solidFill>
                        </a:defRPr>
                      </a:pPr>
                      <a:r>
                        <a:rPr cap="all" sz="3100">
                          <a:solidFill>
                            <a:srgbClr val="FFFFFF"/>
                          </a:solidFill>
                          <a:effectLst>
                            <a:outerShdw sx="100000" sy="100000" kx="0" ky="0" algn="b" rotWithShape="0" blurRad="76200" dist="63500" dir="2280654">
                              <a:srgbClr val="000000"/>
                            </a:outerShdw>
                          </a:effectLst>
                          <a:latin typeface="Adelon"/>
                          <a:ea typeface="Adelon"/>
                          <a:cs typeface="Adelon"/>
                          <a:sym typeface="Adelon"/>
                        </a:rPr>
                        <a:t>PROMISE IF THEY OVERCOME</a:t>
                      </a:r>
                    </a:p>
                  </a:txBody>
                  <a:tcPr marL="50800" marR="50800" marT="50800" marB="50800" anchor="ctr" anchorCtr="0" horzOverflow="overflow">
                    <a:lnR w="12700">
                      <a:solidFill>
                        <a:srgbClr val="F0F0F0"/>
                      </a:solidFill>
                      <a:miter lim="400000"/>
                    </a:lnR>
                  </a:tcPr>
                </a:tc>
              </a:tr>
              <a:tr h="930275">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Ephesus 
(Rev 2:1-7)</a:t>
                      </a:r>
                    </a:p>
                  </a:txBody>
                  <a:tcPr marL="50800" marR="50800" marT="50800" marB="50800" anchor="ctr" anchorCtr="0" horzOverflow="overflow"/>
                </a:tc>
                <a:tc>
                  <a:txBody>
                    <a:bodyPr/>
                    <a:lstStyle/>
                    <a:p>
                      <a:pPr lvl="0" algn="ctr">
                        <a:defRPr sz="1800">
                          <a:solidFill>
                            <a:srgbClr val="000000"/>
                          </a:solidFill>
                        </a:defRPr>
                      </a:pPr>
                      <a:r>
                        <a:rPr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Right doctrine - fought error - but left first love</a:t>
                      </a:r>
                    </a:p>
                  </a:txBody>
                  <a:tcPr marL="50800" marR="50800" marT="50800" marB="50800" anchor="ctr" anchorCtr="0" horzOverflow="overflow">
                    <a:lnR w="6350">
                      <a:solidFill>
                        <a:srgbClr val="F0F0F0"/>
                      </a:solidFill>
                      <a:miter lim="400000"/>
                    </a:lnR>
                  </a:tcPr>
                </a:tc>
                <a:tc>
                  <a:txBody>
                    <a:bodyPr/>
                    <a:lstStyle/>
                    <a:p>
                      <a:pPr lvl="0" algn="ctr" defTabSz="457200">
                        <a:defRPr sz="1800">
                          <a:solidFill>
                            <a:srgbClr val="000000"/>
                          </a:solidFill>
                        </a:defRPr>
                      </a:pP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 I will give to eat from the tree of life</a:t>
                      </a:r>
                    </a:p>
                  </a:txBody>
                  <a:tcPr marL="50800" marR="50800" marT="50800" marB="50800" anchor="ctr" anchorCtr="0" horzOverflow="overflow">
                    <a:lnL w="6350">
                      <a:solidFill>
                        <a:srgbClr val="F0F0F0"/>
                      </a:solidFill>
                      <a:miter lim="400000"/>
                    </a:lnL>
                    <a:lnR w="12700">
                      <a:solidFill>
                        <a:srgbClr val="F0F0F0"/>
                      </a:solidFill>
                      <a:miter lim="400000"/>
                    </a:lnR>
                  </a:tcPr>
                </a:tc>
              </a:tr>
              <a:tr h="975178">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Smyrna
(Rev 2:8-11)</a:t>
                      </a:r>
                    </a:p>
                  </a:txBody>
                  <a:tcPr marL="50800" marR="50800" marT="50800" marB="50800" anchor="ctr" anchorCtr="0" horzOverflow="overflow"/>
                </a:tc>
                <a:tc>
                  <a:txBody>
                    <a:bodyPr/>
                    <a:lstStyle/>
                    <a:p>
                      <a:pPr lvl="0" algn="ctr">
                        <a:defRPr sz="1800">
                          <a:solidFill>
                            <a:srgbClr val="000000"/>
                          </a:solidFill>
                        </a:defRPr>
                      </a:pPr>
                      <a:r>
                        <a:rPr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Persecuted but faithful</a:t>
                      </a:r>
                    </a:p>
                  </a:txBody>
                  <a:tcPr marL="50800" marR="50800" marT="50800" marB="50800" anchor="ctr" anchorCtr="0" horzOverflow="overflow">
                    <a:lnR w="6350">
                      <a:solidFill>
                        <a:srgbClr val="F0F0F0"/>
                      </a:solidFill>
                      <a:miter lim="400000"/>
                    </a:lnR>
                  </a:tcPr>
                </a:tc>
                <a:tc>
                  <a:txBody>
                    <a:bodyPr/>
                    <a:lstStyle/>
                    <a:p>
                      <a:pPr lvl="0" algn="ctr" defTabSz="457200">
                        <a:defRPr sz="1800">
                          <a:solidFill>
                            <a:srgbClr val="000000"/>
                          </a:solidFill>
                        </a:defRPr>
                      </a:pP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Shall not be hurt by the second death.</a:t>
                      </a:r>
                    </a:p>
                  </a:txBody>
                  <a:tcPr marL="50800" marR="50800" marT="50800" marB="50800" anchor="ctr" anchorCtr="0" horzOverflow="overflow">
                    <a:lnL w="6350">
                      <a:solidFill>
                        <a:srgbClr val="F0F0F0"/>
                      </a:solidFill>
                      <a:miter lim="400000"/>
                    </a:lnL>
                    <a:lnR w="12700">
                      <a:solidFill>
                        <a:srgbClr val="F0F0F0"/>
                      </a:solidFill>
                      <a:miter lim="400000"/>
                    </a:lnR>
                  </a:tcPr>
                </a:tc>
              </a:tr>
              <a:tr h="1004547">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Pergamos
(Rev 2:12-17)</a:t>
                      </a:r>
                    </a:p>
                  </a:txBody>
                  <a:tcPr marL="50800" marR="50800" marT="50800" marB="50800" anchor="ctr" anchorCtr="0" horzOverflow="overflow"/>
                </a:tc>
                <a:tc>
                  <a:txBody>
                    <a:bodyPr/>
                    <a:lstStyle/>
                    <a:p>
                      <a:pPr lvl="0" algn="ctr">
                        <a:defRPr sz="1800">
                          <a:solidFill>
                            <a:srgbClr val="000000"/>
                          </a:solidFill>
                        </a:defRPr>
                      </a:pPr>
                      <a:r>
                        <a:rPr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Compromised with false teachers</a:t>
                      </a:r>
                    </a:p>
                  </a:txBody>
                  <a:tcPr marL="50800" marR="50800" marT="50800" marB="50800" anchor="ctr" anchorCtr="0" horzOverflow="overflow">
                    <a:lnR w="6350">
                      <a:solidFill>
                        <a:srgbClr val="F0F0F0"/>
                      </a:solidFill>
                      <a:miter lim="400000"/>
                    </a:lnR>
                  </a:tcPr>
                </a:tc>
                <a:tc>
                  <a:txBody>
                    <a:bodyPr/>
                    <a:lstStyle/>
                    <a:p>
                      <a:pPr lvl="0" algn="ctr" defTabSz="457200">
                        <a:defRPr sz="1800">
                          <a:solidFill>
                            <a:srgbClr val="000000"/>
                          </a:solidFill>
                        </a:defRPr>
                      </a:pP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 some of the hidden manna … a white stone, … a new name” ’</a:t>
                      </a:r>
                    </a:p>
                  </a:txBody>
                  <a:tcPr marL="50800" marR="50800" marT="50800" marB="50800" anchor="ctr" anchorCtr="0" horzOverflow="overflow">
                    <a:lnL w="6350">
                      <a:solidFill>
                        <a:srgbClr val="F0F0F0"/>
                      </a:solidFill>
                      <a:miter lim="400000"/>
                    </a:lnL>
                    <a:lnR w="12700">
                      <a:solidFill>
                        <a:srgbClr val="F0F0F0"/>
                      </a:solidFill>
                      <a:miter lim="400000"/>
                    </a:lnR>
                  </a:tcPr>
                </a:tc>
              </a:tr>
              <a:tr h="1366308">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Thyatira
(Rev 2:18-29)</a:t>
                      </a:r>
                    </a:p>
                  </a:txBody>
                  <a:tcPr marL="50800" marR="50800" marT="50800" marB="50800" anchor="ctr" anchorCtr="0" horzOverflow="overflow"/>
                </a:tc>
                <a:tc>
                  <a:txBody>
                    <a:bodyPr/>
                    <a:lstStyle/>
                    <a:p>
                      <a:pPr lvl="0" algn="ctr">
                        <a:defRPr sz="1800">
                          <a:solidFill>
                            <a:srgbClr val="000000"/>
                          </a:solidFill>
                        </a:defRPr>
                      </a:pPr>
                      <a:r>
                        <a:rPr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Corrupted by immorality - allowed Jezebel</a:t>
                      </a:r>
                    </a:p>
                  </a:txBody>
                  <a:tcPr marL="50800" marR="50800" marT="50800" marB="50800" anchor="ctr" anchorCtr="0" horzOverflow="overflow">
                    <a:lnR w="6350">
                      <a:solidFill>
                        <a:srgbClr val="F0F0F0"/>
                      </a:solidFill>
                      <a:miter lim="400000"/>
                    </a:lnR>
                  </a:tcPr>
                </a:tc>
                <a:tc>
                  <a:txBody>
                    <a:bodyPr/>
                    <a:lstStyle/>
                    <a:p>
                      <a:pPr lvl="0" algn="ctr" defTabSz="457200">
                        <a:defRPr sz="1800">
                          <a:solidFill>
                            <a:srgbClr val="000000"/>
                          </a:solidFill>
                        </a:defRPr>
                      </a:pP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 keeps My works until the end, … power over the nations … the morning star.</a:t>
                      </a:r>
                    </a:p>
                  </a:txBody>
                  <a:tcPr marL="50800" marR="50800" marT="50800" marB="50800" anchor="ctr" anchorCtr="0" horzOverflow="overflow">
                    <a:lnL w="6350">
                      <a:solidFill>
                        <a:srgbClr val="F0F0F0"/>
                      </a:solidFill>
                      <a:miter lim="400000"/>
                    </a:lnL>
                    <a:lnR w="12700">
                      <a:solidFill>
                        <a:srgbClr val="F0F0F0"/>
                      </a:solidFill>
                      <a:miter lim="400000"/>
                    </a:lnR>
                  </a:tcPr>
                </a:tc>
              </a:tr>
              <a:tr h="1168787">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Sardis
(Rev 3:1-6)</a:t>
                      </a:r>
                    </a:p>
                  </a:txBody>
                  <a:tcPr marL="50800" marR="50800" marT="50800" marB="50800" anchor="ctr" anchorCtr="0" horzOverflow="overflow"/>
                </a:tc>
                <a:tc>
                  <a:txBody>
                    <a:bodyPr/>
                    <a:lstStyle/>
                    <a:p>
                      <a:pPr lvl="0" algn="ctr">
                        <a:defRPr sz="1800">
                          <a:solidFill>
                            <a:srgbClr val="000000"/>
                          </a:solidFill>
                        </a:defRPr>
                      </a:pPr>
                      <a:r>
                        <a:rPr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Had a name they were alive - but were dead</a:t>
                      </a:r>
                    </a:p>
                  </a:txBody>
                  <a:tcPr marL="50800" marR="50800" marT="50800" marB="50800" anchor="ctr" anchorCtr="0" horzOverflow="overflow">
                    <a:lnR w="6350">
                      <a:solidFill>
                        <a:srgbClr val="F0F0F0"/>
                      </a:solidFill>
                      <a:miter lim="400000"/>
                    </a:lnR>
                  </a:tcPr>
                </a:tc>
                <a:tc>
                  <a:txBody>
                    <a:bodyPr/>
                    <a:lstStyle/>
                    <a:p>
                      <a:pPr lvl="0" algn="ctr" defTabSz="457200">
                        <a:defRPr sz="1800">
                          <a:solidFill>
                            <a:srgbClr val="000000"/>
                          </a:solidFill>
                        </a:defRPr>
                      </a:pP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 white garments, … will not blot out his name from the Book of Life; … confess name before My Father and angels.</a:t>
                      </a:r>
                    </a:p>
                  </a:txBody>
                  <a:tcPr marL="50800" marR="50800" marT="50800" marB="50800" anchor="ctr" anchorCtr="0" horzOverflow="overflow">
                    <a:lnL w="6350">
                      <a:solidFill>
                        <a:srgbClr val="F0F0F0"/>
                      </a:solidFill>
                      <a:miter lim="400000"/>
                    </a:lnL>
                    <a:lnR w="12700">
                      <a:solidFill>
                        <a:srgbClr val="F0F0F0"/>
                      </a:solidFill>
                      <a:miter lim="400000"/>
                    </a:lnR>
                  </a:tcPr>
                </a:tc>
              </a:tr>
              <a:tr h="1032228">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Philadelphia
(Rev 3:7-13)</a:t>
                      </a:r>
                    </a:p>
                  </a:txBody>
                  <a:tcPr marL="50800" marR="50800" marT="50800" marB="50800" anchor="ctr" anchorCtr="0" horzOverflow="overflow"/>
                </a:tc>
                <a:tc>
                  <a:txBody>
                    <a:bodyPr/>
                    <a:lstStyle/>
                    <a:p>
                      <a:pPr lvl="0" algn="ctr">
                        <a:defRPr sz="1800">
                          <a:solidFill>
                            <a:srgbClr val="000000"/>
                          </a:solidFill>
                        </a:defRPr>
                      </a:pPr>
                      <a:r>
                        <a:rPr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A faithful church - kept Jesus’ word</a:t>
                      </a:r>
                    </a:p>
                  </a:txBody>
                  <a:tcPr marL="50800" marR="50800" marT="50800" marB="50800" anchor="ctr" anchorCtr="0" horzOverflow="overflow">
                    <a:lnR w="6350">
                      <a:solidFill>
                        <a:srgbClr val="F0F0F0"/>
                      </a:solidFill>
                      <a:miter lim="400000"/>
                    </a:lnR>
                  </a:tcPr>
                </a:tc>
                <a:tc>
                  <a:txBody>
                    <a:bodyPr/>
                    <a:lstStyle/>
                    <a:p>
                      <a:pPr lvl="0" algn="ctr" defTabSz="457200">
                        <a:defRPr sz="1800">
                          <a:solidFill>
                            <a:srgbClr val="000000"/>
                          </a:solidFill>
                        </a:defRPr>
                      </a:pP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I will make him a pillar in the temple of My God, … shall go out no more. … </a:t>
                      </a: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I will write on him</a:t>
                      </a: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 My new name.</a:t>
                      </a:r>
                    </a:p>
                  </a:txBody>
                  <a:tcPr marL="50800" marR="50800" marT="50800" marB="50800" anchor="ctr" anchorCtr="0" horzOverflow="overflow">
                    <a:lnL w="6350">
                      <a:solidFill>
                        <a:srgbClr val="F0F0F0"/>
                      </a:solidFill>
                      <a:miter lim="400000"/>
                    </a:lnL>
                    <a:lnR w="12700">
                      <a:solidFill>
                        <a:srgbClr val="F0F0F0"/>
                      </a:solidFill>
                      <a:miter lim="400000"/>
                    </a:lnR>
                  </a:tcPr>
                </a:tc>
              </a:tr>
              <a:tr h="1097513">
                <a:tc>
                  <a:txBody>
                    <a:bodyPr/>
                    <a:lstStyle/>
                    <a:p>
                      <a:pPr lvl="0" algn="ctr">
                        <a:defRPr sz="1800">
                          <a:solidFill>
                            <a:srgbClr val="000000"/>
                          </a:solidFill>
                        </a:defRPr>
                      </a:pPr>
                      <a:r>
                        <a:rPr cap="all" sz="2400">
                          <a:solidFill>
                            <a:srgbClr val="FFFFFF"/>
                          </a:solidFill>
                          <a:effectLst>
                            <a:outerShdw sx="100000" sy="100000" kx="0" ky="0" algn="b" rotWithShape="0" blurRad="25400" dist="25400" dir="5400000">
                              <a:srgbClr val="000000">
                                <a:alpha val="30000"/>
                              </a:srgbClr>
                            </a:outerShdw>
                          </a:effectLst>
                          <a:sym typeface="Helvetica Neue Medium"/>
                        </a:rPr>
                        <a:t>Laodicea
(Rev 3:14-22)</a:t>
                      </a:r>
                    </a:p>
                  </a:txBody>
                  <a:tcPr marL="50800" marR="50800" marT="50800" marB="50800" anchor="ctr" anchorCtr="0" horzOverflow="overflow">
                    <a:lnB w="12700">
                      <a:solidFill>
                        <a:srgbClr val="F0F0F0"/>
                      </a:solidFill>
                      <a:miter lim="400000"/>
                    </a:lnB>
                  </a:tcPr>
                </a:tc>
                <a:tc>
                  <a:txBody>
                    <a:bodyPr/>
                    <a:lstStyle/>
                    <a:p>
                      <a:pPr lvl="0" algn="ctr">
                        <a:defRPr sz="1800">
                          <a:solidFill>
                            <a:srgbClr val="000000"/>
                          </a:solidFill>
                        </a:defRPr>
                      </a:pPr>
                      <a:r>
                        <a:rPr sz="3000">
                          <a:solidFill>
                            <a:srgbClr val="FFFFFF"/>
                          </a:solidFill>
                          <a:effectLst>
                            <a:outerShdw sx="100000" sy="100000" kx="0" ky="0" algn="b" rotWithShape="0" blurRad="25400" dist="25400" dir="5400000">
                              <a:srgbClr val="000000">
                                <a:alpha val="30000"/>
                              </a:srgbClr>
                            </a:outerShdw>
                          </a:effectLst>
                          <a:latin typeface="Adelon"/>
                          <a:ea typeface="Adelon"/>
                          <a:cs typeface="Adelon"/>
                          <a:sym typeface="Adelon"/>
                        </a:rPr>
                        <a:t>Lukewarm - materially rich but spiritually bankrupt</a:t>
                      </a:r>
                    </a:p>
                  </a:txBody>
                  <a:tcPr marL="50800" marR="50800" marT="50800" marB="50800" anchor="ctr" anchorCtr="0" horzOverflow="overflow">
                    <a:lnR w="6350">
                      <a:solidFill>
                        <a:srgbClr val="F0F0F0"/>
                      </a:solidFill>
                      <a:miter lim="400000"/>
                    </a:lnR>
                    <a:lnB w="12700">
                      <a:solidFill>
                        <a:srgbClr val="F0F0F0"/>
                      </a:solidFill>
                      <a:miter lim="400000"/>
                    </a:lnB>
                  </a:tcPr>
                </a:tc>
                <a:tc>
                  <a:txBody>
                    <a:bodyPr/>
                    <a:lstStyle/>
                    <a:p>
                      <a:pPr lvl="0" algn="ctr" defTabSz="457200">
                        <a:defRPr sz="1800">
                          <a:solidFill>
                            <a:srgbClr val="000000"/>
                          </a:solidFill>
                        </a:defRPr>
                      </a:pPr>
                      <a:r>
                        <a:rPr sz="3100">
                          <a:solidFill>
                            <a:srgbClr val="FFE55E"/>
                          </a:solidFill>
                          <a:effectLst>
                            <a:outerShdw sx="100000" sy="100000" kx="0" ky="0" algn="b" rotWithShape="0" blurRad="76200" dist="63500" dir="2280654">
                              <a:srgbClr val="000000"/>
                            </a:outerShdw>
                          </a:effectLst>
                          <a:latin typeface="Adelon"/>
                          <a:ea typeface="Adelon"/>
                          <a:cs typeface="Adelon"/>
                          <a:sym typeface="Adelon"/>
                        </a:rPr>
                        <a:t>I will grant to sit with Me on My throne, as I also overcame and sat down with My Father on His throne.</a:t>
                      </a:r>
                    </a:p>
                  </a:txBody>
                  <a:tcPr marL="50800" marR="50800" marT="50800" marB="50800" anchor="ctr" anchorCtr="0" horzOverflow="overflow">
                    <a:lnL w="6350">
                      <a:solidFill>
                        <a:srgbClr val="F0F0F0"/>
                      </a:solidFill>
                      <a:miter lim="400000"/>
                    </a:lnL>
                    <a:lnR w="12700">
                      <a:solidFill>
                        <a:srgbClr val="F0F0F0"/>
                      </a:solidFill>
                      <a:miter lim="400000"/>
                    </a:lnR>
                    <a:lnB w="12700">
                      <a:solidFill>
                        <a:srgbClr val="F0F0F0"/>
                      </a:solidFill>
                      <a:miter lim="400000"/>
                    </a:lnB>
                  </a:tcPr>
                </a:tc>
              </a:tr>
            </a:tbl>
          </a:graphicData>
        </a:graphic>
      </p:graphicFrame>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96"/>
                                        </p:tgtEl>
                                        <p:attrNameLst>
                                          <p:attrName>style.visibility</p:attrName>
                                        </p:attrNameLst>
                                      </p:cBhvr>
                                      <p:to>
                                        <p:strVal val="visible"/>
                                      </p:to>
                                    </p:set>
                                    <p:animEffect filter="wipe(left)" transition="in">
                                      <p:cBhvr>
                                        <p:cTn id="7" dur="5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8" name=""/>
          <p:cNvPicPr/>
          <p:nvPr/>
        </p:nvPicPr>
        <p:blipFill>
          <a:blip r:embed="rId2">
            <a:extLst/>
          </a:blip>
          <a:stretch>
            <a:fillRect/>
          </a:stretch>
        </p:blipFill>
        <p:spPr>
          <a:xfrm>
            <a:off x="-47824" y="2500312"/>
            <a:ext cx="5822686" cy="7081033"/>
          </a:xfrm>
          <a:prstGeom prst="rect">
            <a:avLst/>
          </a:prstGeom>
          <a:effectLst>
            <a:outerShdw sx="100000" sy="100000" kx="0" ky="0" algn="b" rotWithShape="0" blurRad="152400" dist="76200" dir="2700000">
              <a:srgbClr val="000000"/>
            </a:outerShdw>
          </a:effectLst>
        </p:spPr>
      </p:pic>
      <p:pic>
        <p:nvPicPr>
          <p:cNvPr id="99" name="pasted-image.pdf"/>
          <p:cNvPicPr/>
          <p:nvPr/>
        </p:nvPicPr>
        <p:blipFill>
          <a:blip r:embed="rId3">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00" name="pasted-image.pdf"/>
          <p:cNvPicPr/>
          <p:nvPr/>
        </p:nvPicPr>
        <p:blipFill>
          <a:blip r:embed="rId4">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01" name="pasted-image.pdf"/>
          <p:cNvPicPr/>
          <p:nvPr/>
        </p:nvPicPr>
        <p:blipFill>
          <a:blip r:embed="rId5">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02" name="pasted-image.pdf"/>
          <p:cNvPicPr/>
          <p:nvPr/>
        </p:nvPicPr>
        <p:blipFill>
          <a:blip r:embed="rId6">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103" name=""/>
          <p:cNvPicPr/>
          <p:nvPr/>
        </p:nvPicPr>
        <p:blipFill>
          <a:blip r:embed="rId7">
            <a:extLst/>
          </a:blip>
          <a:stretch>
            <a:fillRect/>
          </a:stretch>
        </p:blipFill>
        <p:spPr>
          <a:xfrm>
            <a:off x="-11814" y="1147233"/>
            <a:ext cx="13028428" cy="2184401"/>
          </a:xfrm>
          <a:prstGeom prst="rect">
            <a:avLst/>
          </a:prstGeom>
        </p:spPr>
      </p:pic>
      <p:sp>
        <p:nvSpPr>
          <p:cNvPr id="104" name="Shape 104"/>
          <p:cNvSpPr/>
          <p:nvPr/>
        </p:nvSpPr>
        <p:spPr>
          <a:xfrm>
            <a:off x="4796433" y="3152704"/>
            <a:ext cx="8081367" cy="6314005"/>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787400" indent="-787400" algn="l">
              <a:spcBef>
                <a:spcPts val="1900"/>
              </a:spcBef>
              <a:buSzPct val="50000"/>
              <a:buBlip>
                <a:blip r:embed="rId8"/>
              </a:buBlip>
              <a:defRPr sz="1800">
                <a:solidFill>
                  <a:srgbClr val="000000"/>
                </a:solidFill>
                <a:effectLst/>
              </a:defRPr>
            </a:pPr>
            <a:r>
              <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Those who overcome:</a:t>
            </a:r>
            <a:endPar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endParaRPr>
          </a:p>
          <a:p>
            <a:pPr lvl="4" marL="21589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Satan</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Mat 4:1-11; Luke 11:22; Col. 2:15; 1 Jno. 2:13,14; 3:8; 2 Cor. 11:13-15</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89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The World</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John 16:33; 1 John 2:15-17; 4:4; 5:4,5; 2 Pet 2:20</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8999" indent="-787399" algn="l">
              <a:spcBef>
                <a:spcPts val="1300"/>
              </a:spcBef>
              <a:buSzPct val="50000"/>
              <a:buBlip>
                <a:blip r:embed="rId9"/>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Self</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- 1 John 2:16,17; Cor. 9:24-27; Gal 5:22,23; Col 3:5; 2 Pet 1:6</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04">
                                            <p:txEl>
                                              <p:pRg st="2" end="2"/>
                                            </p:txEl>
                                          </p:spTgt>
                                        </p:tgtEl>
                                        <p:attrNameLst>
                                          <p:attrName>style.visibility</p:attrName>
                                        </p:attrNameLst>
                                      </p:cBhvr>
                                      <p:to>
                                        <p:strVal val="visible"/>
                                      </p:to>
                                    </p:set>
                                    <p:animEffect filter="wipe(left)" transition="in">
                                      <p:cBhvr>
                                        <p:cTn id="7" dur="500"/>
                                        <p:tgtEl>
                                          <p:spTgt spid="10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04">
                                            <p:txEl>
                                              <p:pRg st="3" end="3"/>
                                            </p:txEl>
                                          </p:spTgt>
                                        </p:tgtEl>
                                        <p:attrNameLst>
                                          <p:attrName>style.visibility</p:attrName>
                                        </p:attrNameLst>
                                      </p:cBhvr>
                                      <p:to>
                                        <p:strVal val="visible"/>
                                      </p:to>
                                    </p:set>
                                    <p:animEffect filter="wipe(left)" transition="in">
                                      <p:cBhvr>
                                        <p:cTn id="12" dur="500"/>
                                        <p:tgtEl>
                                          <p:spTgt spid="10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4"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6"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07"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08"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09"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110" name=""/>
          <p:cNvPicPr/>
          <p:nvPr/>
        </p:nvPicPr>
        <p:blipFill>
          <a:blip r:embed="rId6">
            <a:extLst/>
          </a:blip>
          <a:stretch>
            <a:fillRect/>
          </a:stretch>
        </p:blipFill>
        <p:spPr>
          <a:xfrm>
            <a:off x="-34595" y="2349521"/>
            <a:ext cx="4264309" cy="7541185"/>
          </a:xfrm>
          <a:prstGeom prst="rect">
            <a:avLst/>
          </a:prstGeom>
        </p:spPr>
      </p:pic>
      <p:sp>
        <p:nvSpPr>
          <p:cNvPr id="111" name="Shape 111"/>
          <p:cNvSpPr/>
          <p:nvPr/>
        </p:nvSpPr>
        <p:spPr>
          <a:xfrm>
            <a:off x="4092080" y="2608563"/>
            <a:ext cx="8750034" cy="70231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effectLst/>
              </a:defRPr>
            </a:pPr>
            <a:r>
              <a:rPr sz="3700">
                <a:solidFill>
                  <a:srgbClr val="FFFFFF"/>
                </a:solidFill>
                <a:effectLst>
                  <a:outerShdw sx="100000" sy="100000" kx="0" ky="0" algn="b" rotWithShape="0" blurRad="12700" dist="63500" dir="3238577">
                    <a:srgbClr val="000000"/>
                  </a:outerShdw>
                </a:effectLst>
                <a:latin typeface="Abject Failure"/>
                <a:ea typeface="Abject Failure"/>
                <a:cs typeface="Abject Failure"/>
                <a:sym typeface="Abject Failure"/>
              </a:rPr>
              <a:t>1 John 5:1–5 (NKJV)</a:t>
            </a:r>
            <a:endParaRPr sz="3700">
              <a:solidFill>
                <a:srgbClr val="FFFFFF"/>
              </a:solidFill>
              <a:effectLst>
                <a:outerShdw sx="100000" sy="100000" kx="0" ky="0" algn="b" rotWithShape="0" blurRad="12700" dist="63500" dir="3238577">
                  <a:srgbClr val="000000"/>
                </a:outerShdw>
              </a:effectLst>
              <a:latin typeface="Abject Failure"/>
              <a:ea typeface="Abject Failure"/>
              <a:cs typeface="Abject Failure"/>
              <a:sym typeface="Abject Failure"/>
            </a:endParaRPr>
          </a:p>
          <a:p>
            <a:pPr lvl="0" defTabSz="457200">
              <a:defRPr sz="1800">
                <a:solidFill>
                  <a:srgbClr val="000000"/>
                </a:solidFill>
                <a:effectLst/>
              </a:defRPr>
            </a:pPr>
            <a:r>
              <a:rPr baseline="31999" sz="3400">
                <a:solidFill>
                  <a:srgbClr val="FFFFFF"/>
                </a:solidFill>
                <a:effectLst>
                  <a:outerShdw sx="100000" sy="100000" kx="0" ky="0" algn="b" rotWithShape="0" blurRad="12700" dist="63500" dir="3238577">
                    <a:srgbClr val="000000"/>
                  </a:outerShdw>
                </a:effectLst>
                <a:latin typeface="Adelon"/>
                <a:ea typeface="Adelon"/>
                <a:cs typeface="Adelon"/>
                <a:sym typeface="Adelon"/>
              </a:rPr>
              <a:t>1</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Whoever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believes</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that Jesus is the Christ</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is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born</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of God, and everyone who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loves</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Him who begot also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loves</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him who is begotten of Him. </a:t>
            </a:r>
            <a:r>
              <a:rPr baseline="31999" sz="3400">
                <a:solidFill>
                  <a:srgbClr val="FFFFFF"/>
                </a:solidFill>
                <a:effectLst>
                  <a:outerShdw sx="100000" sy="100000" kx="0" ky="0" algn="b" rotWithShape="0" blurRad="12700" dist="63500" dir="3238577">
                    <a:srgbClr val="000000"/>
                  </a:outerShdw>
                </a:effectLst>
                <a:latin typeface="Adelon"/>
                <a:ea typeface="Adelon"/>
                <a:cs typeface="Adelon"/>
                <a:sym typeface="Adelon"/>
              </a:rPr>
              <a:t>2</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By this we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know</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that we love the children of God, when we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love God and keep His commandments</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a:t>
            </a:r>
            <a:r>
              <a:rPr baseline="31999" sz="3400">
                <a:solidFill>
                  <a:srgbClr val="FFFFFF"/>
                </a:solidFill>
                <a:effectLst>
                  <a:outerShdw sx="100000" sy="100000" kx="0" ky="0" algn="b" rotWithShape="0" blurRad="12700" dist="63500" dir="3238577">
                    <a:srgbClr val="000000"/>
                  </a:outerShdw>
                </a:effectLst>
                <a:latin typeface="Adelon"/>
                <a:ea typeface="Adelon"/>
                <a:cs typeface="Adelon"/>
                <a:sym typeface="Adelon"/>
              </a:rPr>
              <a:t>3</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For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this is the love of God, that we keep His commandments</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And His commandments are not burdensome. </a:t>
            </a:r>
            <a:r>
              <a:rPr baseline="31999" sz="3400">
                <a:solidFill>
                  <a:srgbClr val="FFFFFF"/>
                </a:solidFill>
                <a:effectLst>
                  <a:outerShdw sx="100000" sy="100000" kx="0" ky="0" algn="b" rotWithShape="0" blurRad="12700" dist="63500" dir="3238577">
                    <a:srgbClr val="000000"/>
                  </a:outerShdw>
                </a:effectLst>
                <a:latin typeface="Adelon"/>
                <a:ea typeface="Adelon"/>
                <a:cs typeface="Adelon"/>
                <a:sym typeface="Adelon"/>
              </a:rPr>
              <a:t>4</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For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whatever is born of God </a:t>
            </a:r>
            <a:r>
              <a:rPr sz="3400">
                <a:solidFill>
                  <a:srgbClr val="67F470"/>
                </a:solidFill>
                <a:effectLst>
                  <a:outerShdw sx="100000" sy="100000" kx="0" ky="0" algn="b" rotWithShape="0" blurRad="12700" dist="63500" dir="3238577">
                    <a:srgbClr val="000000"/>
                  </a:outerShdw>
                </a:effectLst>
                <a:latin typeface="Adelon"/>
                <a:ea typeface="Adelon"/>
                <a:cs typeface="Adelon"/>
                <a:sym typeface="Adelon"/>
              </a:rPr>
              <a:t>overcomes</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 the world</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And </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this is the victory</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that has </a:t>
            </a:r>
            <a:r>
              <a:rPr sz="3400">
                <a:solidFill>
                  <a:srgbClr val="67F470"/>
                </a:solidFill>
                <a:effectLst>
                  <a:outerShdw sx="100000" sy="100000" kx="0" ky="0" algn="b" rotWithShape="0" blurRad="12700" dist="63500" dir="3238577">
                    <a:srgbClr val="000000"/>
                  </a:outerShdw>
                </a:effectLst>
                <a:latin typeface="Adelon"/>
                <a:ea typeface="Adelon"/>
                <a:cs typeface="Adelon"/>
                <a:sym typeface="Adelon"/>
              </a:rPr>
              <a:t>overcome</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the world—</a:t>
            </a:r>
            <a:r>
              <a:rPr sz="3400">
                <a:solidFill>
                  <a:srgbClr val="FFE55E"/>
                </a:solidFill>
                <a:effectLst>
                  <a:outerShdw sx="100000" sy="100000" kx="0" ky="0" algn="b" rotWithShape="0" blurRad="12700" dist="63500" dir="3238577">
                    <a:srgbClr val="000000"/>
                  </a:outerShdw>
                </a:effectLst>
                <a:latin typeface="Adelon"/>
                <a:ea typeface="Adelon"/>
                <a:cs typeface="Adelon"/>
                <a:sym typeface="Adelon"/>
              </a:rPr>
              <a:t>our faith</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a:t>
            </a:r>
            <a:r>
              <a:rPr baseline="31999" sz="3400">
                <a:solidFill>
                  <a:srgbClr val="FFFFFF"/>
                </a:solidFill>
                <a:effectLst>
                  <a:outerShdw sx="100000" sy="100000" kx="0" ky="0" algn="b" rotWithShape="0" blurRad="12700" dist="63500" dir="3238577">
                    <a:srgbClr val="000000"/>
                  </a:outerShdw>
                </a:effectLst>
                <a:latin typeface="Adelon"/>
                <a:ea typeface="Adelon"/>
                <a:cs typeface="Adelon"/>
                <a:sym typeface="Adelon"/>
              </a:rPr>
              <a:t>5</a:t>
            </a:r>
            <a:r>
              <a:rPr sz="3400">
                <a:solidFill>
                  <a:srgbClr val="FFFFFF"/>
                </a:solidFill>
                <a:effectLst>
                  <a:outerShdw sx="100000" sy="100000" kx="0" ky="0" algn="b" rotWithShape="0" blurRad="12700" dist="63500" dir="3238577">
                    <a:srgbClr val="000000"/>
                  </a:outerShdw>
                </a:effectLst>
                <a:latin typeface="Adelon"/>
                <a:ea typeface="Adelon"/>
                <a:cs typeface="Adelon"/>
                <a:sym typeface="Adelon"/>
              </a:rPr>
              <a:t> Who is he who overcomes the world, but he who believes that Jesus is the Son of God?</a:t>
            </a:r>
          </a:p>
        </p:txBody>
      </p:sp>
      <p:pic>
        <p:nvPicPr>
          <p:cNvPr id="112" name=""/>
          <p:cNvPicPr/>
          <p:nvPr/>
        </p:nvPicPr>
        <p:blipFill>
          <a:blip r:embed="rId7">
            <a:extLst/>
          </a:blip>
          <a:stretch>
            <a:fillRect/>
          </a:stretch>
        </p:blipFill>
        <p:spPr>
          <a:xfrm>
            <a:off x="52476" y="1350433"/>
            <a:ext cx="12899848" cy="1778001"/>
          </a:xfrm>
          <a:prstGeom prst="rect">
            <a:avLst/>
          </a:prstGeom>
        </p:spPr>
      </p:pic>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4"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15"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16"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17"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118" name=""/>
          <p:cNvPicPr/>
          <p:nvPr/>
        </p:nvPicPr>
        <p:blipFill>
          <a:blip r:embed="rId6">
            <a:extLst/>
          </a:blip>
          <a:stretch>
            <a:fillRect/>
          </a:stretch>
        </p:blipFill>
        <p:spPr>
          <a:xfrm>
            <a:off x="52476" y="1350433"/>
            <a:ext cx="12899848" cy="1778001"/>
          </a:xfrm>
          <a:prstGeom prst="rect">
            <a:avLst/>
          </a:prstGeom>
        </p:spPr>
      </p:pic>
      <p:sp>
        <p:nvSpPr>
          <p:cNvPr id="119" name="Shape 119"/>
          <p:cNvSpPr/>
          <p:nvPr/>
        </p:nvSpPr>
        <p:spPr>
          <a:xfrm>
            <a:off x="4796433" y="3169708"/>
            <a:ext cx="8081367" cy="594217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787400" indent="-787400" algn="l">
              <a:spcBef>
                <a:spcPts val="1900"/>
              </a:spcBef>
              <a:buSzPct val="50000"/>
              <a:buBlip>
                <a:blip r:embed="rId7"/>
              </a:buBlip>
              <a:defRPr sz="1800">
                <a:solidFill>
                  <a:srgbClr val="000000"/>
                </a:solidFill>
                <a:effectLst/>
              </a:defRPr>
            </a:pPr>
            <a:r>
              <a:rPr sz="3000">
                <a:solidFill>
                  <a:srgbClr val="FFFFFF"/>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Being </a:t>
            </a:r>
            <a:r>
              <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Born of God:</a:t>
            </a:r>
            <a:endPar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endParaRPr>
          </a:p>
          <a:p>
            <a:pPr lvl="4" marL="2158999" indent="-787399" algn="l">
              <a:spcBef>
                <a:spcPts val="1300"/>
              </a:spcBef>
              <a:buSzPct val="50000"/>
              <a:buBlip>
                <a:blip r:embed="rId8"/>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Regenerated</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John 3:5; Titus 3:5; 1 Pet 1:22,23</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8999" indent="-787399" algn="l">
              <a:spcBef>
                <a:spcPts val="1300"/>
              </a:spcBef>
              <a:buSzPct val="50000"/>
              <a:buBlip>
                <a:blip r:embed="rId8"/>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Converted</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Ez. 18:30-32; Mat. 18:3; Acts 2:38; 3:19; 26:18-20; Col 1:13</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8999" indent="-787399" algn="l">
              <a:spcBef>
                <a:spcPts val="1300"/>
              </a:spcBef>
              <a:buSzPct val="50000"/>
              <a:buBlip>
                <a:blip r:embed="rId8"/>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Renewed</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Rom 12:1,2 </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8999" indent="-787399" algn="l">
              <a:spcBef>
                <a:spcPts val="1300"/>
              </a:spcBef>
              <a:buSzPct val="50000"/>
              <a:buBlip>
                <a:blip r:embed="rId8"/>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Abides In God </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John 15:1-10; 1 John 3:6-9; 5:1-3</a:t>
            </a:r>
          </a:p>
        </p:txBody>
      </p:sp>
      <p:pic>
        <p:nvPicPr>
          <p:cNvPr id="120" name=""/>
          <p:cNvPicPr/>
          <p:nvPr/>
        </p:nvPicPr>
        <p:blipFill>
          <a:blip r:embed="rId9">
            <a:extLst/>
          </a:blip>
          <a:stretch>
            <a:fillRect/>
          </a:stretch>
        </p:blipFill>
        <p:spPr>
          <a:xfrm>
            <a:off x="127901" y="2829906"/>
            <a:ext cx="4696206" cy="6934201"/>
          </a:xfrm>
          <a:prstGeom prst="rect">
            <a:avLst/>
          </a:prstGeom>
          <a:effectLst>
            <a:outerShdw sx="100000" sy="100000" kx="0" ky="0" algn="b" rotWithShape="0" blurRad="152400" dist="150979" dir="27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19">
                                            <p:txEl>
                                              <p:pRg st="2" end="2"/>
                                            </p:txEl>
                                          </p:spTgt>
                                        </p:tgtEl>
                                        <p:attrNameLst>
                                          <p:attrName>style.visibility</p:attrName>
                                        </p:attrNameLst>
                                      </p:cBhvr>
                                      <p:to>
                                        <p:strVal val="visible"/>
                                      </p:to>
                                    </p:set>
                                    <p:animEffect filter="fade" transition="in">
                                      <p:cBhvr>
                                        <p:cTn id="7" dur="1500"/>
                                        <p:tgtEl>
                                          <p:spTgt spid="1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19">
                                            <p:txEl>
                                              <p:pRg st="3" end="3"/>
                                            </p:txEl>
                                          </p:spTgt>
                                        </p:tgtEl>
                                        <p:attrNameLst>
                                          <p:attrName>style.visibility</p:attrName>
                                        </p:attrNameLst>
                                      </p:cBhvr>
                                      <p:to>
                                        <p:strVal val="visible"/>
                                      </p:to>
                                    </p:set>
                                    <p:animEffect filter="fade" transition="in">
                                      <p:cBhvr>
                                        <p:cTn id="12" dur="1500"/>
                                        <p:tgtEl>
                                          <p:spTgt spid="11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19">
                                            <p:txEl>
                                              <p:pRg st="4" end="4"/>
                                            </p:txEl>
                                          </p:spTgt>
                                        </p:tgtEl>
                                        <p:attrNameLst>
                                          <p:attrName>style.visibility</p:attrName>
                                        </p:attrNameLst>
                                      </p:cBhvr>
                                      <p:to>
                                        <p:strVal val="visible"/>
                                      </p:to>
                                    </p:set>
                                    <p:animEffect filter="fade" transition="in">
                                      <p:cBhvr>
                                        <p:cTn id="17" dur="1500"/>
                                        <p:tgtEl>
                                          <p:spTgt spid="11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pasted-image.pdf"/>
          <p:cNvPicPr/>
          <p:nvPr/>
        </p:nvPicPr>
        <p:blipFill>
          <a:blip r:embed="rId2">
            <a:extLst/>
          </a:blip>
          <a:stretch>
            <a:fillRect/>
          </a:stretch>
        </p:blipFill>
        <p:spPr>
          <a:xfrm>
            <a:off x="2646994" y="-260114"/>
            <a:ext cx="3433177" cy="2298228"/>
          </a:xfrm>
          <a:prstGeom prst="rect">
            <a:avLst/>
          </a:prstGeom>
          <a:ln w="12700">
            <a:miter lim="400000"/>
          </a:ln>
          <a:effectLst>
            <a:outerShdw sx="100000" sy="100000" kx="0" ky="0" algn="b" rotWithShape="0" blurRad="152400" dist="76200" dir="2700000">
              <a:srgbClr val="000000"/>
            </a:outerShdw>
          </a:effectLst>
        </p:spPr>
      </p:pic>
      <p:pic>
        <p:nvPicPr>
          <p:cNvPr id="123" name="pasted-image.pdf"/>
          <p:cNvPicPr/>
          <p:nvPr/>
        </p:nvPicPr>
        <p:blipFill>
          <a:blip r:embed="rId3">
            <a:extLst/>
          </a:blip>
          <a:srcRect l="0" t="0" r="0" b="0"/>
          <a:stretch>
            <a:fillRect/>
          </a:stretch>
        </p:blipFill>
        <p:spPr>
          <a:xfrm>
            <a:off x="6756358" y="-196255"/>
            <a:ext cx="6103475" cy="2170397"/>
          </a:xfrm>
          <a:prstGeom prst="rect">
            <a:avLst/>
          </a:prstGeom>
          <a:ln w="12700">
            <a:miter lim="400000"/>
          </a:ln>
          <a:effectLst>
            <a:outerShdw sx="100000" sy="100000" kx="0" ky="0" algn="b" rotWithShape="0" blurRad="152400" dist="76200" dir="2700000">
              <a:srgbClr val="000000"/>
            </a:outerShdw>
          </a:effectLst>
        </p:spPr>
      </p:pic>
      <p:pic>
        <p:nvPicPr>
          <p:cNvPr id="124" name="pasted-image.pdf"/>
          <p:cNvPicPr/>
          <p:nvPr/>
        </p:nvPicPr>
        <p:blipFill>
          <a:blip r:embed="rId4">
            <a:extLst/>
          </a:blip>
          <a:stretch>
            <a:fillRect/>
          </a:stretch>
        </p:blipFill>
        <p:spPr>
          <a:xfrm>
            <a:off x="5593754" y="-419100"/>
            <a:ext cx="1817159" cy="1803569"/>
          </a:xfrm>
          <a:prstGeom prst="rect">
            <a:avLst/>
          </a:prstGeom>
          <a:ln w="12700">
            <a:miter lim="400000"/>
          </a:ln>
          <a:effectLst>
            <a:outerShdw sx="100000" sy="100000" kx="0" ky="0" algn="b" rotWithShape="0" blurRad="152400" dist="76200" dir="2700000">
              <a:srgbClr val="000000"/>
            </a:outerShdw>
          </a:effectLst>
        </p:spPr>
      </p:pic>
      <p:pic>
        <p:nvPicPr>
          <p:cNvPr id="125" name="pasted-image.pdf"/>
          <p:cNvPicPr/>
          <p:nvPr/>
        </p:nvPicPr>
        <p:blipFill>
          <a:blip r:embed="rId5">
            <a:extLst/>
          </a:blip>
          <a:stretch>
            <a:fillRect/>
          </a:stretch>
        </p:blipFill>
        <p:spPr>
          <a:xfrm>
            <a:off x="139700" y="62441"/>
            <a:ext cx="2484504" cy="1246718"/>
          </a:xfrm>
          <a:prstGeom prst="rect">
            <a:avLst/>
          </a:prstGeom>
          <a:ln w="12700">
            <a:miter lim="400000"/>
          </a:ln>
          <a:effectLst>
            <a:outerShdw sx="100000" sy="100000" kx="0" ky="0" algn="b" rotWithShape="0" blurRad="152400" dist="76200" dir="2700000">
              <a:srgbClr val="000000"/>
            </a:outerShdw>
          </a:effectLst>
        </p:spPr>
      </p:pic>
      <p:pic>
        <p:nvPicPr>
          <p:cNvPr id="126" name=""/>
          <p:cNvPicPr/>
          <p:nvPr/>
        </p:nvPicPr>
        <p:blipFill>
          <a:blip r:embed="rId6">
            <a:extLst/>
          </a:blip>
          <a:stretch>
            <a:fillRect/>
          </a:stretch>
        </p:blipFill>
        <p:spPr>
          <a:xfrm>
            <a:off x="52476" y="1350433"/>
            <a:ext cx="12899848" cy="1778001"/>
          </a:xfrm>
          <a:prstGeom prst="rect">
            <a:avLst/>
          </a:prstGeom>
        </p:spPr>
      </p:pic>
      <p:sp>
        <p:nvSpPr>
          <p:cNvPr id="127" name="Shape 127"/>
          <p:cNvSpPr/>
          <p:nvPr/>
        </p:nvSpPr>
        <p:spPr>
          <a:xfrm>
            <a:off x="4796433" y="3169708"/>
            <a:ext cx="8081367" cy="6314005"/>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787400" indent="-787400" algn="l">
              <a:spcBef>
                <a:spcPts val="1900"/>
              </a:spcBef>
              <a:buSzPct val="50000"/>
              <a:buBlip>
                <a:blip r:embed="rId7"/>
              </a:buBlip>
              <a:defRPr sz="1800">
                <a:solidFill>
                  <a:srgbClr val="000000"/>
                </a:solidFill>
                <a:effectLst/>
              </a:defRPr>
            </a:pPr>
            <a:r>
              <a:rPr sz="3000">
                <a:solidFill>
                  <a:srgbClr val="FFFFFF"/>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overcomes the world</a:t>
            </a:r>
            <a:r>
              <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rPr>
              <a:t>:</a:t>
            </a:r>
            <a:endParaRPr sz="3000">
              <a:solidFill>
                <a:srgbClr val="FFF2D5"/>
              </a:solidFill>
              <a:effectLst>
                <a:outerShdw sx="100000" sy="100000" kx="0" ky="0" algn="b" rotWithShape="0" blurRad="152400" dist="76200" dir="2700000">
                  <a:srgbClr val="000000"/>
                </a:outerShdw>
              </a:effectLst>
              <a:latin typeface="Thames Nude Roman"/>
              <a:ea typeface="Thames Nude Roman"/>
              <a:cs typeface="Thames Nude Roman"/>
              <a:sym typeface="Thames Nude Roman"/>
            </a:endParaRPr>
          </a:p>
          <a:p>
            <a:pPr lvl="4" marL="2158999" indent="-787399" algn="l">
              <a:spcBef>
                <a:spcPts val="1300"/>
              </a:spcBef>
              <a:buSzPct val="50000"/>
              <a:buBlip>
                <a:blip r:embed="rId8"/>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The lust of the flesh</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(immorality, inordinate emotions) </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8999" indent="-787399" algn="l">
              <a:spcBef>
                <a:spcPts val="1300"/>
              </a:spcBef>
              <a:buSzPct val="50000"/>
              <a:buBlip>
                <a:blip r:embed="rId8"/>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The lust of the eyes</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 (materialism, greed, covetousness) </a:t>
            </a:r>
            <a:endParaRPr sz="3800">
              <a:solidFill>
                <a:srgbClr val="FFF2D5"/>
              </a:solidFill>
              <a:effectLst>
                <a:outerShdw sx="100000" sy="100000" kx="0" ky="0" algn="b" rotWithShape="0" blurRad="152400" dist="76200" dir="2700000">
                  <a:srgbClr val="000000"/>
                </a:outerShdw>
              </a:effectLst>
              <a:latin typeface="Adelon"/>
              <a:ea typeface="Adelon"/>
              <a:cs typeface="Adelon"/>
              <a:sym typeface="Adelon"/>
            </a:endParaRPr>
          </a:p>
          <a:p>
            <a:pPr lvl="4" marL="2158999" indent="-787399" algn="l">
              <a:spcBef>
                <a:spcPts val="1300"/>
              </a:spcBef>
              <a:buSzPct val="50000"/>
              <a:buBlip>
                <a:blip r:embed="rId8"/>
              </a:buBlip>
              <a:defRPr sz="1800">
                <a:solidFill>
                  <a:srgbClr val="000000"/>
                </a:solidFill>
                <a:effectLst/>
              </a:defRPr>
            </a:pPr>
            <a:r>
              <a:rPr sz="3800">
                <a:solidFill>
                  <a:srgbClr val="CE7123"/>
                </a:solidFill>
                <a:effectLst>
                  <a:outerShdw sx="100000" sy="100000" kx="0" ky="0" algn="b" rotWithShape="0" blurRad="152400" dist="76200" dir="2700000">
                    <a:srgbClr val="000000"/>
                  </a:outerShdw>
                </a:effectLst>
                <a:latin typeface="Denmark"/>
                <a:ea typeface="Denmark"/>
                <a:cs typeface="Denmark"/>
                <a:sym typeface="Denmark"/>
              </a:rPr>
              <a:t>The pride of life</a:t>
            </a:r>
            <a:r>
              <a:rPr sz="3800">
                <a:solidFill>
                  <a:srgbClr val="FFF2D5"/>
                </a:solidFill>
                <a:effectLst>
                  <a:outerShdw sx="100000" sy="100000" kx="0" ky="0" algn="b" rotWithShape="0" blurRad="152400" dist="76200" dir="2700000">
                    <a:srgbClr val="000000"/>
                  </a:outerShdw>
                </a:effectLst>
                <a:latin typeface="Adelon"/>
                <a:ea typeface="Adelon"/>
                <a:cs typeface="Adelon"/>
                <a:sym typeface="Adelon"/>
              </a:rPr>
              <a:t> -(vainglory, boasting, arrogance)</a:t>
            </a:r>
          </a:p>
        </p:txBody>
      </p:sp>
      <p:pic>
        <p:nvPicPr>
          <p:cNvPr id="128" name=""/>
          <p:cNvPicPr/>
          <p:nvPr/>
        </p:nvPicPr>
        <p:blipFill>
          <a:blip r:embed="rId9">
            <a:extLst/>
          </a:blip>
          <a:stretch>
            <a:fillRect/>
          </a:stretch>
        </p:blipFill>
        <p:spPr>
          <a:xfrm>
            <a:off x="127901" y="2829906"/>
            <a:ext cx="4696206" cy="6934201"/>
          </a:xfrm>
          <a:prstGeom prst="rect">
            <a:avLst/>
          </a:prstGeom>
          <a:effectLst>
            <a:outerShdw sx="100000" sy="100000" kx="0" ky="0" algn="b" rotWithShape="0" blurRad="152400" dist="150979" dir="27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27">
                                            <p:txEl>
                                              <p:pRg st="2" end="2"/>
                                            </p:txEl>
                                          </p:spTgt>
                                        </p:tgtEl>
                                        <p:attrNameLst>
                                          <p:attrName>style.visibility</p:attrName>
                                        </p:attrNameLst>
                                      </p:cBhvr>
                                      <p:to>
                                        <p:strVal val="visible"/>
                                      </p:to>
                                    </p:set>
                                    <p:animEffect filter="wipe(left)" transition="in">
                                      <p:cBhvr>
                                        <p:cTn id="7" dur="2000"/>
                                        <p:tgtEl>
                                          <p:spTgt spid="12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27">
                                            <p:txEl>
                                              <p:pRg st="3" end="3"/>
                                            </p:txEl>
                                          </p:spTgt>
                                        </p:tgtEl>
                                        <p:attrNameLst>
                                          <p:attrName>style.visibility</p:attrName>
                                        </p:attrNameLst>
                                      </p:cBhvr>
                                      <p:to>
                                        <p:strVal val="visible"/>
                                      </p:to>
                                    </p:set>
                                    <p:animEffect filter="wipe(left)" transition="in">
                                      <p:cBhvr>
                                        <p:cTn id="12" dur="2000"/>
                                        <p:tgtEl>
                                          <p:spTgt spid="12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7"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3.png"/></Relationships>

</file>

<file path=ppt/theme/_rels/theme2.xml.rels><?xml version="1.0" encoding="UTF-8" standalone="yes"?><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