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ph type="sldImg"/>
          </p:nvPr>
        </p:nvSpPr>
        <p:spPr>
          <a:xfrm>
            <a:off x="1143000" y="685800"/>
            <a:ext cx="4572000" cy="3429000"/>
          </a:xfrm>
          <a:prstGeom prst="rect">
            <a:avLst/>
          </a:prstGeom>
        </p:spPr>
        <p:txBody>
          <a:bodyPr/>
          <a:lstStyle/>
          <a:p>
            <a:pPr/>
          </a:p>
        </p:txBody>
      </p:sp>
      <p:sp>
        <p:nvSpPr>
          <p:cNvPr id="152" name="Shape 1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2616200"/>
            <a:ext cx="10464800" cy="2540000"/>
          </a:xfrm>
          <a:prstGeom prst="rect">
            <a:avLst/>
          </a:prstGeom>
        </p:spPr>
        <p:txBody>
          <a:bodyPr anchor="b"/>
          <a:lstStyle/>
          <a:p>
            <a:pPr/>
            <a:r>
              <a:t>Title Text</a:t>
            </a:r>
          </a:p>
        </p:txBody>
      </p:sp>
      <p:sp>
        <p:nvSpPr>
          <p:cNvPr id="12" name="Shape 12"/>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715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4" name="Shape 94"/>
          <p:cNvSpPr/>
          <p:nvPr>
            <p:ph type="body" sz="quarter" idx="14"/>
          </p:nvPr>
        </p:nvSpPr>
        <p:spPr>
          <a:xfrm>
            <a:off x="1270000" y="4518049"/>
            <a:ext cx="10464800" cy="717502"/>
          </a:xfrm>
          <a:prstGeom prst="rect">
            <a:avLst/>
          </a:prstGeom>
        </p:spPr>
        <p:txBody>
          <a:bodyPr>
            <a:spAutoFit/>
          </a:bodyPr>
          <a:lstStyle>
            <a:lvl1pPr marL="0" indent="0" algn="ctr">
              <a:spcBef>
                <a:spcPts val="2400"/>
              </a:spcBef>
              <a:buSzTx/>
              <a:buNone/>
              <a:defRPr sz="3800"/>
            </a:lvl1pPr>
          </a:lstStyle>
          <a:p>
            <a:pPr/>
            <a:r>
              <a:t>“Type a quote here.”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a:ln w="88900"/>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lstStyle>
            <a:lvl1pPr defTabSz="584200">
              <a:defRPr>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Shape 124"/>
          <p:cNvSpPr/>
          <p:nvPr>
            <p:ph type="title"/>
          </p:nvPr>
        </p:nvSpPr>
        <p:spPr>
          <a:xfrm>
            <a:off x="787400" y="254000"/>
            <a:ext cx="11430000" cy="2438400"/>
          </a:xfrm>
          <a:prstGeom prst="rect">
            <a:avLst/>
          </a:prstGeom>
        </p:spPr>
        <p:txBody>
          <a:bodyPr>
            <a:noAutofit/>
          </a:bodyPr>
          <a:lstStyle>
            <a:lvl1pPr algn="l" defTabSz="584200">
              <a:defRPr>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25" name="Shape 125"/>
          <p:cNvSpPr/>
          <p:nvPr>
            <p:ph type="body" idx="1"/>
          </p:nvPr>
        </p:nvSpPr>
        <p:spPr>
          <a:xfrm>
            <a:off x="787400" y="2768600"/>
            <a:ext cx="11430000" cy="5715000"/>
          </a:xfrm>
          <a:prstGeom prst="rect">
            <a:avLst/>
          </a:prstGeom>
        </p:spPr>
        <p:txBody>
          <a:bodyPr>
            <a:noAutofit/>
          </a:bodyPr>
          <a:lstStyle>
            <a:lvl1pPr marL="406400" indent="-406400" defTabSz="584200">
              <a:spcBef>
                <a:spcPts val="2400"/>
              </a:spcBef>
              <a:buSzPct val="30000"/>
              <a:buBlip>
                <a:blip r:embed="rId3"/>
              </a:buBlip>
              <a:defRPr>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850900" indent="-406400" defTabSz="584200">
              <a:spcBef>
                <a:spcPts val="2400"/>
              </a:spcBef>
              <a:buSzPct val="30000"/>
              <a:buBlip>
                <a:blip r:embed="rId3"/>
              </a:buBlip>
              <a:defRPr>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295400" indent="-406400" defTabSz="584200">
              <a:spcBef>
                <a:spcPts val="2400"/>
              </a:spcBef>
              <a:buSzPct val="30000"/>
              <a:buBlip>
                <a:blip r:embed="rId3"/>
              </a:buBlip>
              <a:defRPr>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739900" indent="-406400" defTabSz="584200">
              <a:spcBef>
                <a:spcPts val="2400"/>
              </a:spcBef>
              <a:buSzPct val="30000"/>
              <a:buBlip>
                <a:blip r:embed="rId3"/>
              </a:buBlip>
              <a:defRPr>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184400" indent="-406400" defTabSz="584200">
              <a:spcBef>
                <a:spcPts val="2400"/>
              </a:spcBef>
              <a:buSzPct val="30000"/>
              <a:buBlip>
                <a:blip r:embed="rId3"/>
              </a:buBlip>
              <a:defRPr>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26" name="Shape 126"/>
          <p:cNvSpPr/>
          <p:nvPr>
            <p:ph type="sldNum" sz="quarter" idx="2"/>
          </p:nvPr>
        </p:nvSpPr>
        <p:spPr>
          <a:xfrm>
            <a:off x="12536220" y="9309100"/>
            <a:ext cx="312015" cy="312343"/>
          </a:xfrm>
          <a:prstGeom prst="rect">
            <a:avLst/>
          </a:prstGeom>
        </p:spPr>
        <p:txBody>
          <a:bodyPr/>
          <a:lstStyle>
            <a:lvl1pPr algn="r" defTabSz="584200">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hape 133"/>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134" name="Shape 134"/>
          <p:cNvSpPr/>
          <p:nvPr>
            <p:ph type="title"/>
          </p:nvPr>
        </p:nvSpPr>
        <p:spPr>
          <a:xfrm>
            <a:off x="762000" y="419100"/>
            <a:ext cx="5384800" cy="4597400"/>
          </a:xfrm>
          <a:prstGeom prst="rect">
            <a:avLst/>
          </a:prstGeom>
        </p:spPr>
        <p:txBody>
          <a:bodyPr anchor="b"/>
          <a:lstStyle>
            <a:lvl1pPr defTabSz="584200">
              <a:defRPr b="1" sz="5200">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35" name="Shape 135"/>
          <p:cNvSpPr/>
          <p:nvPr>
            <p:ph type="body" sz="quarter" idx="1"/>
          </p:nvPr>
        </p:nvSpPr>
        <p:spPr>
          <a:xfrm>
            <a:off x="762000" y="5245100"/>
            <a:ext cx="5384800" cy="3810000"/>
          </a:xfrm>
          <a:prstGeom prst="rect">
            <a:avLst/>
          </a:prstGeom>
        </p:spPr>
        <p:txBody>
          <a:bodyPr anchor="t"/>
          <a:lstStyle>
            <a:lvl1pPr marL="0" indent="0" algn="ctr" defTabSz="584200">
              <a:spcBef>
                <a:spcPts val="0"/>
              </a:spcBef>
              <a:buSz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228600" algn="ctr" defTabSz="584200">
              <a:spcBef>
                <a:spcPts val="0"/>
              </a:spcBef>
              <a:buSz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457200" algn="ctr" defTabSz="584200">
              <a:spcBef>
                <a:spcPts val="0"/>
              </a:spcBef>
              <a:buSz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685800" algn="ctr" defTabSz="584200">
              <a:spcBef>
                <a:spcPts val="0"/>
              </a:spcBef>
              <a:buSz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914400" algn="ctr" defTabSz="584200">
              <a:spcBef>
                <a:spcPts val="0"/>
              </a:spcBef>
              <a:buSz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hape 136"/>
          <p:cNvSpPr/>
          <p:nvPr>
            <p:ph type="sldNum" sz="quarter" idx="2"/>
          </p:nvPr>
        </p:nvSpPr>
        <p:spPr>
          <a:xfrm>
            <a:off x="6311798" y="9251950"/>
            <a:ext cx="368504" cy="374600"/>
          </a:xfrm>
          <a:prstGeom prst="rect">
            <a:avLst/>
          </a:prstGeom>
        </p:spPr>
        <p:txBody>
          <a:bodyPr/>
          <a:lstStyle>
            <a:lvl1pPr defTabSz="584200">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hape 143"/>
          <p:cNvSpPr/>
          <p:nvPr>
            <p:ph type="title"/>
          </p:nvPr>
        </p:nvSpPr>
        <p:spPr>
          <a:xfrm>
            <a:off x="762000" y="203200"/>
            <a:ext cx="11480800" cy="2146300"/>
          </a:xfrm>
          <a:prstGeom prst="rect">
            <a:avLst/>
          </a:prstGeom>
        </p:spPr>
        <p:txBody>
          <a:bodyPr/>
          <a:lstStyle>
            <a:lvl1pPr defTabSz="584200">
              <a:defRPr b="1" sz="6400">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44" name="Shape 144"/>
          <p:cNvSpPr/>
          <p:nvPr>
            <p:ph type="body" idx="1"/>
          </p:nvPr>
        </p:nvSpPr>
        <p:spPr>
          <a:xfrm>
            <a:off x="762000" y="2413000"/>
            <a:ext cx="11480800" cy="6362700"/>
          </a:xfrm>
          <a:prstGeom prst="rect">
            <a:avLst/>
          </a:prstGeom>
        </p:spPr>
        <p:txBody>
          <a:bodyPr/>
          <a:lstStyle>
            <a:lvl1pPr marL="4064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hape 145"/>
          <p:cNvSpPr/>
          <p:nvPr>
            <p:ph type="sldNum" sz="quarter" idx="2"/>
          </p:nvPr>
        </p:nvSpPr>
        <p:spPr>
          <a:xfrm>
            <a:off x="6311798" y="9258300"/>
            <a:ext cx="368504" cy="374600"/>
          </a:xfrm>
          <a:prstGeom prst="rect">
            <a:avLst/>
          </a:prstGeom>
        </p:spPr>
        <p:txBody>
          <a:bodyPr/>
          <a:lstStyle>
            <a:lvl1pPr defTabSz="584200">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181100" y="1160942"/>
            <a:ext cx="10642600" cy="5511801"/>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1181100" y="6794500"/>
            <a:ext cx="10642600" cy="1511300"/>
          </a:xfrm>
          <a:prstGeom prst="rect">
            <a:avLst/>
          </a:prstGeom>
        </p:spPr>
        <p:txBody>
          <a:bodyPr/>
          <a:lstStyle/>
          <a:p>
            <a:pPr/>
            <a:r>
              <a:t>Title Text</a:t>
            </a:r>
          </a:p>
        </p:txBody>
      </p:sp>
      <p:sp>
        <p:nvSpPr>
          <p:cNvPr id="22" name="Shape 22"/>
          <p:cNvSpPr/>
          <p:nvPr>
            <p:ph type="body" sz="quarter" idx="1"/>
          </p:nvPr>
        </p:nvSpPr>
        <p:spPr>
          <a:xfrm>
            <a:off x="1181100" y="8382000"/>
            <a:ext cx="10642600" cy="9398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606800"/>
            <a:ext cx="10464800" cy="2540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7226300" y="1231900"/>
            <a:ext cx="4914900" cy="69977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609600" y="1155700"/>
            <a:ext cx="5994400" cy="3568700"/>
          </a:xfrm>
          <a:prstGeom prst="rect">
            <a:avLst/>
          </a:prstGeom>
        </p:spPr>
        <p:txBody>
          <a:bodyPr anchor="b"/>
          <a:lstStyle>
            <a:lvl1pPr>
              <a:defRPr sz="5800"/>
            </a:lvl1pPr>
          </a:lstStyle>
          <a:p>
            <a:pPr/>
            <a:r>
              <a:t>Title Text</a:t>
            </a:r>
          </a:p>
        </p:txBody>
      </p:sp>
      <p:sp>
        <p:nvSpPr>
          <p:cNvPr id="40" name="Shape 40"/>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1270000" y="2768600"/>
            <a:ext cx="10464800" cy="57404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972300" y="2984500"/>
            <a:ext cx="4747115" cy="60198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270000" y="2946400"/>
            <a:ext cx="5270500" cy="6096000"/>
          </a:xfrm>
          <a:prstGeom prst="rect">
            <a:avLst/>
          </a:prstGeom>
        </p:spPr>
        <p:txBody>
          <a:bodyPr/>
          <a:lstStyle>
            <a:lvl1pPr marL="482600" indent="-482600">
              <a:spcBef>
                <a:spcPts val="3200"/>
              </a:spcBef>
              <a:buBlip>
                <a:blip r:embed="rId2"/>
              </a:buBlip>
              <a:defRPr sz="3200"/>
            </a:lvl1pPr>
            <a:lvl2pPr marL="965200" indent="-482600">
              <a:spcBef>
                <a:spcPts val="3200"/>
              </a:spcBef>
              <a:buBlip>
                <a:blip r:embed="rId2"/>
              </a:buBlip>
              <a:defRPr sz="3200"/>
            </a:lvl2pPr>
            <a:lvl3pPr marL="1447800" indent="-482600">
              <a:spcBef>
                <a:spcPts val="3200"/>
              </a:spcBef>
              <a:buBlip>
                <a:blip r:embed="rId2"/>
              </a:buBlip>
              <a:defRPr sz="3200"/>
            </a:lvl3pPr>
            <a:lvl4pPr marL="1930400" indent="-482600">
              <a:spcBef>
                <a:spcPts val="3200"/>
              </a:spcBef>
              <a:buBlip>
                <a:blip r:embed="rId2"/>
              </a:buBlip>
              <a:defRPr sz="3200"/>
            </a:lvl4pPr>
            <a:lvl5pPr marL="2413000" indent="-482600">
              <a:spcBef>
                <a:spcPts val="3200"/>
              </a:spcBef>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xfrm>
            <a:off x="6256723" y="9194800"/>
            <a:ext cx="409839" cy="454169"/>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7273168" y="5018682"/>
            <a:ext cx="4927601" cy="3937001"/>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rot="21600000">
            <a:off x="7269536" y="774699"/>
            <a:ext cx="4927601" cy="3937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rot="21600000">
            <a:off x="787399" y="774699"/>
            <a:ext cx="6159501" cy="8204201"/>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1270000" y="1066800"/>
            <a:ext cx="10464800" cy="762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297011" y="9194800"/>
            <a:ext cx="409839" cy="454169"/>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mn-lt"/>
          <a:ea typeface="+mn-ea"/>
          <a:cs typeface="+mn-cs"/>
          <a:sym typeface="Chalkduster"/>
        </a:defRPr>
      </a:lvl9pPr>
    </p:titleStyle>
    <p:bodyStyle>
      <a:lvl1pPr marL="571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1pPr>
      <a:lvl2pPr marL="11430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2pPr>
      <a:lvl3pPr marL="1714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3pPr>
      <a:lvl4pPr marL="22860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4pPr>
      <a:lvl5pPr marL="2857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5pPr>
      <a:lvl6pPr marL="34290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6pPr>
      <a:lvl7pPr marL="4000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7pPr>
      <a:lvl8pPr marL="45720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8pPr>
      <a:lvl9pPr marL="5143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mn-lt"/>
          <a:ea typeface="+mn-ea"/>
          <a:cs typeface="+mn-cs"/>
          <a:sym typeface="Chalkduster"/>
        </a:defRPr>
      </a:lvl9pPr>
    </p:bodyStyle>
    <p:otherStyle>
      <a:lvl1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19.png"/><Relationship Id="rId4" Type="http://schemas.openxmlformats.org/officeDocument/2006/relationships/image" Target="../media/image2.jpeg"/><Relationship Id="rId5" Type="http://schemas.openxmlformats.org/officeDocument/2006/relationships/image" Target="../media/image6.jpe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2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2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2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 Id="rId3" Type="http://schemas.openxmlformats.org/officeDocument/2006/relationships/image" Target="../media/image24.png"/><Relationship Id="rId4" Type="http://schemas.openxmlformats.org/officeDocument/2006/relationships/image" Target="../media/image3.tif"/><Relationship Id="rId5"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3.tif"/><Relationship Id="rId4" Type="http://schemas.openxmlformats.org/officeDocument/2006/relationships/image" Target="../media/image6.jpeg"/><Relationship Id="rId5" Type="http://schemas.openxmlformats.org/officeDocument/2006/relationships/image" Target="../media/image26.png"/><Relationship Id="rId6" Type="http://schemas.openxmlformats.org/officeDocument/2006/relationships/image" Target="../media/image2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3.tif"/><Relationship Id="rId4" Type="http://schemas.openxmlformats.org/officeDocument/2006/relationships/image" Target="../media/image1.png"/><Relationship Id="rId5" Type="http://schemas.openxmlformats.org/officeDocument/2006/relationships/image" Target="../media/image2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2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image" Target="../media/image3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3.tif"/><Relationship Id="rId4"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3.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tif"/><Relationship Id="rId4"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ctrTitle"/>
          </p:nvPr>
        </p:nvSpPr>
        <p:spPr>
          <a:prstGeom prst="rect">
            <a:avLst/>
          </a:prstGeom>
        </p:spPr>
        <p:txBody>
          <a:bodyPr/>
          <a:lstStyle/>
          <a:p>
            <a:pPr/>
          </a:p>
        </p:txBody>
      </p:sp>
      <p:sp>
        <p:nvSpPr>
          <p:cNvPr id="155" name="Shape 155"/>
          <p:cNvSpPr/>
          <p:nvPr>
            <p:ph type="subTitle" sz="quarter" idx="1"/>
          </p:nvPr>
        </p:nvSpPr>
        <p:spPr>
          <a:prstGeom prst="rect">
            <a:avLst/>
          </a:prstGeom>
        </p:spPr>
        <p:txBody>
          <a:bodyPr/>
          <a:lstStyle/>
          <a:p>
            <a:pPr/>
          </a:p>
        </p:txBody>
      </p:sp>
      <p:pic>
        <p:nvPicPr>
          <p:cNvPr id="156" name="pasted-image.tiff"/>
          <p:cNvPicPr>
            <a:picLocks noChangeAspect="0"/>
          </p:cNvPicPr>
          <p:nvPr/>
        </p:nvPicPr>
        <p:blipFill>
          <a:blip r:embed="rId2">
            <a:extLst/>
          </a:blip>
          <a:srcRect l="8291" t="18478" r="11932" b="10088"/>
          <a:stretch>
            <a:fillRect/>
          </a:stretch>
        </p:blipFill>
        <p:spPr>
          <a:xfrm>
            <a:off x="-22424" y="7341"/>
            <a:ext cx="13004603" cy="9738785"/>
          </a:xfrm>
          <a:prstGeom prst="rect">
            <a:avLst/>
          </a:prstGeom>
          <a:ln w="88900">
            <a:miter lim="400000"/>
          </a:ln>
        </p:spPr>
      </p:pic>
      <p:pic>
        <p:nvPicPr>
          <p:cNvPr id="157" name="pasted-image.tiff"/>
          <p:cNvPicPr>
            <a:picLocks noChangeAspect="1"/>
          </p:cNvPicPr>
          <p:nvPr/>
        </p:nvPicPr>
        <p:blipFill>
          <a:blip r:embed="rId3">
            <a:extLst/>
          </a:blip>
          <a:stretch>
            <a:fillRect/>
          </a:stretch>
        </p:blipFill>
        <p:spPr>
          <a:xfrm>
            <a:off x="108351" y="1056549"/>
            <a:ext cx="12788098" cy="3388847"/>
          </a:xfrm>
          <a:prstGeom prst="rect">
            <a:avLst/>
          </a:prstGeom>
          <a:ln w="88900">
            <a:miter lim="400000"/>
          </a:ln>
        </p:spPr>
      </p:pic>
      <p:sp>
        <p:nvSpPr>
          <p:cNvPr id="158" name="Shape 158"/>
          <p:cNvSpPr/>
          <p:nvPr/>
        </p:nvSpPr>
        <p:spPr>
          <a:xfrm>
            <a:off x="1947248" y="5719233"/>
            <a:ext cx="9110304" cy="1066801"/>
          </a:xfrm>
          <a:prstGeom prst="rect">
            <a:avLst/>
          </a:prstGeom>
          <a:ln w="12700">
            <a:miter lim="400000"/>
          </a:ln>
          <a:effectLst>
            <a:outerShdw sx="100000" sy="100000" kx="0" ky="0" algn="b" rotWithShape="0" blurRad="63500" dist="63500" dir="27962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4200"/>
              </a:spcBef>
              <a:defRPr sz="6600">
                <a:solidFill>
                  <a:schemeClr val="accent1">
                    <a:hueOff val="378192"/>
                    <a:satOff val="30564"/>
                    <a:lumOff val="24900"/>
                  </a:schemeClr>
                </a:solidFill>
                <a:effectLst>
                  <a:outerShdw sx="100000" sy="100000" kx="0" ky="0" algn="b" rotWithShape="0" blurRad="50800" dist="63500" dir="2402619">
                    <a:srgbClr val="000000"/>
                  </a:outerShdw>
                </a:effectLst>
                <a:latin typeface="Chiller"/>
                <a:ea typeface="Chiller"/>
                <a:cs typeface="Chiller"/>
                <a:sym typeface="Chiller"/>
              </a:defRPr>
            </a:lvl1pPr>
          </a:lstStyle>
          <a:p>
            <a:pPr/>
            <a:r>
              <a:t>Luke 9:60; 1 Tim 5:6; 1 Pet 4:6</a:t>
            </a:r>
          </a:p>
        </p:txBody>
      </p:sp>
      <p:sp>
        <p:nvSpPr>
          <p:cNvPr id="159" name="Shape 159"/>
          <p:cNvSpPr/>
          <p:nvPr/>
        </p:nvSpPr>
        <p:spPr>
          <a:xfrm>
            <a:off x="2895637" y="4532675"/>
            <a:ext cx="7213526" cy="1574801"/>
          </a:xfrm>
          <a:prstGeom prst="rect">
            <a:avLst/>
          </a:prstGeom>
          <a:ln w="12700">
            <a:miter lim="400000"/>
          </a:ln>
          <a:effectLst>
            <a:outerShdw sx="100000" sy="100000" kx="0" ky="0" algn="b" rotWithShape="0" blurRad="63500" dist="63500" dir="25353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4200"/>
              </a:spcBef>
              <a:defRPr sz="10000">
                <a:solidFill>
                  <a:schemeClr val="accent1">
                    <a:hueOff val="378192"/>
                    <a:satOff val="30564"/>
                    <a:lumOff val="24900"/>
                  </a:schemeClr>
                </a:solidFill>
                <a:effectLst>
                  <a:outerShdw sx="100000" sy="100000" kx="0" ky="0" algn="b" rotWithShape="0" blurRad="50800" dist="63500" dir="2402619">
                    <a:srgbClr val="000000"/>
                  </a:outerShdw>
                </a:effectLst>
                <a:latin typeface="Chiller"/>
                <a:ea typeface="Chiller"/>
                <a:cs typeface="Chiller"/>
                <a:sym typeface="Chiller"/>
              </a:defRPr>
            </a:lvl1pPr>
          </a:lstStyle>
          <a:p>
            <a:pPr/>
            <a:r>
              <a:t>Ephesians 2:1-10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157"/>
                                        </p:tgtEl>
                                        <p:attrNameLst>
                                          <p:attrName>style.visibility</p:attrName>
                                        </p:attrNameLst>
                                      </p:cBhvr>
                                      <p:to>
                                        <p:strVal val="visible"/>
                                      </p:to>
                                    </p:set>
                                    <p:anim calcmode="lin" valueType="num">
                                      <p:cBhvr>
                                        <p:cTn id="7" dur="6750" fill="hold"/>
                                        <p:tgtEl>
                                          <p:spTgt spid="157"/>
                                        </p:tgtEl>
                                        <p:attrNameLst>
                                          <p:attrName>ppt_w</p:attrName>
                                        </p:attrNameLst>
                                      </p:cBhvr>
                                      <p:tavLst>
                                        <p:tav tm="0">
                                          <p:val>
                                            <p:strVal val="4*#ppt_w"/>
                                          </p:val>
                                        </p:tav>
                                        <p:tav tm="100000">
                                          <p:val>
                                            <p:strVal val="#ppt_w"/>
                                          </p:val>
                                        </p:tav>
                                      </p:tavLst>
                                    </p:anim>
                                    <p:anim calcmode="lin" valueType="num">
                                      <p:cBhvr>
                                        <p:cTn id="8" dur="6750" fill="hold"/>
                                        <p:tgtEl>
                                          <p:spTgt spid="157"/>
                                        </p:tgtEl>
                                        <p:attrNameLst>
                                          <p:attrName>ppt_h</p:attrName>
                                        </p:attrNameLst>
                                      </p:cBhvr>
                                      <p:tavLst>
                                        <p:tav tm="0">
                                          <p:val>
                                            <p:strVal val="4*#ppt_h"/>
                                          </p:val>
                                        </p:tav>
                                        <p:tav tm="100000">
                                          <p:val>
                                            <p:strVal val="#ppt_h"/>
                                          </p:val>
                                        </p:tav>
                                      </p:tavLst>
                                    </p:anim>
                                  </p:childTnLst>
                                </p:cTn>
                              </p:par>
                            </p:childTnLst>
                          </p:cTn>
                        </p:par>
                        <p:par>
                          <p:cTn id="9" fill="hold">
                            <p:stCondLst>
                              <p:cond delay="6750"/>
                            </p:stCondLst>
                            <p:childTnLst>
                              <p:par>
                                <p:cTn id="10" presetClass="entr" nodeType="afterEffect" presetSubtype="32" presetID="23" grpId="2" fill="hold">
                                  <p:stCondLst>
                                    <p:cond delay="0"/>
                                  </p:stCondLst>
                                  <p:iterate type="el" backwards="0">
                                    <p:tmAbs val="0"/>
                                  </p:iterate>
                                  <p:childTnLst>
                                    <p:set>
                                      <p:cBhvr>
                                        <p:cTn id="11" fill="hold"/>
                                        <p:tgtEl>
                                          <p:spTgt spid="159"/>
                                        </p:tgtEl>
                                        <p:attrNameLst>
                                          <p:attrName>style.visibility</p:attrName>
                                        </p:attrNameLst>
                                      </p:cBhvr>
                                      <p:to>
                                        <p:strVal val="visible"/>
                                      </p:to>
                                    </p:set>
                                    <p:anim calcmode="lin" valueType="num">
                                      <p:cBhvr>
                                        <p:cTn id="12" dur="2500" fill="hold"/>
                                        <p:tgtEl>
                                          <p:spTgt spid="159"/>
                                        </p:tgtEl>
                                        <p:attrNameLst>
                                          <p:attrName>ppt_w</p:attrName>
                                        </p:attrNameLst>
                                      </p:cBhvr>
                                      <p:tavLst>
                                        <p:tav tm="0">
                                          <p:val>
                                            <p:strVal val="4*#ppt_w"/>
                                          </p:val>
                                        </p:tav>
                                        <p:tav tm="100000">
                                          <p:val>
                                            <p:strVal val="#ppt_w"/>
                                          </p:val>
                                        </p:tav>
                                      </p:tavLst>
                                    </p:anim>
                                    <p:anim calcmode="lin" valueType="num">
                                      <p:cBhvr>
                                        <p:cTn id="13" dur="2500" fill="hold"/>
                                        <p:tgtEl>
                                          <p:spTgt spid="159"/>
                                        </p:tgtEl>
                                        <p:attrNameLst>
                                          <p:attrName>ppt_h</p:attrName>
                                        </p:attrNameLst>
                                      </p:cBhvr>
                                      <p:tavLst>
                                        <p:tav tm="0">
                                          <p:val>
                                            <p:strVal val="4*#ppt_h"/>
                                          </p:val>
                                        </p:tav>
                                        <p:tav tm="100000">
                                          <p:val>
                                            <p:strVal val="#ppt_h"/>
                                          </p:val>
                                        </p:tav>
                                      </p:tavLst>
                                    </p:anim>
                                  </p:childTnLst>
                                </p:cTn>
                              </p:par>
                            </p:childTnLst>
                          </p:cTn>
                        </p:par>
                        <p:par>
                          <p:cTn id="14" fill="hold">
                            <p:stCondLst>
                              <p:cond delay="9250"/>
                            </p:stCondLst>
                            <p:childTnLst>
                              <p:par>
                                <p:cTn id="15" presetClass="entr" nodeType="afterEffect" presetID="10" grpId="3" fill="hold">
                                  <p:stCondLst>
                                    <p:cond delay="0"/>
                                  </p:stCondLst>
                                  <p:iterate type="lt" backwards="0">
                                    <p:tmAbs val="0"/>
                                  </p:iterate>
                                  <p:childTnLst>
                                    <p:set>
                                      <p:cBhvr>
                                        <p:cTn id="16" fill="hold"/>
                                        <p:tgtEl>
                                          <p:spTgt spid="158"/>
                                        </p:tgtEl>
                                        <p:attrNameLst>
                                          <p:attrName>style.visibility</p:attrName>
                                        </p:attrNameLst>
                                      </p:cBhvr>
                                      <p:to>
                                        <p:strVal val="visible"/>
                                      </p:to>
                                    </p:set>
                                    <p:animEffect filter="fade" transition="in">
                                      <p:cBhvr>
                                        <p:cTn id="17" dur="1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3"/>
      <p:bldP build="whole" bldLvl="1" animBg="1" rev="0" advAuto="0" spid="157" grpId="1"/>
      <p:bldP build="whole" bldLvl="1" animBg="1" rev="0" advAuto="0" spid="159"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196" name=""/>
          <p:cNvPicPr>
            <a:picLocks noChangeAspect="0"/>
          </p:cNvPicPr>
          <p:nvPr/>
        </p:nvPicPr>
        <p:blipFill>
          <a:blip r:embed="rId3">
            <a:extLst/>
          </a:blip>
          <a:stretch>
            <a:fillRect/>
          </a:stretch>
        </p:blipFill>
        <p:spPr>
          <a:xfrm>
            <a:off x="334485" y="2631330"/>
            <a:ext cx="12441861" cy="1045007"/>
          </a:xfrm>
          <a:prstGeom prst="rect">
            <a:avLst/>
          </a:prstGeom>
          <a:effectLst>
            <a:outerShdw sx="100000" sy="100000" kx="0" ky="0" algn="b" rotWithShape="0" blurRad="63500" dist="0" dir="16200000">
              <a:srgbClr val="000000">
                <a:alpha val="50000"/>
              </a:srgbClr>
            </a:outerShdw>
          </a:effectLst>
        </p:spPr>
      </p:pic>
      <p:sp>
        <p:nvSpPr>
          <p:cNvPr id="197" name="Shape 197"/>
          <p:cNvSpPr/>
          <p:nvPr/>
        </p:nvSpPr>
        <p:spPr>
          <a:xfrm>
            <a:off x="5653457" y="3590528"/>
            <a:ext cx="7209885" cy="5925344"/>
          </a:xfrm>
          <a:prstGeom prst="rect">
            <a:avLst/>
          </a:prstGeom>
          <a:ln w="12700">
            <a:miter lim="400000"/>
          </a:ln>
          <a:effectLst>
            <a:outerShdw sx="100000" sy="100000" kx="0" ky="0" algn="b" rotWithShape="0" blurRad="635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1499" indent="-571499" algn="l">
              <a:spcBef>
                <a:spcPts val="600"/>
              </a:spcBef>
              <a:buSzPct val="43000"/>
              <a:buBlip>
                <a:blip r:embed="rId4"/>
              </a:buBlip>
              <a:defRPr sz="3300">
                <a:effectLst>
                  <a:outerShdw sx="100000" sy="100000" kx="0" ky="0" algn="b" rotWithShape="0" blurRad="63500" dist="63500" dir="2546203">
                    <a:srgbClr val="000000"/>
                  </a:outerShdw>
                </a:effectLst>
              </a:defRPr>
            </a:pPr>
            <a:r>
              <a:t>The alien sinner - Eph 2:12; Col 1:21</a:t>
            </a:r>
          </a:p>
          <a:p>
            <a:pPr marL="571499" indent="-571499" algn="l">
              <a:spcBef>
                <a:spcPts val="600"/>
              </a:spcBef>
              <a:buSzPct val="43000"/>
              <a:buBlip>
                <a:blip r:embed="rId4"/>
              </a:buBlip>
              <a:defRPr sz="3300">
                <a:effectLst>
                  <a:outerShdw sx="100000" sy="100000" kx="0" ky="0" algn="b" rotWithShape="0" blurRad="63500" dist="63500" dir="2546203">
                    <a:srgbClr val="000000"/>
                  </a:outerShdw>
                </a:effectLst>
              </a:defRPr>
            </a:pPr>
            <a:r>
              <a:t>The hypocrite - Mat 23:25-28</a:t>
            </a:r>
          </a:p>
          <a:p>
            <a:pPr marL="571499" indent="-571499" algn="l">
              <a:spcBef>
                <a:spcPts val="600"/>
              </a:spcBef>
              <a:buSzPct val="43000"/>
              <a:buBlip>
                <a:blip r:embed="rId4"/>
              </a:buBlip>
              <a:defRPr sz="3300">
                <a:effectLst>
                  <a:outerShdw sx="100000" sy="100000" kx="0" ky="0" algn="b" rotWithShape="0" blurRad="63500" dist="63500" dir="2546203">
                    <a:srgbClr val="000000"/>
                  </a:outerShdw>
                </a:effectLst>
              </a:defRPr>
            </a:pPr>
            <a:r>
              <a:t>The apostate - Luke 15:24; Gal 5:1-4; Heb 10:26-32</a:t>
            </a:r>
          </a:p>
          <a:p>
            <a:pPr marL="571499" indent="-571499" algn="l">
              <a:spcBef>
                <a:spcPts val="600"/>
              </a:spcBef>
              <a:buSzPct val="43000"/>
              <a:buBlip>
                <a:blip r:embed="rId4"/>
              </a:buBlip>
              <a:defRPr sz="3300">
                <a:effectLst>
                  <a:outerShdw sx="100000" sy="100000" kx="0" ky="0" algn="b" rotWithShape="0" blurRad="63500" dist="63500" dir="2546203">
                    <a:srgbClr val="000000"/>
                  </a:outerShdw>
                </a:effectLst>
              </a:defRPr>
            </a:pPr>
            <a:r>
              <a:t>The child of God who is inactive, apathetic - Jam 4:17; Rev 3:1,16,19</a:t>
            </a:r>
          </a:p>
        </p:txBody>
      </p:sp>
      <p:pic>
        <p:nvPicPr>
          <p:cNvPr id="198" name=""/>
          <p:cNvPicPr>
            <a:picLocks noChangeAspect="0"/>
          </p:cNvPicPr>
          <p:nvPr/>
        </p:nvPicPr>
        <p:blipFill>
          <a:blip r:embed="rId5">
            <a:extLst/>
          </a:blip>
          <a:stretch>
            <a:fillRect/>
          </a:stretch>
        </p:blipFill>
        <p:spPr>
          <a:xfrm>
            <a:off x="328318" y="3975678"/>
            <a:ext cx="5268773" cy="5519112"/>
          </a:xfrm>
          <a:prstGeom prst="rect">
            <a:avLst/>
          </a:prstGeom>
          <a:effectLst>
            <a:outerShdw sx="100000" sy="100000" kx="0" ky="0" algn="b" rotWithShape="0" blurRad="88900" dist="101600" dir="3104329">
              <a:srgbClr val="000000">
                <a:alpha val="9887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7">
                                            <p:txEl>
                                              <p:pRg st="1" end="1"/>
                                            </p:txEl>
                                          </p:spTgt>
                                        </p:tgtEl>
                                        <p:attrNameLst>
                                          <p:attrName>style.visibility</p:attrName>
                                        </p:attrNameLst>
                                      </p:cBhvr>
                                      <p:to>
                                        <p:strVal val="visible"/>
                                      </p:to>
                                    </p:set>
                                    <p:animEffect filter="wipe(left)" transition="in">
                                      <p:cBhvr>
                                        <p:cTn id="7" dur="1500"/>
                                        <p:tgtEl>
                                          <p:spTgt spid="1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7">
                                            <p:txEl>
                                              <p:pRg st="2" end="2"/>
                                            </p:txEl>
                                          </p:spTgt>
                                        </p:tgtEl>
                                        <p:attrNameLst>
                                          <p:attrName>style.visibility</p:attrName>
                                        </p:attrNameLst>
                                      </p:cBhvr>
                                      <p:to>
                                        <p:strVal val="visible"/>
                                      </p:to>
                                    </p:set>
                                    <p:animEffect filter="wipe(left)" transition="in">
                                      <p:cBhvr>
                                        <p:cTn id="12" dur="1500"/>
                                        <p:tgtEl>
                                          <p:spTgt spid="1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97">
                                            <p:txEl>
                                              <p:pRg st="3" end="3"/>
                                            </p:txEl>
                                          </p:spTgt>
                                        </p:tgtEl>
                                        <p:attrNameLst>
                                          <p:attrName>style.visibility</p:attrName>
                                        </p:attrNameLst>
                                      </p:cBhvr>
                                      <p:to>
                                        <p:strVal val="visible"/>
                                      </p:to>
                                    </p:set>
                                    <p:animEffect filter="wipe(left)" transition="in">
                                      <p:cBhvr>
                                        <p:cTn id="17" dur="1500"/>
                                        <p:tgtEl>
                                          <p:spTgt spid="19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201" name="pasted-image.pdf"/>
          <p:cNvPicPr>
            <a:picLocks noChangeAspect="0"/>
          </p:cNvPicPr>
          <p:nvPr/>
        </p:nvPicPr>
        <p:blipFill>
          <a:blip r:embed="rId3">
            <a:extLst/>
          </a:blip>
          <a:stretch>
            <a:fillRect/>
          </a:stretch>
        </p:blipFill>
        <p:spPr>
          <a:xfrm>
            <a:off x="4593184" y="3564878"/>
            <a:ext cx="3924463" cy="5919446"/>
          </a:xfrm>
          <a:prstGeom prst="rect">
            <a:avLst/>
          </a:prstGeom>
          <a:ln w="88900">
            <a:miter lim="400000"/>
          </a:ln>
          <a:effectLst>
            <a:outerShdw sx="100000" sy="100000" kx="0" ky="0" algn="b" rotWithShape="0" blurRad="203200" dist="195662" dir="3104329">
              <a:srgbClr val="000000">
                <a:alpha val="98871"/>
              </a:srgbClr>
            </a:outerShdw>
          </a:effectLst>
        </p:spPr>
      </p:pic>
      <p:pic>
        <p:nvPicPr>
          <p:cNvPr id="202" name=""/>
          <p:cNvPicPr>
            <a:picLocks noChangeAspect="0"/>
          </p:cNvPicPr>
          <p:nvPr/>
        </p:nvPicPr>
        <p:blipFill>
          <a:blip r:embed="rId4">
            <a:extLst/>
          </a:blip>
          <a:stretch>
            <a:fillRect/>
          </a:stretch>
        </p:blipFill>
        <p:spPr>
          <a:xfrm>
            <a:off x="230650" y="3917185"/>
            <a:ext cx="4461471" cy="1155701"/>
          </a:xfrm>
          <a:prstGeom prst="rect">
            <a:avLst/>
          </a:prstGeom>
          <a:effectLst>
            <a:outerShdw sx="100000" sy="100000" kx="0" ky="0" algn="b" rotWithShape="0" blurRad="139700" dist="69886" dir="16200000">
              <a:srgbClr val="000000">
                <a:alpha val="50000"/>
              </a:srgbClr>
            </a:outerShdw>
          </a:effectLst>
        </p:spPr>
      </p:pic>
      <p:pic>
        <p:nvPicPr>
          <p:cNvPr id="203" name=""/>
          <p:cNvPicPr>
            <a:picLocks noChangeAspect="0"/>
          </p:cNvPicPr>
          <p:nvPr/>
        </p:nvPicPr>
        <p:blipFill>
          <a:blip r:embed="rId5">
            <a:extLst/>
          </a:blip>
          <a:stretch>
            <a:fillRect/>
          </a:stretch>
        </p:blipFill>
        <p:spPr>
          <a:xfrm>
            <a:off x="230650" y="5415334"/>
            <a:ext cx="4461471" cy="1155701"/>
          </a:xfrm>
          <a:prstGeom prst="rect">
            <a:avLst/>
          </a:prstGeom>
          <a:effectLst>
            <a:outerShdw sx="100000" sy="100000" kx="0" ky="0" algn="b" rotWithShape="0" blurRad="139700" dist="69886" dir="16200000">
              <a:srgbClr val="000000">
                <a:alpha val="50000"/>
              </a:srgbClr>
            </a:outerShdw>
          </a:effectLst>
        </p:spPr>
      </p:pic>
      <p:pic>
        <p:nvPicPr>
          <p:cNvPr id="204" name=""/>
          <p:cNvPicPr>
            <a:picLocks noChangeAspect="0"/>
          </p:cNvPicPr>
          <p:nvPr/>
        </p:nvPicPr>
        <p:blipFill>
          <a:blip r:embed="rId6">
            <a:extLst/>
          </a:blip>
          <a:stretch>
            <a:fillRect/>
          </a:stretch>
        </p:blipFill>
        <p:spPr>
          <a:xfrm>
            <a:off x="230650" y="6913484"/>
            <a:ext cx="4461471" cy="1155701"/>
          </a:xfrm>
          <a:prstGeom prst="rect">
            <a:avLst/>
          </a:prstGeom>
          <a:effectLst>
            <a:outerShdw sx="100000" sy="100000" kx="0" ky="0" algn="b" rotWithShape="0" blurRad="139700" dist="69886" dir="16200000">
              <a:srgbClr val="000000">
                <a:alpha val="50000"/>
              </a:srgbClr>
            </a:outerShdw>
          </a:effectLst>
        </p:spPr>
      </p:pic>
      <p:pic>
        <p:nvPicPr>
          <p:cNvPr id="205" name=""/>
          <p:cNvPicPr>
            <a:picLocks noChangeAspect="0"/>
          </p:cNvPicPr>
          <p:nvPr/>
        </p:nvPicPr>
        <p:blipFill>
          <a:blip r:embed="rId7">
            <a:extLst/>
          </a:blip>
          <a:stretch>
            <a:fillRect/>
          </a:stretch>
        </p:blipFill>
        <p:spPr>
          <a:xfrm>
            <a:off x="8371351" y="5415334"/>
            <a:ext cx="4461471" cy="1155701"/>
          </a:xfrm>
          <a:prstGeom prst="rect">
            <a:avLst/>
          </a:prstGeom>
          <a:effectLst>
            <a:outerShdw sx="100000" sy="100000" kx="0" ky="0" algn="b" rotWithShape="0" blurRad="139700" dist="69886" dir="16200000">
              <a:srgbClr val="000000">
                <a:alpha val="50000"/>
              </a:srgbClr>
            </a:outerShdw>
          </a:effectLst>
        </p:spPr>
      </p:pic>
      <p:pic>
        <p:nvPicPr>
          <p:cNvPr id="206" name=""/>
          <p:cNvPicPr>
            <a:picLocks noChangeAspect="0"/>
          </p:cNvPicPr>
          <p:nvPr/>
        </p:nvPicPr>
        <p:blipFill>
          <a:blip r:embed="rId8">
            <a:extLst/>
          </a:blip>
          <a:stretch>
            <a:fillRect/>
          </a:stretch>
        </p:blipFill>
        <p:spPr>
          <a:xfrm>
            <a:off x="230650" y="8411633"/>
            <a:ext cx="4461471" cy="1155701"/>
          </a:xfrm>
          <a:prstGeom prst="rect">
            <a:avLst/>
          </a:prstGeom>
          <a:effectLst>
            <a:outerShdw sx="100000" sy="100000" kx="0" ky="0" algn="b" rotWithShape="0" blurRad="139700" dist="69886" dir="16200000">
              <a:srgbClr val="000000">
                <a:alpha val="50000"/>
              </a:srgbClr>
            </a:outerShdw>
          </a:effectLst>
        </p:spPr>
      </p:pic>
      <p:pic>
        <p:nvPicPr>
          <p:cNvPr id="207" name=""/>
          <p:cNvPicPr>
            <a:picLocks noChangeAspect="0"/>
          </p:cNvPicPr>
          <p:nvPr/>
        </p:nvPicPr>
        <p:blipFill>
          <a:blip r:embed="rId9">
            <a:extLst/>
          </a:blip>
          <a:stretch>
            <a:fillRect/>
          </a:stretch>
        </p:blipFill>
        <p:spPr>
          <a:xfrm>
            <a:off x="8371351" y="3917185"/>
            <a:ext cx="4461471" cy="1155701"/>
          </a:xfrm>
          <a:prstGeom prst="rect">
            <a:avLst/>
          </a:prstGeom>
          <a:effectLst>
            <a:outerShdw sx="100000" sy="100000" kx="0" ky="0" algn="b" rotWithShape="0" blurRad="139700" dist="69886" dir="16200000">
              <a:srgbClr val="000000">
                <a:alpha val="50000"/>
              </a:srgbClr>
            </a:outerShdw>
          </a:effectLst>
        </p:spPr>
      </p:pic>
      <p:pic>
        <p:nvPicPr>
          <p:cNvPr id="208" name=""/>
          <p:cNvPicPr>
            <a:picLocks noChangeAspect="0"/>
          </p:cNvPicPr>
          <p:nvPr/>
        </p:nvPicPr>
        <p:blipFill>
          <a:blip r:embed="rId10">
            <a:extLst/>
          </a:blip>
          <a:stretch>
            <a:fillRect/>
          </a:stretch>
        </p:blipFill>
        <p:spPr>
          <a:xfrm>
            <a:off x="8371351" y="8411633"/>
            <a:ext cx="4461471" cy="1155701"/>
          </a:xfrm>
          <a:prstGeom prst="rect">
            <a:avLst/>
          </a:prstGeom>
          <a:effectLst>
            <a:outerShdw sx="100000" sy="100000" kx="0" ky="0" algn="b" rotWithShape="0" blurRad="139700" dist="69886" dir="16200000">
              <a:srgbClr val="000000">
                <a:alpha val="50000"/>
              </a:srgbClr>
            </a:outerShdw>
          </a:effectLst>
        </p:spPr>
      </p:pic>
      <p:pic>
        <p:nvPicPr>
          <p:cNvPr id="209" name=""/>
          <p:cNvPicPr>
            <a:picLocks noChangeAspect="0"/>
          </p:cNvPicPr>
          <p:nvPr/>
        </p:nvPicPr>
        <p:blipFill>
          <a:blip r:embed="rId11">
            <a:extLst/>
          </a:blip>
          <a:stretch>
            <a:fillRect/>
          </a:stretch>
        </p:blipFill>
        <p:spPr>
          <a:xfrm>
            <a:off x="8371351" y="6913484"/>
            <a:ext cx="4461471" cy="1155701"/>
          </a:xfrm>
          <a:prstGeom prst="rect">
            <a:avLst/>
          </a:prstGeom>
          <a:effectLst>
            <a:outerShdw sx="100000" sy="100000" kx="0" ky="0" algn="b" rotWithShape="0" blurRad="139700" dist="69886" dir="16200000">
              <a:srgbClr val="000000">
                <a:alpha val="50000"/>
              </a:srgbClr>
            </a:outerShdw>
          </a:effectLst>
        </p:spPr>
      </p:pic>
      <p:pic>
        <p:nvPicPr>
          <p:cNvPr id="210" name=""/>
          <p:cNvPicPr>
            <a:picLocks noChangeAspect="0"/>
          </p:cNvPicPr>
          <p:nvPr/>
        </p:nvPicPr>
        <p:blipFill>
          <a:blip r:embed="rId12">
            <a:extLst/>
          </a:blip>
          <a:stretch>
            <a:fillRect/>
          </a:stretch>
        </p:blipFill>
        <p:spPr>
          <a:xfrm>
            <a:off x="334485" y="2631330"/>
            <a:ext cx="12441861" cy="1045007"/>
          </a:xfrm>
          <a:prstGeom prst="rect">
            <a:avLst/>
          </a:prstGeom>
          <a:effectLst>
            <a:outerShdw sx="100000" sy="100000" kx="0" ky="0" algn="b" rotWithShape="0" blurRad="63500" dist="0" dir="162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202"/>
                                        </p:tgtEl>
                                        <p:attrNameLst>
                                          <p:attrName>style.visibility</p:attrName>
                                        </p:attrNameLst>
                                      </p:cBhvr>
                                      <p:to>
                                        <p:strVal val="visible"/>
                                      </p:to>
                                    </p:set>
                                    <p:animEffect filter="fade" transition="in">
                                      <p:cBhvr>
                                        <p:cTn id="7" dur="2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03"/>
                                        </p:tgtEl>
                                        <p:attrNameLst>
                                          <p:attrName>style.visibility</p:attrName>
                                        </p:attrNameLst>
                                      </p:cBhvr>
                                      <p:to>
                                        <p:strVal val="visible"/>
                                      </p:to>
                                    </p:set>
                                    <p:animEffect filter="wipe(left)" transition="in">
                                      <p:cBhvr>
                                        <p:cTn id="12" dur="15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04"/>
                                        </p:tgtEl>
                                        <p:attrNameLst>
                                          <p:attrName>style.visibility</p:attrName>
                                        </p:attrNameLst>
                                      </p:cBhvr>
                                      <p:to>
                                        <p:strVal val="visible"/>
                                      </p:to>
                                    </p:set>
                                    <p:animEffect filter="dissolve" transition="in">
                                      <p:cBhvr>
                                        <p:cTn id="17" dur="1500"/>
                                        <p:tgtEl>
                                          <p:spTgt spid="20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5" presetID="3" grpId="4" fill="hold">
                                  <p:stCondLst>
                                    <p:cond delay="0"/>
                                  </p:stCondLst>
                                  <p:iterate type="el" backwards="0">
                                    <p:tmAbs val="0"/>
                                  </p:iterate>
                                  <p:childTnLst>
                                    <p:set>
                                      <p:cBhvr>
                                        <p:cTn id="21" fill="hold"/>
                                        <p:tgtEl>
                                          <p:spTgt spid="206"/>
                                        </p:tgtEl>
                                        <p:attrNameLst>
                                          <p:attrName>style.visibility</p:attrName>
                                        </p:attrNameLst>
                                      </p:cBhvr>
                                      <p:to>
                                        <p:strVal val="visible"/>
                                      </p:to>
                                    </p:set>
                                    <p:animEffect filter="blinds(vertical)" transition="in">
                                      <p:cBhvr>
                                        <p:cTn id="22" dur="10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07"/>
                                        </p:tgtEl>
                                        <p:attrNameLst>
                                          <p:attrName>style.visibility</p:attrName>
                                        </p:attrNameLst>
                                      </p:cBhvr>
                                      <p:to>
                                        <p:strVal val="visible"/>
                                      </p:to>
                                    </p:set>
                                    <p:animEffect filter="wipe(left)" transition="in">
                                      <p:cBhvr>
                                        <p:cTn id="27" dur="2000"/>
                                        <p:tgtEl>
                                          <p:spTgt spid="207"/>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205"/>
                                        </p:tgtEl>
                                        <p:attrNameLst>
                                          <p:attrName>style.visibility</p:attrName>
                                        </p:attrNameLst>
                                      </p:cBhvr>
                                      <p:to>
                                        <p:strVal val="visible"/>
                                      </p:to>
                                    </p:set>
                                    <p:animEffect filter="fade" transition="in">
                                      <p:cBhvr>
                                        <p:cTn id="32" dur="1500"/>
                                        <p:tgtEl>
                                          <p:spTgt spid="20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15" grpId="7" fill="hold">
                                  <p:stCondLst>
                                    <p:cond delay="0"/>
                                  </p:stCondLst>
                                  <p:iterate type="el" backwards="0">
                                    <p:tmAbs val="0"/>
                                  </p:iterate>
                                  <p:childTnLst>
                                    <p:set>
                                      <p:cBhvr>
                                        <p:cTn id="36" fill="hold"/>
                                        <p:tgtEl>
                                          <p:spTgt spid="209"/>
                                        </p:tgtEl>
                                        <p:attrNameLst>
                                          <p:attrName>style.visibility</p:attrName>
                                        </p:attrNameLst>
                                      </p:cBhvr>
                                      <p:to>
                                        <p:strVal val="visible"/>
                                      </p:to>
                                    </p:set>
                                    <p:anim calcmode="lin" valueType="num">
                                      <p:cBhvr>
                                        <p:cTn id="37" dur="1000" fill="hold"/>
                                        <p:tgtEl>
                                          <p:spTgt spid="209"/>
                                        </p:tgtEl>
                                        <p:attrNameLst>
                                          <p:attrName>ppt_w</p:attrName>
                                        </p:attrNameLst>
                                      </p:cBhvr>
                                      <p:tavLst>
                                        <p:tav tm="0">
                                          <p:val>
                                            <p:fltVal val="0"/>
                                          </p:val>
                                        </p:tav>
                                        <p:tav tm="100000">
                                          <p:val>
                                            <p:strVal val="#ppt_w"/>
                                          </p:val>
                                        </p:tav>
                                      </p:tavLst>
                                    </p:anim>
                                    <p:anim calcmode="lin" valueType="num">
                                      <p:cBhvr>
                                        <p:cTn id="38" dur="1000" fill="hold"/>
                                        <p:tgtEl>
                                          <p:spTgt spid="209"/>
                                        </p:tgtEl>
                                        <p:attrNameLst>
                                          <p:attrName>ppt_h</p:attrName>
                                        </p:attrNameLst>
                                      </p:cBhvr>
                                      <p:tavLst>
                                        <p:tav tm="0">
                                          <p:val>
                                            <p:fltVal val="0"/>
                                          </p:val>
                                        </p:tav>
                                        <p:tav tm="100000">
                                          <p:val>
                                            <p:strVal val="#ppt_h"/>
                                          </p:val>
                                        </p:tav>
                                      </p:tavLst>
                                    </p:anim>
                                    <p:anim calcmode="lin" valueType="num">
                                      <p:cBhvr>
                                        <p:cTn id="39" dur="1000" fill="hold"/>
                                        <p:tgtEl>
                                          <p:spTgt spid="20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6" presetID="23" grpId="8" fill="hold">
                                  <p:stCondLst>
                                    <p:cond delay="0"/>
                                  </p:stCondLst>
                                  <p:iterate type="el" backwards="0">
                                    <p:tmAbs val="0"/>
                                  </p:iterate>
                                  <p:childTnLst>
                                    <p:set>
                                      <p:cBhvr>
                                        <p:cTn id="44" fill="hold"/>
                                        <p:tgtEl>
                                          <p:spTgt spid="208"/>
                                        </p:tgtEl>
                                        <p:attrNameLst>
                                          <p:attrName>style.visibility</p:attrName>
                                        </p:attrNameLst>
                                      </p:cBhvr>
                                      <p:to>
                                        <p:strVal val="visible"/>
                                      </p:to>
                                    </p:set>
                                    <p:anim calcmode="lin" valueType="num">
                                      <p:cBhvr>
                                        <p:cTn id="45" dur="2500" fill="hold"/>
                                        <p:tgtEl>
                                          <p:spTgt spid="208"/>
                                        </p:tgtEl>
                                        <p:attrNameLst>
                                          <p:attrName>ppt_w</p:attrName>
                                        </p:attrNameLst>
                                      </p:cBhvr>
                                      <p:tavLst>
                                        <p:tav tm="0">
                                          <p:val>
                                            <p:fltVal val="0"/>
                                          </p:val>
                                        </p:tav>
                                        <p:tav tm="100000">
                                          <p:val>
                                            <p:strVal val="#ppt_w"/>
                                          </p:val>
                                        </p:tav>
                                      </p:tavLst>
                                    </p:anim>
                                    <p:anim calcmode="lin" valueType="num">
                                      <p:cBhvr>
                                        <p:cTn id="46" dur="2500" fill="hold"/>
                                        <p:tgtEl>
                                          <p:spTgt spid="2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 grpId="8"/>
      <p:bldP build="whole" bldLvl="1" animBg="1" rev="0" advAuto="0" spid="209" grpId="7"/>
      <p:bldP build="whole" bldLvl="1" animBg="1" rev="0" advAuto="0" spid="204" grpId="3"/>
      <p:bldP build="whole" bldLvl="1" animBg="1" rev="0" advAuto="0" spid="205" grpId="6"/>
      <p:bldP build="whole" bldLvl="1" animBg="1" rev="0" advAuto="0" spid="206" grpId="4"/>
      <p:bldP build="whole" bldLvl="1" animBg="1" rev="0" advAuto="0" spid="202" grpId="1"/>
      <p:bldP build="whole" bldLvl="1" animBg="1" rev="0" advAuto="0" spid="203" grpId="2"/>
      <p:bldP build="whole" bldLvl="1" animBg="1" rev="0" advAuto="0" spid="207" grpId="5"/>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2"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213" name="pasted-image.pdf"/>
          <p:cNvPicPr>
            <a:picLocks noChangeAspect="1"/>
          </p:cNvPicPr>
          <p:nvPr/>
        </p:nvPicPr>
        <p:blipFill>
          <a:blip r:embed="rId3">
            <a:extLst/>
          </a:blip>
          <a:stretch>
            <a:fillRect/>
          </a:stretch>
        </p:blipFill>
        <p:spPr>
          <a:xfrm>
            <a:off x="3822700" y="4787836"/>
            <a:ext cx="5054600" cy="3911601"/>
          </a:xfrm>
          <a:prstGeom prst="rect">
            <a:avLst/>
          </a:prstGeom>
          <a:ln w="88900">
            <a:miter lim="400000"/>
          </a:ln>
        </p:spPr>
      </p:pic>
      <p:sp>
        <p:nvSpPr>
          <p:cNvPr id="214" name="Shape 214"/>
          <p:cNvSpPr/>
          <p:nvPr/>
        </p:nvSpPr>
        <p:spPr>
          <a:xfrm>
            <a:off x="2512615" y="3666066"/>
            <a:ext cx="7674770" cy="1950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8" y="0"/>
                </a:moveTo>
                <a:cubicBezTo>
                  <a:pt x="397" y="0"/>
                  <a:pt x="0" y="1564"/>
                  <a:pt x="0" y="3494"/>
                </a:cubicBezTo>
                <a:lnTo>
                  <a:pt x="0" y="10521"/>
                </a:lnTo>
                <a:cubicBezTo>
                  <a:pt x="0" y="12451"/>
                  <a:pt x="397" y="14015"/>
                  <a:pt x="888" y="14015"/>
                </a:cubicBezTo>
                <a:lnTo>
                  <a:pt x="9870" y="14015"/>
                </a:lnTo>
                <a:lnTo>
                  <a:pt x="10826" y="21600"/>
                </a:lnTo>
                <a:lnTo>
                  <a:pt x="11783" y="14015"/>
                </a:lnTo>
                <a:lnTo>
                  <a:pt x="20712" y="14015"/>
                </a:lnTo>
                <a:cubicBezTo>
                  <a:pt x="21203" y="14015"/>
                  <a:pt x="21600" y="12451"/>
                  <a:pt x="21600" y="10521"/>
                </a:cubicBezTo>
                <a:lnTo>
                  <a:pt x="21600" y="3494"/>
                </a:lnTo>
                <a:cubicBezTo>
                  <a:pt x="21600" y="1564"/>
                  <a:pt x="21203" y="0"/>
                  <a:pt x="20712" y="0"/>
                </a:cubicBezTo>
                <a:lnTo>
                  <a:pt x="888" y="0"/>
                </a:lnTo>
                <a:close/>
              </a:path>
            </a:pathLst>
          </a:custGeom>
          <a:blipFill>
            <a:blip r:embed="rId4"/>
          </a:blipFill>
          <a:ln w="63500">
            <a:solidFill>
              <a:schemeClr val="accent3">
                <a:satOff val="-19059"/>
                <a:lumOff val="-22550"/>
              </a:schemeClr>
            </a:solidFill>
            <a:miter lim="400000"/>
          </a:ln>
          <a:effectLst>
            <a:outerShdw sx="100000" sy="100000" kx="0" ky="0" algn="b" rotWithShape="0" blurRad="63500" dist="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effectLst>
                  <a:outerShdw sx="100000" sy="100000" kx="0" ky="0" algn="b" rotWithShape="0" blurRad="63500" dist="25400" dir="2700000">
                    <a:srgbClr val="000000">
                      <a:alpha val="70000"/>
                    </a:srgbClr>
                  </a:outerShdw>
                </a:effectLst>
                <a:latin typeface="Chalkboard"/>
                <a:ea typeface="Chalkboard"/>
                <a:cs typeface="Chalkboard"/>
                <a:sym typeface="Chalkboard"/>
              </a:defRPr>
            </a:lvl1pPr>
          </a:lstStyle>
          <a:p>
            <a:pPr/>
            <a:r>
              <a:t>When Bible study doesn’t interest you - 2 Tim 2:15; Acts 17:11,12</a:t>
            </a:r>
          </a:p>
        </p:txBody>
      </p:sp>
      <p:sp>
        <p:nvSpPr>
          <p:cNvPr id="215" name="Shape 215"/>
          <p:cNvSpPr/>
          <p:nvPr/>
        </p:nvSpPr>
        <p:spPr>
          <a:xfrm>
            <a:off x="8330406" y="5806614"/>
            <a:ext cx="4489451" cy="1874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57" y="0"/>
                </a:moveTo>
                <a:cubicBezTo>
                  <a:pt x="3292" y="0"/>
                  <a:pt x="2591" y="1680"/>
                  <a:pt x="2591" y="3751"/>
                </a:cubicBezTo>
                <a:lnTo>
                  <a:pt x="2591" y="6477"/>
                </a:lnTo>
                <a:lnTo>
                  <a:pt x="0" y="10516"/>
                </a:lnTo>
                <a:lnTo>
                  <a:pt x="2591" y="14551"/>
                </a:lnTo>
                <a:lnTo>
                  <a:pt x="2591" y="17854"/>
                </a:lnTo>
                <a:cubicBezTo>
                  <a:pt x="2591" y="19925"/>
                  <a:pt x="3292" y="21600"/>
                  <a:pt x="4157" y="21600"/>
                </a:cubicBezTo>
                <a:lnTo>
                  <a:pt x="20034" y="21600"/>
                </a:lnTo>
                <a:cubicBezTo>
                  <a:pt x="20899" y="21600"/>
                  <a:pt x="21600" y="19925"/>
                  <a:pt x="21600" y="17854"/>
                </a:cubicBezTo>
                <a:lnTo>
                  <a:pt x="21600" y="3751"/>
                </a:lnTo>
                <a:cubicBezTo>
                  <a:pt x="21600" y="1680"/>
                  <a:pt x="20899" y="0"/>
                  <a:pt x="20034" y="0"/>
                </a:cubicBezTo>
                <a:lnTo>
                  <a:pt x="4157" y="0"/>
                </a:lnTo>
                <a:close/>
              </a:path>
            </a:pathLst>
          </a:custGeom>
          <a:blipFill>
            <a:blip r:embed="rId5"/>
          </a:blipFill>
          <a:ln w="63500">
            <a:solidFill>
              <a:schemeClr val="accent3">
                <a:satOff val="-19059"/>
                <a:lumOff val="-22550"/>
              </a:schemeClr>
            </a:solidFill>
            <a:miter lim="400000"/>
          </a:ln>
          <a:effectLst>
            <a:outerShdw sx="100000" sy="100000" kx="0" ky="0" algn="b" rotWithShape="0" blurRad="63500" dist="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effectLst>
                  <a:outerShdw sx="100000" sy="100000" kx="0" ky="0" algn="b" rotWithShape="0" blurRad="63500" dist="25400" dir="2700000">
                    <a:srgbClr val="000000">
                      <a:alpha val="70000"/>
                    </a:srgbClr>
                  </a:outerShdw>
                </a:effectLst>
                <a:latin typeface="Chalkboard"/>
                <a:ea typeface="Chalkboard"/>
                <a:cs typeface="Chalkboard"/>
                <a:sym typeface="Chalkboard"/>
              </a:defRPr>
            </a:lvl1pPr>
          </a:lstStyle>
          <a:p>
            <a:pPr/>
            <a:r>
              <a:t>Frequently absent from services - Heb 10:24,25</a:t>
            </a:r>
          </a:p>
        </p:txBody>
      </p:sp>
      <p:sp>
        <p:nvSpPr>
          <p:cNvPr id="216" name="Shape 216"/>
          <p:cNvSpPr/>
          <p:nvPr/>
        </p:nvSpPr>
        <p:spPr>
          <a:xfrm>
            <a:off x="2718031" y="7852701"/>
            <a:ext cx="7674769" cy="172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32" y="0"/>
                </a:moveTo>
                <a:lnTo>
                  <a:pt x="9376" y="5772"/>
                </a:lnTo>
                <a:lnTo>
                  <a:pt x="888" y="5772"/>
                </a:lnTo>
                <a:cubicBezTo>
                  <a:pt x="397" y="5772"/>
                  <a:pt x="0" y="7538"/>
                  <a:pt x="0" y="9718"/>
                </a:cubicBezTo>
                <a:lnTo>
                  <a:pt x="0" y="17654"/>
                </a:lnTo>
                <a:cubicBezTo>
                  <a:pt x="0" y="19834"/>
                  <a:pt x="397" y="21600"/>
                  <a:pt x="888" y="21600"/>
                </a:cubicBezTo>
                <a:lnTo>
                  <a:pt x="20712" y="21600"/>
                </a:lnTo>
                <a:cubicBezTo>
                  <a:pt x="21203" y="21600"/>
                  <a:pt x="21600" y="19834"/>
                  <a:pt x="21600" y="17654"/>
                </a:cubicBezTo>
                <a:lnTo>
                  <a:pt x="21600" y="9718"/>
                </a:lnTo>
                <a:cubicBezTo>
                  <a:pt x="21600" y="7538"/>
                  <a:pt x="21203" y="5772"/>
                  <a:pt x="20712" y="5772"/>
                </a:cubicBezTo>
                <a:lnTo>
                  <a:pt x="11289" y="5772"/>
                </a:lnTo>
                <a:lnTo>
                  <a:pt x="10332" y="0"/>
                </a:lnTo>
                <a:close/>
              </a:path>
            </a:pathLst>
          </a:custGeom>
          <a:blipFill>
            <a:blip r:embed="rId6"/>
          </a:blipFill>
          <a:ln w="63500">
            <a:solidFill>
              <a:schemeClr val="accent3">
                <a:satOff val="-19059"/>
                <a:lumOff val="-22550"/>
              </a:schemeClr>
            </a:solidFill>
            <a:miter lim="400000"/>
          </a:ln>
          <a:effectLst>
            <a:outerShdw sx="100000" sy="100000" kx="0" ky="0" algn="b" rotWithShape="0" blurRad="63500" dist="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effectLst>
                  <a:outerShdw sx="100000" sy="100000" kx="0" ky="0" algn="b" rotWithShape="0" blurRad="63500" dist="25400" dir="2700000">
                    <a:srgbClr val="000000">
                      <a:alpha val="70000"/>
                    </a:srgbClr>
                  </a:outerShdw>
                </a:effectLst>
                <a:latin typeface="Chalkboard"/>
                <a:ea typeface="Chalkboard"/>
                <a:cs typeface="Chalkboard"/>
                <a:sym typeface="Chalkboard"/>
              </a:defRPr>
            </a:lvl1pPr>
          </a:lstStyle>
          <a:p>
            <a:pPr/>
            <a:r>
              <a:t>Inactive in worship/work of the church - Ephesians 4:16; 1 Cor 12:12-28</a:t>
            </a:r>
          </a:p>
        </p:txBody>
      </p:sp>
      <p:sp>
        <p:nvSpPr>
          <p:cNvPr id="217" name="Shape 217"/>
          <p:cNvSpPr/>
          <p:nvPr/>
        </p:nvSpPr>
        <p:spPr>
          <a:xfrm>
            <a:off x="275298" y="5806614"/>
            <a:ext cx="4592242" cy="1874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1" y="0"/>
                </a:moveTo>
                <a:cubicBezTo>
                  <a:pt x="686" y="0"/>
                  <a:pt x="0" y="1680"/>
                  <a:pt x="0" y="3751"/>
                </a:cubicBezTo>
                <a:lnTo>
                  <a:pt x="0" y="17854"/>
                </a:lnTo>
                <a:cubicBezTo>
                  <a:pt x="0" y="19925"/>
                  <a:pt x="686" y="21600"/>
                  <a:pt x="1531" y="21600"/>
                </a:cubicBezTo>
                <a:lnTo>
                  <a:pt x="17053" y="21600"/>
                </a:lnTo>
                <a:cubicBezTo>
                  <a:pt x="17898" y="21600"/>
                  <a:pt x="18583" y="19925"/>
                  <a:pt x="18583" y="17854"/>
                </a:cubicBezTo>
                <a:lnTo>
                  <a:pt x="18583" y="15251"/>
                </a:lnTo>
                <a:lnTo>
                  <a:pt x="21600" y="11212"/>
                </a:lnTo>
                <a:lnTo>
                  <a:pt x="18583" y="7173"/>
                </a:lnTo>
                <a:lnTo>
                  <a:pt x="18583" y="3751"/>
                </a:lnTo>
                <a:cubicBezTo>
                  <a:pt x="18583" y="1680"/>
                  <a:pt x="17898" y="0"/>
                  <a:pt x="17053" y="0"/>
                </a:cubicBezTo>
                <a:lnTo>
                  <a:pt x="1531" y="0"/>
                </a:lnTo>
                <a:close/>
              </a:path>
            </a:pathLst>
          </a:custGeom>
          <a:blipFill>
            <a:blip r:embed="rId7"/>
          </a:blipFill>
          <a:ln w="63500">
            <a:solidFill>
              <a:schemeClr val="accent3">
                <a:satOff val="-19059"/>
                <a:lumOff val="-22550"/>
              </a:schemeClr>
            </a:solidFill>
            <a:miter lim="400000"/>
          </a:ln>
          <a:effectLst>
            <a:outerShdw sx="100000" sy="100000" kx="0" ky="0" algn="b" rotWithShape="0" blurRad="63500" dist="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effectLst>
                  <a:outerShdw sx="100000" sy="100000" kx="0" ky="0" algn="b" rotWithShape="0" blurRad="63500" dist="25400" dir="2700000">
                    <a:srgbClr val="000000">
                      <a:alpha val="70000"/>
                    </a:srgbClr>
                  </a:outerShdw>
                </a:effectLst>
                <a:latin typeface="Chalkboard"/>
                <a:ea typeface="Chalkboard"/>
                <a:cs typeface="Chalkboard"/>
                <a:sym typeface="Chalkboard"/>
              </a:defRPr>
            </a:lvl1pPr>
          </a:lstStyle>
          <a:p>
            <a:pPr/>
            <a:r>
              <a:t>Worldly things attract you - James 4:4; 1 Jn 2:15-17</a:t>
            </a:r>
          </a:p>
        </p:txBody>
      </p:sp>
      <p:pic>
        <p:nvPicPr>
          <p:cNvPr id="218" name=""/>
          <p:cNvPicPr>
            <a:picLocks noChangeAspect="0"/>
          </p:cNvPicPr>
          <p:nvPr/>
        </p:nvPicPr>
        <p:blipFill>
          <a:blip r:embed="rId8">
            <a:extLst/>
          </a:blip>
          <a:stretch>
            <a:fillRect/>
          </a:stretch>
        </p:blipFill>
        <p:spPr>
          <a:xfrm>
            <a:off x="334485" y="2631330"/>
            <a:ext cx="12441861" cy="1045007"/>
          </a:xfrm>
          <a:prstGeom prst="rect">
            <a:avLst/>
          </a:prstGeom>
          <a:effectLst>
            <a:outerShdw sx="100000" sy="100000" kx="0" ky="0" algn="b" rotWithShape="0" blurRad="63500" dist="0" dir="162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214"/>
                                        </p:tgtEl>
                                        <p:attrNameLst>
                                          <p:attrName>style.visibility</p:attrName>
                                        </p:attrNameLst>
                                      </p:cBhvr>
                                      <p:to>
                                        <p:strVal val="visible"/>
                                      </p:to>
                                    </p:set>
                                    <p:animEffect filter="fade" transition="in">
                                      <p:cBhvr>
                                        <p:cTn id="7" dur="20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lt" backwards="0">
                                    <p:tmAbs val="0"/>
                                  </p:iterate>
                                  <p:childTnLst>
                                    <p:set>
                                      <p:cBhvr>
                                        <p:cTn id="11" fill="hold"/>
                                        <p:tgtEl>
                                          <p:spTgt spid="215"/>
                                        </p:tgtEl>
                                        <p:attrNameLst>
                                          <p:attrName>style.visibility</p:attrName>
                                        </p:attrNameLst>
                                      </p:cBhvr>
                                      <p:to>
                                        <p:strVal val="visible"/>
                                      </p:to>
                                    </p:set>
                                    <p:animEffect filter="fade" transition="in">
                                      <p:cBhvr>
                                        <p:cTn id="12" dur="2000"/>
                                        <p:tgtEl>
                                          <p:spTgt spid="21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lt" backwards="0">
                                    <p:tmAbs val="0"/>
                                  </p:iterate>
                                  <p:childTnLst>
                                    <p:set>
                                      <p:cBhvr>
                                        <p:cTn id="16" fill="hold"/>
                                        <p:tgtEl>
                                          <p:spTgt spid="216"/>
                                        </p:tgtEl>
                                        <p:attrNameLst>
                                          <p:attrName>style.visibility</p:attrName>
                                        </p:attrNameLst>
                                      </p:cBhvr>
                                      <p:to>
                                        <p:strVal val="visible"/>
                                      </p:to>
                                    </p:set>
                                    <p:animEffect filter="fade" transition="in">
                                      <p:cBhvr>
                                        <p:cTn id="17" dur="2000"/>
                                        <p:tgtEl>
                                          <p:spTgt spid="21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lt" backwards="0">
                                    <p:tmAbs val="0"/>
                                  </p:iterate>
                                  <p:childTnLst>
                                    <p:set>
                                      <p:cBhvr>
                                        <p:cTn id="21" fill="hold"/>
                                        <p:tgtEl>
                                          <p:spTgt spid="217"/>
                                        </p:tgtEl>
                                        <p:attrNameLst>
                                          <p:attrName>style.visibility</p:attrName>
                                        </p:attrNameLst>
                                      </p:cBhvr>
                                      <p:to>
                                        <p:strVal val="visible"/>
                                      </p:to>
                                    </p:set>
                                    <p:animEffect filter="fade" transition="in">
                                      <p:cBhvr>
                                        <p:cTn id="22" dur="2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 grpId="2"/>
      <p:bldP build="whole" bldLvl="1" animBg="1" rev="0" advAuto="0" spid="216" grpId="3"/>
      <p:bldP build="whole" bldLvl="1" animBg="1" rev="0" advAuto="0" spid="217" grpId="4"/>
      <p:bldP build="whole" bldLvl="1" animBg="1" rev="0" advAuto="0" spid="21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221" name=""/>
          <p:cNvPicPr>
            <a:picLocks noChangeAspect="0"/>
          </p:cNvPicPr>
          <p:nvPr/>
        </p:nvPicPr>
        <p:blipFill>
          <a:blip r:embed="rId3">
            <a:extLst/>
          </a:blip>
          <a:stretch>
            <a:fillRect/>
          </a:stretch>
        </p:blipFill>
        <p:spPr>
          <a:xfrm>
            <a:off x="816829" y="2513145"/>
            <a:ext cx="11371142" cy="1467643"/>
          </a:xfrm>
          <a:prstGeom prst="rect">
            <a:avLst/>
          </a:prstGeom>
          <a:effectLst>
            <a:outerShdw sx="100000" sy="100000" kx="0" ky="0" algn="b" rotWithShape="0" blurRad="63500" dist="0" dir="16200000">
              <a:srgbClr val="000000">
                <a:alpha val="50000"/>
              </a:srgbClr>
            </a:outerShdw>
          </a:effectLst>
        </p:spPr>
      </p:pic>
      <p:sp>
        <p:nvSpPr>
          <p:cNvPr id="222" name="Shape 222"/>
          <p:cNvSpPr/>
          <p:nvPr/>
        </p:nvSpPr>
        <p:spPr>
          <a:xfrm>
            <a:off x="578646" y="4083627"/>
            <a:ext cx="11847507" cy="3534208"/>
          </a:xfrm>
          <a:prstGeom prst="rect">
            <a:avLst/>
          </a:prstGeom>
          <a:ln w="12700">
            <a:miter lim="400000"/>
          </a:ln>
          <a:effectLst>
            <a:outerShdw sx="100000" sy="100000" kx="0" ky="0" algn="b" rotWithShape="0" blurRad="635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5000">
                <a:effectLst>
                  <a:outerShdw sx="100000" sy="100000" kx="0" ky="0" algn="b" rotWithShape="0" blurRad="63500" dist="63500" dir="2330913">
                    <a:srgbClr val="000000"/>
                  </a:outerShdw>
                </a:effectLst>
              </a:defRPr>
            </a:pPr>
            <a:r>
              <a:t>Romans 6:23 (NKJV)</a:t>
            </a:r>
          </a:p>
          <a:p>
            <a:pPr>
              <a:defRPr sz="5400">
                <a:effectLst>
                  <a:outerShdw sx="100000" sy="100000" kx="0" ky="0" algn="b" rotWithShape="0" blurRad="63500" dist="63500" dir="2330913">
                    <a:srgbClr val="000000"/>
                  </a:outerShdw>
                </a:effectLst>
                <a:latin typeface="Chalkboard"/>
                <a:ea typeface="Chalkboard"/>
                <a:cs typeface="Chalkboard"/>
                <a:sym typeface="Chalkboard"/>
              </a:defRPr>
            </a:pPr>
            <a:r>
              <a:rPr baseline="31999"/>
              <a:t>23</a:t>
            </a:r>
            <a:r>
              <a:t> For the wages of sin </a:t>
            </a:r>
            <a:r>
              <a:t>is</a:t>
            </a:r>
            <a:r>
              <a:t> death, but the gift of God </a:t>
            </a:r>
            <a:r>
              <a:t>is</a:t>
            </a:r>
            <a:r>
              <a:t> eternal life in Christ Jesus our Lord.</a:t>
            </a:r>
          </a:p>
        </p:txBody>
      </p:sp>
      <p:sp>
        <p:nvSpPr>
          <p:cNvPr id="223" name="Shape 223"/>
          <p:cNvSpPr/>
          <p:nvPr/>
        </p:nvSpPr>
        <p:spPr>
          <a:xfrm>
            <a:off x="1186069" y="7851631"/>
            <a:ext cx="10632661" cy="1467138"/>
          </a:xfrm>
          <a:prstGeom prst="rect">
            <a:avLst/>
          </a:prstGeom>
          <a:ln w="12700">
            <a:miter lim="400000"/>
          </a:ln>
          <a:effectLst>
            <a:outerShdw sx="100000" sy="100000" kx="0" ky="0" algn="b" rotWithShape="0" blurRad="63500" dist="508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600"/>
              </a:spcBef>
              <a:defRPr sz="3600">
                <a:effectLst>
                  <a:outerShdw sx="100000" sy="100000" kx="0" ky="0" algn="b" rotWithShape="0" blurRad="76200" dist="63500" dir="3260359">
                    <a:srgbClr val="000000"/>
                  </a:outerShdw>
                </a:effectLst>
              </a:defRPr>
            </a:lvl1pPr>
          </a:lstStyle>
          <a:p>
            <a:pPr/>
            <a:r>
              <a:t>You have a choice “Life or Death” -    (Deut 30:19-20; Rom 6:16-19)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3"/>
                                        </p:tgtEl>
                                        <p:attrNameLst>
                                          <p:attrName>style.visibility</p:attrName>
                                        </p:attrNameLst>
                                      </p:cBhvr>
                                      <p:to>
                                        <p:strVal val="visible"/>
                                      </p:to>
                                    </p:set>
                                    <p:animEffect filter="wipe(left)" transition="in">
                                      <p:cBhvr>
                                        <p:cTn id="7"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226" name=""/>
          <p:cNvPicPr>
            <a:picLocks noChangeAspect="0"/>
          </p:cNvPicPr>
          <p:nvPr/>
        </p:nvPicPr>
        <p:blipFill>
          <a:blip r:embed="rId3">
            <a:extLst/>
          </a:blip>
          <a:stretch>
            <a:fillRect/>
          </a:stretch>
        </p:blipFill>
        <p:spPr>
          <a:xfrm>
            <a:off x="816829" y="2513145"/>
            <a:ext cx="11371142" cy="1467643"/>
          </a:xfrm>
          <a:prstGeom prst="rect">
            <a:avLst/>
          </a:prstGeom>
          <a:effectLst>
            <a:outerShdw sx="100000" sy="100000" kx="0" ky="0" algn="b" rotWithShape="0" blurRad="63500" dist="0" dir="16200000">
              <a:srgbClr val="000000">
                <a:alpha val="50000"/>
              </a:srgbClr>
            </a:outerShdw>
          </a:effectLst>
        </p:spPr>
      </p:pic>
      <p:sp>
        <p:nvSpPr>
          <p:cNvPr id="227" name="Shape 227"/>
          <p:cNvSpPr/>
          <p:nvPr/>
        </p:nvSpPr>
        <p:spPr>
          <a:xfrm>
            <a:off x="578646" y="4083627"/>
            <a:ext cx="11847507" cy="4782513"/>
          </a:xfrm>
          <a:prstGeom prst="rect">
            <a:avLst/>
          </a:prstGeom>
          <a:ln w="12700">
            <a:miter lim="400000"/>
          </a:ln>
          <a:effectLst>
            <a:outerShdw sx="100000" sy="100000" kx="0" ky="0" algn="b" rotWithShape="0" blurRad="635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3800">
                <a:effectLst>
                  <a:outerShdw sx="100000" sy="100000" kx="0" ky="0" algn="b" rotWithShape="0" blurRad="63500" dist="63500" dir="2330913">
                    <a:srgbClr val="000000"/>
                  </a:outerShdw>
                </a:effectLst>
              </a:defRPr>
            </a:pPr>
            <a:r>
              <a:t>Romans 8:1–11 (NKJV)</a:t>
            </a:r>
          </a:p>
          <a:p>
            <a:pPr>
              <a:defRPr sz="3200">
                <a:effectLst>
                  <a:outerShdw sx="100000" sy="100000" kx="0" ky="0" algn="b" rotWithShape="0" blurRad="63500" dist="63500" dir="2330913">
                    <a:srgbClr val="000000"/>
                  </a:outerShdw>
                </a:effectLst>
                <a:latin typeface="Chalkboard"/>
                <a:ea typeface="Chalkboard"/>
                <a:cs typeface="Chalkboard"/>
                <a:sym typeface="Chalkboard"/>
              </a:defRPr>
            </a:pPr>
            <a:r>
              <a:rPr baseline="31999"/>
              <a:t>1</a:t>
            </a:r>
            <a:r>
              <a:t> T</a:t>
            </a:r>
            <a:r>
              <a:t>here is</a:t>
            </a:r>
            <a:r>
              <a:t> therefore now no condemnation to those who are in Christ Jesus, who do not walk according to the flesh, but according to the Spirit. </a:t>
            </a:r>
            <a:r>
              <a:rPr baseline="31999"/>
              <a:t>2</a:t>
            </a:r>
            <a:r>
              <a:t> For the law of the Spirit of life in Christ Jesus has made me free from the law of sin and death. … </a:t>
            </a:r>
            <a:r>
              <a:rPr baseline="31999"/>
              <a:t>5</a:t>
            </a:r>
            <a:r>
              <a:t> For those who live according to the flesh set their minds on the things of the flesh, but those </a:t>
            </a:r>
            <a:r>
              <a:t>who live</a:t>
            </a:r>
            <a:r>
              <a:t> according to the Spirit, the things of the Spirit. </a:t>
            </a:r>
            <a:r>
              <a:rPr baseline="31999"/>
              <a:t>6</a:t>
            </a:r>
            <a:r>
              <a:t> For to be carnally minded </a:t>
            </a:r>
            <a:r>
              <a:t>is</a:t>
            </a:r>
            <a:r>
              <a:t> death, but to be spiritually minded </a:t>
            </a:r>
            <a:r>
              <a:t>is</a:t>
            </a:r>
            <a:r>
              <a:t> life and peace. </a:t>
            </a:r>
            <a:r>
              <a:rPr baseline="31999"/>
              <a:t>…</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230" name=""/>
          <p:cNvPicPr>
            <a:picLocks noChangeAspect="0"/>
          </p:cNvPicPr>
          <p:nvPr/>
        </p:nvPicPr>
        <p:blipFill>
          <a:blip r:embed="rId3">
            <a:extLst/>
          </a:blip>
          <a:stretch>
            <a:fillRect/>
          </a:stretch>
        </p:blipFill>
        <p:spPr>
          <a:xfrm>
            <a:off x="816829" y="2513145"/>
            <a:ext cx="11371142" cy="1467643"/>
          </a:xfrm>
          <a:prstGeom prst="rect">
            <a:avLst/>
          </a:prstGeom>
          <a:effectLst>
            <a:outerShdw sx="100000" sy="100000" kx="0" ky="0" algn="b" rotWithShape="0" blurRad="63500" dist="0" dir="16200000">
              <a:srgbClr val="000000">
                <a:alpha val="50000"/>
              </a:srgbClr>
            </a:outerShdw>
          </a:effectLst>
        </p:spPr>
      </p:pic>
      <p:sp>
        <p:nvSpPr>
          <p:cNvPr id="231" name="Shape 231"/>
          <p:cNvSpPr/>
          <p:nvPr/>
        </p:nvSpPr>
        <p:spPr>
          <a:xfrm>
            <a:off x="578646" y="4083627"/>
            <a:ext cx="11847507" cy="5517429"/>
          </a:xfrm>
          <a:prstGeom prst="rect">
            <a:avLst/>
          </a:prstGeom>
          <a:ln w="12700">
            <a:miter lim="400000"/>
          </a:ln>
          <a:effectLst>
            <a:outerShdw sx="100000" sy="100000" kx="0" ky="0" algn="b" rotWithShape="0" blurRad="635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3800">
                <a:effectLst>
                  <a:outerShdw sx="100000" sy="100000" kx="0" ky="0" algn="b" rotWithShape="0" blurRad="63500" dist="63500" dir="2330913">
                    <a:srgbClr val="000000"/>
                  </a:outerShdw>
                </a:effectLst>
              </a:defRPr>
            </a:pPr>
            <a:r>
              <a:t>Romans 8:1–11 (NKJV)</a:t>
            </a:r>
          </a:p>
          <a:p>
            <a:pPr>
              <a:defRPr>
                <a:effectLst>
                  <a:outerShdw sx="100000" sy="100000" kx="0" ky="0" algn="b" rotWithShape="0" blurRad="63500" dist="63500" dir="2330913">
                    <a:srgbClr val="000000"/>
                  </a:outerShdw>
                </a:effectLst>
                <a:latin typeface="Chalkboard"/>
                <a:ea typeface="Chalkboard"/>
                <a:cs typeface="Chalkboard"/>
                <a:sym typeface="Chalkboard"/>
              </a:defRPr>
            </a:pPr>
            <a:r>
              <a:rPr baseline="31999"/>
              <a:t>10</a:t>
            </a:r>
            <a:r>
              <a:t> And if Christ </a:t>
            </a:r>
            <a:r>
              <a:t>is</a:t>
            </a:r>
            <a:r>
              <a:t> in you, the body </a:t>
            </a:r>
            <a:r>
              <a:t>is</a:t>
            </a:r>
            <a:r>
              <a:t> dead because of sin, but the Spirit </a:t>
            </a:r>
            <a:r>
              <a:t>is</a:t>
            </a:r>
            <a:r>
              <a:t> life because of righteousness. </a:t>
            </a:r>
            <a:r>
              <a:rPr baseline="31999"/>
              <a:t>11</a:t>
            </a:r>
            <a:r>
              <a:t> But if the Spirit of Him who raised Jesus from the dead dwells in you, He who raised Christ from the dead will also give life to your mortal bodies through His Spirit who dwells in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3" name="pasted-image.tiff"/>
          <p:cNvPicPr>
            <a:picLocks noChangeAspect="1"/>
          </p:cNvPicPr>
          <p:nvPr/>
        </p:nvPicPr>
        <p:blipFill>
          <a:blip r:embed="rId2">
            <a:extLst/>
          </a:blip>
          <a:stretch>
            <a:fillRect/>
          </a:stretch>
        </p:blipFill>
        <p:spPr>
          <a:xfrm>
            <a:off x="242784" y="2008716"/>
            <a:ext cx="12519232" cy="7531101"/>
          </a:xfrm>
          <a:prstGeom prst="rect">
            <a:avLst/>
          </a:prstGeom>
          <a:ln w="88900">
            <a:miter lim="400000"/>
          </a:ln>
        </p:spPr>
      </p:pic>
      <p:pic>
        <p:nvPicPr>
          <p:cNvPr id="234" name=""/>
          <p:cNvPicPr>
            <a:picLocks noChangeAspect="0"/>
          </p:cNvPicPr>
          <p:nvPr/>
        </p:nvPicPr>
        <p:blipFill>
          <a:blip r:embed="rId3">
            <a:extLst/>
          </a:blip>
          <a:stretch>
            <a:fillRect/>
          </a:stretch>
        </p:blipFill>
        <p:spPr>
          <a:xfrm>
            <a:off x="334485" y="2631330"/>
            <a:ext cx="12441861" cy="1045007"/>
          </a:xfrm>
          <a:prstGeom prst="rect">
            <a:avLst/>
          </a:prstGeom>
          <a:effectLst>
            <a:outerShdw sx="100000" sy="100000" kx="0" ky="0" algn="b" rotWithShape="0" blurRad="63500" dist="0" dir="16200000">
              <a:srgbClr val="000000">
                <a:alpha val="50000"/>
              </a:srgbClr>
            </a:outerShdw>
          </a:effectLst>
        </p:spPr>
      </p:pic>
      <p:pic>
        <p:nvPicPr>
          <p:cNvPr id="235" name="pasted-image.tiff"/>
          <p:cNvPicPr>
            <a:picLocks noChangeAspect="0"/>
          </p:cNvPicPr>
          <p:nvPr/>
        </p:nvPicPr>
        <p:blipFill>
          <a:blip r:embed="rId4">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sp>
        <p:nvSpPr>
          <p:cNvPr id="236" name="Shape 236"/>
          <p:cNvSpPr/>
          <p:nvPr/>
        </p:nvSpPr>
        <p:spPr>
          <a:xfrm>
            <a:off x="2907373" y="3539981"/>
            <a:ext cx="9801094" cy="5924838"/>
          </a:xfrm>
          <a:prstGeom prst="rect">
            <a:avLst/>
          </a:prstGeom>
          <a:ln w="12700">
            <a:miter lim="400000"/>
          </a:ln>
          <a:effectLst>
            <a:outerShdw sx="100000" sy="100000" kx="0" ky="0" algn="b" rotWithShape="0" blurRad="63500" dist="63500" dir="20908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1500" indent="-571500" algn="l">
              <a:spcBef>
                <a:spcPts val="3600"/>
              </a:spcBef>
              <a:buSzPct val="43000"/>
              <a:buBlip>
                <a:blip r:embed="rId5"/>
              </a:buBlip>
              <a:defRPr sz="3600">
                <a:effectLst>
                  <a:outerShdw sx="100000" sy="100000" kx="0" ky="0" algn="b" rotWithShape="0" blurRad="76200" dist="63500" dir="2001929">
                    <a:srgbClr val="000000"/>
                  </a:outerShdw>
                </a:effectLst>
                <a:latin typeface="Chalkboard"/>
                <a:ea typeface="Chalkboard"/>
                <a:cs typeface="Chalkboard"/>
                <a:sym typeface="Chalkboard"/>
              </a:defRPr>
            </a:pPr>
            <a:r>
              <a:rPr>
                <a:solidFill>
                  <a:schemeClr val="accent3"/>
                </a:solidFill>
                <a:latin typeface="+mn-lt"/>
                <a:ea typeface="+mn-ea"/>
                <a:cs typeface="+mn-cs"/>
                <a:sym typeface="Chalkduster"/>
              </a:rPr>
              <a:t>National Israel</a:t>
            </a:r>
            <a:r>
              <a:t> - Ezekiel 37 - </a:t>
            </a:r>
            <a:r>
              <a:rPr baseline="31999"/>
              <a:t>7 </a:t>
            </a:r>
            <a:r>
              <a:t>… there was a noise, and suddenly a rattling; and the bones came together, bone to bone. </a:t>
            </a:r>
            <a:r>
              <a:rPr baseline="31999"/>
              <a:t>8 </a:t>
            </a:r>
            <a:r>
              <a:t>Indeed, as I looked, the sinews and the flesh came upon them, and the skin covered them over; but </a:t>
            </a:r>
            <a:r>
              <a:t>there was</a:t>
            </a:r>
            <a:r>
              <a:t> no breath in them. . . . </a:t>
            </a:r>
            <a:r>
              <a:rPr baseline="31999"/>
              <a:t>10 </a:t>
            </a:r>
            <a:r>
              <a:t>So I prophesied as He commanded me, and breath came into them, and they lived, and stood upon their feet, an exceedingly great army.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sp>
        <p:nvSpPr>
          <p:cNvPr id="239" name="Shape 239"/>
          <p:cNvSpPr/>
          <p:nvPr/>
        </p:nvSpPr>
        <p:spPr>
          <a:xfrm>
            <a:off x="4651375" y="3755881"/>
            <a:ext cx="8057092" cy="5696238"/>
          </a:xfrm>
          <a:prstGeom prst="rect">
            <a:avLst/>
          </a:prstGeom>
          <a:ln w="12700">
            <a:miter lim="400000"/>
          </a:ln>
          <a:effectLst>
            <a:outerShdw sx="100000" sy="100000" kx="0" ky="0" algn="b" rotWithShape="0" blurRad="63500" dist="63500" dir="20908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1500" indent="-571500" algn="l">
              <a:spcBef>
                <a:spcPts val="3600"/>
              </a:spcBef>
              <a:buSzPct val="43000"/>
              <a:buBlip>
                <a:blip r:embed="rId3"/>
              </a:buBlip>
              <a:defRPr sz="3600">
                <a:effectLst>
                  <a:outerShdw sx="100000" sy="100000" kx="0" ky="0" algn="b" rotWithShape="0" blurRad="76200" dist="63500" dir="2001929">
                    <a:srgbClr val="000000"/>
                  </a:outerShdw>
                </a:effectLst>
                <a:latin typeface="Chalkboard"/>
                <a:ea typeface="Chalkboard"/>
                <a:cs typeface="Chalkboard"/>
                <a:sym typeface="Chalkboard"/>
              </a:defRPr>
            </a:pPr>
            <a:r>
              <a:rPr>
                <a:solidFill>
                  <a:schemeClr val="accent3"/>
                </a:solidFill>
              </a:rPr>
              <a:t>The physical dead brought back to physical life (resuscitated) - Mat 9:24; 11:25; Luke 7:15,22; John 11:14-44</a:t>
            </a:r>
            <a:endParaRPr>
              <a:solidFill>
                <a:schemeClr val="accent3"/>
              </a:solidFill>
            </a:endParaRPr>
          </a:p>
          <a:p>
            <a:pPr marL="571500" indent="-571500" algn="l">
              <a:spcBef>
                <a:spcPts val="3600"/>
              </a:spcBef>
              <a:buSzPct val="43000"/>
              <a:buBlip>
                <a:blip r:embed="rId3"/>
              </a:buBlip>
              <a:defRPr sz="3600">
                <a:effectLst>
                  <a:outerShdw sx="100000" sy="100000" kx="0" ky="0" algn="b" rotWithShape="0" blurRad="76200" dist="63500" dir="2001929">
                    <a:srgbClr val="000000"/>
                  </a:outerShdw>
                </a:effectLst>
                <a:latin typeface="Chalkboard"/>
                <a:ea typeface="Chalkboard"/>
                <a:cs typeface="Chalkboard"/>
                <a:sym typeface="Chalkboard"/>
              </a:defRPr>
            </a:pPr>
            <a:r>
              <a:rPr>
                <a:solidFill>
                  <a:schemeClr val="accent3"/>
                </a:solidFill>
              </a:rPr>
              <a:t>Jesus brought back to life, (resurrected) - Mat 27; Acts 2:29-36; 3:15; 4:10; 13:30,34; 17:31; 26:23; 1 Cor. 15:20-21, 29; Eph 1:20; 1 Pet 1:3,21; Rev 1:18; 2:8 </a:t>
            </a:r>
          </a:p>
        </p:txBody>
      </p:sp>
      <p:pic>
        <p:nvPicPr>
          <p:cNvPr id="240" name=""/>
          <p:cNvPicPr>
            <a:picLocks noChangeAspect="0"/>
          </p:cNvPicPr>
          <p:nvPr/>
        </p:nvPicPr>
        <p:blipFill>
          <a:blip r:embed="rId4">
            <a:extLst/>
          </a:blip>
          <a:stretch>
            <a:fillRect/>
          </a:stretch>
        </p:blipFill>
        <p:spPr>
          <a:xfrm flipH="1">
            <a:off x="359478" y="3831064"/>
            <a:ext cx="4109775" cy="5797843"/>
          </a:xfrm>
          <a:prstGeom prst="rect">
            <a:avLst/>
          </a:prstGeom>
        </p:spPr>
      </p:pic>
      <p:pic>
        <p:nvPicPr>
          <p:cNvPr id="241" name=""/>
          <p:cNvPicPr>
            <a:picLocks noChangeAspect="0"/>
          </p:cNvPicPr>
          <p:nvPr/>
        </p:nvPicPr>
        <p:blipFill>
          <a:blip r:embed="rId5">
            <a:extLst/>
          </a:blip>
          <a:stretch>
            <a:fillRect/>
          </a:stretch>
        </p:blipFill>
        <p:spPr>
          <a:xfrm>
            <a:off x="334485" y="2631330"/>
            <a:ext cx="12441861" cy="1045007"/>
          </a:xfrm>
          <a:prstGeom prst="rect">
            <a:avLst/>
          </a:prstGeom>
          <a:effectLst>
            <a:outerShdw sx="100000" sy="100000" kx="0" ky="0" algn="b" rotWithShape="0" blurRad="63500" dist="0" dir="162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wipe(left)" transition="in">
                                      <p:cBhvr>
                                        <p:cTn id="7" dur="1500"/>
                                        <p:tgtEl>
                                          <p:spTgt spid="23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
          <p:cNvPicPr>
            <a:picLocks noChangeAspect="0"/>
          </p:cNvPicPr>
          <p:nvPr/>
        </p:nvPicPr>
        <p:blipFill>
          <a:blip r:embed="rId2">
            <a:extLst/>
          </a:blip>
          <a:stretch>
            <a:fillRect/>
          </a:stretch>
        </p:blipFill>
        <p:spPr>
          <a:xfrm>
            <a:off x="334485" y="2631330"/>
            <a:ext cx="12441861" cy="1045007"/>
          </a:xfrm>
          <a:prstGeom prst="rect">
            <a:avLst/>
          </a:prstGeom>
          <a:effectLst>
            <a:outerShdw sx="100000" sy="100000" kx="0" ky="0" algn="b" rotWithShape="0" blurRad="63500" dist="0" dir="16200000">
              <a:srgbClr val="000000">
                <a:alpha val="50000"/>
              </a:srgbClr>
            </a:outerShdw>
          </a:effectLst>
        </p:spPr>
      </p:pic>
      <p:pic>
        <p:nvPicPr>
          <p:cNvPr id="244" name="pasted-image.tiff"/>
          <p:cNvPicPr>
            <a:picLocks noChangeAspect="0"/>
          </p:cNvPicPr>
          <p:nvPr/>
        </p:nvPicPr>
        <p:blipFill>
          <a:blip r:embed="rId3">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sp>
        <p:nvSpPr>
          <p:cNvPr id="245" name="Shape 245"/>
          <p:cNvSpPr/>
          <p:nvPr/>
        </p:nvSpPr>
        <p:spPr>
          <a:xfrm>
            <a:off x="939667" y="3869266"/>
            <a:ext cx="11125466" cy="2443957"/>
          </a:xfrm>
          <a:prstGeom prst="roundRect">
            <a:avLst>
              <a:gd name="adj" fmla="val 28719"/>
            </a:avLst>
          </a:prstGeom>
          <a:blipFill>
            <a:blip r:embed="rId4"/>
          </a:blipFill>
          <a:ln w="12700">
            <a:miter lim="400000"/>
          </a:ln>
          <a:effectLst>
            <a:outerShdw sx="100000" sy="100000" kx="0" ky="0" algn="b" rotWithShape="0" blurRad="152400" dist="117657" dir="27401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5300">
                <a:effectLst>
                  <a:outerShdw sx="100000" sy="100000" kx="0" ky="0" algn="b" rotWithShape="0" blurRad="63500" dist="76200" dir="2700000">
                    <a:srgbClr val="000000"/>
                  </a:outerShdw>
                </a:effectLst>
              </a:defRPr>
            </a:pPr>
            <a:r>
              <a:rPr>
                <a:solidFill>
                  <a:schemeClr val="accent3">
                    <a:satOff val="-19059"/>
                    <a:lumOff val="-22550"/>
                  </a:schemeClr>
                </a:solidFill>
              </a:rPr>
              <a:t>All Men Will Be Raised</a:t>
            </a:r>
            <a:endParaRPr>
              <a:solidFill>
                <a:schemeClr val="accent3">
                  <a:satOff val="-19059"/>
                  <a:lumOff val="-22550"/>
                </a:schemeClr>
              </a:solidFill>
            </a:endParaRPr>
          </a:p>
          <a:p>
            <a:pPr>
              <a:defRPr sz="3800">
                <a:effectLst>
                  <a:outerShdw sx="100000" sy="100000" kx="0" ky="0" algn="b" rotWithShape="0" blurRad="63500" dist="76200" dir="2700000">
                    <a:srgbClr val="000000"/>
                  </a:outerShdw>
                </a:effectLst>
                <a:latin typeface="Chalkboard"/>
                <a:ea typeface="Chalkboard"/>
                <a:cs typeface="Chalkboard"/>
                <a:sym typeface="Chalkboard"/>
              </a:defRPr>
            </a:pPr>
            <a:r>
              <a:t>Mat 25:31; John 5:28; 1 Cor 15:20-22; Acts 23:6; 24:15,21; 2 Tim 4:1; 1 Pet 4:5; Rev 20:12,13</a:t>
            </a:r>
          </a:p>
        </p:txBody>
      </p:sp>
      <p:pic>
        <p:nvPicPr>
          <p:cNvPr id="246" name=""/>
          <p:cNvPicPr>
            <a:picLocks noChangeAspect="0"/>
          </p:cNvPicPr>
          <p:nvPr/>
        </p:nvPicPr>
        <p:blipFill>
          <a:blip r:embed="rId5">
            <a:extLst/>
          </a:blip>
          <a:stretch>
            <a:fillRect/>
          </a:stretch>
        </p:blipFill>
        <p:spPr>
          <a:xfrm>
            <a:off x="6853832" y="6165134"/>
            <a:ext cx="6091636" cy="3329102"/>
          </a:xfrm>
          <a:prstGeom prst="rect">
            <a:avLst/>
          </a:prstGeom>
          <a:effectLst>
            <a:outerShdw sx="100000" sy="100000" kx="0" ky="0" algn="b" rotWithShape="0" blurRad="63500" dist="0" dir="16200000">
              <a:srgbClr val="000000">
                <a:alpha val="50000"/>
              </a:srgbClr>
            </a:outerShdw>
          </a:effectLst>
        </p:spPr>
      </p:pic>
      <p:pic>
        <p:nvPicPr>
          <p:cNvPr id="247" name=""/>
          <p:cNvPicPr>
            <a:picLocks noChangeAspect="0"/>
          </p:cNvPicPr>
          <p:nvPr/>
        </p:nvPicPr>
        <p:blipFill>
          <a:blip r:embed="rId6">
            <a:extLst/>
          </a:blip>
          <a:stretch>
            <a:fillRect/>
          </a:stretch>
        </p:blipFill>
        <p:spPr>
          <a:xfrm>
            <a:off x="292166" y="6157782"/>
            <a:ext cx="6091636" cy="3317020"/>
          </a:xfrm>
          <a:prstGeom prst="rect">
            <a:avLst/>
          </a:prstGeom>
          <a:effectLst>
            <a:outerShdw sx="100000" sy="100000" kx="0" ky="0" algn="b" rotWithShape="0" blurRad="63500" dist="0" dir="162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47"/>
                                        </p:tgtEl>
                                        <p:attrNameLst>
                                          <p:attrName>style.visibility</p:attrName>
                                        </p:attrNameLst>
                                      </p:cBhvr>
                                      <p:to>
                                        <p:strVal val="visible"/>
                                      </p:to>
                                    </p:set>
                                    <p:anim calcmode="lin" valueType="num">
                                      <p:cBhvr>
                                        <p:cTn id="7" dur="1000" fill="hold"/>
                                        <p:tgtEl>
                                          <p:spTgt spid="247"/>
                                        </p:tgtEl>
                                        <p:attrNameLst>
                                          <p:attrName>ppt_w</p:attrName>
                                        </p:attrNameLst>
                                      </p:cBhvr>
                                      <p:tavLst>
                                        <p:tav tm="0">
                                          <p:val>
                                            <p:fltVal val="0"/>
                                          </p:val>
                                        </p:tav>
                                        <p:tav tm="100000">
                                          <p:val>
                                            <p:strVal val="#ppt_w"/>
                                          </p:val>
                                        </p:tav>
                                      </p:tavLst>
                                    </p:anim>
                                    <p:anim calcmode="lin" valueType="num">
                                      <p:cBhvr>
                                        <p:cTn id="8" dur="1000" fill="hold"/>
                                        <p:tgtEl>
                                          <p:spTgt spid="247"/>
                                        </p:tgtEl>
                                        <p:attrNameLst>
                                          <p:attrName>ppt_h</p:attrName>
                                        </p:attrNameLst>
                                      </p:cBhvr>
                                      <p:tavLst>
                                        <p:tav tm="0">
                                          <p:val>
                                            <p:fltVal val="0"/>
                                          </p:val>
                                        </p:tav>
                                        <p:tav tm="100000">
                                          <p:val>
                                            <p:strVal val="#ppt_h"/>
                                          </p:val>
                                        </p:tav>
                                      </p:tavLst>
                                    </p:anim>
                                    <p:anim calcmode="lin" valueType="num">
                                      <p:cBhvr>
                                        <p:cTn id="9" dur="1000" fill="hold"/>
                                        <p:tgtEl>
                                          <p:spTgt spid="2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4" presetID="22" grpId="2" fill="hold">
                                  <p:stCondLst>
                                    <p:cond delay="0"/>
                                  </p:stCondLst>
                                  <p:iterate type="el" backwards="0">
                                    <p:tmAbs val="0"/>
                                  </p:iterate>
                                  <p:childTnLst>
                                    <p:set>
                                      <p:cBhvr>
                                        <p:cTn id="14" fill="hold"/>
                                        <p:tgtEl>
                                          <p:spTgt spid="246"/>
                                        </p:tgtEl>
                                        <p:attrNameLst>
                                          <p:attrName>style.visibility</p:attrName>
                                        </p:attrNameLst>
                                      </p:cBhvr>
                                      <p:to>
                                        <p:strVal val="visible"/>
                                      </p:to>
                                    </p:set>
                                    <p:animEffect filter="wipe(down)" transition="in">
                                      <p:cBhvr>
                                        <p:cTn id="15" dur="2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1"/>
      <p:bldP build="whole" bldLvl="1" animBg="1" rev="0" advAuto="0" spid="246"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
          <p:cNvPicPr>
            <a:picLocks noChangeAspect="0"/>
          </p:cNvPicPr>
          <p:nvPr/>
        </p:nvPicPr>
        <p:blipFill>
          <a:blip r:embed="rId2">
            <a:extLst/>
          </a:blip>
          <a:stretch>
            <a:fillRect/>
          </a:stretch>
        </p:blipFill>
        <p:spPr>
          <a:xfrm>
            <a:off x="350136" y="3896421"/>
            <a:ext cx="4254306" cy="5682687"/>
          </a:xfrm>
          <a:prstGeom prst="rect">
            <a:avLst/>
          </a:prstGeom>
        </p:spPr>
      </p:pic>
      <p:pic>
        <p:nvPicPr>
          <p:cNvPr id="250" name="pasted-image.tiff"/>
          <p:cNvPicPr>
            <a:picLocks noChangeAspect="0"/>
          </p:cNvPicPr>
          <p:nvPr/>
        </p:nvPicPr>
        <p:blipFill>
          <a:blip r:embed="rId3">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sp>
        <p:nvSpPr>
          <p:cNvPr id="251" name="Shape 251"/>
          <p:cNvSpPr/>
          <p:nvPr/>
        </p:nvSpPr>
        <p:spPr>
          <a:xfrm>
            <a:off x="4692877" y="3829965"/>
            <a:ext cx="8296615" cy="5581938"/>
          </a:xfrm>
          <a:prstGeom prst="rect">
            <a:avLst/>
          </a:prstGeom>
          <a:ln w="12700">
            <a:miter lim="400000"/>
          </a:ln>
          <a:effectLst>
            <a:outerShdw sx="100000" sy="100000" kx="0" ky="0" algn="b" rotWithShape="0" blurRad="63500" dist="47423" dir="2857128">
              <a:srgbClr val="000000">
                <a:alpha val="9987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666749" indent="-666749" algn="l">
              <a:buSzPct val="43000"/>
              <a:buBlip>
                <a:blip r:embed="rId4"/>
              </a:buBlip>
              <a:defRPr sz="3600">
                <a:effectLst>
                  <a:outerShdw sx="100000" sy="100000" kx="0" ky="0" algn="b" rotWithShape="0" blurRad="63500" dist="63500" dir="2406354">
                    <a:srgbClr val="000000"/>
                  </a:outerShdw>
                </a:effectLst>
              </a:defRPr>
            </a:pPr>
            <a:r>
              <a:rPr>
                <a:solidFill>
                  <a:schemeClr val="accent3"/>
                </a:solidFill>
              </a:rPr>
              <a:t>God</a:t>
            </a:r>
            <a:r>
              <a:t> - </a:t>
            </a:r>
            <a:r>
              <a:rPr>
                <a:latin typeface="Chalkboard"/>
                <a:ea typeface="Chalkboard"/>
                <a:cs typeface="Chalkboard"/>
                <a:sym typeface="Chalkboard"/>
              </a:rPr>
              <a:t>Gen 1:27; 2:7; Ac 17:25-27</a:t>
            </a:r>
          </a:p>
          <a:p>
            <a:pPr marL="666749" indent="-666749" algn="l">
              <a:buSzPct val="43000"/>
              <a:buBlip>
                <a:blip r:embed="rId4"/>
              </a:buBlip>
              <a:defRPr sz="3600">
                <a:effectLst>
                  <a:outerShdw sx="100000" sy="100000" kx="0" ky="0" algn="b" rotWithShape="0" blurRad="63500" dist="63500" dir="2406354">
                    <a:srgbClr val="000000"/>
                  </a:outerShdw>
                </a:effectLst>
              </a:defRPr>
            </a:pPr>
            <a:r>
              <a:rPr>
                <a:solidFill>
                  <a:schemeClr val="accent3"/>
                </a:solidFill>
              </a:rPr>
              <a:t>Jesus</a:t>
            </a:r>
            <a:r>
              <a:t> - </a:t>
            </a:r>
            <a:r>
              <a:rPr>
                <a:latin typeface="Chalkboard"/>
                <a:ea typeface="Chalkboard"/>
                <a:cs typeface="Chalkboard"/>
                <a:sym typeface="Chalkboard"/>
              </a:rPr>
              <a:t>John 14:6; Acts 4:12</a:t>
            </a:r>
          </a:p>
          <a:p>
            <a:pPr marL="666749" indent="-666749" algn="l">
              <a:buSzPct val="43000"/>
              <a:buBlip>
                <a:blip r:embed="rId4"/>
              </a:buBlip>
              <a:defRPr sz="3600">
                <a:effectLst>
                  <a:outerShdw sx="100000" sy="100000" kx="0" ky="0" algn="b" rotWithShape="0" blurRad="63500" dist="63500" dir="2406354">
                    <a:srgbClr val="000000"/>
                  </a:outerShdw>
                </a:effectLst>
              </a:defRPr>
            </a:pPr>
            <a:r>
              <a:rPr>
                <a:solidFill>
                  <a:schemeClr val="accent3"/>
                </a:solidFill>
              </a:rPr>
              <a:t>Grace</a:t>
            </a:r>
            <a:r>
              <a:t> - </a:t>
            </a:r>
            <a:r>
              <a:rPr>
                <a:latin typeface="Chalkboard"/>
                <a:ea typeface="Chalkboard"/>
                <a:cs typeface="Chalkboard"/>
                <a:sym typeface="Chalkboard"/>
              </a:rPr>
              <a:t>Eph 2:8,9</a:t>
            </a:r>
          </a:p>
          <a:p>
            <a:pPr marL="666749" indent="-666749" algn="l">
              <a:buSzPct val="43000"/>
              <a:buBlip>
                <a:blip r:embed="rId4"/>
              </a:buBlip>
              <a:defRPr sz="3600">
                <a:effectLst>
                  <a:outerShdw sx="100000" sy="100000" kx="0" ky="0" algn="b" rotWithShape="0" blurRad="63500" dist="63500" dir="2406354">
                    <a:srgbClr val="000000"/>
                  </a:outerShdw>
                </a:effectLst>
              </a:defRPr>
            </a:pPr>
            <a:r>
              <a:rPr>
                <a:solidFill>
                  <a:schemeClr val="accent3"/>
                </a:solidFill>
              </a:rPr>
              <a:t>Faith</a:t>
            </a:r>
            <a:r>
              <a:t> - </a:t>
            </a:r>
            <a:r>
              <a:rPr>
                <a:latin typeface="Chalkboard"/>
                <a:ea typeface="Chalkboard"/>
                <a:cs typeface="Chalkboard"/>
                <a:sym typeface="Chalkboard"/>
              </a:rPr>
              <a:t>John 8:24; Heb 11:6</a:t>
            </a:r>
            <a:endParaRPr>
              <a:latin typeface="Chalkboard"/>
              <a:ea typeface="Chalkboard"/>
              <a:cs typeface="Chalkboard"/>
              <a:sym typeface="Chalkboard"/>
            </a:endParaRPr>
          </a:p>
          <a:p>
            <a:pPr marL="666749" indent="-666749" algn="l">
              <a:buSzPct val="43000"/>
              <a:buBlip>
                <a:blip r:embed="rId4"/>
              </a:buBlip>
              <a:defRPr sz="3600">
                <a:effectLst>
                  <a:outerShdw sx="100000" sy="100000" kx="0" ky="0" algn="b" rotWithShape="0" blurRad="63500" dist="63500" dir="2406354">
                    <a:srgbClr val="000000"/>
                  </a:outerShdw>
                </a:effectLst>
                <a:latin typeface="Chalkboard"/>
                <a:ea typeface="Chalkboard"/>
                <a:cs typeface="Chalkboard"/>
                <a:sym typeface="Chalkboard"/>
              </a:defRPr>
            </a:pPr>
            <a:r>
              <a:rPr>
                <a:solidFill>
                  <a:schemeClr val="accent3"/>
                </a:solidFill>
                <a:latin typeface="+mn-lt"/>
                <a:ea typeface="+mn-ea"/>
                <a:cs typeface="+mn-cs"/>
                <a:sym typeface="Chalkduster"/>
              </a:rPr>
              <a:t>Repentance</a:t>
            </a:r>
            <a:r>
              <a:t> - Luke 13:3</a:t>
            </a:r>
          </a:p>
          <a:p>
            <a:pPr marL="666749" indent="-666749" algn="l">
              <a:buSzPct val="43000"/>
              <a:buBlip>
                <a:blip r:embed="rId4"/>
              </a:buBlip>
              <a:defRPr sz="3600">
                <a:effectLst>
                  <a:outerShdw sx="100000" sy="100000" kx="0" ky="0" algn="b" rotWithShape="0" blurRad="63500" dist="63500" dir="2406354">
                    <a:srgbClr val="000000"/>
                  </a:outerShdw>
                </a:effectLst>
                <a:latin typeface="Chalkboard"/>
                <a:ea typeface="Chalkboard"/>
                <a:cs typeface="Chalkboard"/>
                <a:sym typeface="Chalkboard"/>
              </a:defRPr>
            </a:pPr>
            <a:r>
              <a:rPr>
                <a:solidFill>
                  <a:schemeClr val="accent3"/>
                </a:solidFill>
                <a:latin typeface="+mn-lt"/>
                <a:ea typeface="+mn-ea"/>
                <a:cs typeface="+mn-cs"/>
                <a:sym typeface="Chalkduster"/>
              </a:rPr>
              <a:t>Confession</a:t>
            </a:r>
            <a:r>
              <a:t> - Mat 10:32–33</a:t>
            </a:r>
          </a:p>
          <a:p>
            <a:pPr marL="666749" indent="-666749" algn="l">
              <a:buSzPct val="43000"/>
              <a:buBlip>
                <a:blip r:embed="rId4"/>
              </a:buBlip>
              <a:defRPr sz="3600">
                <a:effectLst>
                  <a:outerShdw sx="100000" sy="100000" kx="0" ky="0" algn="b" rotWithShape="0" blurRad="63500" dist="63500" dir="2406354">
                    <a:srgbClr val="000000"/>
                  </a:outerShdw>
                </a:effectLst>
                <a:latin typeface="Chalkboard"/>
                <a:ea typeface="Chalkboard"/>
                <a:cs typeface="Chalkboard"/>
                <a:sym typeface="Chalkboard"/>
              </a:defRPr>
            </a:pPr>
            <a:r>
              <a:rPr>
                <a:solidFill>
                  <a:schemeClr val="accent3"/>
                </a:solidFill>
              </a:rPr>
              <a:t>B</a:t>
            </a:r>
            <a:r>
              <a:rPr>
                <a:solidFill>
                  <a:schemeClr val="accent3"/>
                </a:solidFill>
                <a:latin typeface="+mn-lt"/>
                <a:ea typeface="+mn-ea"/>
                <a:cs typeface="+mn-cs"/>
                <a:sym typeface="Chalkduster"/>
              </a:rPr>
              <a:t>aptism</a:t>
            </a:r>
            <a:r>
              <a:t> - Rom 6:3-6</a:t>
            </a:r>
          </a:p>
          <a:p>
            <a:pPr marL="666749" indent="-666749" algn="l">
              <a:buSzPct val="43000"/>
              <a:buBlip>
                <a:blip r:embed="rId4"/>
              </a:buBlip>
              <a:defRPr sz="3600">
                <a:effectLst>
                  <a:outerShdw sx="100000" sy="100000" kx="0" ky="0" algn="b" rotWithShape="0" blurRad="63500" dist="63500" dir="2406354">
                    <a:srgbClr val="000000"/>
                  </a:outerShdw>
                </a:effectLst>
                <a:latin typeface="Chalkboard"/>
                <a:ea typeface="Chalkboard"/>
                <a:cs typeface="Chalkboard"/>
                <a:sym typeface="Chalkboard"/>
              </a:defRPr>
            </a:pPr>
            <a:r>
              <a:rPr>
                <a:solidFill>
                  <a:schemeClr val="accent3"/>
                </a:solidFill>
                <a:latin typeface="+mn-lt"/>
                <a:ea typeface="+mn-ea"/>
                <a:cs typeface="+mn-cs"/>
                <a:sym typeface="Chalkduster"/>
              </a:rPr>
              <a:t>Faithfulness</a:t>
            </a:r>
            <a:r>
              <a:t> - Rev 2:10</a:t>
            </a:r>
          </a:p>
        </p:txBody>
      </p:sp>
      <p:pic>
        <p:nvPicPr>
          <p:cNvPr id="252" name=""/>
          <p:cNvPicPr>
            <a:picLocks noChangeAspect="0"/>
          </p:cNvPicPr>
          <p:nvPr/>
        </p:nvPicPr>
        <p:blipFill>
          <a:blip r:embed="rId5">
            <a:extLst/>
          </a:blip>
          <a:stretch>
            <a:fillRect/>
          </a:stretch>
        </p:blipFill>
        <p:spPr>
          <a:xfrm>
            <a:off x="334485" y="2631330"/>
            <a:ext cx="12441861" cy="1045007"/>
          </a:xfrm>
          <a:prstGeom prst="rect">
            <a:avLst/>
          </a:prstGeom>
          <a:effectLst>
            <a:outerShdw sx="100000" sy="100000" kx="0" ky="0" algn="b" rotWithShape="0" blurRad="63500" dist="0" dir="162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1">
                                            <p:txEl>
                                              <p:pRg st="1" end="1"/>
                                            </p:txEl>
                                          </p:spTgt>
                                        </p:tgtEl>
                                        <p:attrNameLst>
                                          <p:attrName>style.visibility</p:attrName>
                                        </p:attrNameLst>
                                      </p:cBhvr>
                                      <p:to>
                                        <p:strVal val="visible"/>
                                      </p:to>
                                    </p:set>
                                    <p:animEffect filter="wipe(left)" transition="in">
                                      <p:cBhvr>
                                        <p:cTn id="7" dur="1500"/>
                                        <p:tgtEl>
                                          <p:spTgt spid="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1">
                                            <p:txEl>
                                              <p:pRg st="2" end="2"/>
                                            </p:txEl>
                                          </p:spTgt>
                                        </p:tgtEl>
                                        <p:attrNameLst>
                                          <p:attrName>style.visibility</p:attrName>
                                        </p:attrNameLst>
                                      </p:cBhvr>
                                      <p:to>
                                        <p:strVal val="visible"/>
                                      </p:to>
                                    </p:set>
                                    <p:animEffect filter="wipe(left)" transition="in">
                                      <p:cBhvr>
                                        <p:cTn id="12" dur="1500"/>
                                        <p:tgtEl>
                                          <p:spTgt spid="2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1">
                                            <p:txEl>
                                              <p:pRg st="3" end="3"/>
                                            </p:txEl>
                                          </p:spTgt>
                                        </p:tgtEl>
                                        <p:attrNameLst>
                                          <p:attrName>style.visibility</p:attrName>
                                        </p:attrNameLst>
                                      </p:cBhvr>
                                      <p:to>
                                        <p:strVal val="visible"/>
                                      </p:to>
                                    </p:set>
                                    <p:animEffect filter="wipe(left)" transition="in">
                                      <p:cBhvr>
                                        <p:cTn id="17" dur="1500"/>
                                        <p:tgtEl>
                                          <p:spTgt spid="25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51">
                                            <p:txEl>
                                              <p:pRg st="4" end="4"/>
                                            </p:txEl>
                                          </p:spTgt>
                                        </p:tgtEl>
                                        <p:attrNameLst>
                                          <p:attrName>style.visibility</p:attrName>
                                        </p:attrNameLst>
                                      </p:cBhvr>
                                      <p:to>
                                        <p:strVal val="visible"/>
                                      </p:to>
                                    </p:set>
                                    <p:animEffect filter="wipe(left)" transition="in">
                                      <p:cBhvr>
                                        <p:cTn id="22" dur="1500"/>
                                        <p:tgtEl>
                                          <p:spTgt spid="25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51">
                                            <p:txEl>
                                              <p:pRg st="5" end="5"/>
                                            </p:txEl>
                                          </p:spTgt>
                                        </p:tgtEl>
                                        <p:attrNameLst>
                                          <p:attrName>style.visibility</p:attrName>
                                        </p:attrNameLst>
                                      </p:cBhvr>
                                      <p:to>
                                        <p:strVal val="visible"/>
                                      </p:to>
                                    </p:set>
                                    <p:animEffect filter="wipe(left)" transition="in">
                                      <p:cBhvr>
                                        <p:cTn id="27" dur="1500"/>
                                        <p:tgtEl>
                                          <p:spTgt spid="25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51">
                                            <p:txEl>
                                              <p:pRg st="6" end="6"/>
                                            </p:txEl>
                                          </p:spTgt>
                                        </p:tgtEl>
                                        <p:attrNameLst>
                                          <p:attrName>style.visibility</p:attrName>
                                        </p:attrNameLst>
                                      </p:cBhvr>
                                      <p:to>
                                        <p:strVal val="visible"/>
                                      </p:to>
                                    </p:set>
                                    <p:animEffect filter="wipe(left)" transition="in">
                                      <p:cBhvr>
                                        <p:cTn id="32" dur="1500"/>
                                        <p:tgtEl>
                                          <p:spTgt spid="25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251">
                                            <p:txEl>
                                              <p:pRg st="7" end="7"/>
                                            </p:txEl>
                                          </p:spTgt>
                                        </p:tgtEl>
                                        <p:attrNameLst>
                                          <p:attrName>style.visibility</p:attrName>
                                        </p:attrNameLst>
                                      </p:cBhvr>
                                      <p:to>
                                        <p:strVal val="visible"/>
                                      </p:to>
                                    </p:set>
                                    <p:animEffect filter="wipe(left)" transition="in">
                                      <p:cBhvr>
                                        <p:cTn id="37" dur="1500"/>
                                        <p:tgtEl>
                                          <p:spTgt spid="251">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1"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162" name=""/>
          <p:cNvPicPr>
            <a:picLocks noChangeAspect="0"/>
          </p:cNvPicPr>
          <p:nvPr/>
        </p:nvPicPr>
        <p:blipFill>
          <a:blip r:embed="rId3">
            <a:extLst/>
          </a:blip>
          <a:stretch>
            <a:fillRect/>
          </a:stretch>
        </p:blipFill>
        <p:spPr>
          <a:xfrm>
            <a:off x="440266" y="2791883"/>
            <a:ext cx="5416067" cy="6591962"/>
          </a:xfrm>
          <a:prstGeom prst="rect">
            <a:avLst/>
          </a:prstGeom>
        </p:spPr>
      </p:pic>
      <p:sp>
        <p:nvSpPr>
          <p:cNvPr id="163" name="Shape 163"/>
          <p:cNvSpPr/>
          <p:nvPr/>
        </p:nvSpPr>
        <p:spPr>
          <a:xfrm>
            <a:off x="5999096" y="2725395"/>
            <a:ext cx="6870436" cy="6724938"/>
          </a:xfrm>
          <a:prstGeom prst="rect">
            <a:avLst/>
          </a:prstGeom>
          <a:ln w="12700">
            <a:miter lim="400000"/>
          </a:ln>
          <a:effectLst>
            <a:outerShdw sx="100000" sy="100000" kx="0" ky="0" algn="b" rotWithShape="0" blurRad="63500" dist="63500" dir="266789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1500" indent="-571500" algn="l">
              <a:spcBef>
                <a:spcPts val="3600"/>
              </a:spcBef>
              <a:buSzPct val="43000"/>
              <a:buBlip>
                <a:blip r:embed="rId4"/>
              </a:buBlip>
              <a:defRPr sz="3600">
                <a:effectLst>
                  <a:outerShdw sx="100000" sy="100000" kx="0" ky="0" algn="b" rotWithShape="0" blurRad="63500" dist="63500" dir="2438360">
                    <a:srgbClr val="000000"/>
                  </a:outerShdw>
                </a:effectLst>
              </a:defRPr>
            </a:pPr>
            <a:r>
              <a:t>The Biblical concept of death is basically the idea of SEPARATION. </a:t>
            </a:r>
          </a:p>
          <a:p>
            <a:pPr marL="571500" indent="-571500" algn="l">
              <a:spcBef>
                <a:spcPts val="3600"/>
              </a:spcBef>
              <a:buSzPct val="43000"/>
              <a:buBlip>
                <a:blip r:embed="rId4"/>
              </a:buBlip>
              <a:defRPr sz="3600">
                <a:effectLst>
                  <a:outerShdw sx="100000" sy="100000" kx="0" ky="0" algn="b" rotWithShape="0" blurRad="63500" dist="63500" dir="2438360">
                    <a:srgbClr val="000000"/>
                  </a:outerShdw>
                </a:effectLst>
              </a:defRPr>
            </a:pPr>
            <a:r>
              <a:t>There are three different categories of death in the Bible:  Spiritual Death, Physical Death, and Second Death.</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5" presetID="3" grpId="1" fill="hold">
                                  <p:stCondLst>
                                    <p:cond delay="0"/>
                                  </p:stCondLst>
                                  <p:iterate type="el" backwards="0">
                                    <p:tmAbs val="0"/>
                                  </p:iterate>
                                  <p:childTnLst>
                                    <p:set>
                                      <p:cBhvr>
                                        <p:cTn id="6" fill="hold"/>
                                        <p:tgtEl>
                                          <p:spTgt spid="163">
                                            <p:txEl>
                                              <p:pRg st="1" end="1"/>
                                            </p:txEl>
                                          </p:spTgt>
                                        </p:tgtEl>
                                        <p:attrNameLst>
                                          <p:attrName>style.visibility</p:attrName>
                                        </p:attrNameLst>
                                      </p:cBhvr>
                                      <p:to>
                                        <p:strVal val="visible"/>
                                      </p:to>
                                    </p:set>
                                    <p:animEffect filter="blinds(vertical)" transition="in">
                                      <p:cBhvr>
                                        <p:cTn id="7" dur="1000"/>
                                        <p:tgtEl>
                                          <p:spTgt spid="16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3"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255" name=""/>
          <p:cNvPicPr>
            <a:picLocks noChangeAspect="0"/>
          </p:cNvPicPr>
          <p:nvPr/>
        </p:nvPicPr>
        <p:blipFill>
          <a:blip r:embed="rId3">
            <a:extLst/>
          </a:blip>
          <a:stretch>
            <a:fillRect/>
          </a:stretch>
        </p:blipFill>
        <p:spPr>
          <a:xfrm>
            <a:off x="816829" y="2513145"/>
            <a:ext cx="11371142" cy="1467643"/>
          </a:xfrm>
          <a:prstGeom prst="rect">
            <a:avLst/>
          </a:prstGeom>
          <a:effectLst>
            <a:outerShdw sx="100000" sy="100000" kx="0" ky="0" algn="b" rotWithShape="0" blurRad="63500" dist="0" dir="16200000">
              <a:srgbClr val="000000">
                <a:alpha val="50000"/>
              </a:srgbClr>
            </a:outerShdw>
          </a:effectLst>
        </p:spPr>
      </p:pic>
      <p:sp>
        <p:nvSpPr>
          <p:cNvPr id="256" name="Shape 256"/>
          <p:cNvSpPr/>
          <p:nvPr/>
        </p:nvSpPr>
        <p:spPr>
          <a:xfrm>
            <a:off x="578646" y="4083627"/>
            <a:ext cx="11847507" cy="3534208"/>
          </a:xfrm>
          <a:prstGeom prst="rect">
            <a:avLst/>
          </a:prstGeom>
          <a:ln w="12700">
            <a:miter lim="400000"/>
          </a:ln>
          <a:effectLst>
            <a:outerShdw sx="100000" sy="100000" kx="0" ky="0" algn="b" rotWithShape="0" blurRad="635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5000">
                <a:effectLst>
                  <a:outerShdw sx="100000" sy="100000" kx="0" ky="0" algn="b" rotWithShape="0" blurRad="63500" dist="63500" dir="2330913">
                    <a:srgbClr val="000000"/>
                  </a:outerShdw>
                </a:effectLst>
              </a:defRPr>
            </a:pPr>
            <a:r>
              <a:t>Romans 6:23 (NKJV)</a:t>
            </a:r>
          </a:p>
          <a:p>
            <a:pPr>
              <a:defRPr sz="5400">
                <a:effectLst>
                  <a:outerShdw sx="100000" sy="100000" kx="0" ky="0" algn="b" rotWithShape="0" blurRad="63500" dist="63500" dir="2330913">
                    <a:srgbClr val="000000"/>
                  </a:outerShdw>
                </a:effectLst>
                <a:latin typeface="Chalkboard"/>
                <a:ea typeface="Chalkboard"/>
                <a:cs typeface="Chalkboard"/>
                <a:sym typeface="Chalkboard"/>
              </a:defRPr>
            </a:pPr>
            <a:r>
              <a:rPr baseline="31999"/>
              <a:t>23</a:t>
            </a:r>
            <a:r>
              <a:t> For the wages of sin </a:t>
            </a:r>
            <a:r>
              <a:t>is</a:t>
            </a:r>
            <a:r>
              <a:t> death, but the gift of God </a:t>
            </a:r>
            <a:r>
              <a:t>is</a:t>
            </a:r>
            <a:r>
              <a:t> eternal life in Christ Jesus our Lord.</a:t>
            </a:r>
          </a:p>
        </p:txBody>
      </p:sp>
      <p:sp>
        <p:nvSpPr>
          <p:cNvPr id="257" name="Shape 257"/>
          <p:cNvSpPr/>
          <p:nvPr/>
        </p:nvSpPr>
        <p:spPr>
          <a:xfrm>
            <a:off x="1186069" y="7851631"/>
            <a:ext cx="10632661" cy="1467138"/>
          </a:xfrm>
          <a:prstGeom prst="rect">
            <a:avLst/>
          </a:prstGeom>
          <a:ln w="12700">
            <a:miter lim="400000"/>
          </a:ln>
          <a:effectLst>
            <a:outerShdw sx="100000" sy="100000" kx="0" ky="0" algn="b" rotWithShape="0" blurRad="63500" dist="508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600"/>
              </a:spcBef>
              <a:defRPr sz="3600">
                <a:effectLst>
                  <a:outerShdw sx="100000" sy="100000" kx="0" ky="0" algn="b" rotWithShape="0" blurRad="76200" dist="63500" dir="3260359">
                    <a:srgbClr val="000000"/>
                  </a:outerShdw>
                </a:effectLst>
              </a:defRPr>
            </a:lvl1pPr>
          </a:lstStyle>
          <a:p>
            <a:pPr/>
            <a:r>
              <a:t>You have a choice “Life or Death” -    (Deut 30:19-20; Rom 6:16-19)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pasted-image.tiff"/>
          <p:cNvPicPr>
            <a:picLocks noChangeAspect="0"/>
          </p:cNvPicPr>
          <p:nvPr/>
        </p:nvPicPr>
        <p:blipFill>
          <a:blip r:embed="rId2">
            <a:extLst/>
          </a:blip>
          <a:stretch>
            <a:fillRect/>
          </a:stretch>
        </p:blipFill>
        <p:spPr>
          <a:xfrm>
            <a:off x="0" y="-4274"/>
            <a:ext cx="13004800" cy="9762149"/>
          </a:xfrm>
          <a:prstGeom prst="rect">
            <a:avLst/>
          </a:prstGeom>
          <a:ln w="88900">
            <a:miter lim="400000"/>
          </a:ln>
        </p:spPr>
      </p:pic>
      <p:pic>
        <p:nvPicPr>
          <p:cNvPr id="261" name="pasted-image.tiff"/>
          <p:cNvPicPr>
            <a:picLocks noChangeAspect="1"/>
          </p:cNvPicPr>
          <p:nvPr/>
        </p:nvPicPr>
        <p:blipFill>
          <a:blip r:embed="rId3">
            <a:extLst/>
          </a:blip>
          <a:stretch>
            <a:fillRect/>
          </a:stretch>
        </p:blipFill>
        <p:spPr>
          <a:xfrm>
            <a:off x="423233" y="-355233"/>
            <a:ext cx="9437073" cy="3656866"/>
          </a:xfrm>
          <a:prstGeom prst="rect">
            <a:avLst/>
          </a:prstGeom>
          <a:ln w="88900">
            <a:miter lim="400000"/>
          </a:ln>
        </p:spPr>
      </p:pic>
      <p:sp>
        <p:nvSpPr>
          <p:cNvPr id="262" name="Shape 262"/>
          <p:cNvSpPr/>
          <p:nvPr/>
        </p:nvSpPr>
        <p:spPr>
          <a:xfrm>
            <a:off x="1473115" y="4969933"/>
            <a:ext cx="9110304" cy="1066801"/>
          </a:xfrm>
          <a:prstGeom prst="rect">
            <a:avLst/>
          </a:prstGeom>
          <a:ln w="12700">
            <a:miter lim="400000"/>
          </a:ln>
          <a:effectLst>
            <a:outerShdw sx="100000" sy="100000" kx="0" ky="0" algn="b" rotWithShape="0" blurRad="63500" dist="63500" dir="27962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4200"/>
              </a:spcBef>
              <a:defRPr sz="6600">
                <a:solidFill>
                  <a:schemeClr val="accent1">
                    <a:hueOff val="378192"/>
                    <a:satOff val="30564"/>
                    <a:lumOff val="24900"/>
                  </a:schemeClr>
                </a:solidFill>
                <a:effectLst>
                  <a:outerShdw sx="100000" sy="100000" kx="0" ky="0" algn="b" rotWithShape="0" blurRad="50800" dist="63500" dir="2402619">
                    <a:srgbClr val="000000"/>
                  </a:outerShdw>
                </a:effectLst>
                <a:latin typeface="Chiller"/>
                <a:ea typeface="Chiller"/>
                <a:cs typeface="Chiller"/>
                <a:sym typeface="Chiller"/>
              </a:defRPr>
            </a:lvl1pPr>
          </a:lstStyle>
          <a:p>
            <a:pPr/>
            <a:r>
              <a:t>Luke 9:60; 1 Tim 5:6; 1 Pet 4:6</a:t>
            </a:r>
          </a:p>
        </p:txBody>
      </p:sp>
      <p:sp>
        <p:nvSpPr>
          <p:cNvPr id="263" name="Shape 263"/>
          <p:cNvSpPr/>
          <p:nvPr/>
        </p:nvSpPr>
        <p:spPr>
          <a:xfrm>
            <a:off x="2658570" y="5701075"/>
            <a:ext cx="7213527" cy="1574801"/>
          </a:xfrm>
          <a:prstGeom prst="rect">
            <a:avLst/>
          </a:prstGeom>
          <a:ln w="12700">
            <a:miter lim="400000"/>
          </a:ln>
          <a:effectLst>
            <a:outerShdw sx="100000" sy="100000" kx="0" ky="0" algn="b" rotWithShape="0" blurRad="63500" dist="63500" dir="25353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4200"/>
              </a:spcBef>
              <a:defRPr sz="10000">
                <a:solidFill>
                  <a:schemeClr val="accent1">
                    <a:hueOff val="378192"/>
                    <a:satOff val="30564"/>
                    <a:lumOff val="24900"/>
                  </a:schemeClr>
                </a:solidFill>
                <a:effectLst>
                  <a:outerShdw sx="100000" sy="100000" kx="0" ky="0" algn="b" rotWithShape="0" blurRad="50800" dist="63500" dir="2402619">
                    <a:srgbClr val="000000"/>
                  </a:outerShdw>
                </a:effectLst>
                <a:latin typeface="Chiller"/>
                <a:ea typeface="Chiller"/>
                <a:cs typeface="Chiller"/>
                <a:sym typeface="Chiller"/>
              </a:defRPr>
            </a:lvl1pPr>
          </a:lstStyle>
          <a:p>
            <a:pPr/>
            <a:r>
              <a:t>Ephesians 2:1-10</a:t>
            </a:r>
          </a:p>
        </p:txBody>
      </p:sp>
      <p:pic>
        <p:nvPicPr>
          <p:cNvPr id="264" name=""/>
          <p:cNvPicPr>
            <a:picLocks noChangeAspect="0"/>
          </p:cNvPicPr>
          <p:nvPr/>
        </p:nvPicPr>
        <p:blipFill>
          <a:blip r:embed="rId4">
            <a:extLst/>
          </a:blip>
          <a:stretch>
            <a:fillRect/>
          </a:stretch>
        </p:blipFill>
        <p:spPr>
          <a:xfrm>
            <a:off x="-1" y="6657121"/>
            <a:ext cx="13004802" cy="32281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263"/>
                                        </p:tgtEl>
                                        <p:attrNameLst>
                                          <p:attrName>style.visibility</p:attrName>
                                        </p:attrNameLst>
                                      </p:cBhvr>
                                      <p:to>
                                        <p:strVal val="visible"/>
                                      </p:to>
                                    </p:set>
                                    <p:anim calcmode="lin" valueType="num">
                                      <p:cBhvr>
                                        <p:cTn id="7" dur="2500" fill="hold"/>
                                        <p:tgtEl>
                                          <p:spTgt spid="263"/>
                                        </p:tgtEl>
                                        <p:attrNameLst>
                                          <p:attrName>ppt_w</p:attrName>
                                        </p:attrNameLst>
                                      </p:cBhvr>
                                      <p:tavLst>
                                        <p:tav tm="0">
                                          <p:val>
                                            <p:strVal val="4*#ppt_w"/>
                                          </p:val>
                                        </p:tav>
                                        <p:tav tm="100000">
                                          <p:val>
                                            <p:strVal val="#ppt_w"/>
                                          </p:val>
                                        </p:tav>
                                      </p:tavLst>
                                    </p:anim>
                                    <p:anim calcmode="lin" valueType="num">
                                      <p:cBhvr>
                                        <p:cTn id="8" dur="2500" fill="hold"/>
                                        <p:tgtEl>
                                          <p:spTgt spid="26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266" name="Table 266"/>
          <p:cNvGraphicFramePr/>
          <p:nvPr/>
        </p:nvGraphicFramePr>
        <p:xfrm>
          <a:off x="334433" y="336086"/>
          <a:ext cx="9623227" cy="909412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9395044"/>
                <a:gridCol w="3000486"/>
              </a:tblGrid>
              <a:tr h="9081426">
                <a:tc gridSpan="2">
                  <a:txBody>
                    <a:bodyPr/>
                    <a:lstStyle/>
                    <a:p>
                      <a:pPr algn="l" defTabSz="914400">
                        <a:tabLst>
                          <a:tab pos="1295400" algn="l"/>
                        </a:tabLst>
                        <a:defRPr>
                          <a:solidFill>
                            <a:srgbClr val="000000"/>
                          </a:solidFill>
                        </a:defRPr>
                      </a:pPr>
                      <a:r>
                        <a:rPr sz="1700">
                          <a:solidFill>
                            <a:schemeClr val="accent3">
                              <a:hueOff val="-74787"/>
                              <a:lumOff val="12067"/>
                            </a:schemeClr>
                          </a:solidFill>
                          <a:effectLst>
                            <a:outerShdw sx="100000" sy="100000" kx="0" ky="0" algn="b" rotWithShape="0" blurRad="63500" dist="3302" dir="5400000">
                              <a:srgbClr val="000000">
                                <a:alpha val="40000"/>
                              </a:srgbClr>
                            </a:outerShdw>
                          </a:effectLst>
                          <a:latin typeface="Verdana"/>
                          <a:ea typeface="Verdana"/>
                          <a:cs typeface="Verdana"/>
                          <a:sym typeface="Verdana"/>
                        </a:rPr>
                        <a:t>The multitudes, the crowds of people
Nameless sea of humanity
Undone by sin, the walking dead
The heart of Jesus longs for these
Deceived and loving their deception
Plunging deeper into sin
They think not that the Lord is watching
They feel no need to repent
Death approaches yet they mock
No fear of God before their eyes
But judgment waits beyond this life
Before the Christ they have despised
As I look into each face
Their countenance shows forth no life
And my heart breaks, they are so lost
And yet they see no need for Christ
My heart is deeply stirred within me
I can sit no longer idly by 
As precious souls that Jesus loves
Are doomed to the eternal fires
So let me be an instrument
A vessel for the Masters use
A life surrendered to His plans
To be used as He would choose
Also I heard the voice of the Lord, saying: "Whom shall I send, And who will go for Us?" Then I said, "Here am I! Send me." Isaiah 6:8</a:t>
                      </a:r>
                    </a:p>
                  </a:txBody>
                  <a:tcPr marL="12700" marR="12700" marT="12700" marB="12700" anchor="ctr" anchorCtr="0" horzOverflow="overflow"/>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pasted-image.pdf"/>
          <p:cNvPicPr>
            <a:picLocks noChangeAspect="1"/>
          </p:cNvPicPr>
          <p:nvPr/>
        </p:nvPicPr>
        <p:blipFill>
          <a:blip r:embed="rId2">
            <a:extLst/>
          </a:blip>
          <a:stretch>
            <a:fillRect/>
          </a:stretch>
        </p:blipFill>
        <p:spPr>
          <a:xfrm>
            <a:off x="-7060" y="-17995"/>
            <a:ext cx="13004801" cy="9753601"/>
          </a:xfrm>
          <a:prstGeom prst="rect">
            <a:avLst/>
          </a:prstGeom>
          <a:ln w="88900">
            <a:miter lim="400000"/>
          </a:ln>
        </p:spPr>
      </p:pic>
      <p:sp>
        <p:nvSpPr>
          <p:cNvPr id="269" name="Shape 269"/>
          <p:cNvSpPr/>
          <p:nvPr/>
        </p:nvSpPr>
        <p:spPr>
          <a:xfrm>
            <a:off x="167099" y="-33867"/>
            <a:ext cx="12670602" cy="782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6600">
                <a:solidFill>
                  <a:srgbClr val="000000"/>
                </a:solidFill>
                <a:latin typeface="Abject Failure"/>
                <a:ea typeface="Abject Failure"/>
                <a:cs typeface="Abject Failure"/>
                <a:sym typeface="Abject Failure"/>
              </a:defRPr>
            </a:pPr>
            <a:r>
              <a:t>Romans 7:7–12 (NKJV)</a:t>
            </a:r>
          </a:p>
          <a:p>
            <a:pPr>
              <a:defRPr sz="4900">
                <a:solidFill>
                  <a:srgbClr val="000000"/>
                </a:solidFill>
                <a:latin typeface="Helvetica"/>
                <a:ea typeface="Helvetica"/>
                <a:cs typeface="Helvetica"/>
                <a:sym typeface="Helvetica"/>
              </a:defRPr>
            </a:pPr>
            <a:r>
              <a:rPr baseline="31999"/>
              <a:t>7</a:t>
            </a:r>
            <a:r>
              <a:t> What shall we say then? </a:t>
            </a:r>
            <a:r>
              <a:rPr i="1"/>
              <a:t>Is</a:t>
            </a:r>
            <a:r>
              <a:t> the law sin? Certainly not! On the contrary, I would not have known sin except through the law. For I would not have known covetousness unless the law had said, </a:t>
            </a:r>
            <a:r>
              <a:rPr i="1"/>
              <a:t>“You shall not covet.”</a:t>
            </a:r>
            <a:r>
              <a:t> </a:t>
            </a:r>
            <a:r>
              <a:rPr baseline="31999"/>
              <a:t>8</a:t>
            </a:r>
            <a:r>
              <a:t> But sin, taking opportunity by the commandment, produced in me all </a:t>
            </a:r>
            <a:r>
              <a:rPr i="1"/>
              <a:t>manner of evil</a:t>
            </a:r>
            <a:r>
              <a:t> desire. For apart from the law sin </a:t>
            </a:r>
            <a:r>
              <a:rPr i="1"/>
              <a:t>was</a:t>
            </a:r>
            <a:r>
              <a:t> dead.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pasted-image.pdf"/>
          <p:cNvPicPr>
            <a:picLocks noChangeAspect="1"/>
          </p:cNvPicPr>
          <p:nvPr/>
        </p:nvPicPr>
        <p:blipFill>
          <a:blip r:embed="rId2">
            <a:extLst/>
          </a:blip>
          <a:stretch>
            <a:fillRect/>
          </a:stretch>
        </p:blipFill>
        <p:spPr>
          <a:xfrm>
            <a:off x="-7060" y="-17995"/>
            <a:ext cx="13004801" cy="9753601"/>
          </a:xfrm>
          <a:prstGeom prst="rect">
            <a:avLst/>
          </a:prstGeom>
          <a:ln w="88900">
            <a:miter lim="400000"/>
          </a:ln>
        </p:spPr>
      </p:pic>
      <p:sp>
        <p:nvSpPr>
          <p:cNvPr id="272" name="Shape 272"/>
          <p:cNvSpPr/>
          <p:nvPr/>
        </p:nvSpPr>
        <p:spPr>
          <a:xfrm>
            <a:off x="97718" y="-33867"/>
            <a:ext cx="12809363" cy="782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6600">
                <a:solidFill>
                  <a:srgbClr val="000000"/>
                </a:solidFill>
                <a:latin typeface="Abject Failure"/>
                <a:ea typeface="Abject Failure"/>
                <a:cs typeface="Abject Failure"/>
                <a:sym typeface="Abject Failure"/>
              </a:defRPr>
            </a:pPr>
            <a:r>
              <a:t>Romans 7:7–12 (NKJV)</a:t>
            </a:r>
          </a:p>
          <a:p>
            <a:pPr>
              <a:defRPr sz="4900">
                <a:solidFill>
                  <a:srgbClr val="000000"/>
                </a:solidFill>
                <a:latin typeface="Helvetica"/>
                <a:ea typeface="Helvetica"/>
                <a:cs typeface="Helvetica"/>
                <a:sym typeface="Helvetica"/>
              </a:defRPr>
            </a:pPr>
            <a:r>
              <a:rPr baseline="31999"/>
              <a:t>9</a:t>
            </a:r>
            <a:r>
              <a:t> I was alive once without the law, but when the commandment came, sin revived and I died. </a:t>
            </a:r>
            <a:r>
              <a:rPr baseline="31999"/>
              <a:t>10</a:t>
            </a:r>
            <a:r>
              <a:t> And the commandment, which </a:t>
            </a:r>
            <a:r>
              <a:rPr i="1"/>
              <a:t>was</a:t>
            </a:r>
            <a:r>
              <a:t> to </a:t>
            </a:r>
            <a:r>
              <a:rPr i="1"/>
              <a:t>bring</a:t>
            </a:r>
            <a:r>
              <a:t> life, I found to </a:t>
            </a:r>
            <a:r>
              <a:rPr i="1"/>
              <a:t>bring</a:t>
            </a:r>
            <a:r>
              <a:t> death. </a:t>
            </a:r>
            <a:r>
              <a:rPr baseline="31999"/>
              <a:t>11</a:t>
            </a:r>
            <a:r>
              <a:t> For sin, taking occasion by the commandment, deceived me, and by it killed </a:t>
            </a:r>
            <a:r>
              <a:rPr i="1"/>
              <a:t>me</a:t>
            </a:r>
            <a:r>
              <a:t>. </a:t>
            </a:r>
            <a:r>
              <a:rPr baseline="31999"/>
              <a:t>12</a:t>
            </a:r>
            <a:r>
              <a:t> Therefore the law </a:t>
            </a:r>
            <a:r>
              <a:rPr i="1"/>
              <a:t>is</a:t>
            </a:r>
            <a:r>
              <a:t> holy, and the commandment holy and just and good.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nvSpPr>
        <p:spPr>
          <a:xfrm>
            <a:off x="347133" y="4241800"/>
            <a:ext cx="5715596" cy="4961467"/>
          </a:xfrm>
          <a:prstGeom prst="roundRect">
            <a:avLst>
              <a:gd name="adj" fmla="val 3912"/>
            </a:avLst>
          </a:prstGeom>
          <a:blipFill>
            <a:blip r:embed="rId2"/>
          </a:blipFill>
          <a:ln w="12700">
            <a:miter lim="400000"/>
          </a:ln>
          <a:effectLst>
            <a:outerShdw sx="100000" sy="100000" kx="0" ky="0" algn="b" rotWithShape="0" blurRad="63500" dist="0" dir="16200000">
              <a:srgbClr val="000000">
                <a:alpha val="50000"/>
              </a:srgbClr>
            </a:outerShdw>
          </a:effectLst>
        </p:spPr>
        <p:txBody>
          <a:bodyPr lIns="50800" tIns="50800" rIns="50800" bIns="50800" anchor="ctr"/>
          <a:lstStyle/>
          <a:p>
            <a:pPr>
              <a:defRPr sz="3200">
                <a:effectLst>
                  <a:outerShdw sx="100000" sy="100000" kx="0" ky="0" algn="b" rotWithShape="0" blurRad="63500" dist="25400" dir="2700000">
                    <a:srgbClr val="000000">
                      <a:alpha val="70000"/>
                    </a:srgbClr>
                  </a:outerShdw>
                </a:effectLst>
              </a:defRPr>
            </a:pPr>
          </a:p>
        </p:txBody>
      </p:sp>
      <p:pic>
        <p:nvPicPr>
          <p:cNvPr id="166" name="pasted-image.tiff"/>
          <p:cNvPicPr>
            <a:picLocks noChangeAspect="0"/>
          </p:cNvPicPr>
          <p:nvPr/>
        </p:nvPicPr>
        <p:blipFill>
          <a:blip r:embed="rId3">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167" name=""/>
          <p:cNvPicPr>
            <a:picLocks noChangeAspect="0"/>
          </p:cNvPicPr>
          <p:nvPr/>
        </p:nvPicPr>
        <p:blipFill>
          <a:blip r:embed="rId4">
            <a:extLst/>
          </a:blip>
          <a:stretch>
            <a:fillRect/>
          </a:stretch>
        </p:blipFill>
        <p:spPr>
          <a:xfrm>
            <a:off x="304984" y="2599917"/>
            <a:ext cx="12394833" cy="1107833"/>
          </a:xfrm>
          <a:prstGeom prst="rect">
            <a:avLst/>
          </a:prstGeom>
          <a:effectLst>
            <a:outerShdw sx="100000" sy="100000" kx="0" ky="0" algn="b" rotWithShape="0" blurRad="63500" dist="0" dir="16200000">
              <a:srgbClr val="000000">
                <a:alpha val="50000"/>
              </a:srgbClr>
            </a:outerShdw>
          </a:effectLst>
        </p:spPr>
      </p:pic>
      <p:sp>
        <p:nvSpPr>
          <p:cNvPr id="168" name="Shape 168"/>
          <p:cNvSpPr/>
          <p:nvPr/>
        </p:nvSpPr>
        <p:spPr>
          <a:xfrm>
            <a:off x="6365644" y="4026982"/>
            <a:ext cx="6426926" cy="5391102"/>
          </a:xfrm>
          <a:prstGeom prst="rect">
            <a:avLst/>
          </a:prstGeom>
          <a:ln w="12700">
            <a:miter lim="400000"/>
          </a:ln>
          <a:effectLst>
            <a:outerShdw sx="100000" sy="100000" kx="0" ky="0" algn="b" rotWithShape="0" blurRad="762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600"/>
              </a:spcBef>
              <a:defRPr>
                <a:effectLst>
                  <a:outerShdw sx="100000" sy="100000" kx="0" ky="0" algn="b" rotWithShape="0" blurRad="12700" dist="63500" dir="1750411">
                    <a:srgbClr val="000000"/>
                  </a:outerShdw>
                </a:effectLst>
              </a:defRPr>
            </a:pPr>
            <a:r>
              <a:rPr>
                <a:solidFill>
                  <a:schemeClr val="accent2"/>
                </a:solidFill>
              </a:rPr>
              <a:t>Those physically dead but spiritually alive</a:t>
            </a:r>
            <a:r>
              <a:t> -</a:t>
            </a:r>
            <a:r>
              <a:rPr sz="3200"/>
              <a:t> “God is not the God of the dead, but the living”</a:t>
            </a:r>
            <a:r>
              <a:t> - </a:t>
            </a:r>
            <a:r>
              <a:rPr sz="4000">
                <a:latin typeface="Chalkboard"/>
                <a:ea typeface="Chalkboard"/>
                <a:cs typeface="Chalkboard"/>
                <a:sym typeface="Chalkboard"/>
              </a:rPr>
              <a:t>Luke 20:35-38</a:t>
            </a:r>
          </a:p>
          <a:p>
            <a:pPr>
              <a:spcBef>
                <a:spcPts val="600"/>
              </a:spcBef>
              <a:defRPr sz="3800">
                <a:effectLst>
                  <a:outerShdw sx="100000" sy="100000" kx="0" ky="0" algn="b" rotWithShape="0" blurRad="12700" dist="63500" dir="1750411">
                    <a:srgbClr val="000000"/>
                  </a:outerShdw>
                </a:effectLst>
              </a:defRPr>
            </a:pPr>
            <a:r>
              <a:t>1 Cor 15:14-19,29-34; Luke 16:25; John 8:52,53; </a:t>
            </a:r>
          </a:p>
        </p:txBody>
      </p:sp>
      <p:sp>
        <p:nvSpPr>
          <p:cNvPr id="169" name="Shape 169"/>
          <p:cNvSpPr/>
          <p:nvPr/>
        </p:nvSpPr>
        <p:spPr>
          <a:xfrm>
            <a:off x="347133" y="4388427"/>
            <a:ext cx="5715596" cy="4668212"/>
          </a:xfrm>
          <a:prstGeom prst="rect">
            <a:avLst/>
          </a:prstGeom>
          <a:ln w="12700">
            <a:miter lim="400000"/>
          </a:ln>
          <a:effectLst>
            <a:outerShdw sx="100000" sy="100000" kx="0" ky="0" algn="b" rotWithShape="0" blurRad="63500" dist="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200">
                <a:effectLst>
                  <a:outerShdw sx="100000" sy="100000" kx="0" ky="0" algn="b" rotWithShape="0" blurRad="50800" dist="63500" dir="2465162">
                    <a:srgbClr val="000000"/>
                  </a:outerShdw>
                </a:effectLst>
                <a:latin typeface="Chalkboard"/>
                <a:ea typeface="Chalkboard"/>
                <a:cs typeface="Chalkboard"/>
                <a:sym typeface="Chalkboard"/>
              </a:defRPr>
            </a:pPr>
            <a:r>
              <a:t>Revelation 14:13 (NKJV)</a:t>
            </a:r>
          </a:p>
          <a:p>
            <a:pPr>
              <a:defRPr sz="3200">
                <a:effectLst>
                  <a:outerShdw sx="100000" sy="100000" kx="0" ky="0" algn="b" rotWithShape="0" blurRad="50800" dist="63500" dir="2465162">
                    <a:srgbClr val="000000"/>
                  </a:outerShdw>
                </a:effectLst>
                <a:latin typeface="Chalkboard"/>
                <a:ea typeface="Chalkboard"/>
                <a:cs typeface="Chalkboard"/>
                <a:sym typeface="Chalkboard"/>
              </a:defRPr>
            </a:pPr>
            <a:r>
              <a:rPr baseline="31999"/>
              <a:t>13</a:t>
            </a:r>
            <a:r>
              <a:t> Then I heard a voice from heaven saying to me, “Write: ‘Blessed </a:t>
            </a:r>
            <a:r>
              <a:t>are</a:t>
            </a:r>
            <a:r>
              <a:t> the dead who die in the Lord from now on.’ ” “Yes,” says the Spirit, “that they may rest from their labors, and their works follow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fade" transition="in">
                                      <p:cBhvr>
                                        <p:cTn id="7" dur="15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1" name=""/>
          <p:cNvPicPr>
            <a:picLocks noChangeAspect="0"/>
          </p:cNvPicPr>
          <p:nvPr/>
        </p:nvPicPr>
        <p:blipFill>
          <a:blip r:embed="rId2">
            <a:extLst/>
          </a:blip>
          <a:stretch>
            <a:fillRect/>
          </a:stretch>
        </p:blipFill>
        <p:spPr>
          <a:xfrm>
            <a:off x="304984" y="2599917"/>
            <a:ext cx="12394833" cy="1107833"/>
          </a:xfrm>
          <a:prstGeom prst="rect">
            <a:avLst/>
          </a:prstGeom>
          <a:effectLst>
            <a:outerShdw sx="100000" sy="100000" kx="0" ky="0" algn="b" rotWithShape="0" blurRad="63500" dist="0" dir="16200000">
              <a:srgbClr val="000000">
                <a:alpha val="50000"/>
              </a:srgbClr>
            </a:outerShdw>
          </a:effectLst>
        </p:spPr>
      </p:pic>
      <p:sp>
        <p:nvSpPr>
          <p:cNvPr id="172" name="Shape 172"/>
          <p:cNvSpPr/>
          <p:nvPr/>
        </p:nvSpPr>
        <p:spPr>
          <a:xfrm>
            <a:off x="347133" y="4241800"/>
            <a:ext cx="5715596" cy="4961467"/>
          </a:xfrm>
          <a:prstGeom prst="roundRect">
            <a:avLst>
              <a:gd name="adj" fmla="val 10325"/>
            </a:avLst>
          </a:prstGeom>
          <a:solidFill>
            <a:srgbClr val="000000"/>
          </a:solidFill>
          <a:ln w="63500">
            <a:solidFill>
              <a:srgbClr val="000000"/>
            </a:solidFill>
            <a:miter lim="400000"/>
          </a:ln>
          <a:effectLst>
            <a:outerShdw sx="100000" sy="100000" kx="0" ky="0" algn="b" rotWithShape="0" blurRad="63500" dist="0" dir="16200000">
              <a:srgbClr val="000000">
                <a:alpha val="50000"/>
              </a:srgbClr>
            </a:outerShdw>
          </a:effectLst>
        </p:spPr>
        <p:txBody>
          <a:bodyPr lIns="50800" tIns="50800" rIns="50800" bIns="50800" anchor="ctr"/>
          <a:lstStyle/>
          <a:p>
            <a:pPr>
              <a:defRPr sz="3200">
                <a:effectLst>
                  <a:outerShdw sx="100000" sy="100000" kx="0" ky="0" algn="b" rotWithShape="0" blurRad="63500" dist="25400" dir="2700000">
                    <a:srgbClr val="000000">
                      <a:alpha val="70000"/>
                    </a:srgbClr>
                  </a:outerShdw>
                </a:effectLst>
              </a:defRPr>
            </a:pPr>
          </a:p>
        </p:txBody>
      </p:sp>
      <p:pic>
        <p:nvPicPr>
          <p:cNvPr id="173" name="pasted-image.tiff"/>
          <p:cNvPicPr>
            <a:picLocks noChangeAspect="0"/>
          </p:cNvPicPr>
          <p:nvPr/>
        </p:nvPicPr>
        <p:blipFill>
          <a:blip r:embed="rId3">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sp>
        <p:nvSpPr>
          <p:cNvPr id="174" name="Shape 174"/>
          <p:cNvSpPr/>
          <p:nvPr/>
        </p:nvSpPr>
        <p:spPr>
          <a:xfrm>
            <a:off x="6348711" y="4109869"/>
            <a:ext cx="6426926" cy="5225328"/>
          </a:xfrm>
          <a:prstGeom prst="rect">
            <a:avLst/>
          </a:prstGeom>
          <a:ln w="12700">
            <a:miter lim="400000"/>
          </a:ln>
          <a:effectLst>
            <a:outerShdw sx="100000" sy="100000" kx="0" ky="0" algn="b" rotWithShape="0" blurRad="762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600"/>
              </a:spcBef>
              <a:defRPr sz="4600"/>
            </a:pPr>
            <a:r>
              <a:rPr>
                <a:solidFill>
                  <a:schemeClr val="accent2"/>
                </a:solidFill>
              </a:rPr>
              <a:t>Those physically dead &amp; eternally separated from God - </a:t>
            </a:r>
            <a:endParaRPr>
              <a:solidFill>
                <a:schemeClr val="accent2"/>
              </a:solidFill>
            </a:endParaRPr>
          </a:p>
          <a:p>
            <a:pPr>
              <a:spcBef>
                <a:spcPts val="600"/>
              </a:spcBef>
            </a:pPr>
            <a:r>
              <a:t>Luke 16:22-31; 1 Pet 3:18-20; Mat 7:23; 25:41,46; Rev 21:8</a:t>
            </a:r>
          </a:p>
        </p:txBody>
      </p:sp>
      <p:sp>
        <p:nvSpPr>
          <p:cNvPr id="175" name="Shape 175"/>
          <p:cNvSpPr/>
          <p:nvPr/>
        </p:nvSpPr>
        <p:spPr>
          <a:xfrm>
            <a:off x="347133" y="4579853"/>
            <a:ext cx="5715596" cy="4285360"/>
          </a:xfrm>
          <a:prstGeom prst="rect">
            <a:avLst/>
          </a:prstGeom>
          <a:ln w="12700">
            <a:miter lim="400000"/>
          </a:ln>
          <a:effectLst>
            <a:outerShdw sx="100000" sy="100000" kx="0" ky="0" algn="b" rotWithShape="0" blurRad="63500" dist="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300">
                <a:effectLst>
                  <a:outerShdw sx="100000" sy="100000" kx="0" ky="0" algn="b" rotWithShape="0" blurRad="50800" dist="63500" dir="2465162">
                    <a:srgbClr val="000000"/>
                  </a:outerShdw>
                </a:effectLst>
                <a:latin typeface="Chalkboard"/>
                <a:ea typeface="Chalkboard"/>
                <a:cs typeface="Chalkboard"/>
                <a:sym typeface="Chalkboard"/>
              </a:defRPr>
            </a:pPr>
            <a:r>
              <a:t>Proverbs 14:32 (NKJV)</a:t>
            </a:r>
          </a:p>
          <a:p>
            <a:pPr>
              <a:defRPr sz="4300">
                <a:effectLst>
                  <a:outerShdw sx="100000" sy="100000" kx="0" ky="0" algn="b" rotWithShape="0" blurRad="50800" dist="63500" dir="2465162">
                    <a:srgbClr val="000000"/>
                  </a:outerShdw>
                </a:effectLst>
                <a:latin typeface="Chalkboard"/>
                <a:ea typeface="Chalkboard"/>
                <a:cs typeface="Chalkboard"/>
                <a:sym typeface="Chalkboard"/>
              </a:defRPr>
            </a:pPr>
            <a:r>
              <a:rPr baseline="31999"/>
              <a:t>32</a:t>
            </a:r>
            <a:r>
              <a:t> The wicked is banished in his wickedness, But the righteous has a refuge in his death.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4">
                                            <p:txEl>
                                              <p:pRg st="1" end="1"/>
                                            </p:txEl>
                                          </p:spTgt>
                                        </p:tgtEl>
                                        <p:attrNameLst>
                                          <p:attrName>style.visibility</p:attrName>
                                        </p:attrNameLst>
                                      </p:cBhvr>
                                      <p:to>
                                        <p:strVal val="visible"/>
                                      </p:to>
                                    </p:set>
                                    <p:animEffect filter="fade" transition="in">
                                      <p:cBhvr>
                                        <p:cTn id="7" dur="1500"/>
                                        <p:tgtEl>
                                          <p:spTgt spid="17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4"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nvSpPr>
        <p:spPr>
          <a:xfrm>
            <a:off x="347133" y="4241800"/>
            <a:ext cx="5715596" cy="4961467"/>
          </a:xfrm>
          <a:prstGeom prst="roundRect">
            <a:avLst>
              <a:gd name="adj" fmla="val 3912"/>
            </a:avLst>
          </a:prstGeom>
          <a:blipFill>
            <a:blip r:embed="rId2"/>
          </a:blipFill>
          <a:ln w="12700">
            <a:miter lim="400000"/>
          </a:ln>
          <a:effectLst>
            <a:outerShdw sx="100000" sy="100000" kx="0" ky="0" algn="b" rotWithShape="0" blurRad="63500" dist="0" dir="16200000">
              <a:srgbClr val="000000">
                <a:alpha val="50000"/>
              </a:srgbClr>
            </a:outerShdw>
          </a:effectLst>
        </p:spPr>
        <p:txBody>
          <a:bodyPr lIns="50800" tIns="50800" rIns="50800" bIns="50800" anchor="ctr"/>
          <a:lstStyle/>
          <a:p>
            <a:pPr>
              <a:defRPr sz="3200">
                <a:effectLst>
                  <a:outerShdw sx="100000" sy="100000" kx="0" ky="0" algn="b" rotWithShape="0" blurRad="63500" dist="25400" dir="2700000">
                    <a:srgbClr val="000000">
                      <a:alpha val="70000"/>
                    </a:srgbClr>
                  </a:outerShdw>
                </a:effectLst>
              </a:defRPr>
            </a:pPr>
          </a:p>
        </p:txBody>
      </p:sp>
      <p:pic>
        <p:nvPicPr>
          <p:cNvPr id="178" name="pasted-image.tiff"/>
          <p:cNvPicPr>
            <a:picLocks noChangeAspect="0"/>
          </p:cNvPicPr>
          <p:nvPr/>
        </p:nvPicPr>
        <p:blipFill>
          <a:blip r:embed="rId3">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179" name=""/>
          <p:cNvPicPr>
            <a:picLocks noChangeAspect="0"/>
          </p:cNvPicPr>
          <p:nvPr/>
        </p:nvPicPr>
        <p:blipFill>
          <a:blip r:embed="rId4">
            <a:extLst/>
          </a:blip>
          <a:stretch>
            <a:fillRect/>
          </a:stretch>
        </p:blipFill>
        <p:spPr>
          <a:xfrm>
            <a:off x="2578615" y="2549622"/>
            <a:ext cx="7847570" cy="1208423"/>
          </a:xfrm>
          <a:prstGeom prst="rect">
            <a:avLst/>
          </a:prstGeom>
          <a:effectLst>
            <a:outerShdw sx="100000" sy="100000" kx="0" ky="0" algn="b" rotWithShape="0" blurRad="63500" dist="0" dir="16200000">
              <a:srgbClr val="000000">
                <a:alpha val="50000"/>
              </a:srgbClr>
            </a:outerShdw>
          </a:effectLst>
        </p:spPr>
      </p:pic>
      <p:sp>
        <p:nvSpPr>
          <p:cNvPr id="180" name="Shape 180"/>
          <p:cNvSpPr/>
          <p:nvPr/>
        </p:nvSpPr>
        <p:spPr>
          <a:xfrm>
            <a:off x="6365644" y="4192082"/>
            <a:ext cx="6426926" cy="5060902"/>
          </a:xfrm>
          <a:prstGeom prst="rect">
            <a:avLst/>
          </a:prstGeom>
          <a:ln w="12700">
            <a:miter lim="400000"/>
          </a:ln>
          <a:effectLst>
            <a:outerShdw sx="100000" sy="100000" kx="0" ky="0" algn="b" rotWithShape="0" blurRad="762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600"/>
              </a:spcBef>
              <a:defRPr sz="4900">
                <a:effectLst>
                  <a:outerShdw sx="100000" sy="100000" kx="0" ky="0" algn="b" rotWithShape="0" blurRad="12700" dist="63500" dir="1750411">
                    <a:srgbClr val="000000"/>
                  </a:outerShdw>
                </a:effectLst>
              </a:defRPr>
            </a:pPr>
            <a:r>
              <a:rPr>
                <a:solidFill>
                  <a:schemeClr val="accent2"/>
                </a:solidFill>
              </a:rPr>
              <a:t>Those physically alive &amp; spiritually alive - </a:t>
            </a:r>
            <a:endParaRPr>
              <a:solidFill>
                <a:schemeClr val="accent2"/>
              </a:solidFill>
            </a:endParaRPr>
          </a:p>
          <a:p>
            <a:pPr>
              <a:spcBef>
                <a:spcPts val="600"/>
              </a:spcBef>
              <a:defRPr sz="3800">
                <a:effectLst>
                  <a:outerShdw sx="100000" sy="100000" kx="0" ky="0" algn="b" rotWithShape="0" blurRad="12700" dist="63500" dir="1750411">
                    <a:srgbClr val="000000"/>
                  </a:outerShdw>
                </a:effectLst>
              </a:defRPr>
            </a:pPr>
            <a:r>
              <a:t>Rom 6:3-6; (dead to sin but alive to God - Rom 6:11-13; 8:10,11; Eph 2:1,5; Col 2:12,13</a:t>
            </a:r>
          </a:p>
        </p:txBody>
      </p:sp>
      <p:sp>
        <p:nvSpPr>
          <p:cNvPr id="181" name="Shape 181"/>
          <p:cNvSpPr/>
          <p:nvPr/>
        </p:nvSpPr>
        <p:spPr>
          <a:xfrm>
            <a:off x="347133" y="4388427"/>
            <a:ext cx="5715596" cy="4668212"/>
          </a:xfrm>
          <a:prstGeom prst="rect">
            <a:avLst/>
          </a:prstGeom>
          <a:ln w="12700">
            <a:miter lim="400000"/>
          </a:ln>
          <a:effectLst>
            <a:outerShdw sx="100000" sy="100000" kx="0" ky="0" algn="b" rotWithShape="0" blurRad="63500" dist="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200">
                <a:effectLst>
                  <a:outerShdw sx="100000" sy="100000" kx="0" ky="0" algn="b" rotWithShape="0" blurRad="50800" dist="63500" dir="2465162">
                    <a:srgbClr val="000000"/>
                  </a:outerShdw>
                </a:effectLst>
                <a:latin typeface="Chalkboard"/>
                <a:ea typeface="Chalkboard"/>
                <a:cs typeface="Chalkboard"/>
                <a:sym typeface="Chalkboard"/>
              </a:defRPr>
            </a:pPr>
            <a:r>
              <a:t>Romans 6:10–11 (NKJV)</a:t>
            </a:r>
          </a:p>
          <a:p>
            <a:pPr>
              <a:defRPr sz="3200">
                <a:effectLst>
                  <a:outerShdw sx="100000" sy="100000" kx="0" ky="0" algn="b" rotWithShape="0" blurRad="50800" dist="63500" dir="2465162">
                    <a:srgbClr val="000000"/>
                  </a:outerShdw>
                </a:effectLst>
                <a:latin typeface="Chalkboard"/>
                <a:ea typeface="Chalkboard"/>
                <a:cs typeface="Chalkboard"/>
                <a:sym typeface="Chalkboard"/>
              </a:defRPr>
            </a:pPr>
            <a:r>
              <a:rPr baseline="31999"/>
              <a:t>10</a:t>
            </a:r>
            <a:r>
              <a:t> For </a:t>
            </a:r>
            <a:r>
              <a:t>the death</a:t>
            </a:r>
            <a:r>
              <a:t> that He died, He died to sin once for all; but </a:t>
            </a:r>
            <a:r>
              <a:t>the life</a:t>
            </a:r>
            <a:r>
              <a:t> that He lives, He lives to God. </a:t>
            </a:r>
            <a:r>
              <a:rPr baseline="31999"/>
              <a:t>11</a:t>
            </a:r>
            <a:r>
              <a:t> Likewise you also, reckon yourselves to be dead indeed to sin, but alive to God in Christ Jesus our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0">
                                            <p:txEl>
                                              <p:pRg st="1" end="1"/>
                                            </p:txEl>
                                          </p:spTgt>
                                        </p:tgtEl>
                                        <p:attrNameLst>
                                          <p:attrName>style.visibility</p:attrName>
                                        </p:attrNameLst>
                                      </p:cBhvr>
                                      <p:to>
                                        <p:strVal val="visible"/>
                                      </p:to>
                                    </p:set>
                                    <p:animEffect filter="fade" transition="in">
                                      <p:cBhvr>
                                        <p:cTn id="7" dur="1500"/>
                                        <p:tgtEl>
                                          <p:spTgt spid="1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nvSpPr>
        <p:spPr>
          <a:xfrm>
            <a:off x="347133" y="4241800"/>
            <a:ext cx="5715596" cy="4961467"/>
          </a:xfrm>
          <a:prstGeom prst="roundRect">
            <a:avLst>
              <a:gd name="adj" fmla="val 3912"/>
            </a:avLst>
          </a:prstGeom>
          <a:solidFill>
            <a:srgbClr val="B7BAC0">
              <a:alpha val="54000"/>
            </a:srgbClr>
          </a:solidFill>
          <a:ln w="12700">
            <a:miter lim="400000"/>
          </a:ln>
        </p:spPr>
        <p:txBody>
          <a:bodyPr lIns="50800" tIns="50800" rIns="50800" bIns="50800" anchor="ctr"/>
          <a:lstStyle/>
          <a:p>
            <a:pPr>
              <a:defRPr sz="3200">
                <a:solidFill>
                  <a:srgbClr val="282A2F"/>
                </a:solidFill>
              </a:defRPr>
            </a:pPr>
          </a:p>
        </p:txBody>
      </p:sp>
      <p:pic>
        <p:nvPicPr>
          <p:cNvPr id="184" name="pasted-image.tiff"/>
          <p:cNvPicPr>
            <a:picLocks noChangeAspect="0"/>
          </p:cNvPicPr>
          <p:nvPr/>
        </p:nvPicPr>
        <p:blipFill>
          <a:blip r:embed="rId2">
            <a:extLst/>
          </a:blip>
          <a:stretch>
            <a:fillRect/>
          </a:stretch>
        </p:blipFill>
        <p:spPr>
          <a:xfrm>
            <a:off x="506941" y="-503966"/>
            <a:ext cx="11990918" cy="3454600"/>
          </a:xfrm>
          <a:prstGeom prst="rect">
            <a:avLst/>
          </a:prstGeom>
          <a:ln w="88900">
            <a:miter lim="400000"/>
          </a:ln>
          <a:effectLst>
            <a:outerShdw sx="100000" sy="100000" kx="0" ky="0" algn="b" rotWithShape="0" blurRad="88900" dist="114300" dir="2535321">
              <a:srgbClr val="000000"/>
            </a:outerShdw>
          </a:effectLst>
        </p:spPr>
      </p:pic>
      <p:pic>
        <p:nvPicPr>
          <p:cNvPr id="185" name=""/>
          <p:cNvPicPr>
            <a:picLocks noChangeAspect="0"/>
          </p:cNvPicPr>
          <p:nvPr/>
        </p:nvPicPr>
        <p:blipFill>
          <a:blip r:embed="rId3">
            <a:extLst/>
          </a:blip>
          <a:stretch>
            <a:fillRect/>
          </a:stretch>
        </p:blipFill>
        <p:spPr>
          <a:xfrm>
            <a:off x="334485" y="2631330"/>
            <a:ext cx="12441861" cy="1045007"/>
          </a:xfrm>
          <a:prstGeom prst="rect">
            <a:avLst/>
          </a:prstGeom>
          <a:effectLst>
            <a:outerShdw sx="100000" sy="100000" kx="0" ky="0" algn="b" rotWithShape="0" blurRad="63500" dist="0" dir="16200000">
              <a:srgbClr val="000000">
                <a:alpha val="50000"/>
              </a:srgbClr>
            </a:outerShdw>
          </a:effectLst>
        </p:spPr>
      </p:pic>
      <p:sp>
        <p:nvSpPr>
          <p:cNvPr id="186" name="Shape 186"/>
          <p:cNvSpPr/>
          <p:nvPr/>
        </p:nvSpPr>
        <p:spPr>
          <a:xfrm>
            <a:off x="6382578" y="4052045"/>
            <a:ext cx="6426926" cy="5340976"/>
          </a:xfrm>
          <a:prstGeom prst="rect">
            <a:avLst/>
          </a:prstGeom>
          <a:ln w="12700">
            <a:miter lim="400000"/>
          </a:ln>
          <a:effectLst>
            <a:outerShdw sx="100000" sy="100000" kx="0" ky="0" algn="b" rotWithShape="0" blurRad="76200" dist="6350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600"/>
              </a:spcBef>
              <a:defRPr sz="4700">
                <a:effectLst>
                  <a:outerShdw sx="100000" sy="100000" kx="0" ky="0" algn="b" rotWithShape="0" blurRad="12700" dist="63500" dir="1750411">
                    <a:srgbClr val="000000"/>
                  </a:outerShdw>
                </a:effectLst>
              </a:defRPr>
            </a:pPr>
            <a:r>
              <a:rPr>
                <a:solidFill>
                  <a:schemeClr val="accent2"/>
                </a:solidFill>
              </a:rPr>
              <a:t>Those physically alive but spiritually dead -</a:t>
            </a:r>
            <a:r>
              <a:t> </a:t>
            </a:r>
          </a:p>
          <a:p>
            <a:pPr>
              <a:spcBef>
                <a:spcPts val="600"/>
              </a:spcBef>
              <a:defRPr sz="3400">
                <a:effectLst>
                  <a:outerShdw sx="100000" sy="100000" kx="0" ky="0" algn="b" rotWithShape="0" blurRad="12700" dist="63500" dir="1750411">
                    <a:srgbClr val="000000"/>
                  </a:outerShdw>
                </a:effectLst>
                <a:latin typeface="Chalkboard"/>
                <a:ea typeface="Chalkboard"/>
                <a:cs typeface="Chalkboard"/>
                <a:sym typeface="Chalkboard"/>
              </a:defRPr>
            </a:pPr>
            <a:r>
              <a:t>Let the dead bury their own dead - Luke 9:60; </a:t>
            </a:r>
          </a:p>
          <a:p>
            <a:pPr>
              <a:spcBef>
                <a:spcPts val="600"/>
              </a:spcBef>
              <a:defRPr sz="3400">
                <a:effectLst>
                  <a:outerShdw sx="100000" sy="100000" kx="0" ky="0" algn="b" rotWithShape="0" blurRad="12700" dist="63500" dir="1750411">
                    <a:srgbClr val="000000"/>
                  </a:outerShdw>
                </a:effectLst>
                <a:latin typeface="Chalkboard"/>
                <a:ea typeface="Chalkboard"/>
                <a:cs typeface="Chalkboard"/>
                <a:sym typeface="Chalkboard"/>
              </a:defRPr>
            </a:pPr>
            <a:r>
              <a:t>Dead while she lives - 1 Tim 5:6 </a:t>
            </a:r>
          </a:p>
          <a:p>
            <a:pPr>
              <a:spcBef>
                <a:spcPts val="600"/>
              </a:spcBef>
              <a:defRPr sz="3400">
                <a:effectLst>
                  <a:outerShdw sx="100000" sy="100000" kx="0" ky="0" algn="b" rotWithShape="0" blurRad="12700" dist="63500" dir="1750411">
                    <a:srgbClr val="000000"/>
                  </a:outerShdw>
                </a:effectLst>
                <a:latin typeface="Chalkboard"/>
                <a:ea typeface="Chalkboard"/>
                <a:cs typeface="Chalkboard"/>
                <a:sym typeface="Chalkboard"/>
              </a:defRPr>
            </a:pPr>
            <a:r>
              <a:t>Gospel preached to the dead - 1 Pet 4:6</a:t>
            </a:r>
          </a:p>
        </p:txBody>
      </p:sp>
      <p:sp>
        <p:nvSpPr>
          <p:cNvPr id="187" name="Shape 187"/>
          <p:cNvSpPr/>
          <p:nvPr/>
        </p:nvSpPr>
        <p:spPr>
          <a:xfrm>
            <a:off x="417115" y="4439480"/>
            <a:ext cx="5575632" cy="4566107"/>
          </a:xfrm>
          <a:prstGeom prst="rect">
            <a:avLst/>
          </a:prstGeom>
          <a:ln w="12700">
            <a:miter lim="400000"/>
          </a:ln>
          <a:effectLst>
            <a:outerShdw sx="100000" sy="100000" kx="0" ky="0" algn="b" rotWithShape="0" blurRad="63500" dist="0" dir="162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500">
                <a:effectLst>
                  <a:outerShdw sx="100000" sy="100000" kx="0" ky="0" algn="b" rotWithShape="0" blurRad="50800" dist="63500" dir="2465162">
                    <a:srgbClr val="000000"/>
                  </a:outerShdw>
                </a:effectLst>
                <a:latin typeface="Chalkboard"/>
                <a:ea typeface="Chalkboard"/>
                <a:cs typeface="Chalkboard"/>
                <a:sym typeface="Chalkboard"/>
              </a:defRPr>
            </a:pPr>
            <a:r>
              <a:t>Luke 15:23–24 (NKJV)</a:t>
            </a:r>
          </a:p>
          <a:p>
            <a:pPr>
              <a:defRPr sz="3500">
                <a:effectLst>
                  <a:outerShdw sx="100000" sy="100000" kx="0" ky="0" algn="b" rotWithShape="0" blurRad="50800" dist="63500" dir="2465162">
                    <a:srgbClr val="000000"/>
                  </a:outerShdw>
                </a:effectLst>
                <a:latin typeface="Chalkboard"/>
                <a:ea typeface="Chalkboard"/>
                <a:cs typeface="Chalkboard"/>
                <a:sym typeface="Chalkboard"/>
              </a:defRPr>
            </a:pPr>
            <a:r>
              <a:rPr baseline="31999"/>
              <a:t>23</a:t>
            </a:r>
            <a:r>
              <a:t> And bring the fatted calf here and kill </a:t>
            </a:r>
            <a:r>
              <a:t>it,</a:t>
            </a:r>
            <a:r>
              <a:t> and let us eat and be merry; </a:t>
            </a:r>
            <a:r>
              <a:rPr baseline="31999"/>
              <a:t>24</a:t>
            </a:r>
            <a:r>
              <a:t> for this my son was dead and is alive again; he was lost and is found.’ And they began to be merry.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6">
                                            <p:txEl>
                                              <p:pRg st="1" end="1"/>
                                            </p:txEl>
                                          </p:spTgt>
                                        </p:tgtEl>
                                        <p:attrNameLst>
                                          <p:attrName>style.visibility</p:attrName>
                                        </p:attrNameLst>
                                      </p:cBhvr>
                                      <p:to>
                                        <p:strVal val="visible"/>
                                      </p:to>
                                    </p:set>
                                    <p:animEffect filter="fade" transition="in">
                                      <p:cBhvr>
                                        <p:cTn id="7" dur="1500"/>
                                        <p:tgtEl>
                                          <p:spTgt spid="1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86">
                                            <p:txEl>
                                              <p:pRg st="2" end="2"/>
                                            </p:txEl>
                                          </p:spTgt>
                                        </p:tgtEl>
                                        <p:attrNameLst>
                                          <p:attrName>style.visibility</p:attrName>
                                        </p:attrNameLst>
                                      </p:cBhvr>
                                      <p:to>
                                        <p:strVal val="visible"/>
                                      </p:to>
                                    </p:set>
                                    <p:animEffect filter="fade" transition="in">
                                      <p:cBhvr>
                                        <p:cTn id="12" dur="1500"/>
                                        <p:tgtEl>
                                          <p:spTgt spid="1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86">
                                            <p:txEl>
                                              <p:pRg st="3" end="3"/>
                                            </p:txEl>
                                          </p:spTgt>
                                        </p:tgtEl>
                                        <p:attrNameLst>
                                          <p:attrName>style.visibility</p:attrName>
                                        </p:attrNameLst>
                                      </p:cBhvr>
                                      <p:to>
                                        <p:strVal val="visible"/>
                                      </p:to>
                                    </p:set>
                                    <p:animEffect filter="fade" transition="in">
                                      <p:cBhvr>
                                        <p:cTn id="17" dur="1500"/>
                                        <p:tgtEl>
                                          <p:spTgt spid="18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nvSpPr>
        <p:spPr>
          <a:xfrm>
            <a:off x="395659" y="359833"/>
            <a:ext cx="12213482" cy="8793186"/>
          </a:xfrm>
          <a:prstGeom prst="rect">
            <a:avLst/>
          </a:prstGeom>
          <a:ln w="12700">
            <a:miter lim="400000"/>
          </a:ln>
          <a:effectLst>
            <a:outerShdw sx="100000" sy="100000" kx="0" ky="0" algn="b" rotWithShape="0" blurRad="63500" dist="63500" dir="25353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6600">
                <a:effectLst>
                  <a:outerShdw sx="100000" sy="100000" kx="0" ky="0" algn="b" rotWithShape="0" blurRad="50800" dist="63500" dir="1964834">
                    <a:srgbClr val="000000"/>
                  </a:outerShdw>
                </a:effectLst>
              </a:defRPr>
            </a:pPr>
            <a:r>
              <a:t>Ephesians 2:1–10 (NKJV)</a:t>
            </a:r>
          </a:p>
          <a:p>
            <a:pPr>
              <a:defRPr sz="4700">
                <a:effectLst>
                  <a:outerShdw sx="100000" sy="100000" kx="0" ky="0" algn="b" rotWithShape="0" blurRad="50800" dist="63500" dir="1964834">
                    <a:srgbClr val="000000"/>
                  </a:outerShdw>
                </a:effectLst>
                <a:latin typeface="Chalkboard"/>
                <a:ea typeface="Chalkboard"/>
                <a:cs typeface="Chalkboard"/>
                <a:sym typeface="Chalkboard"/>
              </a:defRPr>
            </a:pPr>
            <a:r>
              <a:rPr baseline="31999"/>
              <a:t>1</a:t>
            </a:r>
            <a:r>
              <a:t> And you </a:t>
            </a:r>
            <a:r>
              <a:t>He made alive,</a:t>
            </a:r>
            <a:r>
              <a:t> who were dead in trespasses and sins, </a:t>
            </a:r>
            <a:r>
              <a:rPr baseline="31999"/>
              <a:t>2</a:t>
            </a:r>
            <a:r>
              <a:t> in which you once walked according to the course of this world, according to the prince of the power of the air, the spirit who now works in the sons of disobedience, </a:t>
            </a:r>
            <a:r>
              <a:rPr baseline="31999"/>
              <a:t>3</a:t>
            </a:r>
            <a:r>
              <a:t> among whom also we all once conducted ourselves in the lusts of our flesh, fulfilling the desires of the flesh and of the mind, and were by nature children of wrath, just as the others.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nvSpPr>
        <p:spPr>
          <a:xfrm>
            <a:off x="395659" y="359833"/>
            <a:ext cx="12213482" cy="9047018"/>
          </a:xfrm>
          <a:prstGeom prst="rect">
            <a:avLst/>
          </a:prstGeom>
          <a:ln w="12700">
            <a:miter lim="400000"/>
          </a:ln>
          <a:effectLst>
            <a:outerShdw sx="100000" sy="100000" kx="0" ky="0" algn="b" rotWithShape="0" blurRad="63500" dist="63500" dir="25353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6600">
                <a:effectLst>
                  <a:outerShdw sx="100000" sy="100000" kx="0" ky="0" algn="b" rotWithShape="0" blurRad="50800" dist="63500" dir="1964834">
                    <a:srgbClr val="000000"/>
                  </a:outerShdw>
                </a:effectLst>
              </a:defRPr>
            </a:pPr>
            <a:r>
              <a:t>Ephesians 2:1–10 (NKJV)</a:t>
            </a:r>
          </a:p>
          <a:p>
            <a:pPr>
              <a:defRPr sz="4800">
                <a:effectLst>
                  <a:outerShdw sx="100000" sy="100000" kx="0" ky="0" algn="b" rotWithShape="0" blurRad="50800" dist="63500" dir="1964834">
                    <a:srgbClr val="000000"/>
                  </a:outerShdw>
                </a:effectLst>
                <a:latin typeface="Chalkboard"/>
                <a:ea typeface="Chalkboard"/>
                <a:cs typeface="Chalkboard"/>
                <a:sym typeface="Chalkboard"/>
              </a:defRPr>
            </a:pPr>
            <a:r>
              <a:rPr baseline="31999"/>
              <a:t>4</a:t>
            </a:r>
            <a:r>
              <a:t> But God, who is rich in mercy, because of His great love with which He loved us, </a:t>
            </a:r>
            <a:r>
              <a:rPr baseline="31999"/>
              <a:t>5</a:t>
            </a:r>
            <a:r>
              <a:t> even when we were dead in trespasses, made us alive together with Christ (by grace you have been saved), </a:t>
            </a:r>
            <a:r>
              <a:rPr baseline="31999"/>
              <a:t>6</a:t>
            </a:r>
            <a:r>
              <a:t> and raised </a:t>
            </a:r>
            <a:r>
              <a:t>us</a:t>
            </a:r>
            <a:r>
              <a:t> up together, and made </a:t>
            </a:r>
            <a:r>
              <a:t>us</a:t>
            </a:r>
            <a:r>
              <a:t> sit together in the heavenly </a:t>
            </a:r>
            <a:r>
              <a:t>places</a:t>
            </a:r>
            <a:r>
              <a:t> in Christ Jesus, </a:t>
            </a:r>
            <a:r>
              <a:rPr baseline="31999"/>
              <a:t>7</a:t>
            </a:r>
            <a:r>
              <a:t> that in the ages to come He might show the exceeding riches of His grace in His kindness toward us in Christ Jesus.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nvSpPr>
        <p:spPr>
          <a:xfrm>
            <a:off x="395659" y="359833"/>
            <a:ext cx="12213482" cy="8385439"/>
          </a:xfrm>
          <a:prstGeom prst="rect">
            <a:avLst/>
          </a:prstGeom>
          <a:ln w="12700">
            <a:miter lim="400000"/>
          </a:ln>
          <a:effectLst>
            <a:outerShdw sx="100000" sy="100000" kx="0" ky="0" algn="b" rotWithShape="0" blurRad="63500" dist="63500" dir="25353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6600">
                <a:effectLst>
                  <a:outerShdw sx="100000" sy="100000" kx="0" ky="0" algn="b" rotWithShape="0" blurRad="50800" dist="63500" dir="1964834">
                    <a:srgbClr val="000000"/>
                  </a:outerShdw>
                </a:effectLst>
              </a:defRPr>
            </a:pPr>
            <a:r>
              <a:t>Ephesians 2:1–10 (NKJV)</a:t>
            </a:r>
          </a:p>
          <a:p>
            <a:pPr>
              <a:defRPr sz="5500">
                <a:effectLst>
                  <a:outerShdw sx="100000" sy="100000" kx="0" ky="0" algn="b" rotWithShape="0" blurRad="50800" dist="63500" dir="1964834">
                    <a:srgbClr val="000000"/>
                  </a:outerShdw>
                </a:effectLst>
                <a:latin typeface="Chalkboard"/>
                <a:ea typeface="Chalkboard"/>
                <a:cs typeface="Chalkboard"/>
                <a:sym typeface="Chalkboard"/>
              </a:defRPr>
            </a:pPr>
            <a:r>
              <a:rPr baseline="31999"/>
              <a:t>8</a:t>
            </a:r>
            <a:r>
              <a:t> For by grace you have been saved through faith, and that not of yourselves; </a:t>
            </a:r>
            <a:r>
              <a:t>it is</a:t>
            </a:r>
            <a:r>
              <a:t> the gift of God, </a:t>
            </a:r>
            <a:r>
              <a:rPr baseline="31999"/>
              <a:t>9</a:t>
            </a:r>
            <a:r>
              <a:t> not of works, lest anyone should boast. </a:t>
            </a:r>
            <a:r>
              <a:rPr baseline="31999"/>
              <a:t>10</a:t>
            </a:r>
            <a:r>
              <a:t> For we are His workmanship, created in Christ Jesus for good works, which God prepared beforehand that we should walk in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2.jpeg"/></Relationships>

</file>

<file path=ppt/theme/_rels/theme2.xml.rels><?xml version="1.0" encoding="UTF-8" standalone="yes"?><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