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p:nvPr>
            <p:ph type="sldImg"/>
          </p:nvPr>
        </p:nvSpPr>
        <p:spPr>
          <a:xfrm>
            <a:off x="1143000" y="685800"/>
            <a:ext cx="4572000" cy="3429000"/>
          </a:xfrm>
          <a:prstGeom prst="rect">
            <a:avLst/>
          </a:prstGeom>
        </p:spPr>
        <p:txBody>
          <a:bodyPr/>
          <a:lstStyle/>
          <a:p>
            <a:pPr/>
          </a:p>
        </p:txBody>
      </p:sp>
      <p:sp>
        <p:nvSpPr>
          <p:cNvPr id="200" name="Shape 20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762000" y="2463800"/>
            <a:ext cx="11480800" cy="2540000"/>
          </a:xfrm>
          <a:prstGeom prst="rect">
            <a:avLst/>
          </a:prstGeom>
        </p:spPr>
        <p:txBody>
          <a:bodyPr anchor="b"/>
          <a:lstStyle/>
          <a:p>
            <a:pPr/>
            <a:r>
              <a:t>Title Text</a:t>
            </a:r>
          </a:p>
        </p:txBody>
      </p:sp>
      <p:sp>
        <p:nvSpPr>
          <p:cNvPr id="12" name="Shape 12"/>
          <p:cNvSpPr/>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xfrm>
            <a:off x="6311798" y="9251950"/>
            <a:ext cx="368504" cy="374600"/>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Shape 94"/>
          <p:cNvSpPr/>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hape 95"/>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hape 117"/>
          <p:cNvSpPr/>
          <p:nvPr>
            <p:ph type="title"/>
          </p:nvPr>
        </p:nvSpPr>
        <p:spPr>
          <a:xfrm>
            <a:off x="355600" y="254000"/>
            <a:ext cx="12293600" cy="2438400"/>
          </a:xfrm>
          <a:prstGeom prst="rect">
            <a:avLst/>
          </a:prstGeom>
        </p:spPr>
        <p:txBody>
          <a:bodyPr/>
          <a:lstStyle>
            <a:lvl1pPr>
              <a:defRPr b="0" cap="all" sz="7200">
                <a:solidFill>
                  <a:srgbClr val="535353"/>
                </a:solidFill>
                <a:latin typeface="Gill Sans Light"/>
                <a:ea typeface="Gill Sans Light"/>
                <a:cs typeface="Gill Sans Light"/>
                <a:sym typeface="Gill Sans Light"/>
              </a:defRPr>
            </a:lvl1pPr>
          </a:lstStyle>
          <a:p>
            <a:pPr>
              <a:defRPr>
                <a:effectLst/>
              </a:defRPr>
            </a:pPr>
            <a:r>
              <a:t>Title Text</a:t>
            </a:r>
          </a:p>
        </p:txBody>
      </p:sp>
      <p:sp>
        <p:nvSpPr>
          <p:cNvPr id="118" name="Shape 118"/>
          <p:cNvSpPr/>
          <p:nvPr>
            <p:ph type="body" idx="1"/>
          </p:nvPr>
        </p:nvSpPr>
        <p:spPr>
          <a:xfrm>
            <a:off x="355600" y="2730500"/>
            <a:ext cx="12293600" cy="6299200"/>
          </a:xfrm>
          <a:prstGeom prst="rect">
            <a:avLst/>
          </a:prstGeom>
        </p:spPr>
        <p:txBody>
          <a:bodyPr/>
          <a:lstStyle>
            <a:lvl1pPr marL="520700" indent="-520700">
              <a:lnSpc>
                <a:spcPct val="120000"/>
              </a:lnSpc>
              <a:spcBef>
                <a:spcPts val="4600"/>
              </a:spcBef>
              <a:buSzPct val="82000"/>
              <a:defRPr sz="4600">
                <a:solidFill>
                  <a:srgbClr val="535353"/>
                </a:solidFill>
                <a:latin typeface="Gill Sans Light"/>
                <a:ea typeface="Gill Sans Light"/>
                <a:cs typeface="Gill Sans Light"/>
                <a:sym typeface="Gill Sans Light"/>
              </a:defRPr>
            </a:lvl1pPr>
            <a:lvl2pPr marL="1041400" indent="-520700">
              <a:lnSpc>
                <a:spcPct val="120000"/>
              </a:lnSpc>
              <a:spcBef>
                <a:spcPts val="4600"/>
              </a:spcBef>
              <a:buSzPct val="82000"/>
              <a:defRPr sz="4600">
                <a:solidFill>
                  <a:srgbClr val="535353"/>
                </a:solidFill>
                <a:latin typeface="Gill Sans Light"/>
                <a:ea typeface="Gill Sans Light"/>
                <a:cs typeface="Gill Sans Light"/>
                <a:sym typeface="Gill Sans Light"/>
              </a:defRPr>
            </a:lvl2pPr>
            <a:lvl3pPr marL="1562100" indent="-520700">
              <a:lnSpc>
                <a:spcPct val="120000"/>
              </a:lnSpc>
              <a:spcBef>
                <a:spcPts val="4600"/>
              </a:spcBef>
              <a:buSzPct val="82000"/>
              <a:defRPr sz="4600">
                <a:solidFill>
                  <a:srgbClr val="535353"/>
                </a:solidFill>
                <a:latin typeface="Gill Sans Light"/>
                <a:ea typeface="Gill Sans Light"/>
                <a:cs typeface="Gill Sans Light"/>
                <a:sym typeface="Gill Sans Light"/>
              </a:defRPr>
            </a:lvl3pPr>
            <a:lvl4pPr marL="2082800" indent="-520700">
              <a:lnSpc>
                <a:spcPct val="120000"/>
              </a:lnSpc>
              <a:spcBef>
                <a:spcPts val="4600"/>
              </a:spcBef>
              <a:buSzPct val="82000"/>
              <a:defRPr sz="4600">
                <a:solidFill>
                  <a:srgbClr val="535353"/>
                </a:solidFill>
                <a:latin typeface="Gill Sans Light"/>
                <a:ea typeface="Gill Sans Light"/>
                <a:cs typeface="Gill Sans Light"/>
                <a:sym typeface="Gill Sans Light"/>
              </a:defRPr>
            </a:lvl4pPr>
            <a:lvl5pPr marL="2603500" indent="-520700">
              <a:lnSpc>
                <a:spcPct val="120000"/>
              </a:lnSpc>
              <a:spcBef>
                <a:spcPts val="4600"/>
              </a:spcBef>
              <a:buSzPct val="82000"/>
              <a:defRPr sz="4600">
                <a:solidFill>
                  <a:srgbClr val="535353"/>
                </a:solidFill>
                <a:latin typeface="Gill Sans Light"/>
                <a:ea typeface="Gill Sans Light"/>
                <a:cs typeface="Gill Sans Light"/>
                <a:sym typeface="Gill Sans Ligh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19" name="Shape 119"/>
          <p:cNvSpPr/>
          <p:nvPr>
            <p:ph type="sldNum" sz="quarter" idx="2"/>
          </p:nvPr>
        </p:nvSpPr>
        <p:spPr>
          <a:xfrm>
            <a:off x="6324599" y="9271000"/>
            <a:ext cx="342901" cy="355600"/>
          </a:xfrm>
          <a:prstGeom prst="rect">
            <a:avLst/>
          </a:prstGeom>
        </p:spPr>
        <p:txBody>
          <a:bodyPr/>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222222"/>
        </a:solidFill>
      </p:bgPr>
    </p:bg>
    <p:spTree>
      <p:nvGrpSpPr>
        <p:cNvPr id="1" name=""/>
        <p:cNvGrpSpPr/>
        <p:nvPr/>
      </p:nvGrpSpPr>
      <p:grpSpPr>
        <a:xfrm>
          <a:off x="0" y="0"/>
          <a:ext cx="0" cy="0"/>
          <a:chOff x="0" y="0"/>
          <a:chExt cx="0" cy="0"/>
        </a:xfrm>
      </p:grpSpPr>
      <p:sp>
        <p:nvSpPr>
          <p:cNvPr id="126" name="Shape 126"/>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127" name="Shape 127"/>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SzTx/>
              <a:buNone/>
              <a:defRPr cap="all" spc="120" sz="2400">
                <a:solidFill>
                  <a:srgbClr val="838787"/>
                </a:solidFill>
                <a:latin typeface="DIN Alternate"/>
                <a:ea typeface="DIN Alternate"/>
                <a:cs typeface="DIN Alternate"/>
                <a:sym typeface="DIN Alternate"/>
              </a:defRPr>
            </a:lvl1pPr>
          </a:lstStyle>
          <a:p>
            <a:pPr>
              <a:defRPr>
                <a:effectLst/>
              </a:defRPr>
            </a:pPr>
            <a:r>
              <a:t>Text</a:t>
            </a:r>
          </a:p>
        </p:txBody>
      </p:sp>
      <p:sp>
        <p:nvSpPr>
          <p:cNvPr id="128" name="Shape 128"/>
          <p:cNvSpPr/>
          <p:nvPr>
            <p:ph type="title"/>
          </p:nvPr>
        </p:nvSpPr>
        <p:spPr>
          <a:xfrm>
            <a:off x="406400" y="1536700"/>
            <a:ext cx="12192000" cy="723900"/>
          </a:xfrm>
          <a:prstGeom prst="rect">
            <a:avLst/>
          </a:prstGeom>
        </p:spPr>
        <p:txBody>
          <a:bodyPr anchor="t"/>
          <a:lstStyle>
            <a:lvl1pPr algn="l">
              <a:lnSpc>
                <a:spcPct val="80000"/>
              </a:lnSpc>
              <a:spcBef>
                <a:spcPts val="2800"/>
              </a:spcBef>
              <a:defRPr b="0" cap="all" sz="6000">
                <a:solidFill>
                  <a:srgbClr val="34A5DA"/>
                </a:solidFill>
                <a:latin typeface="DIN Condensed"/>
                <a:ea typeface="DIN Condensed"/>
                <a:cs typeface="DIN Condensed"/>
                <a:sym typeface="DIN Condensed"/>
              </a:defRPr>
            </a:lvl1pPr>
          </a:lstStyle>
          <a:p>
            <a:pPr>
              <a:defRPr>
                <a:effectLst/>
              </a:defRPr>
            </a:pPr>
            <a:r>
              <a:t>Title Text</a:t>
            </a:r>
          </a:p>
        </p:txBody>
      </p:sp>
      <p:sp>
        <p:nvSpPr>
          <p:cNvPr id="129" name="Shape 129"/>
          <p:cNvSpPr/>
          <p:nvPr>
            <p:ph type="body" idx="1"/>
          </p:nvPr>
        </p:nvSpPr>
        <p:spPr>
          <a:xfrm>
            <a:off x="406400" y="2743200"/>
            <a:ext cx="12192000" cy="6108700"/>
          </a:xfrm>
          <a:prstGeom prst="rect">
            <a:avLst/>
          </a:prstGeom>
        </p:spPr>
        <p:txBody>
          <a:bodyPr anchor="t"/>
          <a:lstStyle>
            <a:lvl1pPr marL="444500" indent="-444500">
              <a:spcBef>
                <a:spcPts val="2800"/>
              </a:spcBef>
              <a:buClr>
                <a:srgbClr val="34A5DA"/>
              </a:buClr>
              <a:buSzPct val="104999"/>
              <a:buFont typeface="Avenir Next"/>
              <a:buChar char="▸"/>
              <a:defRPr>
                <a:solidFill>
                  <a:srgbClr val="838787"/>
                </a:solidFill>
                <a:latin typeface="Avenir Next Medium"/>
                <a:ea typeface="Avenir Next Medium"/>
                <a:cs typeface="Avenir Next Medium"/>
                <a:sym typeface="Avenir Next Medium"/>
              </a:defRPr>
            </a:lvl1pPr>
            <a:lvl2pPr marL="889000" indent="-444500">
              <a:spcBef>
                <a:spcPts val="2800"/>
              </a:spcBef>
              <a:buClr>
                <a:srgbClr val="34A5DA"/>
              </a:buClr>
              <a:buSzPct val="104999"/>
              <a:buFont typeface="Avenir Next"/>
              <a:buChar char="▸"/>
              <a:defRPr>
                <a:solidFill>
                  <a:srgbClr val="838787"/>
                </a:solidFill>
                <a:latin typeface="Avenir Next Medium"/>
                <a:ea typeface="Avenir Next Medium"/>
                <a:cs typeface="Avenir Next Medium"/>
                <a:sym typeface="Avenir Next Medium"/>
              </a:defRPr>
            </a:lvl2pPr>
            <a:lvl3pPr marL="1333500" indent="-444500">
              <a:spcBef>
                <a:spcPts val="2800"/>
              </a:spcBef>
              <a:buClr>
                <a:srgbClr val="34A5DA"/>
              </a:buClr>
              <a:buSzPct val="104999"/>
              <a:buFont typeface="Avenir Next"/>
              <a:buChar char="▸"/>
              <a:defRPr>
                <a:solidFill>
                  <a:srgbClr val="838787"/>
                </a:solidFill>
                <a:latin typeface="Avenir Next Medium"/>
                <a:ea typeface="Avenir Next Medium"/>
                <a:cs typeface="Avenir Next Medium"/>
                <a:sym typeface="Avenir Next Medium"/>
              </a:defRPr>
            </a:lvl3pPr>
            <a:lvl4pPr marL="1778000" indent="-444500">
              <a:spcBef>
                <a:spcPts val="2800"/>
              </a:spcBef>
              <a:buClr>
                <a:srgbClr val="34A5DA"/>
              </a:buClr>
              <a:buSzPct val="104999"/>
              <a:buFont typeface="Avenir Next"/>
              <a:buChar char="▸"/>
              <a:defRPr>
                <a:solidFill>
                  <a:srgbClr val="838787"/>
                </a:solidFill>
                <a:latin typeface="Avenir Next Medium"/>
                <a:ea typeface="Avenir Next Medium"/>
                <a:cs typeface="Avenir Next Medium"/>
                <a:sym typeface="Avenir Next Medium"/>
              </a:defRPr>
            </a:lvl4pPr>
            <a:lvl5pPr marL="2222500" indent="-444500">
              <a:spcBef>
                <a:spcPts val="2800"/>
              </a:spcBef>
              <a:buClr>
                <a:srgbClr val="34A5DA"/>
              </a:buClr>
              <a:buSzPct val="104999"/>
              <a:buFont typeface="Avenir Next"/>
              <a:buChar char="▸"/>
              <a:defRPr>
                <a:solidFill>
                  <a:srgbClr val="838787"/>
                </a:solidFill>
                <a:latin typeface="Avenir Next Medium"/>
                <a:ea typeface="Avenir Next Medium"/>
                <a:cs typeface="Avenir Next Medium"/>
                <a:sym typeface="Avenir Next Medium"/>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30" name="Shape 130"/>
          <p:cNvSpPr/>
          <p:nvPr>
            <p:ph type="sldNum" sz="quarter" idx="2"/>
          </p:nvPr>
        </p:nvSpPr>
        <p:spPr>
          <a:xfrm>
            <a:off x="12186622" y="431800"/>
            <a:ext cx="406897" cy="457200"/>
          </a:xfrm>
          <a:prstGeom prst="rect">
            <a:avLst/>
          </a:prstGeom>
        </p:spPr>
        <p:txBody>
          <a:bodyPr/>
          <a:lstStyle>
            <a:lvl1pPr algn="r">
              <a:lnSpc>
                <a:spcPct val="80000"/>
              </a:lnSpc>
              <a:defRPr sz="2400">
                <a:solidFill>
                  <a:srgbClr val="838787"/>
                </a:solidFill>
                <a:latin typeface="DIN Alternate"/>
                <a:ea typeface="DIN Alternate"/>
                <a:cs typeface="DIN Alternate"/>
                <a:sym typeface="DIN Alternate"/>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37" name="image2.png"/>
          <p:cNvPicPr>
            <a:picLocks noChangeAspect="1"/>
          </p:cNvPicPr>
          <p:nvPr/>
        </p:nvPicPr>
        <p:blipFill>
          <a:blip r:embed="rId3">
            <a:extLst/>
          </a:blip>
          <a:stretch>
            <a:fillRect/>
          </a:stretch>
        </p:blipFill>
        <p:spPr>
          <a:xfrm>
            <a:off x="-1" y="-1"/>
            <a:ext cx="13004801" cy="9753601"/>
          </a:xfrm>
          <a:prstGeom prst="rect">
            <a:avLst/>
          </a:prstGeom>
          <a:ln w="12700">
            <a:miter lim="400000"/>
          </a:ln>
        </p:spPr>
      </p:pic>
      <p:sp>
        <p:nvSpPr>
          <p:cNvPr id="138" name="Shape 138"/>
          <p:cNvSpPr/>
          <p:nvPr>
            <p:ph type="sldNum" sz="quarter" idx="2"/>
          </p:nvPr>
        </p:nvSpPr>
        <p:spPr>
          <a:xfrm>
            <a:off x="11921066" y="54920"/>
            <a:ext cx="1083735" cy="409449"/>
          </a:xfrm>
          <a:prstGeom prst="rect">
            <a:avLst/>
          </a:prstGeom>
        </p:spPr>
        <p:txBody>
          <a:bodyPr wrap="square" lIns="65023" tIns="65023" rIns="65023" bIns="65023" anchor="ctr"/>
          <a:lstStyle>
            <a:lvl1pPr algn="r" defTabSz="914400">
              <a:defRPr i="1">
                <a:solidFill>
                  <a:srgbClr val="000000"/>
                </a:solidFill>
                <a:effectLst>
                  <a:outerShdw sx="100000" sy="100000" kx="0" ky="0" algn="b" rotWithShape="0" blurRad="63500" dist="310007" dir="7680000">
                    <a:srgbClr val="000000">
                      <a:alpha val="32000"/>
                    </a:srgbClr>
                  </a:outerShdw>
                </a:effectLst>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5" name="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46" name="Shape 146"/>
          <p:cNvSpPr/>
          <p:nvPr>
            <p:ph type="title"/>
          </p:nvPr>
        </p:nvSpPr>
        <p:spPr>
          <a:xfrm>
            <a:off x="1079500" y="2921000"/>
            <a:ext cx="10845800" cy="2413000"/>
          </a:xfrm>
          <a:prstGeom prst="rect">
            <a:avLst/>
          </a:prstGeom>
        </p:spPr>
        <p:txBody>
          <a:bodyPr anchor="b">
            <a:noAutofit/>
          </a:bodyPr>
          <a:lstStyle>
            <a:lvl1pPr>
              <a:defRPr b="0" sz="8000">
                <a:latin typeface="American Typewriter"/>
                <a:ea typeface="American Typewriter"/>
                <a:cs typeface="American Typewriter"/>
                <a:sym typeface="American Typewriter"/>
              </a:defRPr>
            </a:lvl1pPr>
          </a:lstStyle>
          <a:p>
            <a:pPr>
              <a:defRPr>
                <a:effectLst/>
              </a:defRPr>
            </a:pPr>
            <a:r>
              <a:t>Title Text</a:t>
            </a:r>
          </a:p>
        </p:txBody>
      </p:sp>
      <p:sp>
        <p:nvSpPr>
          <p:cNvPr id="147" name="Shape 147"/>
          <p:cNvSpPr/>
          <p:nvPr>
            <p:ph type="body" sz="quarter" idx="1"/>
          </p:nvPr>
        </p:nvSpPr>
        <p:spPr>
          <a:xfrm>
            <a:off x="1079500" y="5359400"/>
            <a:ext cx="10845800" cy="1380067"/>
          </a:xfrm>
          <a:prstGeom prst="rect">
            <a:avLst/>
          </a:prstGeom>
        </p:spPr>
        <p:txBody>
          <a:bodyPr anchor="t">
            <a:noAutofit/>
          </a:bodyPr>
          <a:lstStyle>
            <a:lvl1pPr marL="0" indent="0" algn="ctr">
              <a:spcBef>
                <a:spcPts val="0"/>
              </a:spcBef>
              <a:buSzTx/>
              <a:buNone/>
              <a:defRPr sz="4200">
                <a:solidFill>
                  <a:srgbClr val="909696"/>
                </a:solidFill>
                <a:latin typeface="American Typewriter"/>
                <a:ea typeface="American Typewriter"/>
                <a:cs typeface="American Typewriter"/>
                <a:sym typeface="American Typewriter"/>
              </a:defRPr>
            </a:lvl1pPr>
            <a:lvl2pPr marL="0" indent="0" algn="ctr">
              <a:spcBef>
                <a:spcPts val="0"/>
              </a:spcBef>
              <a:buSzTx/>
              <a:buNone/>
              <a:defRPr sz="4200">
                <a:solidFill>
                  <a:srgbClr val="909696"/>
                </a:solidFill>
                <a:latin typeface="American Typewriter"/>
                <a:ea typeface="American Typewriter"/>
                <a:cs typeface="American Typewriter"/>
                <a:sym typeface="American Typewriter"/>
              </a:defRPr>
            </a:lvl2pPr>
            <a:lvl3pPr marL="0" indent="0" algn="ctr">
              <a:spcBef>
                <a:spcPts val="0"/>
              </a:spcBef>
              <a:buSzTx/>
              <a:buNone/>
              <a:defRPr sz="4200">
                <a:solidFill>
                  <a:srgbClr val="909696"/>
                </a:solidFill>
                <a:latin typeface="American Typewriter"/>
                <a:ea typeface="American Typewriter"/>
                <a:cs typeface="American Typewriter"/>
                <a:sym typeface="American Typewriter"/>
              </a:defRPr>
            </a:lvl3pPr>
            <a:lvl4pPr marL="0" indent="0" algn="ctr">
              <a:spcBef>
                <a:spcPts val="0"/>
              </a:spcBef>
              <a:buSzTx/>
              <a:buNone/>
              <a:defRPr sz="4200">
                <a:solidFill>
                  <a:srgbClr val="909696"/>
                </a:solidFill>
                <a:latin typeface="American Typewriter"/>
                <a:ea typeface="American Typewriter"/>
                <a:cs typeface="American Typewriter"/>
                <a:sym typeface="American Typewriter"/>
              </a:defRPr>
            </a:lvl4pPr>
            <a:lvl5pPr marL="0" indent="0" algn="ctr">
              <a:spcBef>
                <a:spcPts val="0"/>
              </a:spcBef>
              <a:buSzTx/>
              <a:buNone/>
              <a:defRPr sz="4200">
                <a:solidFill>
                  <a:srgbClr val="909696"/>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48" name="Shape 148"/>
          <p:cNvSpPr/>
          <p:nvPr>
            <p:ph type="sldNum" sz="quarter" idx="2"/>
          </p:nvPr>
        </p:nvSpPr>
        <p:spPr>
          <a:xfrm>
            <a:off x="6311900" y="9080500"/>
            <a:ext cx="384506" cy="368300"/>
          </a:xfrm>
          <a:prstGeom prst="rect">
            <a:avLst/>
          </a:prstGeom>
        </p:spPr>
        <p:txBody>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5" name="Shape 155"/>
          <p:cNvSpPr/>
          <p:nvPr>
            <p:ph type="title"/>
          </p:nvPr>
        </p:nvSpPr>
        <p:spPr>
          <a:xfrm>
            <a:off x="787400" y="254000"/>
            <a:ext cx="11430000" cy="2438400"/>
          </a:xfrm>
          <a:prstGeom prst="rect">
            <a:avLst/>
          </a:prstGeom>
        </p:spPr>
        <p:txBody>
          <a:bodyPr>
            <a:noAutofit/>
          </a:bodyPr>
          <a:lstStyle>
            <a:lvl1pPr algn="l">
              <a:defRPr b="0" sz="7200">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stStyle>
          <a:p>
            <a:pPr/>
            <a:r>
              <a:t>Title Text</a:t>
            </a:r>
          </a:p>
        </p:txBody>
      </p:sp>
      <p:sp>
        <p:nvSpPr>
          <p:cNvPr id="156" name="Shape 156"/>
          <p:cNvSpPr/>
          <p:nvPr>
            <p:ph type="body" idx="1"/>
          </p:nvPr>
        </p:nvSpPr>
        <p:spPr>
          <a:xfrm>
            <a:off x="787400" y="2768600"/>
            <a:ext cx="11430000" cy="5715000"/>
          </a:xfrm>
          <a:prstGeom prst="rect">
            <a:avLst/>
          </a:prstGeom>
        </p:spPr>
        <p:txBody>
          <a:bodyPr>
            <a:noAutofit/>
          </a:bodyPr>
          <a:lstStyle>
            <a:lvl1pPr>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vl2pPr marL="8509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2pPr>
            <a:lvl3pPr marL="12954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3pPr>
            <a:lvl4pPr marL="17399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4pPr>
            <a:lvl5pPr marL="21844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157" name="Shape 157"/>
          <p:cNvSpPr/>
          <p:nvPr>
            <p:ph type="sldNum" sz="quarter" idx="2"/>
          </p:nvPr>
        </p:nvSpPr>
        <p:spPr>
          <a:xfrm>
            <a:off x="12536220" y="9309100"/>
            <a:ext cx="312015" cy="312343"/>
          </a:xfrm>
          <a:prstGeom prst="rect">
            <a:avLst/>
          </a:prstGeom>
        </p:spPr>
        <p:txBody>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64" name="Shape 164"/>
          <p:cNvSpPr/>
          <p:nvPr>
            <p:ph type="title"/>
          </p:nvPr>
        </p:nvSpPr>
        <p:spPr>
          <a:xfrm>
            <a:off x="1270000" y="254000"/>
            <a:ext cx="10464800" cy="2438400"/>
          </a:xfrm>
          <a:prstGeom prst="rect">
            <a:avLst/>
          </a:prstGeom>
        </p:spPr>
        <p:txBody>
          <a:bodyPr>
            <a:noAutofit/>
          </a:bodyPr>
          <a:lstStyle>
            <a:lvl1pPr>
              <a:defRPr b="0" sz="8400">
                <a:latin typeface="Gill Sans"/>
                <a:ea typeface="Gill Sans"/>
                <a:cs typeface="Gill Sans"/>
                <a:sym typeface="Gill Sans"/>
              </a:defRPr>
            </a:lvl1pPr>
          </a:lstStyle>
          <a:p>
            <a:pPr>
              <a:defRPr>
                <a:effectLst/>
              </a:defRPr>
            </a:pPr>
            <a:r>
              <a:t>Title Text</a:t>
            </a:r>
          </a:p>
        </p:txBody>
      </p:sp>
      <p:sp>
        <p:nvSpPr>
          <p:cNvPr id="165" name="Shape 165"/>
          <p:cNvSpPr/>
          <p:nvPr>
            <p:ph type="body" idx="1"/>
          </p:nvPr>
        </p:nvSpPr>
        <p:spPr>
          <a:xfrm>
            <a:off x="1270000" y="2768600"/>
            <a:ext cx="10464800" cy="5715000"/>
          </a:xfrm>
          <a:prstGeom prst="rect">
            <a:avLst/>
          </a:prstGeom>
        </p:spPr>
        <p:txBody>
          <a:bodyPr>
            <a:noAutofit/>
          </a:bodyPr>
          <a:lstStyle>
            <a:lvl1pPr marL="889000" indent="-571500">
              <a:spcBef>
                <a:spcPts val="2400"/>
              </a:spcBef>
              <a:buSzPct val="171000"/>
              <a:defRPr sz="4200">
                <a:solidFill>
                  <a:srgbClr val="FFFFFF"/>
                </a:solidFill>
                <a:latin typeface="Gill Sans"/>
                <a:ea typeface="Gill Sans"/>
                <a:cs typeface="Gill Sans"/>
                <a:sym typeface="Gill Sans"/>
              </a:defRPr>
            </a:lvl1pPr>
            <a:lvl2pPr marL="1333500" indent="-571500">
              <a:spcBef>
                <a:spcPts val="2400"/>
              </a:spcBef>
              <a:buSzPct val="171000"/>
              <a:defRPr sz="4200">
                <a:solidFill>
                  <a:srgbClr val="FFFFFF"/>
                </a:solidFill>
                <a:latin typeface="Gill Sans"/>
                <a:ea typeface="Gill Sans"/>
                <a:cs typeface="Gill Sans"/>
                <a:sym typeface="Gill Sans"/>
              </a:defRPr>
            </a:lvl2pPr>
            <a:lvl3pPr marL="1778000" indent="-571500">
              <a:spcBef>
                <a:spcPts val="2400"/>
              </a:spcBef>
              <a:buSzPct val="171000"/>
              <a:defRPr sz="4200">
                <a:solidFill>
                  <a:srgbClr val="FFFFFF"/>
                </a:solidFill>
                <a:latin typeface="Gill Sans"/>
                <a:ea typeface="Gill Sans"/>
                <a:cs typeface="Gill Sans"/>
                <a:sym typeface="Gill Sans"/>
              </a:defRPr>
            </a:lvl3pPr>
            <a:lvl4pPr marL="2222500" indent="-571500">
              <a:spcBef>
                <a:spcPts val="2400"/>
              </a:spcBef>
              <a:buSzPct val="171000"/>
              <a:defRPr sz="4200">
                <a:solidFill>
                  <a:srgbClr val="FFFFFF"/>
                </a:solidFill>
                <a:latin typeface="Gill Sans"/>
                <a:ea typeface="Gill Sans"/>
                <a:cs typeface="Gill Sans"/>
                <a:sym typeface="Gill Sans"/>
              </a:defRPr>
            </a:lvl4pPr>
            <a:lvl5pPr marL="2667000" indent="-571500">
              <a:spcBef>
                <a:spcPts val="24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6" name="Shape 166"/>
          <p:cNvSpPr/>
          <p:nvPr>
            <p:ph type="sldNum" sz="quarter" idx="2"/>
          </p:nvPr>
        </p:nvSpPr>
        <p:spPr>
          <a:xfrm>
            <a:off x="6324600" y="9258300"/>
            <a:ext cx="342900" cy="368300"/>
          </a:xfrm>
          <a:prstGeom prst="rect">
            <a:avLst/>
          </a:prstGeom>
        </p:spPr>
        <p:txBody>
          <a:bodyPr/>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222222"/>
        </a:solidFill>
      </p:bgPr>
    </p:bg>
    <p:spTree>
      <p:nvGrpSpPr>
        <p:cNvPr id="1" name=""/>
        <p:cNvGrpSpPr/>
        <p:nvPr/>
      </p:nvGrpSpPr>
      <p:grpSpPr>
        <a:xfrm>
          <a:off x="0" y="0"/>
          <a:ext cx="0" cy="0"/>
          <a:chOff x="0" y="0"/>
          <a:chExt cx="0" cy="0"/>
        </a:xfrm>
      </p:grpSpPr>
      <p:sp>
        <p:nvSpPr>
          <p:cNvPr id="173" name="Shape 173"/>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174" name="Shape 174"/>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SzTx/>
              <a:buNone/>
              <a:defRPr cap="all" spc="120" sz="2400">
                <a:solidFill>
                  <a:srgbClr val="838787"/>
                </a:solidFill>
                <a:latin typeface="DIN Alternate"/>
                <a:ea typeface="DIN Alternate"/>
                <a:cs typeface="DIN Alternate"/>
                <a:sym typeface="DIN Alternate"/>
              </a:defRPr>
            </a:lvl1pPr>
          </a:lstStyle>
          <a:p>
            <a:pPr>
              <a:defRPr>
                <a:effectLst/>
              </a:defRPr>
            </a:pPr>
            <a:r>
              <a:t>Text</a:t>
            </a:r>
          </a:p>
        </p:txBody>
      </p:sp>
      <p:sp>
        <p:nvSpPr>
          <p:cNvPr id="175" name="Shape 175"/>
          <p:cNvSpPr/>
          <p:nvPr>
            <p:ph type="pic" sz="half" idx="14"/>
          </p:nvPr>
        </p:nvSpPr>
        <p:spPr>
          <a:xfrm>
            <a:off x="7112000" y="1536700"/>
            <a:ext cx="5486400" cy="7797800"/>
          </a:xfrm>
          <a:prstGeom prst="rect">
            <a:avLst/>
          </a:prstGeom>
        </p:spPr>
        <p:txBody>
          <a:bodyPr lIns="91439" tIns="45719" rIns="91439" bIns="45719" anchor="t">
            <a:noAutofit/>
          </a:bodyPr>
          <a:lstStyle/>
          <a:p>
            <a:pPr/>
          </a:p>
        </p:txBody>
      </p:sp>
      <p:sp>
        <p:nvSpPr>
          <p:cNvPr id="176" name="Shape 176"/>
          <p:cNvSpPr/>
          <p:nvPr>
            <p:ph type="title"/>
          </p:nvPr>
        </p:nvSpPr>
        <p:spPr>
          <a:xfrm>
            <a:off x="406400" y="1536700"/>
            <a:ext cx="6299200" cy="723900"/>
          </a:xfrm>
          <a:prstGeom prst="rect">
            <a:avLst/>
          </a:prstGeom>
        </p:spPr>
        <p:txBody>
          <a:bodyPr anchor="t"/>
          <a:lstStyle>
            <a:lvl1pPr algn="l">
              <a:lnSpc>
                <a:spcPct val="80000"/>
              </a:lnSpc>
              <a:spcBef>
                <a:spcPts val="2800"/>
              </a:spcBef>
              <a:defRPr b="0" cap="all" sz="6000">
                <a:solidFill>
                  <a:srgbClr val="34A5DA"/>
                </a:solidFill>
                <a:latin typeface="DIN Condensed"/>
                <a:ea typeface="DIN Condensed"/>
                <a:cs typeface="DIN Condensed"/>
                <a:sym typeface="DIN Condensed"/>
              </a:defRPr>
            </a:lvl1pPr>
          </a:lstStyle>
          <a:p>
            <a:pPr>
              <a:defRPr>
                <a:effectLst/>
              </a:defRPr>
            </a:pPr>
            <a:r>
              <a:t>Title Text</a:t>
            </a:r>
          </a:p>
        </p:txBody>
      </p:sp>
      <p:sp>
        <p:nvSpPr>
          <p:cNvPr id="177" name="Shape 177"/>
          <p:cNvSpPr/>
          <p:nvPr>
            <p:ph type="body" sz="half" idx="1"/>
          </p:nvPr>
        </p:nvSpPr>
        <p:spPr>
          <a:xfrm>
            <a:off x="406400" y="2743200"/>
            <a:ext cx="6299200" cy="6108700"/>
          </a:xfrm>
          <a:prstGeom prst="rect">
            <a:avLst/>
          </a:prstGeom>
        </p:spPr>
        <p:txBody>
          <a:bodyPr anchor="t"/>
          <a:lstStyle>
            <a:lvl1pPr marL="444500" indent="-444500">
              <a:spcBef>
                <a:spcPts val="2800"/>
              </a:spcBef>
              <a:buClr>
                <a:srgbClr val="34A5DA"/>
              </a:buClr>
              <a:buSzPct val="104999"/>
              <a:buFont typeface="Avenir Next"/>
              <a:buChar char="▸"/>
              <a:defRPr sz="2800">
                <a:solidFill>
                  <a:srgbClr val="838787"/>
                </a:solidFill>
                <a:latin typeface="Avenir Next Medium"/>
                <a:ea typeface="Avenir Next Medium"/>
                <a:cs typeface="Avenir Next Medium"/>
                <a:sym typeface="Avenir Next Medium"/>
              </a:defRPr>
            </a:lvl1pPr>
            <a:lvl2pPr marL="889000" indent="-444500">
              <a:spcBef>
                <a:spcPts val="2800"/>
              </a:spcBef>
              <a:buClr>
                <a:srgbClr val="34A5DA"/>
              </a:buClr>
              <a:buSzPct val="104999"/>
              <a:buFont typeface="Avenir Next"/>
              <a:buChar char="▸"/>
              <a:defRPr sz="2800">
                <a:solidFill>
                  <a:srgbClr val="838787"/>
                </a:solidFill>
                <a:latin typeface="Avenir Next Medium"/>
                <a:ea typeface="Avenir Next Medium"/>
                <a:cs typeface="Avenir Next Medium"/>
                <a:sym typeface="Avenir Next Medium"/>
              </a:defRPr>
            </a:lvl2pPr>
            <a:lvl3pPr marL="1333500" indent="-444500">
              <a:spcBef>
                <a:spcPts val="2800"/>
              </a:spcBef>
              <a:buClr>
                <a:srgbClr val="34A5DA"/>
              </a:buClr>
              <a:buSzPct val="104999"/>
              <a:buFont typeface="Avenir Next"/>
              <a:buChar char="▸"/>
              <a:defRPr sz="2800">
                <a:solidFill>
                  <a:srgbClr val="838787"/>
                </a:solidFill>
                <a:latin typeface="Avenir Next Medium"/>
                <a:ea typeface="Avenir Next Medium"/>
                <a:cs typeface="Avenir Next Medium"/>
                <a:sym typeface="Avenir Next Medium"/>
              </a:defRPr>
            </a:lvl3pPr>
            <a:lvl4pPr marL="1778000" indent="-444500">
              <a:spcBef>
                <a:spcPts val="2800"/>
              </a:spcBef>
              <a:buClr>
                <a:srgbClr val="34A5DA"/>
              </a:buClr>
              <a:buSzPct val="104999"/>
              <a:buFont typeface="Avenir Next"/>
              <a:buChar char="▸"/>
              <a:defRPr sz="2800">
                <a:solidFill>
                  <a:srgbClr val="838787"/>
                </a:solidFill>
                <a:latin typeface="Avenir Next Medium"/>
                <a:ea typeface="Avenir Next Medium"/>
                <a:cs typeface="Avenir Next Medium"/>
                <a:sym typeface="Avenir Next Medium"/>
              </a:defRPr>
            </a:lvl4pPr>
            <a:lvl5pPr marL="2222500" indent="-444500">
              <a:spcBef>
                <a:spcPts val="2800"/>
              </a:spcBef>
              <a:buClr>
                <a:srgbClr val="34A5DA"/>
              </a:buClr>
              <a:buSzPct val="104999"/>
              <a:buFont typeface="Avenir Next"/>
              <a:buChar char="▸"/>
              <a:defRPr sz="2800">
                <a:solidFill>
                  <a:srgbClr val="838787"/>
                </a:solidFill>
                <a:latin typeface="Avenir Next Medium"/>
                <a:ea typeface="Avenir Next Medium"/>
                <a:cs typeface="Avenir Next Medium"/>
                <a:sym typeface="Avenir Next Medium"/>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8" name="Shape 178"/>
          <p:cNvSpPr/>
          <p:nvPr>
            <p:ph type="sldNum" sz="quarter" idx="2"/>
          </p:nvPr>
        </p:nvSpPr>
        <p:spPr>
          <a:xfrm>
            <a:off x="12186622" y="431800"/>
            <a:ext cx="406897" cy="457200"/>
          </a:xfrm>
          <a:prstGeom prst="rect">
            <a:avLst/>
          </a:prstGeom>
        </p:spPr>
        <p:txBody>
          <a:bodyPr/>
          <a:lstStyle>
            <a:lvl1pPr algn="r">
              <a:lnSpc>
                <a:spcPct val="80000"/>
              </a:lnSpc>
              <a:defRPr sz="2400">
                <a:solidFill>
                  <a:srgbClr val="838787"/>
                </a:solidFill>
                <a:latin typeface="DIN Alternate"/>
                <a:ea typeface="DIN Alternate"/>
                <a:cs typeface="DIN Alternate"/>
                <a:sym typeface="DIN Alternate"/>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Shape 21"/>
          <p:cNvSpPr/>
          <p:nvPr>
            <p:ph type="title"/>
          </p:nvPr>
        </p:nvSpPr>
        <p:spPr>
          <a:xfrm>
            <a:off x="762000" y="6883400"/>
            <a:ext cx="11480800" cy="1079500"/>
          </a:xfrm>
          <a:prstGeom prst="rect">
            <a:avLst/>
          </a:prstGeom>
        </p:spPr>
        <p:txBody>
          <a:bodyPr anchor="b"/>
          <a:lstStyle/>
          <a:p>
            <a:pPr/>
            <a:r>
              <a:t>Title Text</a:t>
            </a:r>
          </a:p>
        </p:txBody>
      </p:sp>
      <p:sp>
        <p:nvSpPr>
          <p:cNvPr id="22" name="Shape 22"/>
          <p:cNvSpPr/>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xfrm>
            <a:off x="6311798" y="9245600"/>
            <a:ext cx="368504" cy="374600"/>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Shape 185"/>
          <p:cNvSpPr/>
          <p:nvPr>
            <p:ph type="sldNum" sz="quarter" idx="2"/>
          </p:nvPr>
        </p:nvSpPr>
        <p:spPr>
          <a:xfrm>
            <a:off x="6366789" y="9245600"/>
            <a:ext cx="283922" cy="381000"/>
          </a:xfrm>
          <a:prstGeom prst="rect">
            <a:avLst/>
          </a:prstGeom>
          <a:gradFill>
            <a:gsLst>
              <a:gs pos="0">
                <a:srgbClr val="FDEFE1"/>
              </a:gs>
              <a:gs pos="100000">
                <a:srgbClr val="FAECDB"/>
              </a:gs>
            </a:gsLst>
            <a:lin ang="5400000"/>
          </a:gradFill>
        </p:spPr>
        <p:txBody>
          <a:bodyPr/>
          <a:lstStyle>
            <a:lvl1pPr>
              <a:defRPr>
                <a:solidFill>
                  <a:srgbClr val="503B28"/>
                </a:solidFill>
                <a:latin typeface="Bodoni SvtyTwo OS ITC TT-BookIt"/>
                <a:ea typeface="Bodoni SvtyTwo OS ITC TT-BookIt"/>
                <a:cs typeface="Bodoni SvtyTwo OS ITC TT-BookIt"/>
                <a:sym typeface="Bodoni SvtyTwo OS ITC TT-BookI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gradFill flip="none" rotWithShape="1">
          <a:gsLst>
            <a:gs pos="0">
              <a:srgbClr val="BEDBFE"/>
            </a:gs>
            <a:gs pos="52000">
              <a:srgbClr val="D8D8D8"/>
            </a:gs>
            <a:gs pos="100000">
              <a:srgbClr val="02326D"/>
            </a:gs>
          </a:gsLst>
          <a:path path="circle">
            <a:fillToRect l="50000" t="50000" r="50000" b="50000"/>
          </a:path>
        </a:gradFill>
      </p:bgPr>
    </p:bg>
    <p:spTree>
      <p:nvGrpSpPr>
        <p:cNvPr id="1" name=""/>
        <p:cNvGrpSpPr/>
        <p:nvPr/>
      </p:nvGrpSpPr>
      <p:grpSpPr>
        <a:xfrm>
          <a:off x="0" y="0"/>
          <a:ext cx="0" cy="0"/>
          <a:chOff x="0" y="0"/>
          <a:chExt cx="0" cy="0"/>
        </a:xfrm>
      </p:grpSpPr>
      <p:sp>
        <p:nvSpPr>
          <p:cNvPr id="192" name="Shape 192"/>
          <p:cNvSpPr/>
          <p:nvPr>
            <p:ph type="sldNum" sz="quarter" idx="2"/>
          </p:nvPr>
        </p:nvSpPr>
        <p:spPr>
          <a:xfrm>
            <a:off x="12642158" y="89928"/>
            <a:ext cx="362643" cy="362010"/>
          </a:xfrm>
          <a:prstGeom prst="rect">
            <a:avLst/>
          </a:prstGeom>
        </p:spPr>
        <p:txBody>
          <a:bodyPr lIns="65023" tIns="65023" rIns="65023" bIns="65023" anchor="ctr"/>
          <a:lstStyle>
            <a:lvl1pPr algn="r" defTabSz="1300480">
              <a:defRPr>
                <a:solidFill>
                  <a:srgbClr val="C0D6EF"/>
                </a:solidFill>
                <a:effectLst>
                  <a:outerShdw sx="100000" sy="100000" kx="0" ky="0" algn="b" rotWithShape="0" blurRad="63500" dist="310007" dir="7680000">
                    <a:srgbClr val="000000">
                      <a:alpha val="32000"/>
                    </a:srgbClr>
                  </a:outerShdw>
                </a:effectLst>
                <a:latin typeface="Corbel"/>
                <a:ea typeface="Corbel"/>
                <a:cs typeface="Corbel"/>
                <a:sym typeface="Corbel"/>
              </a:defRPr>
            </a:lvl1pPr>
          </a:lstStyle>
          <a:p>
            <a:pPr/>
            <a:fld id="{86CB4B4D-7CA3-9044-876B-883B54F8677D}" type="slidenum"/>
          </a:p>
        </p:txBody>
      </p:sp>
      <p:pic>
        <p:nvPicPr>
          <p:cNvPr id="193" name="image3.png" descr="Air title.png"/>
          <p:cNvPicPr>
            <a:picLocks noChangeAspect="1"/>
          </p:cNvPicPr>
          <p:nvPr/>
        </p:nvPicPr>
        <p:blipFill>
          <a:blip r:embed="rId2">
            <a:extLst/>
          </a:blip>
          <a:srcRect l="42293" t="29512" r="38656" b="34962"/>
          <a:stretch>
            <a:fillRect/>
          </a:stretch>
        </p:blipFill>
        <p:spPr>
          <a:xfrm>
            <a:off x="0" y="0"/>
            <a:ext cx="2099030" cy="5087830"/>
          </a:xfrm>
          <a:prstGeom prst="rect">
            <a:avLst/>
          </a:prstGeom>
          <a:ln w="12700">
            <a:miter lim="400000"/>
          </a:ln>
        </p:spPr>
      </p:pic>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762000" y="3517900"/>
            <a:ext cx="11480800" cy="2717800"/>
          </a:xfrm>
          <a:prstGeom prst="rect">
            <a:avLst/>
          </a:prstGeom>
        </p:spPr>
        <p:txBody>
          <a:bodyPr/>
          <a:lstStyle/>
          <a:p>
            <a:pPr/>
            <a:r>
              <a:t>Title Text</a:t>
            </a:r>
          </a:p>
        </p:txBody>
      </p:sp>
      <p:sp>
        <p:nvSpPr>
          <p:cNvPr id="31" name="Shape 31"/>
          <p:cNvSpPr/>
          <p:nvPr>
            <p:ph type="sldNum" sz="quarter" idx="2"/>
          </p:nvPr>
        </p:nvSpPr>
        <p:spPr>
          <a:xfrm>
            <a:off x="6311798" y="9251950"/>
            <a:ext cx="368504" cy="374600"/>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Shape 39"/>
          <p:cNvSpPr/>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Shape 40"/>
          <p:cNvSpPr/>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xfrm>
            <a:off x="6311798" y="9251950"/>
            <a:ext cx="368504" cy="374600"/>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Shape 84"/>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Shape 85"/>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6311798" y="9258300"/>
            <a:ext cx="368504" cy="374600"/>
          </a:xfrm>
          <a:prstGeom prst="rect">
            <a:avLst/>
          </a:prstGeom>
          <a:ln w="12700">
            <a:miter lim="400000"/>
          </a:ln>
        </p:spPr>
        <p:txBody>
          <a:bodyPr wrap="none" lIns="50800" tIns="50800" rIns="50800" bIns="50800">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9.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9.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tif"/></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t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tif"/></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tif"/></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tif"/></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Relationship Id="rId3" Type="http://schemas.openxmlformats.org/officeDocument/2006/relationships/image" Target="../media/image10.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png"/><Relationship Id="rId3" Type="http://schemas.openxmlformats.org/officeDocument/2006/relationships/image" Target="../media/image12.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t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png"/><Relationship Id="rId3" Type="http://schemas.openxmlformats.org/officeDocument/2006/relationships/image" Target="../media/image8.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2" name="pasted-image.tiff"/>
          <p:cNvPicPr>
            <a:picLocks noChangeAspect="1"/>
          </p:cNvPicPr>
          <p:nvPr/>
        </p:nvPicPr>
        <p:blipFill>
          <a:blip r:embed="rId2">
            <a:extLst/>
          </a:blip>
          <a:stretch>
            <a:fillRect/>
          </a:stretch>
        </p:blipFill>
        <p:spPr>
          <a:xfrm>
            <a:off x="-1" y="-4853"/>
            <a:ext cx="13004801" cy="9763306"/>
          </a:xfrm>
          <a:prstGeom prst="rect">
            <a:avLst/>
          </a:prstGeom>
          <a:ln w="12700">
            <a:miter lim="400000"/>
          </a:ln>
        </p:spPr>
      </p:pic>
      <p:sp>
        <p:nvSpPr>
          <p:cNvPr id="203" name="Shape 203"/>
          <p:cNvSpPr/>
          <p:nvPr/>
        </p:nvSpPr>
        <p:spPr>
          <a:xfrm>
            <a:off x="7790515" y="-25401"/>
            <a:ext cx="4997535" cy="5486401"/>
          </a:xfrm>
          <a:prstGeom prst="rect">
            <a:avLst/>
          </a:prstGeom>
          <a:ln w="12700">
            <a:miter lim="400000"/>
          </a:ln>
          <a:effectLst>
            <a:outerShdw sx="100000" sy="100000" kx="0" ky="0" algn="b" rotWithShape="0" blurRad="63500" dist="63500" dir="2683135">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400">
                <a:solidFill>
                  <a:srgbClr val="FFFFFF"/>
                </a:solidFill>
                <a:latin typeface="Continuum Medium"/>
                <a:ea typeface="Continuum Medium"/>
                <a:cs typeface="Continuum Medium"/>
                <a:sym typeface="Continuum Medium"/>
              </a:defRPr>
            </a:pPr>
            <a:r>
              <a:t>“What is </a:t>
            </a:r>
            <a:r>
              <a:rPr>
                <a:solidFill>
                  <a:srgbClr val="C9C9C9"/>
                </a:solidFill>
                <a:latin typeface="Thames Nude Roman"/>
                <a:ea typeface="Thames Nude Roman"/>
                <a:cs typeface="Thames Nude Roman"/>
                <a:sym typeface="Thames Nude Roman"/>
              </a:rPr>
              <a:t>written</a:t>
            </a:r>
            <a:r>
              <a:t> in the law? </a:t>
            </a:r>
          </a:p>
          <a:p>
            <a:pPr>
              <a:defRPr sz="5400">
                <a:solidFill>
                  <a:srgbClr val="FFFFFF"/>
                </a:solidFill>
                <a:latin typeface="Continuum Medium"/>
                <a:ea typeface="Continuum Medium"/>
                <a:cs typeface="Continuum Medium"/>
                <a:sym typeface="Continuum Medium"/>
              </a:defRPr>
            </a:pPr>
            <a:r>
              <a:t>What is your </a:t>
            </a:r>
            <a:r>
              <a:rPr>
                <a:solidFill>
                  <a:srgbClr val="C9C9C9"/>
                </a:solidFill>
                <a:latin typeface="Thames Nude Roman"/>
                <a:ea typeface="Thames Nude Roman"/>
                <a:cs typeface="Thames Nude Roman"/>
                <a:sym typeface="Thames Nude Roman"/>
              </a:rPr>
              <a:t>reading</a:t>
            </a:r>
            <a:r>
              <a:t> of it?”</a:t>
            </a:r>
          </a:p>
        </p:txBody>
      </p:sp>
      <p:sp>
        <p:nvSpPr>
          <p:cNvPr id="204" name="Shape 204"/>
          <p:cNvSpPr/>
          <p:nvPr/>
        </p:nvSpPr>
        <p:spPr>
          <a:xfrm>
            <a:off x="8854504" y="5486399"/>
            <a:ext cx="286955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5100">
                <a:solidFill>
                  <a:srgbClr val="C9C9C9"/>
                </a:solidFill>
                <a:effectLst>
                  <a:outerShdw sx="100000" sy="100000" kx="0" ky="0" algn="b" rotWithShape="0" blurRad="50800" dist="63500" dir="1015933">
                    <a:srgbClr val="000000"/>
                  </a:outerShdw>
                </a:effectLst>
                <a:latin typeface="Agency FB"/>
                <a:ea typeface="Agency FB"/>
                <a:cs typeface="Agency FB"/>
                <a:sym typeface="Agency FB"/>
              </a:defRPr>
            </a:lvl1pPr>
          </a:lstStyle>
          <a:p>
            <a:pPr/>
            <a:r>
              <a:t>Luke 10:21–29</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03">
                                            <p:txEl>
                                              <p:pRg st="1" end="1"/>
                                            </p:txEl>
                                          </p:spTgt>
                                        </p:tgtEl>
                                        <p:attrNameLst>
                                          <p:attrName>style.visibility</p:attrName>
                                        </p:attrNameLst>
                                      </p:cBhvr>
                                      <p:to>
                                        <p:strVal val="visible"/>
                                      </p:to>
                                    </p:set>
                                    <p:animEffect filter="wipe(left)" transition="in">
                                      <p:cBhvr>
                                        <p:cTn id="7" dur="1500"/>
                                        <p:tgtEl>
                                          <p:spTgt spid="20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3"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Shape 238"/>
          <p:cNvSpPr/>
          <p:nvPr>
            <p:ph type="body" idx="13"/>
          </p:nvPr>
        </p:nvSpPr>
        <p:spPr>
          <a:prstGeom prst="rect">
            <a:avLst/>
          </a:prstGeom>
        </p:spPr>
        <p:txBody>
          <a:bodyPr/>
          <a:lstStyle/>
          <a:p>
            <a:pPr>
              <a:defRPr>
                <a:effectLst/>
              </a:defRPr>
            </a:pPr>
            <a:r>
              <a:t>“What is written in the law?  What is your reading of it?”</a:t>
            </a:r>
          </a:p>
        </p:txBody>
      </p:sp>
      <p:sp>
        <p:nvSpPr>
          <p:cNvPr id="239" name="Shape 239"/>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240" name="Shape 240"/>
          <p:cNvSpPr/>
          <p:nvPr/>
        </p:nvSpPr>
        <p:spPr>
          <a:xfrm>
            <a:off x="1001447" y="2208741"/>
            <a:ext cx="9985906" cy="1854201"/>
          </a:xfrm>
          <a:prstGeom prst="roundRect">
            <a:avLst>
              <a:gd name="adj" fmla="val 22681"/>
            </a:avLst>
          </a:prstGeom>
          <a:gradFill>
            <a:gsLst>
              <a:gs pos="0">
                <a:srgbClr val="9437FF"/>
              </a:gs>
              <a:gs pos="100000">
                <a:srgbClr val="76D6FF"/>
              </a:gs>
            </a:gsLst>
            <a:lin ang="5400000"/>
          </a:gradFill>
          <a:ln w="12700">
            <a:miter lim="400000"/>
          </a:ln>
          <a:effectLst>
            <a:outerShdw sx="100000" sy="100000" kx="0" ky="0" algn="b" rotWithShape="0" blurRad="152400" dist="127000" dir="198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FFFFFF"/>
                </a:solidFill>
                <a:effectLst>
                  <a:outerShdw sx="100000" sy="100000" kx="0" ky="0" algn="b" rotWithShape="0" blurRad="38100" dist="64529" dir="2700000">
                    <a:srgbClr val="000000">
                      <a:alpha val="48275"/>
                    </a:srgbClr>
                  </a:outerShdw>
                </a:effectLst>
                <a:latin typeface="Boulder"/>
                <a:ea typeface="Boulder"/>
                <a:cs typeface="Boulder"/>
                <a:sym typeface="Boulder"/>
              </a:defRPr>
            </a:lvl1pPr>
          </a:lstStyle>
          <a:p>
            <a:pPr/>
            <a:r>
              <a:t>Why So Many Do Not Understand The Bible Alike …</a:t>
            </a:r>
          </a:p>
        </p:txBody>
      </p:sp>
      <p:sp>
        <p:nvSpPr>
          <p:cNvPr id="241" name="Shape 241"/>
          <p:cNvSpPr/>
          <p:nvPr/>
        </p:nvSpPr>
        <p:spPr>
          <a:xfrm>
            <a:off x="5592233" y="4434416"/>
            <a:ext cx="7188201" cy="4838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4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The problem is not with God's Word; the problem is due to indifference, slothfulness, worldliness, deceit, &amp; the sloppy handling of God's word - cf. 2 Ti 2:15</a:t>
            </a:r>
          </a:p>
          <a:p>
            <a:pPr>
              <a:defRPr sz="47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See Luke 8:11-15</a:t>
            </a:r>
          </a:p>
        </p:txBody>
      </p:sp>
      <p:sp>
        <p:nvSpPr>
          <p:cNvPr id="242" name="Shape 242"/>
          <p:cNvSpPr/>
          <p:nvPr/>
        </p:nvSpPr>
        <p:spPr>
          <a:xfrm>
            <a:off x="228600" y="4356100"/>
            <a:ext cx="5054600" cy="4838700"/>
          </a:xfrm>
          <a:prstGeom prst="roundRect">
            <a:avLst>
              <a:gd name="adj" fmla="val 15026"/>
            </a:avLst>
          </a:prstGeom>
          <a:gradFill>
            <a:gsLst>
              <a:gs pos="0">
                <a:srgbClr val="FFEECB"/>
              </a:gs>
              <a:gs pos="100000">
                <a:srgbClr val="FFD479">
                  <a:alpha val="75000"/>
                </a:srgbClr>
              </a:gs>
            </a:gsLst>
            <a:lin ang="5400000"/>
          </a:gradFill>
          <a:ln w="12700">
            <a:miter lim="400000"/>
          </a:ln>
          <a:effectLst>
            <a:outerShdw sx="100000" sy="100000" kx="0" ky="0" algn="b" rotWithShape="0" blurRad="101600" dist="0" dir="5400000">
              <a:srgbClr val="000000">
                <a:alpha val="50000"/>
              </a:srgbClr>
            </a:outerShdw>
          </a:effectLst>
        </p:spPr>
        <p:txBody>
          <a:bodyPr lIns="50800" tIns="50800" rIns="50800" bIns="50800" anchor="ctr"/>
          <a:lstStyle/>
          <a:p>
            <a:pPr>
              <a:defRPr sz="36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p>
        </p:txBody>
      </p:sp>
      <p:pic>
        <p:nvPicPr>
          <p:cNvPr id="243" name="questions-confused.png"/>
          <p:cNvPicPr>
            <a:picLocks noChangeAspect="1"/>
          </p:cNvPicPr>
          <p:nvPr/>
        </p:nvPicPr>
        <p:blipFill>
          <a:blip r:embed="rId2">
            <a:extLst/>
          </a:blip>
          <a:srcRect l="3549" t="2895" r="6099" b="4"/>
          <a:stretch>
            <a:fillRect/>
          </a:stretch>
        </p:blipFill>
        <p:spPr>
          <a:xfrm>
            <a:off x="465345" y="4762303"/>
            <a:ext cx="4509155" cy="4432303"/>
          </a:xfrm>
          <a:custGeom>
            <a:avLst/>
            <a:gdLst/>
            <a:ahLst/>
            <a:cxnLst>
              <a:cxn ang="0">
                <a:pos x="wd2" y="hd2"/>
              </a:cxn>
              <a:cxn ang="5400000">
                <a:pos x="wd2" y="hd2"/>
              </a:cxn>
              <a:cxn ang="10800000">
                <a:pos x="wd2" y="hd2"/>
              </a:cxn>
              <a:cxn ang="16200000">
                <a:pos x="wd2" y="hd2"/>
              </a:cxn>
            </a:cxnLst>
            <a:rect l="0" t="0" r="r" b="b"/>
            <a:pathLst>
              <a:path w="21541" h="21598" fill="norm" stroke="1" extrusionOk="0">
                <a:moveTo>
                  <a:pt x="11271" y="0"/>
                </a:moveTo>
                <a:cubicBezTo>
                  <a:pt x="10752" y="-2"/>
                  <a:pt x="10272" y="304"/>
                  <a:pt x="10146" y="746"/>
                </a:cubicBezTo>
                <a:cubicBezTo>
                  <a:pt x="10050" y="1083"/>
                  <a:pt x="10150" y="1284"/>
                  <a:pt x="10414" y="1284"/>
                </a:cubicBezTo>
                <a:cubicBezTo>
                  <a:pt x="10582" y="1284"/>
                  <a:pt x="10627" y="1240"/>
                  <a:pt x="10780" y="909"/>
                </a:cubicBezTo>
                <a:cubicBezTo>
                  <a:pt x="10904" y="639"/>
                  <a:pt x="10996" y="555"/>
                  <a:pt x="11185" y="541"/>
                </a:cubicBezTo>
                <a:cubicBezTo>
                  <a:pt x="11410" y="525"/>
                  <a:pt x="11471" y="541"/>
                  <a:pt x="11597" y="654"/>
                </a:cubicBezTo>
                <a:cubicBezTo>
                  <a:pt x="11846" y="877"/>
                  <a:pt x="11792" y="1078"/>
                  <a:pt x="11388" y="1447"/>
                </a:cubicBezTo>
                <a:cubicBezTo>
                  <a:pt x="11062" y="1744"/>
                  <a:pt x="10979" y="1872"/>
                  <a:pt x="10929" y="2139"/>
                </a:cubicBezTo>
                <a:cubicBezTo>
                  <a:pt x="10885" y="2375"/>
                  <a:pt x="10930" y="2552"/>
                  <a:pt x="11049" y="2611"/>
                </a:cubicBezTo>
                <a:cubicBezTo>
                  <a:pt x="11247" y="2708"/>
                  <a:pt x="11424" y="2628"/>
                  <a:pt x="11477" y="2417"/>
                </a:cubicBezTo>
                <a:cubicBezTo>
                  <a:pt x="11539" y="2176"/>
                  <a:pt x="11621" y="2053"/>
                  <a:pt x="11893" y="1800"/>
                </a:cubicBezTo>
                <a:cubicBezTo>
                  <a:pt x="12032" y="1670"/>
                  <a:pt x="12190" y="1505"/>
                  <a:pt x="12243" y="1433"/>
                </a:cubicBezTo>
                <a:cubicBezTo>
                  <a:pt x="12504" y="1078"/>
                  <a:pt x="12447" y="589"/>
                  <a:pt x="12111" y="288"/>
                </a:cubicBezTo>
                <a:cubicBezTo>
                  <a:pt x="11948" y="143"/>
                  <a:pt x="11786" y="73"/>
                  <a:pt x="11494" y="21"/>
                </a:cubicBezTo>
                <a:cubicBezTo>
                  <a:pt x="11420" y="8"/>
                  <a:pt x="11345" y="0"/>
                  <a:pt x="11271" y="0"/>
                </a:cubicBezTo>
                <a:close/>
                <a:moveTo>
                  <a:pt x="20329" y="50"/>
                </a:moveTo>
                <a:cubicBezTo>
                  <a:pt x="19915" y="53"/>
                  <a:pt x="19614" y="219"/>
                  <a:pt x="19474" y="522"/>
                </a:cubicBezTo>
                <a:cubicBezTo>
                  <a:pt x="19371" y="746"/>
                  <a:pt x="19374" y="894"/>
                  <a:pt x="19486" y="1008"/>
                </a:cubicBezTo>
                <a:cubicBezTo>
                  <a:pt x="19656" y="1181"/>
                  <a:pt x="19827" y="1113"/>
                  <a:pt x="19964" y="818"/>
                </a:cubicBezTo>
                <a:cubicBezTo>
                  <a:pt x="20111" y="501"/>
                  <a:pt x="20341" y="427"/>
                  <a:pt x="20551" y="627"/>
                </a:cubicBezTo>
                <a:cubicBezTo>
                  <a:pt x="20696" y="764"/>
                  <a:pt x="20659" y="873"/>
                  <a:pt x="20373" y="1156"/>
                </a:cubicBezTo>
                <a:cubicBezTo>
                  <a:pt x="20085" y="1442"/>
                  <a:pt x="20015" y="1571"/>
                  <a:pt x="20015" y="1820"/>
                </a:cubicBezTo>
                <a:cubicBezTo>
                  <a:pt x="20015" y="1953"/>
                  <a:pt x="20034" y="2005"/>
                  <a:pt x="20106" y="2069"/>
                </a:cubicBezTo>
                <a:lnTo>
                  <a:pt x="20197" y="2150"/>
                </a:lnTo>
                <a:lnTo>
                  <a:pt x="20087" y="2259"/>
                </a:lnTo>
                <a:cubicBezTo>
                  <a:pt x="19946" y="2399"/>
                  <a:pt x="19939" y="2582"/>
                  <a:pt x="20068" y="2713"/>
                </a:cubicBezTo>
                <a:cubicBezTo>
                  <a:pt x="20229" y="2877"/>
                  <a:pt x="20524" y="2810"/>
                  <a:pt x="20576" y="2597"/>
                </a:cubicBezTo>
                <a:cubicBezTo>
                  <a:pt x="20611" y="2455"/>
                  <a:pt x="20537" y="2266"/>
                  <a:pt x="20426" y="2214"/>
                </a:cubicBezTo>
                <a:lnTo>
                  <a:pt x="20331" y="2170"/>
                </a:lnTo>
                <a:lnTo>
                  <a:pt x="20411" y="2085"/>
                </a:lnTo>
                <a:cubicBezTo>
                  <a:pt x="20455" y="2037"/>
                  <a:pt x="20507" y="1938"/>
                  <a:pt x="20527" y="1864"/>
                </a:cubicBezTo>
                <a:cubicBezTo>
                  <a:pt x="20551" y="1774"/>
                  <a:pt x="20646" y="1649"/>
                  <a:pt x="20819" y="1479"/>
                </a:cubicBezTo>
                <a:cubicBezTo>
                  <a:pt x="21145" y="1159"/>
                  <a:pt x="21227" y="1003"/>
                  <a:pt x="21205" y="743"/>
                </a:cubicBezTo>
                <a:cubicBezTo>
                  <a:pt x="21171" y="318"/>
                  <a:pt x="20828" y="47"/>
                  <a:pt x="20329" y="50"/>
                </a:cubicBezTo>
                <a:close/>
                <a:moveTo>
                  <a:pt x="2034" y="234"/>
                </a:moveTo>
                <a:cubicBezTo>
                  <a:pt x="1677" y="273"/>
                  <a:pt x="1381" y="470"/>
                  <a:pt x="1239" y="781"/>
                </a:cubicBezTo>
                <a:cubicBezTo>
                  <a:pt x="1192" y="884"/>
                  <a:pt x="1152" y="1014"/>
                  <a:pt x="1152" y="1071"/>
                </a:cubicBezTo>
                <a:cubicBezTo>
                  <a:pt x="1151" y="1293"/>
                  <a:pt x="1464" y="1449"/>
                  <a:pt x="1598" y="1294"/>
                </a:cubicBezTo>
                <a:cubicBezTo>
                  <a:pt x="1628" y="1258"/>
                  <a:pt x="1697" y="1133"/>
                  <a:pt x="1751" y="1015"/>
                </a:cubicBezTo>
                <a:cubicBezTo>
                  <a:pt x="1862" y="773"/>
                  <a:pt x="1977" y="690"/>
                  <a:pt x="2204" y="690"/>
                </a:cubicBezTo>
                <a:cubicBezTo>
                  <a:pt x="2409" y="690"/>
                  <a:pt x="2585" y="850"/>
                  <a:pt x="2585" y="1037"/>
                </a:cubicBezTo>
                <a:cubicBezTo>
                  <a:pt x="2585" y="1153"/>
                  <a:pt x="2545" y="1211"/>
                  <a:pt x="2252" y="1520"/>
                </a:cubicBezTo>
                <a:cubicBezTo>
                  <a:pt x="2068" y="1714"/>
                  <a:pt x="1910" y="1914"/>
                  <a:pt x="1899" y="1967"/>
                </a:cubicBezTo>
                <a:cubicBezTo>
                  <a:pt x="1888" y="2019"/>
                  <a:pt x="1871" y="2102"/>
                  <a:pt x="1861" y="2150"/>
                </a:cubicBezTo>
                <a:cubicBezTo>
                  <a:pt x="1836" y="2277"/>
                  <a:pt x="1911" y="2471"/>
                  <a:pt x="2001" y="2508"/>
                </a:cubicBezTo>
                <a:cubicBezTo>
                  <a:pt x="2197" y="2589"/>
                  <a:pt x="2327" y="2506"/>
                  <a:pt x="2386" y="2259"/>
                </a:cubicBezTo>
                <a:cubicBezTo>
                  <a:pt x="2423" y="2109"/>
                  <a:pt x="2474" y="2036"/>
                  <a:pt x="2731" y="1785"/>
                </a:cubicBezTo>
                <a:cubicBezTo>
                  <a:pt x="3090" y="1435"/>
                  <a:pt x="3152" y="1325"/>
                  <a:pt x="3152" y="1033"/>
                </a:cubicBezTo>
                <a:cubicBezTo>
                  <a:pt x="3152" y="628"/>
                  <a:pt x="2872" y="334"/>
                  <a:pt x="2407" y="249"/>
                </a:cubicBezTo>
                <a:cubicBezTo>
                  <a:pt x="2278" y="226"/>
                  <a:pt x="2153" y="221"/>
                  <a:pt x="2034" y="234"/>
                </a:cubicBezTo>
                <a:close/>
                <a:moveTo>
                  <a:pt x="15984" y="1224"/>
                </a:moveTo>
                <a:cubicBezTo>
                  <a:pt x="15920" y="1216"/>
                  <a:pt x="15852" y="1217"/>
                  <a:pt x="15783" y="1230"/>
                </a:cubicBezTo>
                <a:cubicBezTo>
                  <a:pt x="15603" y="1264"/>
                  <a:pt x="15436" y="1439"/>
                  <a:pt x="15436" y="1593"/>
                </a:cubicBezTo>
                <a:cubicBezTo>
                  <a:pt x="15436" y="1834"/>
                  <a:pt x="15626" y="1878"/>
                  <a:pt x="15779" y="1673"/>
                </a:cubicBezTo>
                <a:cubicBezTo>
                  <a:pt x="15885" y="1531"/>
                  <a:pt x="15935" y="1512"/>
                  <a:pt x="15969" y="1601"/>
                </a:cubicBezTo>
                <a:cubicBezTo>
                  <a:pt x="15983" y="1638"/>
                  <a:pt x="15945" y="1708"/>
                  <a:pt x="15868" y="1789"/>
                </a:cubicBezTo>
                <a:cubicBezTo>
                  <a:pt x="15759" y="1904"/>
                  <a:pt x="15742" y="1947"/>
                  <a:pt x="15722" y="2185"/>
                </a:cubicBezTo>
                <a:cubicBezTo>
                  <a:pt x="15706" y="2380"/>
                  <a:pt x="15714" y="2475"/>
                  <a:pt x="15751" y="2535"/>
                </a:cubicBezTo>
                <a:cubicBezTo>
                  <a:pt x="15808" y="2631"/>
                  <a:pt x="15949" y="2645"/>
                  <a:pt x="16016" y="2562"/>
                </a:cubicBezTo>
                <a:cubicBezTo>
                  <a:pt x="16046" y="2526"/>
                  <a:pt x="16053" y="2453"/>
                  <a:pt x="16037" y="2344"/>
                </a:cubicBezTo>
                <a:cubicBezTo>
                  <a:pt x="16014" y="2188"/>
                  <a:pt x="16021" y="2171"/>
                  <a:pt x="16175" y="1994"/>
                </a:cubicBezTo>
                <a:cubicBezTo>
                  <a:pt x="16363" y="1779"/>
                  <a:pt x="16397" y="1697"/>
                  <a:pt x="16365" y="1524"/>
                </a:cubicBezTo>
                <a:cubicBezTo>
                  <a:pt x="16336" y="1366"/>
                  <a:pt x="16177" y="1250"/>
                  <a:pt x="15984" y="1224"/>
                </a:cubicBezTo>
                <a:close/>
                <a:moveTo>
                  <a:pt x="6605" y="1653"/>
                </a:moveTo>
                <a:cubicBezTo>
                  <a:pt x="6169" y="1653"/>
                  <a:pt x="5869" y="1739"/>
                  <a:pt x="5558" y="1951"/>
                </a:cubicBezTo>
                <a:cubicBezTo>
                  <a:pt x="5242" y="2167"/>
                  <a:pt x="5046" y="2460"/>
                  <a:pt x="4967" y="2835"/>
                </a:cubicBezTo>
                <a:cubicBezTo>
                  <a:pt x="4896" y="3172"/>
                  <a:pt x="5079" y="3419"/>
                  <a:pt x="5395" y="3411"/>
                </a:cubicBezTo>
                <a:cubicBezTo>
                  <a:pt x="5601" y="3407"/>
                  <a:pt x="5695" y="3314"/>
                  <a:pt x="5818" y="2994"/>
                </a:cubicBezTo>
                <a:cubicBezTo>
                  <a:pt x="5990" y="2547"/>
                  <a:pt x="6159" y="2379"/>
                  <a:pt x="6478" y="2338"/>
                </a:cubicBezTo>
                <a:cubicBezTo>
                  <a:pt x="6847" y="2291"/>
                  <a:pt x="7168" y="2483"/>
                  <a:pt x="7263" y="2804"/>
                </a:cubicBezTo>
                <a:cubicBezTo>
                  <a:pt x="7336" y="3052"/>
                  <a:pt x="7268" y="3197"/>
                  <a:pt x="6923" y="3533"/>
                </a:cubicBezTo>
                <a:cubicBezTo>
                  <a:pt x="6179" y="4258"/>
                  <a:pt x="6115" y="4357"/>
                  <a:pt x="6114" y="4837"/>
                </a:cubicBezTo>
                <a:cubicBezTo>
                  <a:pt x="6113" y="5130"/>
                  <a:pt x="6119" y="5150"/>
                  <a:pt x="6216" y="5235"/>
                </a:cubicBezTo>
                <a:cubicBezTo>
                  <a:pt x="6293" y="5303"/>
                  <a:pt x="6360" y="5324"/>
                  <a:pt x="6491" y="5324"/>
                </a:cubicBezTo>
                <a:cubicBezTo>
                  <a:pt x="6712" y="5324"/>
                  <a:pt x="6806" y="5228"/>
                  <a:pt x="6882" y="4930"/>
                </a:cubicBezTo>
                <a:cubicBezTo>
                  <a:pt x="6958" y="4625"/>
                  <a:pt x="7049" y="4501"/>
                  <a:pt x="7473" y="4119"/>
                </a:cubicBezTo>
                <a:cubicBezTo>
                  <a:pt x="8005" y="3640"/>
                  <a:pt x="8167" y="3367"/>
                  <a:pt x="8167" y="2947"/>
                </a:cubicBezTo>
                <a:cubicBezTo>
                  <a:pt x="8167" y="2185"/>
                  <a:pt x="7525" y="1653"/>
                  <a:pt x="6605" y="1653"/>
                </a:cubicBezTo>
                <a:close/>
                <a:moveTo>
                  <a:pt x="2147" y="2692"/>
                </a:moveTo>
                <a:cubicBezTo>
                  <a:pt x="1862" y="2692"/>
                  <a:pt x="1719" y="3050"/>
                  <a:pt x="1929" y="3235"/>
                </a:cubicBezTo>
                <a:cubicBezTo>
                  <a:pt x="2104" y="3389"/>
                  <a:pt x="2357" y="3326"/>
                  <a:pt x="2426" y="3114"/>
                </a:cubicBezTo>
                <a:cubicBezTo>
                  <a:pt x="2497" y="2894"/>
                  <a:pt x="2364" y="2692"/>
                  <a:pt x="2147" y="2692"/>
                </a:cubicBezTo>
                <a:close/>
                <a:moveTo>
                  <a:pt x="11254" y="2839"/>
                </a:moveTo>
                <a:cubicBezTo>
                  <a:pt x="11095" y="2827"/>
                  <a:pt x="10956" y="2908"/>
                  <a:pt x="10893" y="3061"/>
                </a:cubicBezTo>
                <a:cubicBezTo>
                  <a:pt x="10837" y="3200"/>
                  <a:pt x="10868" y="3339"/>
                  <a:pt x="10983" y="3456"/>
                </a:cubicBezTo>
                <a:cubicBezTo>
                  <a:pt x="11113" y="3589"/>
                  <a:pt x="11337" y="3580"/>
                  <a:pt x="11477" y="3437"/>
                </a:cubicBezTo>
                <a:cubicBezTo>
                  <a:pt x="11635" y="3276"/>
                  <a:pt x="11601" y="2969"/>
                  <a:pt x="11417" y="2883"/>
                </a:cubicBezTo>
                <a:cubicBezTo>
                  <a:pt x="11362" y="2858"/>
                  <a:pt x="11306" y="2843"/>
                  <a:pt x="11254" y="2839"/>
                </a:cubicBezTo>
                <a:close/>
                <a:moveTo>
                  <a:pt x="18708" y="3481"/>
                </a:moveTo>
                <a:cubicBezTo>
                  <a:pt x="18042" y="3434"/>
                  <a:pt x="17487" y="3827"/>
                  <a:pt x="17442" y="4376"/>
                </a:cubicBezTo>
                <a:cubicBezTo>
                  <a:pt x="17429" y="4541"/>
                  <a:pt x="17439" y="4588"/>
                  <a:pt x="17503" y="4653"/>
                </a:cubicBezTo>
                <a:cubicBezTo>
                  <a:pt x="17605" y="4757"/>
                  <a:pt x="17740" y="4786"/>
                  <a:pt x="17867" y="4732"/>
                </a:cubicBezTo>
                <a:cubicBezTo>
                  <a:pt x="17944" y="4699"/>
                  <a:pt x="17995" y="4630"/>
                  <a:pt x="18068" y="4456"/>
                </a:cubicBezTo>
                <a:cubicBezTo>
                  <a:pt x="18121" y="4327"/>
                  <a:pt x="18214" y="4174"/>
                  <a:pt x="18274" y="4115"/>
                </a:cubicBezTo>
                <a:cubicBezTo>
                  <a:pt x="18370" y="4022"/>
                  <a:pt x="18411" y="4009"/>
                  <a:pt x="18602" y="4009"/>
                </a:cubicBezTo>
                <a:cubicBezTo>
                  <a:pt x="18808" y="4009"/>
                  <a:pt x="18828" y="4016"/>
                  <a:pt x="18945" y="4146"/>
                </a:cubicBezTo>
                <a:cubicBezTo>
                  <a:pt x="19039" y="4251"/>
                  <a:pt x="19071" y="4318"/>
                  <a:pt x="19071" y="4419"/>
                </a:cubicBezTo>
                <a:cubicBezTo>
                  <a:pt x="19071" y="4539"/>
                  <a:pt x="19030" y="4594"/>
                  <a:pt x="18691" y="4949"/>
                </a:cubicBezTo>
                <a:cubicBezTo>
                  <a:pt x="18302" y="5357"/>
                  <a:pt x="18235" y="5479"/>
                  <a:pt x="18234" y="5763"/>
                </a:cubicBezTo>
                <a:cubicBezTo>
                  <a:pt x="18234" y="5891"/>
                  <a:pt x="18288" y="6027"/>
                  <a:pt x="18358" y="6074"/>
                </a:cubicBezTo>
                <a:cubicBezTo>
                  <a:pt x="18422" y="6118"/>
                  <a:pt x="18651" y="6107"/>
                  <a:pt x="18714" y="6057"/>
                </a:cubicBezTo>
                <a:cubicBezTo>
                  <a:pt x="18746" y="6032"/>
                  <a:pt x="18798" y="5917"/>
                  <a:pt x="18830" y="5804"/>
                </a:cubicBezTo>
                <a:cubicBezTo>
                  <a:pt x="18881" y="5620"/>
                  <a:pt x="18925" y="5561"/>
                  <a:pt x="19243" y="5249"/>
                </a:cubicBezTo>
                <a:cubicBezTo>
                  <a:pt x="19649" y="4850"/>
                  <a:pt x="19724" y="4721"/>
                  <a:pt x="19723" y="4411"/>
                </a:cubicBezTo>
                <a:cubicBezTo>
                  <a:pt x="19721" y="3879"/>
                  <a:pt x="19335" y="3525"/>
                  <a:pt x="18708" y="3481"/>
                </a:cubicBezTo>
                <a:close/>
                <a:moveTo>
                  <a:pt x="2627" y="4297"/>
                </a:moveTo>
                <a:cubicBezTo>
                  <a:pt x="1792" y="4343"/>
                  <a:pt x="1067" y="4677"/>
                  <a:pt x="572" y="5241"/>
                </a:cubicBezTo>
                <a:cubicBezTo>
                  <a:pt x="213" y="5650"/>
                  <a:pt x="-58" y="6382"/>
                  <a:pt x="11" y="6755"/>
                </a:cubicBezTo>
                <a:cubicBezTo>
                  <a:pt x="45" y="6942"/>
                  <a:pt x="226" y="7173"/>
                  <a:pt x="401" y="7254"/>
                </a:cubicBezTo>
                <a:cubicBezTo>
                  <a:pt x="706" y="7395"/>
                  <a:pt x="1090" y="7314"/>
                  <a:pt x="1260" y="7070"/>
                </a:cubicBezTo>
                <a:cubicBezTo>
                  <a:pt x="1302" y="7010"/>
                  <a:pt x="1392" y="6809"/>
                  <a:pt x="1459" y="6626"/>
                </a:cubicBezTo>
                <a:cubicBezTo>
                  <a:pt x="1744" y="5845"/>
                  <a:pt x="2024" y="5557"/>
                  <a:pt x="2582" y="5477"/>
                </a:cubicBezTo>
                <a:cubicBezTo>
                  <a:pt x="3031" y="5412"/>
                  <a:pt x="3424" y="5525"/>
                  <a:pt x="3710" y="5802"/>
                </a:cubicBezTo>
                <a:cubicBezTo>
                  <a:pt x="3938" y="6023"/>
                  <a:pt x="4005" y="6187"/>
                  <a:pt x="4005" y="6529"/>
                </a:cubicBezTo>
                <a:cubicBezTo>
                  <a:pt x="4006" y="6931"/>
                  <a:pt x="3929" y="7056"/>
                  <a:pt x="3325" y="7629"/>
                </a:cubicBezTo>
                <a:cubicBezTo>
                  <a:pt x="2234" y="8665"/>
                  <a:pt x="2072" y="8901"/>
                  <a:pt x="1986" y="9590"/>
                </a:cubicBezTo>
                <a:cubicBezTo>
                  <a:pt x="1923" y="10098"/>
                  <a:pt x="2037" y="10420"/>
                  <a:pt x="2329" y="10555"/>
                </a:cubicBezTo>
                <a:cubicBezTo>
                  <a:pt x="2647" y="10703"/>
                  <a:pt x="3054" y="10600"/>
                  <a:pt x="3181" y="10341"/>
                </a:cubicBezTo>
                <a:cubicBezTo>
                  <a:pt x="3219" y="10263"/>
                  <a:pt x="3287" y="10046"/>
                  <a:pt x="3332" y="9857"/>
                </a:cubicBezTo>
                <a:cubicBezTo>
                  <a:pt x="3439" y="9413"/>
                  <a:pt x="3535" y="9270"/>
                  <a:pt x="4055" y="8786"/>
                </a:cubicBezTo>
                <a:cubicBezTo>
                  <a:pt x="4807" y="8085"/>
                  <a:pt x="5049" y="7831"/>
                  <a:pt x="5207" y="7583"/>
                </a:cubicBezTo>
                <a:cubicBezTo>
                  <a:pt x="5430" y="7234"/>
                  <a:pt x="5515" y="6954"/>
                  <a:pt x="5515" y="6556"/>
                </a:cubicBezTo>
                <a:cubicBezTo>
                  <a:pt x="5515" y="5949"/>
                  <a:pt x="5335" y="5511"/>
                  <a:pt x="4915" y="5084"/>
                </a:cubicBezTo>
                <a:cubicBezTo>
                  <a:pt x="4350" y="4509"/>
                  <a:pt x="3582" y="4244"/>
                  <a:pt x="2627" y="4297"/>
                </a:cubicBezTo>
                <a:close/>
                <a:moveTo>
                  <a:pt x="10163" y="5475"/>
                </a:moveTo>
                <a:cubicBezTo>
                  <a:pt x="10108" y="5468"/>
                  <a:pt x="10024" y="5473"/>
                  <a:pt x="9875" y="5486"/>
                </a:cubicBezTo>
                <a:cubicBezTo>
                  <a:pt x="9825" y="5491"/>
                  <a:pt x="9739" y="5516"/>
                  <a:pt x="9682" y="5541"/>
                </a:cubicBezTo>
                <a:cubicBezTo>
                  <a:pt x="9625" y="5565"/>
                  <a:pt x="9563" y="5574"/>
                  <a:pt x="9543" y="5562"/>
                </a:cubicBezTo>
                <a:cubicBezTo>
                  <a:pt x="9493" y="5530"/>
                  <a:pt x="9323" y="5656"/>
                  <a:pt x="9016" y="5954"/>
                </a:cubicBezTo>
                <a:cubicBezTo>
                  <a:pt x="8974" y="5995"/>
                  <a:pt x="8923" y="6028"/>
                  <a:pt x="8901" y="6028"/>
                </a:cubicBezTo>
                <a:cubicBezTo>
                  <a:pt x="8848" y="6028"/>
                  <a:pt x="8659" y="6220"/>
                  <a:pt x="8658" y="6276"/>
                </a:cubicBezTo>
                <a:cubicBezTo>
                  <a:pt x="8658" y="6299"/>
                  <a:pt x="8576" y="6403"/>
                  <a:pt x="8476" y="6506"/>
                </a:cubicBezTo>
                <a:cubicBezTo>
                  <a:pt x="8250" y="6739"/>
                  <a:pt x="8131" y="6897"/>
                  <a:pt x="8131" y="6962"/>
                </a:cubicBezTo>
                <a:cubicBezTo>
                  <a:pt x="8131" y="6990"/>
                  <a:pt x="8089" y="7074"/>
                  <a:pt x="8038" y="7150"/>
                </a:cubicBezTo>
                <a:cubicBezTo>
                  <a:pt x="7867" y="7406"/>
                  <a:pt x="7800" y="7716"/>
                  <a:pt x="7822" y="8148"/>
                </a:cubicBezTo>
                <a:cubicBezTo>
                  <a:pt x="7833" y="8359"/>
                  <a:pt x="7856" y="8614"/>
                  <a:pt x="7875" y="8716"/>
                </a:cubicBezTo>
                <a:cubicBezTo>
                  <a:pt x="7934" y="9039"/>
                  <a:pt x="7936" y="9460"/>
                  <a:pt x="7877" y="9532"/>
                </a:cubicBezTo>
                <a:cubicBezTo>
                  <a:pt x="7848" y="9568"/>
                  <a:pt x="7813" y="9716"/>
                  <a:pt x="7799" y="9861"/>
                </a:cubicBezTo>
                <a:cubicBezTo>
                  <a:pt x="7777" y="10102"/>
                  <a:pt x="7784" y="10152"/>
                  <a:pt x="7888" y="10422"/>
                </a:cubicBezTo>
                <a:cubicBezTo>
                  <a:pt x="7980" y="10659"/>
                  <a:pt x="8041" y="10757"/>
                  <a:pt x="8199" y="10911"/>
                </a:cubicBezTo>
                <a:cubicBezTo>
                  <a:pt x="8362" y="11070"/>
                  <a:pt x="8428" y="11106"/>
                  <a:pt x="8571" y="11126"/>
                </a:cubicBezTo>
                <a:cubicBezTo>
                  <a:pt x="8666" y="11139"/>
                  <a:pt x="8765" y="11179"/>
                  <a:pt x="8795" y="11213"/>
                </a:cubicBezTo>
                <a:cubicBezTo>
                  <a:pt x="8856" y="11285"/>
                  <a:pt x="9000" y="11726"/>
                  <a:pt x="9128" y="12242"/>
                </a:cubicBezTo>
                <a:cubicBezTo>
                  <a:pt x="9218" y="12601"/>
                  <a:pt x="9217" y="12605"/>
                  <a:pt x="9149" y="12717"/>
                </a:cubicBezTo>
                <a:cubicBezTo>
                  <a:pt x="9111" y="12780"/>
                  <a:pt x="9053" y="12983"/>
                  <a:pt x="9020" y="13166"/>
                </a:cubicBezTo>
                <a:cubicBezTo>
                  <a:pt x="8897" y="13852"/>
                  <a:pt x="8821" y="13995"/>
                  <a:pt x="8484" y="14172"/>
                </a:cubicBezTo>
                <a:cubicBezTo>
                  <a:pt x="8419" y="14206"/>
                  <a:pt x="8274" y="14300"/>
                  <a:pt x="8159" y="14383"/>
                </a:cubicBezTo>
                <a:cubicBezTo>
                  <a:pt x="7958" y="14527"/>
                  <a:pt x="7948" y="14529"/>
                  <a:pt x="7879" y="14466"/>
                </a:cubicBezTo>
                <a:cubicBezTo>
                  <a:pt x="7840" y="14429"/>
                  <a:pt x="7748" y="14398"/>
                  <a:pt x="7674" y="14396"/>
                </a:cubicBezTo>
                <a:cubicBezTo>
                  <a:pt x="7493" y="14391"/>
                  <a:pt x="7358" y="14543"/>
                  <a:pt x="7375" y="14735"/>
                </a:cubicBezTo>
                <a:lnTo>
                  <a:pt x="7384" y="14866"/>
                </a:lnTo>
                <a:lnTo>
                  <a:pt x="6967" y="15077"/>
                </a:lnTo>
                <a:cubicBezTo>
                  <a:pt x="6737" y="15193"/>
                  <a:pt x="6541" y="15283"/>
                  <a:pt x="6529" y="15276"/>
                </a:cubicBezTo>
                <a:cubicBezTo>
                  <a:pt x="6517" y="15269"/>
                  <a:pt x="6454" y="15155"/>
                  <a:pt x="6391" y="15023"/>
                </a:cubicBezTo>
                <a:cubicBezTo>
                  <a:pt x="6320" y="14876"/>
                  <a:pt x="6219" y="14738"/>
                  <a:pt x="6133" y="14669"/>
                </a:cubicBezTo>
                <a:cubicBezTo>
                  <a:pt x="5536" y="14187"/>
                  <a:pt x="4535" y="14209"/>
                  <a:pt x="3962" y="14719"/>
                </a:cubicBezTo>
                <a:cubicBezTo>
                  <a:pt x="3671" y="14978"/>
                  <a:pt x="3494" y="15514"/>
                  <a:pt x="3621" y="15756"/>
                </a:cubicBezTo>
                <a:cubicBezTo>
                  <a:pt x="3726" y="15956"/>
                  <a:pt x="4078" y="16020"/>
                  <a:pt x="4214" y="15862"/>
                </a:cubicBezTo>
                <a:cubicBezTo>
                  <a:pt x="4244" y="15827"/>
                  <a:pt x="4337" y="15654"/>
                  <a:pt x="4419" y="15477"/>
                </a:cubicBezTo>
                <a:cubicBezTo>
                  <a:pt x="4589" y="15111"/>
                  <a:pt x="4703" y="15012"/>
                  <a:pt x="4999" y="14976"/>
                </a:cubicBezTo>
                <a:cubicBezTo>
                  <a:pt x="5347" y="14934"/>
                  <a:pt x="5658" y="15177"/>
                  <a:pt x="5659" y="15493"/>
                </a:cubicBezTo>
                <a:cubicBezTo>
                  <a:pt x="5659" y="15704"/>
                  <a:pt x="5587" y="15811"/>
                  <a:pt x="5194" y="16181"/>
                </a:cubicBezTo>
                <a:cubicBezTo>
                  <a:pt x="4768" y="16583"/>
                  <a:pt x="4641" y="16790"/>
                  <a:pt x="4614" y="17135"/>
                </a:cubicBezTo>
                <a:cubicBezTo>
                  <a:pt x="4595" y="17382"/>
                  <a:pt x="4643" y="17574"/>
                  <a:pt x="4735" y="17610"/>
                </a:cubicBezTo>
                <a:cubicBezTo>
                  <a:pt x="4769" y="17623"/>
                  <a:pt x="4787" y="17686"/>
                  <a:pt x="4787" y="17790"/>
                </a:cubicBezTo>
                <a:cubicBezTo>
                  <a:pt x="4787" y="17919"/>
                  <a:pt x="4766" y="17973"/>
                  <a:pt x="4682" y="18055"/>
                </a:cubicBezTo>
                <a:cubicBezTo>
                  <a:pt x="4502" y="18231"/>
                  <a:pt x="4502" y="18536"/>
                  <a:pt x="4684" y="18734"/>
                </a:cubicBezTo>
                <a:cubicBezTo>
                  <a:pt x="4748" y="18803"/>
                  <a:pt x="4757" y="18843"/>
                  <a:pt x="4737" y="19010"/>
                </a:cubicBezTo>
                <a:cubicBezTo>
                  <a:pt x="4696" y="19365"/>
                  <a:pt x="4645" y="21018"/>
                  <a:pt x="4667" y="21312"/>
                </a:cubicBezTo>
                <a:lnTo>
                  <a:pt x="4688" y="21598"/>
                </a:lnTo>
                <a:lnTo>
                  <a:pt x="11699" y="21598"/>
                </a:lnTo>
                <a:cubicBezTo>
                  <a:pt x="18360" y="21598"/>
                  <a:pt x="18711" y="21596"/>
                  <a:pt x="18693" y="21534"/>
                </a:cubicBezTo>
                <a:cubicBezTo>
                  <a:pt x="18653" y="21395"/>
                  <a:pt x="18343" y="19856"/>
                  <a:pt x="18343" y="19792"/>
                </a:cubicBezTo>
                <a:cubicBezTo>
                  <a:pt x="18343" y="19754"/>
                  <a:pt x="18400" y="19667"/>
                  <a:pt x="18470" y="19598"/>
                </a:cubicBezTo>
                <a:cubicBezTo>
                  <a:pt x="18776" y="19295"/>
                  <a:pt x="18698" y="18933"/>
                  <a:pt x="18293" y="18780"/>
                </a:cubicBezTo>
                <a:cubicBezTo>
                  <a:pt x="18203" y="18746"/>
                  <a:pt x="18127" y="18686"/>
                  <a:pt x="18102" y="18631"/>
                </a:cubicBezTo>
                <a:cubicBezTo>
                  <a:pt x="18078" y="18581"/>
                  <a:pt x="18001" y="18181"/>
                  <a:pt x="17929" y="17740"/>
                </a:cubicBezTo>
                <a:cubicBezTo>
                  <a:pt x="17858" y="17299"/>
                  <a:pt x="17766" y="16765"/>
                  <a:pt x="17726" y="16554"/>
                </a:cubicBezTo>
                <a:cubicBezTo>
                  <a:pt x="17686" y="16343"/>
                  <a:pt x="17667" y="16157"/>
                  <a:pt x="17683" y="16140"/>
                </a:cubicBezTo>
                <a:cubicBezTo>
                  <a:pt x="17699" y="16124"/>
                  <a:pt x="17766" y="16131"/>
                  <a:pt x="17831" y="16154"/>
                </a:cubicBezTo>
                <a:cubicBezTo>
                  <a:pt x="18114" y="16255"/>
                  <a:pt x="18484" y="16111"/>
                  <a:pt x="18616" y="15852"/>
                </a:cubicBezTo>
                <a:cubicBezTo>
                  <a:pt x="18701" y="15683"/>
                  <a:pt x="18688" y="15333"/>
                  <a:pt x="18589" y="15185"/>
                </a:cubicBezTo>
                <a:cubicBezTo>
                  <a:pt x="18457" y="14987"/>
                  <a:pt x="18330" y="14914"/>
                  <a:pt x="18094" y="14897"/>
                </a:cubicBezTo>
                <a:cubicBezTo>
                  <a:pt x="17841" y="14878"/>
                  <a:pt x="17688" y="14942"/>
                  <a:pt x="17520" y="15139"/>
                </a:cubicBezTo>
                <a:lnTo>
                  <a:pt x="17406" y="15272"/>
                </a:lnTo>
                <a:lnTo>
                  <a:pt x="17343" y="15144"/>
                </a:lnTo>
                <a:cubicBezTo>
                  <a:pt x="17176" y="14806"/>
                  <a:pt x="16874" y="14562"/>
                  <a:pt x="16363" y="14344"/>
                </a:cubicBezTo>
                <a:cubicBezTo>
                  <a:pt x="16203" y="14275"/>
                  <a:pt x="16020" y="14194"/>
                  <a:pt x="15957" y="14164"/>
                </a:cubicBezTo>
                <a:cubicBezTo>
                  <a:pt x="15894" y="14134"/>
                  <a:pt x="15809" y="14110"/>
                  <a:pt x="15768" y="14110"/>
                </a:cubicBezTo>
                <a:cubicBezTo>
                  <a:pt x="15659" y="14110"/>
                  <a:pt x="15648" y="14066"/>
                  <a:pt x="15707" y="13864"/>
                </a:cubicBezTo>
                <a:cubicBezTo>
                  <a:pt x="15750" y="13716"/>
                  <a:pt x="15810" y="13639"/>
                  <a:pt x="16035" y="13431"/>
                </a:cubicBezTo>
                <a:cubicBezTo>
                  <a:pt x="16352" y="13139"/>
                  <a:pt x="16456" y="12957"/>
                  <a:pt x="16458" y="12702"/>
                </a:cubicBezTo>
                <a:cubicBezTo>
                  <a:pt x="16462" y="12168"/>
                  <a:pt x="15951" y="11817"/>
                  <a:pt x="15319" y="11921"/>
                </a:cubicBezTo>
                <a:cubicBezTo>
                  <a:pt x="14861" y="11996"/>
                  <a:pt x="14567" y="12262"/>
                  <a:pt x="14505" y="12657"/>
                </a:cubicBezTo>
                <a:cubicBezTo>
                  <a:pt x="14485" y="12786"/>
                  <a:pt x="14495" y="12821"/>
                  <a:pt x="14575" y="12903"/>
                </a:cubicBezTo>
                <a:cubicBezTo>
                  <a:pt x="14755" y="13087"/>
                  <a:pt x="14975" y="12995"/>
                  <a:pt x="15068" y="12698"/>
                </a:cubicBezTo>
                <a:cubicBezTo>
                  <a:pt x="15135" y="12486"/>
                  <a:pt x="15295" y="12356"/>
                  <a:pt x="15487" y="12356"/>
                </a:cubicBezTo>
                <a:cubicBezTo>
                  <a:pt x="15759" y="12356"/>
                  <a:pt x="15944" y="12550"/>
                  <a:pt x="15889" y="12774"/>
                </a:cubicBezTo>
                <a:cubicBezTo>
                  <a:pt x="15877" y="12824"/>
                  <a:pt x="15731" y="13000"/>
                  <a:pt x="15567" y="13164"/>
                </a:cubicBezTo>
                <a:cubicBezTo>
                  <a:pt x="15272" y="13458"/>
                  <a:pt x="15182" y="13618"/>
                  <a:pt x="15182" y="13843"/>
                </a:cubicBezTo>
                <a:cubicBezTo>
                  <a:pt x="15182" y="13885"/>
                  <a:pt x="15166" y="13930"/>
                  <a:pt x="15148" y="13942"/>
                </a:cubicBezTo>
                <a:cubicBezTo>
                  <a:pt x="15102" y="13971"/>
                  <a:pt x="14410" y="13850"/>
                  <a:pt x="14352" y="13802"/>
                </a:cubicBezTo>
                <a:cubicBezTo>
                  <a:pt x="14325" y="13781"/>
                  <a:pt x="14273" y="13700"/>
                  <a:pt x="14234" y="13623"/>
                </a:cubicBezTo>
                <a:cubicBezTo>
                  <a:pt x="14112" y="13379"/>
                  <a:pt x="13780" y="13273"/>
                  <a:pt x="13493" y="13385"/>
                </a:cubicBezTo>
                <a:cubicBezTo>
                  <a:pt x="13347" y="13442"/>
                  <a:pt x="13315" y="13442"/>
                  <a:pt x="13121" y="13390"/>
                </a:cubicBezTo>
                <a:cubicBezTo>
                  <a:pt x="12884" y="13328"/>
                  <a:pt x="12817" y="13263"/>
                  <a:pt x="12725" y="13008"/>
                </a:cubicBezTo>
                <a:cubicBezTo>
                  <a:pt x="12630" y="12745"/>
                  <a:pt x="12575" y="12620"/>
                  <a:pt x="12505" y="12510"/>
                </a:cubicBezTo>
                <a:cubicBezTo>
                  <a:pt x="12443" y="12414"/>
                  <a:pt x="12444" y="12405"/>
                  <a:pt x="12554" y="12159"/>
                </a:cubicBezTo>
                <a:cubicBezTo>
                  <a:pt x="12729" y="11767"/>
                  <a:pt x="12750" y="11658"/>
                  <a:pt x="12782" y="10903"/>
                </a:cubicBezTo>
                <a:cubicBezTo>
                  <a:pt x="12802" y="10438"/>
                  <a:pt x="12834" y="10113"/>
                  <a:pt x="12877" y="9944"/>
                </a:cubicBezTo>
                <a:cubicBezTo>
                  <a:pt x="12937" y="9705"/>
                  <a:pt x="12937" y="9676"/>
                  <a:pt x="12882" y="9517"/>
                </a:cubicBezTo>
                <a:cubicBezTo>
                  <a:pt x="12850" y="9423"/>
                  <a:pt x="12811" y="9216"/>
                  <a:pt x="12797" y="9055"/>
                </a:cubicBezTo>
                <a:cubicBezTo>
                  <a:pt x="12780" y="8857"/>
                  <a:pt x="12751" y="8741"/>
                  <a:pt x="12710" y="8699"/>
                </a:cubicBezTo>
                <a:cubicBezTo>
                  <a:pt x="12666" y="8654"/>
                  <a:pt x="12647" y="8562"/>
                  <a:pt x="12641" y="8380"/>
                </a:cubicBezTo>
                <a:cubicBezTo>
                  <a:pt x="12633" y="8100"/>
                  <a:pt x="12545" y="7712"/>
                  <a:pt x="12399" y="7308"/>
                </a:cubicBezTo>
                <a:cubicBezTo>
                  <a:pt x="12347" y="7166"/>
                  <a:pt x="12297" y="7014"/>
                  <a:pt x="12285" y="6974"/>
                </a:cubicBezTo>
                <a:cubicBezTo>
                  <a:pt x="12273" y="6933"/>
                  <a:pt x="12233" y="6856"/>
                  <a:pt x="12196" y="6802"/>
                </a:cubicBezTo>
                <a:cubicBezTo>
                  <a:pt x="12159" y="6747"/>
                  <a:pt x="12128" y="6690"/>
                  <a:pt x="12128" y="6674"/>
                </a:cubicBezTo>
                <a:cubicBezTo>
                  <a:pt x="12128" y="6634"/>
                  <a:pt x="11773" y="6289"/>
                  <a:pt x="11731" y="6289"/>
                </a:cubicBezTo>
                <a:cubicBezTo>
                  <a:pt x="11713" y="6289"/>
                  <a:pt x="11648" y="6245"/>
                  <a:pt x="11587" y="6192"/>
                </a:cubicBezTo>
                <a:cubicBezTo>
                  <a:pt x="11526" y="6140"/>
                  <a:pt x="11412" y="6061"/>
                  <a:pt x="11335" y="6016"/>
                </a:cubicBezTo>
                <a:cubicBezTo>
                  <a:pt x="11258" y="5972"/>
                  <a:pt x="11154" y="5906"/>
                  <a:pt x="11104" y="5869"/>
                </a:cubicBezTo>
                <a:cubicBezTo>
                  <a:pt x="11053" y="5833"/>
                  <a:pt x="10964" y="5798"/>
                  <a:pt x="10907" y="5790"/>
                </a:cubicBezTo>
                <a:cubicBezTo>
                  <a:pt x="10849" y="5782"/>
                  <a:pt x="10727" y="5741"/>
                  <a:pt x="10637" y="5699"/>
                </a:cubicBezTo>
                <a:cubicBezTo>
                  <a:pt x="10547" y="5657"/>
                  <a:pt x="10452" y="5622"/>
                  <a:pt x="10423" y="5622"/>
                </a:cubicBezTo>
                <a:cubicBezTo>
                  <a:pt x="10395" y="5621"/>
                  <a:pt x="10332" y="5585"/>
                  <a:pt x="10287" y="5541"/>
                </a:cubicBezTo>
                <a:cubicBezTo>
                  <a:pt x="10246" y="5502"/>
                  <a:pt x="10219" y="5482"/>
                  <a:pt x="10163" y="5475"/>
                </a:cubicBezTo>
                <a:close/>
                <a:moveTo>
                  <a:pt x="6463" y="5664"/>
                </a:moveTo>
                <a:cubicBezTo>
                  <a:pt x="6352" y="5675"/>
                  <a:pt x="6247" y="5710"/>
                  <a:pt x="6186" y="5769"/>
                </a:cubicBezTo>
                <a:cubicBezTo>
                  <a:pt x="5945" y="5999"/>
                  <a:pt x="6001" y="6440"/>
                  <a:pt x="6288" y="6568"/>
                </a:cubicBezTo>
                <a:cubicBezTo>
                  <a:pt x="6438" y="6634"/>
                  <a:pt x="6577" y="6635"/>
                  <a:pt x="6730" y="6569"/>
                </a:cubicBezTo>
                <a:cubicBezTo>
                  <a:pt x="7065" y="6427"/>
                  <a:pt x="7091" y="5888"/>
                  <a:pt x="6772" y="5713"/>
                </a:cubicBezTo>
                <a:cubicBezTo>
                  <a:pt x="6690" y="5668"/>
                  <a:pt x="6573" y="5654"/>
                  <a:pt x="6463" y="5664"/>
                </a:cubicBezTo>
                <a:close/>
                <a:moveTo>
                  <a:pt x="18555" y="6305"/>
                </a:moveTo>
                <a:cubicBezTo>
                  <a:pt x="18514" y="6305"/>
                  <a:pt x="18473" y="6313"/>
                  <a:pt x="18434" y="6326"/>
                </a:cubicBezTo>
                <a:cubicBezTo>
                  <a:pt x="18277" y="6378"/>
                  <a:pt x="18198" y="6488"/>
                  <a:pt x="18198" y="6651"/>
                </a:cubicBezTo>
                <a:cubicBezTo>
                  <a:pt x="18198" y="6810"/>
                  <a:pt x="18247" y="6903"/>
                  <a:pt x="18371" y="6974"/>
                </a:cubicBezTo>
                <a:cubicBezTo>
                  <a:pt x="18502" y="7048"/>
                  <a:pt x="18698" y="7019"/>
                  <a:pt x="18807" y="6908"/>
                </a:cubicBezTo>
                <a:cubicBezTo>
                  <a:pt x="18907" y="6806"/>
                  <a:pt x="18926" y="6573"/>
                  <a:pt x="18847" y="6444"/>
                </a:cubicBezTo>
                <a:cubicBezTo>
                  <a:pt x="18793" y="6355"/>
                  <a:pt x="18676" y="6303"/>
                  <a:pt x="18555" y="6305"/>
                </a:cubicBezTo>
                <a:close/>
                <a:moveTo>
                  <a:pt x="14981" y="6334"/>
                </a:moveTo>
                <a:cubicBezTo>
                  <a:pt x="14588" y="6315"/>
                  <a:pt x="14321" y="6395"/>
                  <a:pt x="14069" y="6606"/>
                </a:cubicBezTo>
                <a:cubicBezTo>
                  <a:pt x="13812" y="6821"/>
                  <a:pt x="13656" y="7195"/>
                  <a:pt x="13730" y="7422"/>
                </a:cubicBezTo>
                <a:cubicBezTo>
                  <a:pt x="13778" y="7573"/>
                  <a:pt x="13855" y="7623"/>
                  <a:pt x="14046" y="7623"/>
                </a:cubicBezTo>
                <a:cubicBezTo>
                  <a:pt x="14214" y="7623"/>
                  <a:pt x="14272" y="7566"/>
                  <a:pt x="14365" y="7312"/>
                </a:cubicBezTo>
                <a:cubicBezTo>
                  <a:pt x="14502" y="6937"/>
                  <a:pt x="14777" y="6774"/>
                  <a:pt x="15087" y="6885"/>
                </a:cubicBezTo>
                <a:cubicBezTo>
                  <a:pt x="15258" y="6945"/>
                  <a:pt x="15400" y="7134"/>
                  <a:pt x="15400" y="7301"/>
                </a:cubicBezTo>
                <a:cubicBezTo>
                  <a:pt x="15400" y="7392"/>
                  <a:pt x="15331" y="7483"/>
                  <a:pt x="15023" y="7805"/>
                </a:cubicBezTo>
                <a:cubicBezTo>
                  <a:pt x="14627" y="8219"/>
                  <a:pt x="14525" y="8394"/>
                  <a:pt x="14530" y="8652"/>
                </a:cubicBezTo>
                <a:cubicBezTo>
                  <a:pt x="14533" y="8839"/>
                  <a:pt x="14568" y="8919"/>
                  <a:pt x="14674" y="8979"/>
                </a:cubicBezTo>
                <a:cubicBezTo>
                  <a:pt x="14785" y="9042"/>
                  <a:pt x="14861" y="9043"/>
                  <a:pt x="14981" y="8987"/>
                </a:cubicBezTo>
                <a:cubicBezTo>
                  <a:pt x="15054" y="8953"/>
                  <a:pt x="15089" y="8893"/>
                  <a:pt x="15135" y="8724"/>
                </a:cubicBezTo>
                <a:cubicBezTo>
                  <a:pt x="15197" y="8496"/>
                  <a:pt x="15207" y="8483"/>
                  <a:pt x="15650" y="8049"/>
                </a:cubicBezTo>
                <a:cubicBezTo>
                  <a:pt x="15978" y="7728"/>
                  <a:pt x="16054" y="7586"/>
                  <a:pt x="16054" y="7289"/>
                </a:cubicBezTo>
                <a:cubicBezTo>
                  <a:pt x="16054" y="7019"/>
                  <a:pt x="15996" y="6866"/>
                  <a:pt x="15821" y="6668"/>
                </a:cubicBezTo>
                <a:cubicBezTo>
                  <a:pt x="15631" y="6453"/>
                  <a:pt x="15378" y="6353"/>
                  <a:pt x="14981" y="6334"/>
                </a:cubicBezTo>
                <a:close/>
                <a:moveTo>
                  <a:pt x="20686" y="6660"/>
                </a:moveTo>
                <a:cubicBezTo>
                  <a:pt x="20552" y="6661"/>
                  <a:pt x="20419" y="6686"/>
                  <a:pt x="20318" y="6736"/>
                </a:cubicBezTo>
                <a:cubicBezTo>
                  <a:pt x="20002" y="6892"/>
                  <a:pt x="19869" y="7346"/>
                  <a:pt x="20111" y="7440"/>
                </a:cubicBezTo>
                <a:cubicBezTo>
                  <a:pt x="20255" y="7496"/>
                  <a:pt x="20335" y="7450"/>
                  <a:pt x="20432" y="7254"/>
                </a:cubicBezTo>
                <a:cubicBezTo>
                  <a:pt x="20518" y="7081"/>
                  <a:pt x="20578" y="7030"/>
                  <a:pt x="20697" y="7030"/>
                </a:cubicBezTo>
                <a:cubicBezTo>
                  <a:pt x="20765" y="7030"/>
                  <a:pt x="20923" y="7172"/>
                  <a:pt x="20923" y="7233"/>
                </a:cubicBezTo>
                <a:cubicBezTo>
                  <a:pt x="20923" y="7256"/>
                  <a:pt x="20841" y="7356"/>
                  <a:pt x="20739" y="7457"/>
                </a:cubicBezTo>
                <a:cubicBezTo>
                  <a:pt x="20637" y="7558"/>
                  <a:pt x="20530" y="7686"/>
                  <a:pt x="20502" y="7741"/>
                </a:cubicBezTo>
                <a:cubicBezTo>
                  <a:pt x="20433" y="7875"/>
                  <a:pt x="20435" y="8121"/>
                  <a:pt x="20506" y="8180"/>
                </a:cubicBezTo>
                <a:cubicBezTo>
                  <a:pt x="20554" y="8221"/>
                  <a:pt x="20556" y="8235"/>
                  <a:pt x="20510" y="8287"/>
                </a:cubicBezTo>
                <a:cubicBezTo>
                  <a:pt x="20420" y="8389"/>
                  <a:pt x="20401" y="8541"/>
                  <a:pt x="20466" y="8643"/>
                </a:cubicBezTo>
                <a:cubicBezTo>
                  <a:pt x="20536" y="8752"/>
                  <a:pt x="20738" y="8771"/>
                  <a:pt x="20830" y="8677"/>
                </a:cubicBezTo>
                <a:cubicBezTo>
                  <a:pt x="20909" y="8597"/>
                  <a:pt x="20902" y="8391"/>
                  <a:pt x="20819" y="8314"/>
                </a:cubicBezTo>
                <a:cubicBezTo>
                  <a:pt x="20753" y="8253"/>
                  <a:pt x="20754" y="8248"/>
                  <a:pt x="20826" y="8095"/>
                </a:cubicBezTo>
                <a:cubicBezTo>
                  <a:pt x="20867" y="8009"/>
                  <a:pt x="21003" y="7825"/>
                  <a:pt x="21130" y="7687"/>
                </a:cubicBezTo>
                <a:cubicBezTo>
                  <a:pt x="21351" y="7445"/>
                  <a:pt x="21359" y="7429"/>
                  <a:pt x="21359" y="7242"/>
                </a:cubicBezTo>
                <a:cubicBezTo>
                  <a:pt x="21359" y="6991"/>
                  <a:pt x="21262" y="6826"/>
                  <a:pt x="21059" y="6732"/>
                </a:cubicBezTo>
                <a:cubicBezTo>
                  <a:pt x="20954" y="6683"/>
                  <a:pt x="20819" y="6660"/>
                  <a:pt x="20686" y="6660"/>
                </a:cubicBezTo>
                <a:close/>
                <a:moveTo>
                  <a:pt x="669" y="8587"/>
                </a:moveTo>
                <a:cubicBezTo>
                  <a:pt x="364" y="8587"/>
                  <a:pt x="137" y="8780"/>
                  <a:pt x="136" y="9039"/>
                </a:cubicBezTo>
                <a:cubicBezTo>
                  <a:pt x="135" y="9284"/>
                  <a:pt x="399" y="9330"/>
                  <a:pt x="511" y="9105"/>
                </a:cubicBezTo>
                <a:cubicBezTo>
                  <a:pt x="534" y="9058"/>
                  <a:pt x="587" y="8997"/>
                  <a:pt x="629" y="8969"/>
                </a:cubicBezTo>
                <a:cubicBezTo>
                  <a:pt x="695" y="8925"/>
                  <a:pt x="713" y="8929"/>
                  <a:pt x="769" y="8993"/>
                </a:cubicBezTo>
                <a:cubicBezTo>
                  <a:pt x="831" y="9063"/>
                  <a:pt x="827" y="9071"/>
                  <a:pt x="661" y="9252"/>
                </a:cubicBezTo>
                <a:cubicBezTo>
                  <a:pt x="516" y="9410"/>
                  <a:pt x="490" y="9461"/>
                  <a:pt x="494" y="9579"/>
                </a:cubicBezTo>
                <a:cubicBezTo>
                  <a:pt x="497" y="9655"/>
                  <a:pt x="499" y="9751"/>
                  <a:pt x="500" y="9791"/>
                </a:cubicBezTo>
                <a:cubicBezTo>
                  <a:pt x="501" y="9832"/>
                  <a:pt x="492" y="9918"/>
                  <a:pt x="479" y="9981"/>
                </a:cubicBezTo>
                <a:cubicBezTo>
                  <a:pt x="463" y="10062"/>
                  <a:pt x="472" y="10113"/>
                  <a:pt x="515" y="10157"/>
                </a:cubicBezTo>
                <a:cubicBezTo>
                  <a:pt x="585" y="10229"/>
                  <a:pt x="755" y="10239"/>
                  <a:pt x="818" y="10174"/>
                </a:cubicBezTo>
                <a:cubicBezTo>
                  <a:pt x="869" y="10122"/>
                  <a:pt x="875" y="9927"/>
                  <a:pt x="828" y="9851"/>
                </a:cubicBezTo>
                <a:cubicBezTo>
                  <a:pt x="780" y="9774"/>
                  <a:pt x="853" y="9634"/>
                  <a:pt x="1052" y="9414"/>
                </a:cubicBezTo>
                <a:cubicBezTo>
                  <a:pt x="1201" y="9249"/>
                  <a:pt x="1226" y="9201"/>
                  <a:pt x="1226" y="9070"/>
                </a:cubicBezTo>
                <a:cubicBezTo>
                  <a:pt x="1226" y="8746"/>
                  <a:pt x="1043" y="8587"/>
                  <a:pt x="669" y="8587"/>
                </a:cubicBezTo>
                <a:close/>
                <a:moveTo>
                  <a:pt x="5168" y="9107"/>
                </a:moveTo>
                <a:cubicBezTo>
                  <a:pt x="4886" y="9110"/>
                  <a:pt x="4605" y="9291"/>
                  <a:pt x="4605" y="9579"/>
                </a:cubicBezTo>
                <a:cubicBezTo>
                  <a:pt x="4605" y="9712"/>
                  <a:pt x="4665" y="9774"/>
                  <a:pt x="4794" y="9774"/>
                </a:cubicBezTo>
                <a:cubicBezTo>
                  <a:pt x="4873" y="9774"/>
                  <a:pt x="4916" y="9740"/>
                  <a:pt x="4988" y="9625"/>
                </a:cubicBezTo>
                <a:cubicBezTo>
                  <a:pt x="5083" y="9471"/>
                  <a:pt x="5181" y="9435"/>
                  <a:pt x="5257" y="9528"/>
                </a:cubicBezTo>
                <a:cubicBezTo>
                  <a:pt x="5291" y="9570"/>
                  <a:pt x="5267" y="9617"/>
                  <a:pt x="5137" y="9766"/>
                </a:cubicBezTo>
                <a:cubicBezTo>
                  <a:pt x="4961" y="9968"/>
                  <a:pt x="4911" y="10116"/>
                  <a:pt x="4965" y="10261"/>
                </a:cubicBezTo>
                <a:cubicBezTo>
                  <a:pt x="4985" y="10317"/>
                  <a:pt x="4986" y="10375"/>
                  <a:pt x="4967" y="10406"/>
                </a:cubicBezTo>
                <a:cubicBezTo>
                  <a:pt x="4906" y="10504"/>
                  <a:pt x="4929" y="10656"/>
                  <a:pt x="5014" y="10718"/>
                </a:cubicBezTo>
                <a:cubicBezTo>
                  <a:pt x="5101" y="10781"/>
                  <a:pt x="5256" y="10764"/>
                  <a:pt x="5304" y="10687"/>
                </a:cubicBezTo>
                <a:cubicBezTo>
                  <a:pt x="5343" y="10625"/>
                  <a:pt x="5338" y="10483"/>
                  <a:pt x="5295" y="10401"/>
                </a:cubicBezTo>
                <a:cubicBezTo>
                  <a:pt x="5249" y="10314"/>
                  <a:pt x="5356" y="10077"/>
                  <a:pt x="5475" y="10004"/>
                </a:cubicBezTo>
                <a:cubicBezTo>
                  <a:pt x="5687" y="9873"/>
                  <a:pt x="5764" y="9500"/>
                  <a:pt x="5617" y="9310"/>
                </a:cubicBezTo>
                <a:cubicBezTo>
                  <a:pt x="5507" y="9167"/>
                  <a:pt x="5337" y="9105"/>
                  <a:pt x="5168" y="9107"/>
                </a:cubicBezTo>
                <a:close/>
                <a:moveTo>
                  <a:pt x="14854" y="9217"/>
                </a:moveTo>
                <a:cubicBezTo>
                  <a:pt x="14483" y="9217"/>
                  <a:pt x="14343" y="9722"/>
                  <a:pt x="14664" y="9900"/>
                </a:cubicBezTo>
                <a:cubicBezTo>
                  <a:pt x="14793" y="9971"/>
                  <a:pt x="14905" y="9973"/>
                  <a:pt x="15040" y="9902"/>
                </a:cubicBezTo>
                <a:cubicBezTo>
                  <a:pt x="15363" y="9731"/>
                  <a:pt x="15223" y="9217"/>
                  <a:pt x="14854" y="9217"/>
                </a:cubicBezTo>
                <a:close/>
                <a:moveTo>
                  <a:pt x="17884" y="9430"/>
                </a:moveTo>
                <a:cubicBezTo>
                  <a:pt x="17323" y="9479"/>
                  <a:pt x="16842" y="9707"/>
                  <a:pt x="16445" y="10110"/>
                </a:cubicBezTo>
                <a:cubicBezTo>
                  <a:pt x="16033" y="10528"/>
                  <a:pt x="15815" y="11146"/>
                  <a:pt x="15963" y="11480"/>
                </a:cubicBezTo>
                <a:cubicBezTo>
                  <a:pt x="16058" y="11694"/>
                  <a:pt x="16239" y="11813"/>
                  <a:pt x="16471" y="11812"/>
                </a:cubicBezTo>
                <a:cubicBezTo>
                  <a:pt x="16782" y="11812"/>
                  <a:pt x="16941" y="11659"/>
                  <a:pt x="17070" y="11238"/>
                </a:cubicBezTo>
                <a:cubicBezTo>
                  <a:pt x="17139" y="11013"/>
                  <a:pt x="17305" y="10734"/>
                  <a:pt x="17459" y="10582"/>
                </a:cubicBezTo>
                <a:cubicBezTo>
                  <a:pt x="17697" y="10349"/>
                  <a:pt x="18105" y="10271"/>
                  <a:pt x="18487" y="10387"/>
                </a:cubicBezTo>
                <a:cubicBezTo>
                  <a:pt x="18727" y="10460"/>
                  <a:pt x="19009" y="10732"/>
                  <a:pt x="19067" y="10946"/>
                </a:cubicBezTo>
                <a:cubicBezTo>
                  <a:pt x="19173" y="11338"/>
                  <a:pt x="19076" y="11570"/>
                  <a:pt x="18623" y="11998"/>
                </a:cubicBezTo>
                <a:cubicBezTo>
                  <a:pt x="17738" y="12834"/>
                  <a:pt x="17588" y="13036"/>
                  <a:pt x="17501" y="13514"/>
                </a:cubicBezTo>
                <a:cubicBezTo>
                  <a:pt x="17420" y="13959"/>
                  <a:pt x="17508" y="14245"/>
                  <a:pt x="17764" y="14379"/>
                </a:cubicBezTo>
                <a:cubicBezTo>
                  <a:pt x="17914" y="14457"/>
                  <a:pt x="18051" y="14462"/>
                  <a:pt x="18208" y="14394"/>
                </a:cubicBezTo>
                <a:cubicBezTo>
                  <a:pt x="18384" y="14318"/>
                  <a:pt x="18445" y="14226"/>
                  <a:pt x="18523" y="13916"/>
                </a:cubicBezTo>
                <a:cubicBezTo>
                  <a:pt x="18636" y="13464"/>
                  <a:pt x="18698" y="13378"/>
                  <a:pt x="19309" y="12806"/>
                </a:cubicBezTo>
                <a:cubicBezTo>
                  <a:pt x="20140" y="12031"/>
                  <a:pt x="20293" y="11755"/>
                  <a:pt x="20263" y="11093"/>
                </a:cubicBezTo>
                <a:cubicBezTo>
                  <a:pt x="20244" y="10660"/>
                  <a:pt x="20107" y="10349"/>
                  <a:pt x="19802" y="10039"/>
                </a:cubicBezTo>
                <a:cubicBezTo>
                  <a:pt x="19463" y="9694"/>
                  <a:pt x="19046" y="9507"/>
                  <a:pt x="18470" y="9441"/>
                </a:cubicBezTo>
                <a:cubicBezTo>
                  <a:pt x="18265" y="9418"/>
                  <a:pt x="18070" y="9413"/>
                  <a:pt x="17884" y="9430"/>
                </a:cubicBezTo>
                <a:close/>
                <a:moveTo>
                  <a:pt x="2633" y="11192"/>
                </a:moveTo>
                <a:cubicBezTo>
                  <a:pt x="2194" y="11221"/>
                  <a:pt x="1913" y="11504"/>
                  <a:pt x="1886" y="11942"/>
                </a:cubicBezTo>
                <a:cubicBezTo>
                  <a:pt x="1857" y="12403"/>
                  <a:pt x="2068" y="12714"/>
                  <a:pt x="2479" y="12816"/>
                </a:cubicBezTo>
                <a:cubicBezTo>
                  <a:pt x="2844" y="12907"/>
                  <a:pt x="3232" y="12742"/>
                  <a:pt x="3412" y="12423"/>
                </a:cubicBezTo>
                <a:cubicBezTo>
                  <a:pt x="3478" y="12307"/>
                  <a:pt x="3497" y="12220"/>
                  <a:pt x="3497" y="12013"/>
                </a:cubicBezTo>
                <a:cubicBezTo>
                  <a:pt x="3498" y="11658"/>
                  <a:pt x="3369" y="11433"/>
                  <a:pt x="3078" y="11281"/>
                </a:cubicBezTo>
                <a:cubicBezTo>
                  <a:pt x="2902" y="11188"/>
                  <a:pt x="2849" y="11177"/>
                  <a:pt x="2633" y="11192"/>
                </a:cubicBezTo>
                <a:close/>
                <a:moveTo>
                  <a:pt x="7623" y="12006"/>
                </a:moveTo>
                <a:cubicBezTo>
                  <a:pt x="7220" y="12035"/>
                  <a:pt x="6951" y="12209"/>
                  <a:pt x="6800" y="12536"/>
                </a:cubicBezTo>
                <a:cubicBezTo>
                  <a:pt x="6644" y="12872"/>
                  <a:pt x="6720" y="13073"/>
                  <a:pt x="7003" y="13073"/>
                </a:cubicBezTo>
                <a:cubicBezTo>
                  <a:pt x="7146" y="13073"/>
                  <a:pt x="7151" y="13069"/>
                  <a:pt x="7276" y="12816"/>
                </a:cubicBezTo>
                <a:cubicBezTo>
                  <a:pt x="7346" y="12675"/>
                  <a:pt x="7440" y="12533"/>
                  <a:pt x="7484" y="12501"/>
                </a:cubicBezTo>
                <a:cubicBezTo>
                  <a:pt x="7613" y="12409"/>
                  <a:pt x="7852" y="12426"/>
                  <a:pt x="7979" y="12536"/>
                </a:cubicBezTo>
                <a:cubicBezTo>
                  <a:pt x="8205" y="12729"/>
                  <a:pt x="8157" y="12911"/>
                  <a:pt x="7799" y="13226"/>
                </a:cubicBezTo>
                <a:cubicBezTo>
                  <a:pt x="7459" y="13526"/>
                  <a:pt x="7311" y="13923"/>
                  <a:pt x="7460" y="14139"/>
                </a:cubicBezTo>
                <a:cubicBezTo>
                  <a:pt x="7502" y="14200"/>
                  <a:pt x="7553" y="14222"/>
                  <a:pt x="7655" y="14222"/>
                </a:cubicBezTo>
                <a:cubicBezTo>
                  <a:pt x="7817" y="14222"/>
                  <a:pt x="7854" y="14185"/>
                  <a:pt x="7911" y="13969"/>
                </a:cubicBezTo>
                <a:cubicBezTo>
                  <a:pt x="7944" y="13843"/>
                  <a:pt x="8018" y="13746"/>
                  <a:pt x="8258" y="13510"/>
                </a:cubicBezTo>
                <a:cubicBezTo>
                  <a:pt x="8626" y="13150"/>
                  <a:pt x="8690" y="13029"/>
                  <a:pt x="8669" y="12737"/>
                </a:cubicBezTo>
                <a:cubicBezTo>
                  <a:pt x="8635" y="12250"/>
                  <a:pt x="8222" y="11962"/>
                  <a:pt x="7623" y="12006"/>
                </a:cubicBezTo>
                <a:close/>
                <a:moveTo>
                  <a:pt x="1180" y="14208"/>
                </a:moveTo>
                <a:cubicBezTo>
                  <a:pt x="1058" y="14211"/>
                  <a:pt x="935" y="14238"/>
                  <a:pt x="852" y="14290"/>
                </a:cubicBezTo>
                <a:cubicBezTo>
                  <a:pt x="621" y="14436"/>
                  <a:pt x="546" y="14759"/>
                  <a:pt x="722" y="14854"/>
                </a:cubicBezTo>
                <a:cubicBezTo>
                  <a:pt x="828" y="14912"/>
                  <a:pt x="928" y="14861"/>
                  <a:pt x="1029" y="14698"/>
                </a:cubicBezTo>
                <a:cubicBezTo>
                  <a:pt x="1125" y="14543"/>
                  <a:pt x="1205" y="14524"/>
                  <a:pt x="1275" y="14638"/>
                </a:cubicBezTo>
                <a:cubicBezTo>
                  <a:pt x="1307" y="14690"/>
                  <a:pt x="1291" y="14727"/>
                  <a:pt x="1184" y="14841"/>
                </a:cubicBezTo>
                <a:cubicBezTo>
                  <a:pt x="1001" y="15037"/>
                  <a:pt x="972" y="15108"/>
                  <a:pt x="974" y="15377"/>
                </a:cubicBezTo>
                <a:cubicBezTo>
                  <a:pt x="975" y="15506"/>
                  <a:pt x="972" y="15643"/>
                  <a:pt x="970" y="15680"/>
                </a:cubicBezTo>
                <a:cubicBezTo>
                  <a:pt x="968" y="15718"/>
                  <a:pt x="986" y="15771"/>
                  <a:pt x="1010" y="15800"/>
                </a:cubicBezTo>
                <a:cubicBezTo>
                  <a:pt x="1033" y="15829"/>
                  <a:pt x="1098" y="15852"/>
                  <a:pt x="1154" y="15852"/>
                </a:cubicBezTo>
                <a:cubicBezTo>
                  <a:pt x="1336" y="15852"/>
                  <a:pt x="1423" y="15689"/>
                  <a:pt x="1332" y="15516"/>
                </a:cubicBezTo>
                <a:cubicBezTo>
                  <a:pt x="1278" y="15412"/>
                  <a:pt x="1320" y="15308"/>
                  <a:pt x="1497" y="15114"/>
                </a:cubicBezTo>
                <a:cubicBezTo>
                  <a:pt x="1687" y="14905"/>
                  <a:pt x="1734" y="14815"/>
                  <a:pt x="1734" y="14665"/>
                </a:cubicBezTo>
                <a:cubicBezTo>
                  <a:pt x="1734" y="14513"/>
                  <a:pt x="1644" y="14360"/>
                  <a:pt x="1505" y="14276"/>
                </a:cubicBezTo>
                <a:cubicBezTo>
                  <a:pt x="1424" y="14228"/>
                  <a:pt x="1303" y="14206"/>
                  <a:pt x="1180" y="14208"/>
                </a:cubicBezTo>
                <a:close/>
                <a:moveTo>
                  <a:pt x="20396" y="15096"/>
                </a:moveTo>
                <a:cubicBezTo>
                  <a:pt x="19865" y="15096"/>
                  <a:pt x="19490" y="15304"/>
                  <a:pt x="19292" y="15707"/>
                </a:cubicBezTo>
                <a:cubicBezTo>
                  <a:pt x="19167" y="15962"/>
                  <a:pt x="19152" y="16101"/>
                  <a:pt x="19232" y="16258"/>
                </a:cubicBezTo>
                <a:cubicBezTo>
                  <a:pt x="19286" y="16365"/>
                  <a:pt x="19376" y="16408"/>
                  <a:pt x="19545" y="16409"/>
                </a:cubicBezTo>
                <a:cubicBezTo>
                  <a:pt x="19650" y="16410"/>
                  <a:pt x="19774" y="16290"/>
                  <a:pt x="19814" y="16150"/>
                </a:cubicBezTo>
                <a:cubicBezTo>
                  <a:pt x="19864" y="15973"/>
                  <a:pt x="20018" y="15741"/>
                  <a:pt x="20123" y="15686"/>
                </a:cubicBezTo>
                <a:cubicBezTo>
                  <a:pt x="20368" y="15557"/>
                  <a:pt x="20715" y="15656"/>
                  <a:pt x="20834" y="15891"/>
                </a:cubicBezTo>
                <a:cubicBezTo>
                  <a:pt x="20935" y="16090"/>
                  <a:pt x="20879" y="16205"/>
                  <a:pt x="20502" y="16576"/>
                </a:cubicBezTo>
                <a:cubicBezTo>
                  <a:pt x="20128" y="16943"/>
                  <a:pt x="20018" y="17135"/>
                  <a:pt x="20017" y="17417"/>
                </a:cubicBezTo>
                <a:cubicBezTo>
                  <a:pt x="20016" y="17648"/>
                  <a:pt x="20041" y="17705"/>
                  <a:pt x="20174" y="17763"/>
                </a:cubicBezTo>
                <a:cubicBezTo>
                  <a:pt x="20288" y="17813"/>
                  <a:pt x="20432" y="17801"/>
                  <a:pt x="20515" y="17734"/>
                </a:cubicBezTo>
                <a:cubicBezTo>
                  <a:pt x="20540" y="17714"/>
                  <a:pt x="20588" y="17603"/>
                  <a:pt x="20620" y="17488"/>
                </a:cubicBezTo>
                <a:cubicBezTo>
                  <a:pt x="20671" y="17302"/>
                  <a:pt x="20716" y="17242"/>
                  <a:pt x="21035" y="16928"/>
                </a:cubicBezTo>
                <a:cubicBezTo>
                  <a:pt x="21426" y="16542"/>
                  <a:pt x="21540" y="16349"/>
                  <a:pt x="21541" y="16075"/>
                </a:cubicBezTo>
                <a:cubicBezTo>
                  <a:pt x="21542" y="15791"/>
                  <a:pt x="21477" y="15634"/>
                  <a:pt x="21274" y="15427"/>
                </a:cubicBezTo>
                <a:cubicBezTo>
                  <a:pt x="21035" y="15183"/>
                  <a:pt x="20803" y="15096"/>
                  <a:pt x="20396" y="15096"/>
                </a:cubicBezTo>
                <a:close/>
                <a:moveTo>
                  <a:pt x="1573" y="17494"/>
                </a:moveTo>
                <a:cubicBezTo>
                  <a:pt x="1505" y="17496"/>
                  <a:pt x="1436" y="17504"/>
                  <a:pt x="1366" y="17519"/>
                </a:cubicBezTo>
                <a:cubicBezTo>
                  <a:pt x="940" y="17612"/>
                  <a:pt x="687" y="17930"/>
                  <a:pt x="712" y="18345"/>
                </a:cubicBezTo>
                <a:cubicBezTo>
                  <a:pt x="718" y="18450"/>
                  <a:pt x="879" y="18533"/>
                  <a:pt x="1021" y="18506"/>
                </a:cubicBezTo>
                <a:cubicBezTo>
                  <a:pt x="1125" y="18486"/>
                  <a:pt x="1159" y="18455"/>
                  <a:pt x="1226" y="18308"/>
                </a:cubicBezTo>
                <a:cubicBezTo>
                  <a:pt x="1344" y="18050"/>
                  <a:pt x="1432" y="17966"/>
                  <a:pt x="1588" y="17966"/>
                </a:cubicBezTo>
                <a:cubicBezTo>
                  <a:pt x="1714" y="17966"/>
                  <a:pt x="1815" y="18037"/>
                  <a:pt x="1893" y="18179"/>
                </a:cubicBezTo>
                <a:cubicBezTo>
                  <a:pt x="1934" y="18253"/>
                  <a:pt x="1823" y="18428"/>
                  <a:pt x="1630" y="18593"/>
                </a:cubicBezTo>
                <a:cubicBezTo>
                  <a:pt x="1312" y="18864"/>
                  <a:pt x="1195" y="19281"/>
                  <a:pt x="1387" y="19463"/>
                </a:cubicBezTo>
                <a:lnTo>
                  <a:pt x="1478" y="19548"/>
                </a:lnTo>
                <a:lnTo>
                  <a:pt x="1389" y="19627"/>
                </a:lnTo>
                <a:cubicBezTo>
                  <a:pt x="1219" y="19778"/>
                  <a:pt x="1229" y="20048"/>
                  <a:pt x="1408" y="20144"/>
                </a:cubicBezTo>
                <a:cubicBezTo>
                  <a:pt x="1515" y="20201"/>
                  <a:pt x="1685" y="20177"/>
                  <a:pt x="1778" y="20091"/>
                </a:cubicBezTo>
                <a:cubicBezTo>
                  <a:pt x="1887" y="19990"/>
                  <a:pt x="1866" y="19759"/>
                  <a:pt x="1736" y="19635"/>
                </a:cubicBezTo>
                <a:cubicBezTo>
                  <a:pt x="1630" y="19534"/>
                  <a:pt x="1628" y="19532"/>
                  <a:pt x="1696" y="19469"/>
                </a:cubicBezTo>
                <a:cubicBezTo>
                  <a:pt x="1734" y="19433"/>
                  <a:pt x="1777" y="19351"/>
                  <a:pt x="1791" y="19287"/>
                </a:cubicBezTo>
                <a:cubicBezTo>
                  <a:pt x="1807" y="19212"/>
                  <a:pt x="1917" y="19067"/>
                  <a:pt x="2100" y="18875"/>
                </a:cubicBezTo>
                <a:cubicBezTo>
                  <a:pt x="2411" y="18549"/>
                  <a:pt x="2460" y="18455"/>
                  <a:pt x="2460" y="18194"/>
                </a:cubicBezTo>
                <a:cubicBezTo>
                  <a:pt x="2460" y="17788"/>
                  <a:pt x="2049" y="17483"/>
                  <a:pt x="1573" y="17494"/>
                </a:cubicBezTo>
                <a:close/>
                <a:moveTo>
                  <a:pt x="20305" y="18001"/>
                </a:moveTo>
                <a:cubicBezTo>
                  <a:pt x="20136" y="18015"/>
                  <a:pt x="19979" y="18133"/>
                  <a:pt x="19979" y="18343"/>
                </a:cubicBezTo>
                <a:cubicBezTo>
                  <a:pt x="19979" y="18524"/>
                  <a:pt x="20024" y="18617"/>
                  <a:pt x="20151" y="18687"/>
                </a:cubicBezTo>
                <a:cubicBezTo>
                  <a:pt x="20280" y="18758"/>
                  <a:pt x="20358" y="18757"/>
                  <a:pt x="20506" y="18686"/>
                </a:cubicBezTo>
                <a:cubicBezTo>
                  <a:pt x="20651" y="18615"/>
                  <a:pt x="20722" y="18460"/>
                  <a:pt x="20690" y="18283"/>
                </a:cubicBezTo>
                <a:cubicBezTo>
                  <a:pt x="20652" y="18076"/>
                  <a:pt x="20473" y="17986"/>
                  <a:pt x="20305" y="18001"/>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Shape 245"/>
          <p:cNvSpPr/>
          <p:nvPr>
            <p:ph type="body" idx="13"/>
          </p:nvPr>
        </p:nvSpPr>
        <p:spPr>
          <a:prstGeom prst="rect">
            <a:avLst/>
          </a:prstGeom>
        </p:spPr>
        <p:txBody>
          <a:bodyPr/>
          <a:lstStyle/>
          <a:p>
            <a:pPr>
              <a:defRPr>
                <a:effectLst/>
              </a:defRPr>
            </a:pPr>
            <a:r>
              <a:t>“What is written in the law?  What is your reading of it?”</a:t>
            </a:r>
          </a:p>
        </p:txBody>
      </p:sp>
      <p:sp>
        <p:nvSpPr>
          <p:cNvPr id="246" name="Shape 246"/>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247" name="Shape 247"/>
          <p:cNvSpPr/>
          <p:nvPr/>
        </p:nvSpPr>
        <p:spPr>
          <a:xfrm>
            <a:off x="228600" y="4356100"/>
            <a:ext cx="5054600" cy="4838700"/>
          </a:xfrm>
          <a:prstGeom prst="roundRect">
            <a:avLst>
              <a:gd name="adj" fmla="val 15026"/>
            </a:avLst>
          </a:prstGeom>
          <a:gradFill>
            <a:gsLst>
              <a:gs pos="0">
                <a:srgbClr val="FFEECB"/>
              </a:gs>
              <a:gs pos="100000">
                <a:srgbClr val="FFD479">
                  <a:alpha val="75000"/>
                </a:srgbClr>
              </a:gs>
            </a:gsLst>
            <a:lin ang="5400000"/>
          </a:gradFill>
          <a:ln w="12700">
            <a:miter lim="400000"/>
          </a:ln>
          <a:effectLst>
            <a:outerShdw sx="100000" sy="100000" kx="0" ky="0" algn="b" rotWithShape="0" blurRad="101600" dist="0" dir="5400000">
              <a:srgbClr val="000000">
                <a:alpha val="50000"/>
              </a:srgbClr>
            </a:outerShdw>
          </a:effectLst>
        </p:spPr>
        <p:txBody>
          <a:bodyPr lIns="50800" tIns="50800" rIns="50800" bIns="50800" anchor="ctr"/>
          <a:lstStyle/>
          <a:p>
            <a:pPr>
              <a:defRPr sz="36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p>
        </p:txBody>
      </p:sp>
      <p:pic>
        <p:nvPicPr>
          <p:cNvPr id="248" name="questions-confused.tiff"/>
          <p:cNvPicPr>
            <a:picLocks noChangeAspect="1"/>
          </p:cNvPicPr>
          <p:nvPr/>
        </p:nvPicPr>
        <p:blipFill>
          <a:blip r:embed="rId2">
            <a:extLst/>
          </a:blip>
          <a:srcRect l="3549" t="2895" r="6099" b="4"/>
          <a:stretch>
            <a:fillRect/>
          </a:stretch>
        </p:blipFill>
        <p:spPr>
          <a:xfrm>
            <a:off x="465345" y="4762303"/>
            <a:ext cx="4509155" cy="4432303"/>
          </a:xfrm>
          <a:custGeom>
            <a:avLst/>
            <a:gdLst/>
            <a:ahLst/>
            <a:cxnLst>
              <a:cxn ang="0">
                <a:pos x="wd2" y="hd2"/>
              </a:cxn>
              <a:cxn ang="5400000">
                <a:pos x="wd2" y="hd2"/>
              </a:cxn>
              <a:cxn ang="10800000">
                <a:pos x="wd2" y="hd2"/>
              </a:cxn>
              <a:cxn ang="16200000">
                <a:pos x="wd2" y="hd2"/>
              </a:cxn>
            </a:cxnLst>
            <a:rect l="0" t="0" r="r" b="b"/>
            <a:pathLst>
              <a:path w="21541" h="21598" fill="norm" stroke="1" extrusionOk="0">
                <a:moveTo>
                  <a:pt x="11271" y="0"/>
                </a:moveTo>
                <a:cubicBezTo>
                  <a:pt x="10752" y="-2"/>
                  <a:pt x="10272" y="304"/>
                  <a:pt x="10146" y="746"/>
                </a:cubicBezTo>
                <a:cubicBezTo>
                  <a:pt x="10050" y="1083"/>
                  <a:pt x="10150" y="1284"/>
                  <a:pt x="10414" y="1284"/>
                </a:cubicBezTo>
                <a:cubicBezTo>
                  <a:pt x="10582" y="1284"/>
                  <a:pt x="10627" y="1240"/>
                  <a:pt x="10780" y="909"/>
                </a:cubicBezTo>
                <a:cubicBezTo>
                  <a:pt x="10904" y="639"/>
                  <a:pt x="10996" y="555"/>
                  <a:pt x="11185" y="541"/>
                </a:cubicBezTo>
                <a:cubicBezTo>
                  <a:pt x="11410" y="525"/>
                  <a:pt x="11471" y="541"/>
                  <a:pt x="11597" y="654"/>
                </a:cubicBezTo>
                <a:cubicBezTo>
                  <a:pt x="11846" y="877"/>
                  <a:pt x="11792" y="1078"/>
                  <a:pt x="11388" y="1447"/>
                </a:cubicBezTo>
                <a:cubicBezTo>
                  <a:pt x="11062" y="1744"/>
                  <a:pt x="10979" y="1872"/>
                  <a:pt x="10929" y="2139"/>
                </a:cubicBezTo>
                <a:cubicBezTo>
                  <a:pt x="10885" y="2375"/>
                  <a:pt x="10930" y="2552"/>
                  <a:pt x="11049" y="2611"/>
                </a:cubicBezTo>
                <a:cubicBezTo>
                  <a:pt x="11247" y="2708"/>
                  <a:pt x="11424" y="2628"/>
                  <a:pt x="11477" y="2417"/>
                </a:cubicBezTo>
                <a:cubicBezTo>
                  <a:pt x="11539" y="2176"/>
                  <a:pt x="11621" y="2053"/>
                  <a:pt x="11893" y="1800"/>
                </a:cubicBezTo>
                <a:cubicBezTo>
                  <a:pt x="12032" y="1670"/>
                  <a:pt x="12190" y="1505"/>
                  <a:pt x="12243" y="1433"/>
                </a:cubicBezTo>
                <a:cubicBezTo>
                  <a:pt x="12504" y="1078"/>
                  <a:pt x="12447" y="589"/>
                  <a:pt x="12111" y="288"/>
                </a:cubicBezTo>
                <a:cubicBezTo>
                  <a:pt x="11948" y="143"/>
                  <a:pt x="11786" y="73"/>
                  <a:pt x="11494" y="21"/>
                </a:cubicBezTo>
                <a:cubicBezTo>
                  <a:pt x="11420" y="8"/>
                  <a:pt x="11345" y="0"/>
                  <a:pt x="11271" y="0"/>
                </a:cubicBezTo>
                <a:close/>
                <a:moveTo>
                  <a:pt x="20329" y="50"/>
                </a:moveTo>
                <a:cubicBezTo>
                  <a:pt x="19915" y="53"/>
                  <a:pt x="19614" y="219"/>
                  <a:pt x="19474" y="522"/>
                </a:cubicBezTo>
                <a:cubicBezTo>
                  <a:pt x="19371" y="746"/>
                  <a:pt x="19374" y="894"/>
                  <a:pt x="19486" y="1008"/>
                </a:cubicBezTo>
                <a:cubicBezTo>
                  <a:pt x="19656" y="1181"/>
                  <a:pt x="19827" y="1113"/>
                  <a:pt x="19964" y="818"/>
                </a:cubicBezTo>
                <a:cubicBezTo>
                  <a:pt x="20111" y="501"/>
                  <a:pt x="20341" y="427"/>
                  <a:pt x="20551" y="627"/>
                </a:cubicBezTo>
                <a:cubicBezTo>
                  <a:pt x="20696" y="764"/>
                  <a:pt x="20659" y="873"/>
                  <a:pt x="20373" y="1156"/>
                </a:cubicBezTo>
                <a:cubicBezTo>
                  <a:pt x="20085" y="1442"/>
                  <a:pt x="20015" y="1571"/>
                  <a:pt x="20015" y="1820"/>
                </a:cubicBezTo>
                <a:cubicBezTo>
                  <a:pt x="20015" y="1953"/>
                  <a:pt x="20034" y="2005"/>
                  <a:pt x="20106" y="2069"/>
                </a:cubicBezTo>
                <a:lnTo>
                  <a:pt x="20197" y="2150"/>
                </a:lnTo>
                <a:lnTo>
                  <a:pt x="20087" y="2259"/>
                </a:lnTo>
                <a:cubicBezTo>
                  <a:pt x="19946" y="2399"/>
                  <a:pt x="19939" y="2582"/>
                  <a:pt x="20068" y="2713"/>
                </a:cubicBezTo>
                <a:cubicBezTo>
                  <a:pt x="20229" y="2877"/>
                  <a:pt x="20524" y="2810"/>
                  <a:pt x="20576" y="2597"/>
                </a:cubicBezTo>
                <a:cubicBezTo>
                  <a:pt x="20611" y="2455"/>
                  <a:pt x="20537" y="2266"/>
                  <a:pt x="20426" y="2214"/>
                </a:cubicBezTo>
                <a:lnTo>
                  <a:pt x="20331" y="2170"/>
                </a:lnTo>
                <a:lnTo>
                  <a:pt x="20411" y="2085"/>
                </a:lnTo>
                <a:cubicBezTo>
                  <a:pt x="20455" y="2037"/>
                  <a:pt x="20507" y="1938"/>
                  <a:pt x="20527" y="1864"/>
                </a:cubicBezTo>
                <a:cubicBezTo>
                  <a:pt x="20551" y="1774"/>
                  <a:pt x="20646" y="1649"/>
                  <a:pt x="20819" y="1479"/>
                </a:cubicBezTo>
                <a:cubicBezTo>
                  <a:pt x="21145" y="1159"/>
                  <a:pt x="21227" y="1003"/>
                  <a:pt x="21205" y="743"/>
                </a:cubicBezTo>
                <a:cubicBezTo>
                  <a:pt x="21171" y="318"/>
                  <a:pt x="20828" y="47"/>
                  <a:pt x="20329" y="50"/>
                </a:cubicBezTo>
                <a:close/>
                <a:moveTo>
                  <a:pt x="2034" y="234"/>
                </a:moveTo>
                <a:cubicBezTo>
                  <a:pt x="1677" y="273"/>
                  <a:pt x="1381" y="470"/>
                  <a:pt x="1239" y="781"/>
                </a:cubicBezTo>
                <a:cubicBezTo>
                  <a:pt x="1192" y="884"/>
                  <a:pt x="1152" y="1014"/>
                  <a:pt x="1152" y="1071"/>
                </a:cubicBezTo>
                <a:cubicBezTo>
                  <a:pt x="1151" y="1293"/>
                  <a:pt x="1464" y="1449"/>
                  <a:pt x="1598" y="1294"/>
                </a:cubicBezTo>
                <a:cubicBezTo>
                  <a:pt x="1628" y="1258"/>
                  <a:pt x="1697" y="1133"/>
                  <a:pt x="1751" y="1015"/>
                </a:cubicBezTo>
                <a:cubicBezTo>
                  <a:pt x="1862" y="773"/>
                  <a:pt x="1977" y="690"/>
                  <a:pt x="2204" y="690"/>
                </a:cubicBezTo>
                <a:cubicBezTo>
                  <a:pt x="2409" y="690"/>
                  <a:pt x="2585" y="850"/>
                  <a:pt x="2585" y="1037"/>
                </a:cubicBezTo>
                <a:cubicBezTo>
                  <a:pt x="2585" y="1153"/>
                  <a:pt x="2545" y="1211"/>
                  <a:pt x="2252" y="1520"/>
                </a:cubicBezTo>
                <a:cubicBezTo>
                  <a:pt x="2068" y="1714"/>
                  <a:pt x="1910" y="1914"/>
                  <a:pt x="1899" y="1967"/>
                </a:cubicBezTo>
                <a:cubicBezTo>
                  <a:pt x="1888" y="2019"/>
                  <a:pt x="1871" y="2102"/>
                  <a:pt x="1861" y="2150"/>
                </a:cubicBezTo>
                <a:cubicBezTo>
                  <a:pt x="1836" y="2277"/>
                  <a:pt x="1911" y="2471"/>
                  <a:pt x="2001" y="2508"/>
                </a:cubicBezTo>
                <a:cubicBezTo>
                  <a:pt x="2197" y="2589"/>
                  <a:pt x="2327" y="2506"/>
                  <a:pt x="2386" y="2259"/>
                </a:cubicBezTo>
                <a:cubicBezTo>
                  <a:pt x="2423" y="2109"/>
                  <a:pt x="2474" y="2036"/>
                  <a:pt x="2731" y="1785"/>
                </a:cubicBezTo>
                <a:cubicBezTo>
                  <a:pt x="3090" y="1435"/>
                  <a:pt x="3152" y="1325"/>
                  <a:pt x="3152" y="1033"/>
                </a:cubicBezTo>
                <a:cubicBezTo>
                  <a:pt x="3152" y="628"/>
                  <a:pt x="2872" y="334"/>
                  <a:pt x="2407" y="249"/>
                </a:cubicBezTo>
                <a:cubicBezTo>
                  <a:pt x="2278" y="226"/>
                  <a:pt x="2153" y="221"/>
                  <a:pt x="2034" y="234"/>
                </a:cubicBezTo>
                <a:close/>
                <a:moveTo>
                  <a:pt x="15984" y="1224"/>
                </a:moveTo>
                <a:cubicBezTo>
                  <a:pt x="15920" y="1216"/>
                  <a:pt x="15852" y="1217"/>
                  <a:pt x="15783" y="1230"/>
                </a:cubicBezTo>
                <a:cubicBezTo>
                  <a:pt x="15603" y="1264"/>
                  <a:pt x="15436" y="1439"/>
                  <a:pt x="15436" y="1593"/>
                </a:cubicBezTo>
                <a:cubicBezTo>
                  <a:pt x="15436" y="1834"/>
                  <a:pt x="15626" y="1878"/>
                  <a:pt x="15779" y="1673"/>
                </a:cubicBezTo>
                <a:cubicBezTo>
                  <a:pt x="15885" y="1531"/>
                  <a:pt x="15935" y="1512"/>
                  <a:pt x="15969" y="1601"/>
                </a:cubicBezTo>
                <a:cubicBezTo>
                  <a:pt x="15983" y="1638"/>
                  <a:pt x="15945" y="1708"/>
                  <a:pt x="15868" y="1789"/>
                </a:cubicBezTo>
                <a:cubicBezTo>
                  <a:pt x="15759" y="1904"/>
                  <a:pt x="15742" y="1947"/>
                  <a:pt x="15722" y="2185"/>
                </a:cubicBezTo>
                <a:cubicBezTo>
                  <a:pt x="15706" y="2380"/>
                  <a:pt x="15714" y="2475"/>
                  <a:pt x="15751" y="2535"/>
                </a:cubicBezTo>
                <a:cubicBezTo>
                  <a:pt x="15808" y="2631"/>
                  <a:pt x="15949" y="2645"/>
                  <a:pt x="16016" y="2562"/>
                </a:cubicBezTo>
                <a:cubicBezTo>
                  <a:pt x="16046" y="2526"/>
                  <a:pt x="16053" y="2453"/>
                  <a:pt x="16037" y="2344"/>
                </a:cubicBezTo>
                <a:cubicBezTo>
                  <a:pt x="16014" y="2188"/>
                  <a:pt x="16021" y="2171"/>
                  <a:pt x="16175" y="1994"/>
                </a:cubicBezTo>
                <a:cubicBezTo>
                  <a:pt x="16363" y="1779"/>
                  <a:pt x="16397" y="1697"/>
                  <a:pt x="16365" y="1524"/>
                </a:cubicBezTo>
                <a:cubicBezTo>
                  <a:pt x="16336" y="1366"/>
                  <a:pt x="16177" y="1250"/>
                  <a:pt x="15984" y="1224"/>
                </a:cubicBezTo>
                <a:close/>
                <a:moveTo>
                  <a:pt x="6605" y="1653"/>
                </a:moveTo>
                <a:cubicBezTo>
                  <a:pt x="6169" y="1653"/>
                  <a:pt x="5869" y="1739"/>
                  <a:pt x="5558" y="1951"/>
                </a:cubicBezTo>
                <a:cubicBezTo>
                  <a:pt x="5242" y="2167"/>
                  <a:pt x="5046" y="2460"/>
                  <a:pt x="4967" y="2835"/>
                </a:cubicBezTo>
                <a:cubicBezTo>
                  <a:pt x="4896" y="3172"/>
                  <a:pt x="5079" y="3419"/>
                  <a:pt x="5395" y="3411"/>
                </a:cubicBezTo>
                <a:cubicBezTo>
                  <a:pt x="5601" y="3407"/>
                  <a:pt x="5695" y="3314"/>
                  <a:pt x="5818" y="2994"/>
                </a:cubicBezTo>
                <a:cubicBezTo>
                  <a:pt x="5990" y="2547"/>
                  <a:pt x="6159" y="2379"/>
                  <a:pt x="6478" y="2338"/>
                </a:cubicBezTo>
                <a:cubicBezTo>
                  <a:pt x="6847" y="2291"/>
                  <a:pt x="7168" y="2483"/>
                  <a:pt x="7263" y="2804"/>
                </a:cubicBezTo>
                <a:cubicBezTo>
                  <a:pt x="7336" y="3052"/>
                  <a:pt x="7268" y="3197"/>
                  <a:pt x="6923" y="3533"/>
                </a:cubicBezTo>
                <a:cubicBezTo>
                  <a:pt x="6179" y="4258"/>
                  <a:pt x="6115" y="4357"/>
                  <a:pt x="6114" y="4837"/>
                </a:cubicBezTo>
                <a:cubicBezTo>
                  <a:pt x="6113" y="5130"/>
                  <a:pt x="6119" y="5150"/>
                  <a:pt x="6216" y="5235"/>
                </a:cubicBezTo>
                <a:cubicBezTo>
                  <a:pt x="6293" y="5303"/>
                  <a:pt x="6360" y="5324"/>
                  <a:pt x="6491" y="5324"/>
                </a:cubicBezTo>
                <a:cubicBezTo>
                  <a:pt x="6712" y="5324"/>
                  <a:pt x="6806" y="5228"/>
                  <a:pt x="6882" y="4930"/>
                </a:cubicBezTo>
                <a:cubicBezTo>
                  <a:pt x="6958" y="4625"/>
                  <a:pt x="7049" y="4501"/>
                  <a:pt x="7473" y="4119"/>
                </a:cubicBezTo>
                <a:cubicBezTo>
                  <a:pt x="8005" y="3640"/>
                  <a:pt x="8167" y="3367"/>
                  <a:pt x="8167" y="2947"/>
                </a:cubicBezTo>
                <a:cubicBezTo>
                  <a:pt x="8167" y="2185"/>
                  <a:pt x="7525" y="1653"/>
                  <a:pt x="6605" y="1653"/>
                </a:cubicBezTo>
                <a:close/>
                <a:moveTo>
                  <a:pt x="2147" y="2692"/>
                </a:moveTo>
                <a:cubicBezTo>
                  <a:pt x="1862" y="2692"/>
                  <a:pt x="1719" y="3050"/>
                  <a:pt x="1929" y="3235"/>
                </a:cubicBezTo>
                <a:cubicBezTo>
                  <a:pt x="2104" y="3389"/>
                  <a:pt x="2357" y="3326"/>
                  <a:pt x="2426" y="3114"/>
                </a:cubicBezTo>
                <a:cubicBezTo>
                  <a:pt x="2497" y="2894"/>
                  <a:pt x="2364" y="2692"/>
                  <a:pt x="2147" y="2692"/>
                </a:cubicBezTo>
                <a:close/>
                <a:moveTo>
                  <a:pt x="11254" y="2839"/>
                </a:moveTo>
                <a:cubicBezTo>
                  <a:pt x="11095" y="2827"/>
                  <a:pt x="10956" y="2908"/>
                  <a:pt x="10893" y="3061"/>
                </a:cubicBezTo>
                <a:cubicBezTo>
                  <a:pt x="10837" y="3200"/>
                  <a:pt x="10868" y="3339"/>
                  <a:pt x="10983" y="3456"/>
                </a:cubicBezTo>
                <a:cubicBezTo>
                  <a:pt x="11113" y="3589"/>
                  <a:pt x="11337" y="3580"/>
                  <a:pt x="11477" y="3437"/>
                </a:cubicBezTo>
                <a:cubicBezTo>
                  <a:pt x="11635" y="3276"/>
                  <a:pt x="11601" y="2969"/>
                  <a:pt x="11417" y="2883"/>
                </a:cubicBezTo>
                <a:cubicBezTo>
                  <a:pt x="11362" y="2858"/>
                  <a:pt x="11306" y="2843"/>
                  <a:pt x="11254" y="2839"/>
                </a:cubicBezTo>
                <a:close/>
                <a:moveTo>
                  <a:pt x="18708" y="3481"/>
                </a:moveTo>
                <a:cubicBezTo>
                  <a:pt x="18042" y="3434"/>
                  <a:pt x="17487" y="3827"/>
                  <a:pt x="17442" y="4376"/>
                </a:cubicBezTo>
                <a:cubicBezTo>
                  <a:pt x="17429" y="4541"/>
                  <a:pt x="17439" y="4588"/>
                  <a:pt x="17503" y="4653"/>
                </a:cubicBezTo>
                <a:cubicBezTo>
                  <a:pt x="17605" y="4757"/>
                  <a:pt x="17740" y="4786"/>
                  <a:pt x="17867" y="4732"/>
                </a:cubicBezTo>
                <a:cubicBezTo>
                  <a:pt x="17944" y="4699"/>
                  <a:pt x="17995" y="4630"/>
                  <a:pt x="18068" y="4456"/>
                </a:cubicBezTo>
                <a:cubicBezTo>
                  <a:pt x="18121" y="4327"/>
                  <a:pt x="18214" y="4174"/>
                  <a:pt x="18274" y="4115"/>
                </a:cubicBezTo>
                <a:cubicBezTo>
                  <a:pt x="18370" y="4022"/>
                  <a:pt x="18411" y="4009"/>
                  <a:pt x="18602" y="4009"/>
                </a:cubicBezTo>
                <a:cubicBezTo>
                  <a:pt x="18808" y="4009"/>
                  <a:pt x="18828" y="4016"/>
                  <a:pt x="18945" y="4146"/>
                </a:cubicBezTo>
                <a:cubicBezTo>
                  <a:pt x="19039" y="4251"/>
                  <a:pt x="19071" y="4318"/>
                  <a:pt x="19071" y="4419"/>
                </a:cubicBezTo>
                <a:cubicBezTo>
                  <a:pt x="19071" y="4539"/>
                  <a:pt x="19030" y="4594"/>
                  <a:pt x="18691" y="4949"/>
                </a:cubicBezTo>
                <a:cubicBezTo>
                  <a:pt x="18302" y="5357"/>
                  <a:pt x="18235" y="5479"/>
                  <a:pt x="18234" y="5763"/>
                </a:cubicBezTo>
                <a:cubicBezTo>
                  <a:pt x="18234" y="5891"/>
                  <a:pt x="18288" y="6027"/>
                  <a:pt x="18358" y="6074"/>
                </a:cubicBezTo>
                <a:cubicBezTo>
                  <a:pt x="18422" y="6118"/>
                  <a:pt x="18651" y="6107"/>
                  <a:pt x="18714" y="6057"/>
                </a:cubicBezTo>
                <a:cubicBezTo>
                  <a:pt x="18746" y="6032"/>
                  <a:pt x="18798" y="5917"/>
                  <a:pt x="18830" y="5804"/>
                </a:cubicBezTo>
                <a:cubicBezTo>
                  <a:pt x="18881" y="5620"/>
                  <a:pt x="18925" y="5561"/>
                  <a:pt x="19243" y="5249"/>
                </a:cubicBezTo>
                <a:cubicBezTo>
                  <a:pt x="19649" y="4850"/>
                  <a:pt x="19724" y="4721"/>
                  <a:pt x="19723" y="4411"/>
                </a:cubicBezTo>
                <a:cubicBezTo>
                  <a:pt x="19721" y="3879"/>
                  <a:pt x="19335" y="3525"/>
                  <a:pt x="18708" y="3481"/>
                </a:cubicBezTo>
                <a:close/>
                <a:moveTo>
                  <a:pt x="2627" y="4297"/>
                </a:moveTo>
                <a:cubicBezTo>
                  <a:pt x="1792" y="4343"/>
                  <a:pt x="1067" y="4677"/>
                  <a:pt x="572" y="5241"/>
                </a:cubicBezTo>
                <a:cubicBezTo>
                  <a:pt x="213" y="5650"/>
                  <a:pt x="-58" y="6382"/>
                  <a:pt x="11" y="6755"/>
                </a:cubicBezTo>
                <a:cubicBezTo>
                  <a:pt x="45" y="6942"/>
                  <a:pt x="226" y="7173"/>
                  <a:pt x="401" y="7254"/>
                </a:cubicBezTo>
                <a:cubicBezTo>
                  <a:pt x="706" y="7395"/>
                  <a:pt x="1090" y="7314"/>
                  <a:pt x="1260" y="7070"/>
                </a:cubicBezTo>
                <a:cubicBezTo>
                  <a:pt x="1302" y="7010"/>
                  <a:pt x="1392" y="6809"/>
                  <a:pt x="1459" y="6626"/>
                </a:cubicBezTo>
                <a:cubicBezTo>
                  <a:pt x="1744" y="5845"/>
                  <a:pt x="2024" y="5557"/>
                  <a:pt x="2582" y="5477"/>
                </a:cubicBezTo>
                <a:cubicBezTo>
                  <a:pt x="3031" y="5412"/>
                  <a:pt x="3424" y="5525"/>
                  <a:pt x="3710" y="5802"/>
                </a:cubicBezTo>
                <a:cubicBezTo>
                  <a:pt x="3938" y="6023"/>
                  <a:pt x="4005" y="6187"/>
                  <a:pt x="4005" y="6529"/>
                </a:cubicBezTo>
                <a:cubicBezTo>
                  <a:pt x="4006" y="6931"/>
                  <a:pt x="3929" y="7056"/>
                  <a:pt x="3325" y="7629"/>
                </a:cubicBezTo>
                <a:cubicBezTo>
                  <a:pt x="2234" y="8665"/>
                  <a:pt x="2072" y="8901"/>
                  <a:pt x="1986" y="9590"/>
                </a:cubicBezTo>
                <a:cubicBezTo>
                  <a:pt x="1923" y="10098"/>
                  <a:pt x="2037" y="10420"/>
                  <a:pt x="2329" y="10555"/>
                </a:cubicBezTo>
                <a:cubicBezTo>
                  <a:pt x="2647" y="10703"/>
                  <a:pt x="3054" y="10600"/>
                  <a:pt x="3181" y="10341"/>
                </a:cubicBezTo>
                <a:cubicBezTo>
                  <a:pt x="3219" y="10263"/>
                  <a:pt x="3287" y="10046"/>
                  <a:pt x="3332" y="9857"/>
                </a:cubicBezTo>
                <a:cubicBezTo>
                  <a:pt x="3439" y="9413"/>
                  <a:pt x="3535" y="9270"/>
                  <a:pt x="4055" y="8786"/>
                </a:cubicBezTo>
                <a:cubicBezTo>
                  <a:pt x="4807" y="8085"/>
                  <a:pt x="5049" y="7831"/>
                  <a:pt x="5207" y="7583"/>
                </a:cubicBezTo>
                <a:cubicBezTo>
                  <a:pt x="5430" y="7234"/>
                  <a:pt x="5515" y="6954"/>
                  <a:pt x="5515" y="6556"/>
                </a:cubicBezTo>
                <a:cubicBezTo>
                  <a:pt x="5515" y="5949"/>
                  <a:pt x="5335" y="5511"/>
                  <a:pt x="4915" y="5084"/>
                </a:cubicBezTo>
                <a:cubicBezTo>
                  <a:pt x="4350" y="4509"/>
                  <a:pt x="3582" y="4244"/>
                  <a:pt x="2627" y="4297"/>
                </a:cubicBezTo>
                <a:close/>
                <a:moveTo>
                  <a:pt x="10163" y="5475"/>
                </a:moveTo>
                <a:cubicBezTo>
                  <a:pt x="10108" y="5468"/>
                  <a:pt x="10024" y="5473"/>
                  <a:pt x="9875" y="5486"/>
                </a:cubicBezTo>
                <a:cubicBezTo>
                  <a:pt x="9825" y="5491"/>
                  <a:pt x="9739" y="5516"/>
                  <a:pt x="9682" y="5541"/>
                </a:cubicBezTo>
                <a:cubicBezTo>
                  <a:pt x="9625" y="5565"/>
                  <a:pt x="9563" y="5574"/>
                  <a:pt x="9543" y="5562"/>
                </a:cubicBezTo>
                <a:cubicBezTo>
                  <a:pt x="9493" y="5530"/>
                  <a:pt x="9323" y="5656"/>
                  <a:pt x="9016" y="5954"/>
                </a:cubicBezTo>
                <a:cubicBezTo>
                  <a:pt x="8974" y="5995"/>
                  <a:pt x="8923" y="6028"/>
                  <a:pt x="8901" y="6028"/>
                </a:cubicBezTo>
                <a:cubicBezTo>
                  <a:pt x="8848" y="6028"/>
                  <a:pt x="8659" y="6220"/>
                  <a:pt x="8658" y="6276"/>
                </a:cubicBezTo>
                <a:cubicBezTo>
                  <a:pt x="8658" y="6299"/>
                  <a:pt x="8576" y="6403"/>
                  <a:pt x="8476" y="6506"/>
                </a:cubicBezTo>
                <a:cubicBezTo>
                  <a:pt x="8250" y="6739"/>
                  <a:pt x="8131" y="6897"/>
                  <a:pt x="8131" y="6962"/>
                </a:cubicBezTo>
                <a:cubicBezTo>
                  <a:pt x="8131" y="6990"/>
                  <a:pt x="8089" y="7074"/>
                  <a:pt x="8038" y="7150"/>
                </a:cubicBezTo>
                <a:cubicBezTo>
                  <a:pt x="7867" y="7406"/>
                  <a:pt x="7800" y="7716"/>
                  <a:pt x="7822" y="8148"/>
                </a:cubicBezTo>
                <a:cubicBezTo>
                  <a:pt x="7833" y="8359"/>
                  <a:pt x="7856" y="8614"/>
                  <a:pt x="7875" y="8716"/>
                </a:cubicBezTo>
                <a:cubicBezTo>
                  <a:pt x="7934" y="9039"/>
                  <a:pt x="7936" y="9460"/>
                  <a:pt x="7877" y="9532"/>
                </a:cubicBezTo>
                <a:cubicBezTo>
                  <a:pt x="7848" y="9568"/>
                  <a:pt x="7813" y="9716"/>
                  <a:pt x="7799" y="9861"/>
                </a:cubicBezTo>
                <a:cubicBezTo>
                  <a:pt x="7777" y="10102"/>
                  <a:pt x="7784" y="10152"/>
                  <a:pt x="7888" y="10422"/>
                </a:cubicBezTo>
                <a:cubicBezTo>
                  <a:pt x="7980" y="10659"/>
                  <a:pt x="8041" y="10757"/>
                  <a:pt x="8199" y="10911"/>
                </a:cubicBezTo>
                <a:cubicBezTo>
                  <a:pt x="8362" y="11070"/>
                  <a:pt x="8428" y="11106"/>
                  <a:pt x="8571" y="11126"/>
                </a:cubicBezTo>
                <a:cubicBezTo>
                  <a:pt x="8666" y="11139"/>
                  <a:pt x="8765" y="11179"/>
                  <a:pt x="8795" y="11213"/>
                </a:cubicBezTo>
                <a:cubicBezTo>
                  <a:pt x="8856" y="11285"/>
                  <a:pt x="9000" y="11726"/>
                  <a:pt x="9128" y="12242"/>
                </a:cubicBezTo>
                <a:cubicBezTo>
                  <a:pt x="9218" y="12601"/>
                  <a:pt x="9217" y="12605"/>
                  <a:pt x="9149" y="12717"/>
                </a:cubicBezTo>
                <a:cubicBezTo>
                  <a:pt x="9111" y="12780"/>
                  <a:pt x="9053" y="12983"/>
                  <a:pt x="9020" y="13166"/>
                </a:cubicBezTo>
                <a:cubicBezTo>
                  <a:pt x="8897" y="13852"/>
                  <a:pt x="8821" y="13995"/>
                  <a:pt x="8484" y="14172"/>
                </a:cubicBezTo>
                <a:cubicBezTo>
                  <a:pt x="8419" y="14206"/>
                  <a:pt x="8274" y="14300"/>
                  <a:pt x="8159" y="14383"/>
                </a:cubicBezTo>
                <a:cubicBezTo>
                  <a:pt x="7958" y="14527"/>
                  <a:pt x="7948" y="14529"/>
                  <a:pt x="7879" y="14466"/>
                </a:cubicBezTo>
                <a:cubicBezTo>
                  <a:pt x="7840" y="14429"/>
                  <a:pt x="7748" y="14398"/>
                  <a:pt x="7674" y="14396"/>
                </a:cubicBezTo>
                <a:cubicBezTo>
                  <a:pt x="7493" y="14391"/>
                  <a:pt x="7358" y="14543"/>
                  <a:pt x="7375" y="14735"/>
                </a:cubicBezTo>
                <a:lnTo>
                  <a:pt x="7384" y="14866"/>
                </a:lnTo>
                <a:lnTo>
                  <a:pt x="6967" y="15077"/>
                </a:lnTo>
                <a:cubicBezTo>
                  <a:pt x="6737" y="15193"/>
                  <a:pt x="6541" y="15283"/>
                  <a:pt x="6529" y="15276"/>
                </a:cubicBezTo>
                <a:cubicBezTo>
                  <a:pt x="6517" y="15269"/>
                  <a:pt x="6454" y="15155"/>
                  <a:pt x="6391" y="15023"/>
                </a:cubicBezTo>
                <a:cubicBezTo>
                  <a:pt x="6320" y="14876"/>
                  <a:pt x="6219" y="14738"/>
                  <a:pt x="6133" y="14669"/>
                </a:cubicBezTo>
                <a:cubicBezTo>
                  <a:pt x="5536" y="14187"/>
                  <a:pt x="4535" y="14209"/>
                  <a:pt x="3962" y="14719"/>
                </a:cubicBezTo>
                <a:cubicBezTo>
                  <a:pt x="3671" y="14978"/>
                  <a:pt x="3494" y="15514"/>
                  <a:pt x="3621" y="15756"/>
                </a:cubicBezTo>
                <a:cubicBezTo>
                  <a:pt x="3726" y="15956"/>
                  <a:pt x="4078" y="16020"/>
                  <a:pt x="4214" y="15862"/>
                </a:cubicBezTo>
                <a:cubicBezTo>
                  <a:pt x="4244" y="15827"/>
                  <a:pt x="4337" y="15654"/>
                  <a:pt x="4419" y="15477"/>
                </a:cubicBezTo>
                <a:cubicBezTo>
                  <a:pt x="4589" y="15111"/>
                  <a:pt x="4703" y="15012"/>
                  <a:pt x="4999" y="14976"/>
                </a:cubicBezTo>
                <a:cubicBezTo>
                  <a:pt x="5347" y="14934"/>
                  <a:pt x="5658" y="15177"/>
                  <a:pt x="5659" y="15493"/>
                </a:cubicBezTo>
                <a:cubicBezTo>
                  <a:pt x="5659" y="15704"/>
                  <a:pt x="5587" y="15811"/>
                  <a:pt x="5194" y="16181"/>
                </a:cubicBezTo>
                <a:cubicBezTo>
                  <a:pt x="4768" y="16583"/>
                  <a:pt x="4641" y="16790"/>
                  <a:pt x="4614" y="17135"/>
                </a:cubicBezTo>
                <a:cubicBezTo>
                  <a:pt x="4595" y="17382"/>
                  <a:pt x="4643" y="17574"/>
                  <a:pt x="4735" y="17610"/>
                </a:cubicBezTo>
                <a:cubicBezTo>
                  <a:pt x="4769" y="17623"/>
                  <a:pt x="4787" y="17686"/>
                  <a:pt x="4787" y="17790"/>
                </a:cubicBezTo>
                <a:cubicBezTo>
                  <a:pt x="4787" y="17919"/>
                  <a:pt x="4766" y="17973"/>
                  <a:pt x="4682" y="18055"/>
                </a:cubicBezTo>
                <a:cubicBezTo>
                  <a:pt x="4502" y="18231"/>
                  <a:pt x="4502" y="18536"/>
                  <a:pt x="4684" y="18734"/>
                </a:cubicBezTo>
                <a:cubicBezTo>
                  <a:pt x="4748" y="18803"/>
                  <a:pt x="4757" y="18843"/>
                  <a:pt x="4737" y="19010"/>
                </a:cubicBezTo>
                <a:cubicBezTo>
                  <a:pt x="4696" y="19365"/>
                  <a:pt x="4645" y="21018"/>
                  <a:pt x="4667" y="21312"/>
                </a:cubicBezTo>
                <a:lnTo>
                  <a:pt x="4688" y="21598"/>
                </a:lnTo>
                <a:lnTo>
                  <a:pt x="11699" y="21598"/>
                </a:lnTo>
                <a:cubicBezTo>
                  <a:pt x="18360" y="21598"/>
                  <a:pt x="18711" y="21596"/>
                  <a:pt x="18693" y="21534"/>
                </a:cubicBezTo>
                <a:cubicBezTo>
                  <a:pt x="18653" y="21395"/>
                  <a:pt x="18343" y="19856"/>
                  <a:pt x="18343" y="19792"/>
                </a:cubicBezTo>
                <a:cubicBezTo>
                  <a:pt x="18343" y="19754"/>
                  <a:pt x="18400" y="19667"/>
                  <a:pt x="18470" y="19598"/>
                </a:cubicBezTo>
                <a:cubicBezTo>
                  <a:pt x="18776" y="19295"/>
                  <a:pt x="18698" y="18933"/>
                  <a:pt x="18293" y="18780"/>
                </a:cubicBezTo>
                <a:cubicBezTo>
                  <a:pt x="18203" y="18746"/>
                  <a:pt x="18127" y="18686"/>
                  <a:pt x="18102" y="18631"/>
                </a:cubicBezTo>
                <a:cubicBezTo>
                  <a:pt x="18078" y="18581"/>
                  <a:pt x="18001" y="18181"/>
                  <a:pt x="17929" y="17740"/>
                </a:cubicBezTo>
                <a:cubicBezTo>
                  <a:pt x="17858" y="17299"/>
                  <a:pt x="17766" y="16765"/>
                  <a:pt x="17726" y="16554"/>
                </a:cubicBezTo>
                <a:cubicBezTo>
                  <a:pt x="17686" y="16343"/>
                  <a:pt x="17667" y="16157"/>
                  <a:pt x="17683" y="16140"/>
                </a:cubicBezTo>
                <a:cubicBezTo>
                  <a:pt x="17699" y="16124"/>
                  <a:pt x="17766" y="16131"/>
                  <a:pt x="17831" y="16154"/>
                </a:cubicBezTo>
                <a:cubicBezTo>
                  <a:pt x="18114" y="16255"/>
                  <a:pt x="18484" y="16111"/>
                  <a:pt x="18616" y="15852"/>
                </a:cubicBezTo>
                <a:cubicBezTo>
                  <a:pt x="18701" y="15683"/>
                  <a:pt x="18688" y="15333"/>
                  <a:pt x="18589" y="15185"/>
                </a:cubicBezTo>
                <a:cubicBezTo>
                  <a:pt x="18457" y="14987"/>
                  <a:pt x="18330" y="14914"/>
                  <a:pt x="18094" y="14897"/>
                </a:cubicBezTo>
                <a:cubicBezTo>
                  <a:pt x="17841" y="14878"/>
                  <a:pt x="17688" y="14942"/>
                  <a:pt x="17520" y="15139"/>
                </a:cubicBezTo>
                <a:lnTo>
                  <a:pt x="17406" y="15272"/>
                </a:lnTo>
                <a:lnTo>
                  <a:pt x="17343" y="15144"/>
                </a:lnTo>
                <a:cubicBezTo>
                  <a:pt x="17176" y="14806"/>
                  <a:pt x="16874" y="14562"/>
                  <a:pt x="16363" y="14344"/>
                </a:cubicBezTo>
                <a:cubicBezTo>
                  <a:pt x="16203" y="14275"/>
                  <a:pt x="16020" y="14194"/>
                  <a:pt x="15957" y="14164"/>
                </a:cubicBezTo>
                <a:cubicBezTo>
                  <a:pt x="15894" y="14134"/>
                  <a:pt x="15809" y="14110"/>
                  <a:pt x="15768" y="14110"/>
                </a:cubicBezTo>
                <a:cubicBezTo>
                  <a:pt x="15659" y="14110"/>
                  <a:pt x="15648" y="14066"/>
                  <a:pt x="15707" y="13864"/>
                </a:cubicBezTo>
                <a:cubicBezTo>
                  <a:pt x="15750" y="13716"/>
                  <a:pt x="15810" y="13639"/>
                  <a:pt x="16035" y="13431"/>
                </a:cubicBezTo>
                <a:cubicBezTo>
                  <a:pt x="16352" y="13139"/>
                  <a:pt x="16456" y="12957"/>
                  <a:pt x="16458" y="12702"/>
                </a:cubicBezTo>
                <a:cubicBezTo>
                  <a:pt x="16462" y="12168"/>
                  <a:pt x="15951" y="11817"/>
                  <a:pt x="15319" y="11921"/>
                </a:cubicBezTo>
                <a:cubicBezTo>
                  <a:pt x="14861" y="11996"/>
                  <a:pt x="14567" y="12262"/>
                  <a:pt x="14505" y="12657"/>
                </a:cubicBezTo>
                <a:cubicBezTo>
                  <a:pt x="14485" y="12786"/>
                  <a:pt x="14495" y="12821"/>
                  <a:pt x="14575" y="12903"/>
                </a:cubicBezTo>
                <a:cubicBezTo>
                  <a:pt x="14755" y="13087"/>
                  <a:pt x="14975" y="12995"/>
                  <a:pt x="15068" y="12698"/>
                </a:cubicBezTo>
                <a:cubicBezTo>
                  <a:pt x="15135" y="12486"/>
                  <a:pt x="15295" y="12356"/>
                  <a:pt x="15487" y="12356"/>
                </a:cubicBezTo>
                <a:cubicBezTo>
                  <a:pt x="15759" y="12356"/>
                  <a:pt x="15944" y="12550"/>
                  <a:pt x="15889" y="12774"/>
                </a:cubicBezTo>
                <a:cubicBezTo>
                  <a:pt x="15877" y="12824"/>
                  <a:pt x="15731" y="13000"/>
                  <a:pt x="15567" y="13164"/>
                </a:cubicBezTo>
                <a:cubicBezTo>
                  <a:pt x="15272" y="13458"/>
                  <a:pt x="15182" y="13618"/>
                  <a:pt x="15182" y="13843"/>
                </a:cubicBezTo>
                <a:cubicBezTo>
                  <a:pt x="15182" y="13885"/>
                  <a:pt x="15166" y="13930"/>
                  <a:pt x="15148" y="13942"/>
                </a:cubicBezTo>
                <a:cubicBezTo>
                  <a:pt x="15102" y="13971"/>
                  <a:pt x="14410" y="13850"/>
                  <a:pt x="14352" y="13802"/>
                </a:cubicBezTo>
                <a:cubicBezTo>
                  <a:pt x="14325" y="13781"/>
                  <a:pt x="14273" y="13700"/>
                  <a:pt x="14234" y="13623"/>
                </a:cubicBezTo>
                <a:cubicBezTo>
                  <a:pt x="14112" y="13379"/>
                  <a:pt x="13780" y="13273"/>
                  <a:pt x="13493" y="13385"/>
                </a:cubicBezTo>
                <a:cubicBezTo>
                  <a:pt x="13347" y="13442"/>
                  <a:pt x="13315" y="13442"/>
                  <a:pt x="13121" y="13390"/>
                </a:cubicBezTo>
                <a:cubicBezTo>
                  <a:pt x="12884" y="13328"/>
                  <a:pt x="12817" y="13263"/>
                  <a:pt x="12725" y="13008"/>
                </a:cubicBezTo>
                <a:cubicBezTo>
                  <a:pt x="12630" y="12745"/>
                  <a:pt x="12575" y="12620"/>
                  <a:pt x="12505" y="12510"/>
                </a:cubicBezTo>
                <a:cubicBezTo>
                  <a:pt x="12443" y="12414"/>
                  <a:pt x="12444" y="12405"/>
                  <a:pt x="12554" y="12159"/>
                </a:cubicBezTo>
                <a:cubicBezTo>
                  <a:pt x="12729" y="11767"/>
                  <a:pt x="12750" y="11658"/>
                  <a:pt x="12782" y="10903"/>
                </a:cubicBezTo>
                <a:cubicBezTo>
                  <a:pt x="12802" y="10438"/>
                  <a:pt x="12834" y="10113"/>
                  <a:pt x="12877" y="9944"/>
                </a:cubicBezTo>
                <a:cubicBezTo>
                  <a:pt x="12937" y="9705"/>
                  <a:pt x="12937" y="9676"/>
                  <a:pt x="12882" y="9517"/>
                </a:cubicBezTo>
                <a:cubicBezTo>
                  <a:pt x="12850" y="9423"/>
                  <a:pt x="12811" y="9216"/>
                  <a:pt x="12797" y="9055"/>
                </a:cubicBezTo>
                <a:cubicBezTo>
                  <a:pt x="12780" y="8857"/>
                  <a:pt x="12751" y="8741"/>
                  <a:pt x="12710" y="8699"/>
                </a:cubicBezTo>
                <a:cubicBezTo>
                  <a:pt x="12666" y="8654"/>
                  <a:pt x="12647" y="8562"/>
                  <a:pt x="12641" y="8380"/>
                </a:cubicBezTo>
                <a:cubicBezTo>
                  <a:pt x="12633" y="8100"/>
                  <a:pt x="12545" y="7712"/>
                  <a:pt x="12399" y="7308"/>
                </a:cubicBezTo>
                <a:cubicBezTo>
                  <a:pt x="12347" y="7166"/>
                  <a:pt x="12297" y="7014"/>
                  <a:pt x="12285" y="6974"/>
                </a:cubicBezTo>
                <a:cubicBezTo>
                  <a:pt x="12273" y="6933"/>
                  <a:pt x="12233" y="6856"/>
                  <a:pt x="12196" y="6802"/>
                </a:cubicBezTo>
                <a:cubicBezTo>
                  <a:pt x="12159" y="6747"/>
                  <a:pt x="12128" y="6690"/>
                  <a:pt x="12128" y="6674"/>
                </a:cubicBezTo>
                <a:cubicBezTo>
                  <a:pt x="12128" y="6634"/>
                  <a:pt x="11773" y="6289"/>
                  <a:pt x="11731" y="6289"/>
                </a:cubicBezTo>
                <a:cubicBezTo>
                  <a:pt x="11713" y="6289"/>
                  <a:pt x="11648" y="6245"/>
                  <a:pt x="11587" y="6192"/>
                </a:cubicBezTo>
                <a:cubicBezTo>
                  <a:pt x="11526" y="6140"/>
                  <a:pt x="11412" y="6061"/>
                  <a:pt x="11335" y="6016"/>
                </a:cubicBezTo>
                <a:cubicBezTo>
                  <a:pt x="11258" y="5972"/>
                  <a:pt x="11154" y="5906"/>
                  <a:pt x="11104" y="5869"/>
                </a:cubicBezTo>
                <a:cubicBezTo>
                  <a:pt x="11053" y="5833"/>
                  <a:pt x="10964" y="5798"/>
                  <a:pt x="10907" y="5790"/>
                </a:cubicBezTo>
                <a:cubicBezTo>
                  <a:pt x="10849" y="5782"/>
                  <a:pt x="10727" y="5741"/>
                  <a:pt x="10637" y="5699"/>
                </a:cubicBezTo>
                <a:cubicBezTo>
                  <a:pt x="10547" y="5657"/>
                  <a:pt x="10452" y="5622"/>
                  <a:pt x="10423" y="5622"/>
                </a:cubicBezTo>
                <a:cubicBezTo>
                  <a:pt x="10395" y="5621"/>
                  <a:pt x="10332" y="5585"/>
                  <a:pt x="10287" y="5541"/>
                </a:cubicBezTo>
                <a:cubicBezTo>
                  <a:pt x="10246" y="5502"/>
                  <a:pt x="10219" y="5482"/>
                  <a:pt x="10163" y="5475"/>
                </a:cubicBezTo>
                <a:close/>
                <a:moveTo>
                  <a:pt x="6463" y="5664"/>
                </a:moveTo>
                <a:cubicBezTo>
                  <a:pt x="6352" y="5675"/>
                  <a:pt x="6247" y="5710"/>
                  <a:pt x="6186" y="5769"/>
                </a:cubicBezTo>
                <a:cubicBezTo>
                  <a:pt x="5945" y="5999"/>
                  <a:pt x="6001" y="6440"/>
                  <a:pt x="6288" y="6568"/>
                </a:cubicBezTo>
                <a:cubicBezTo>
                  <a:pt x="6438" y="6634"/>
                  <a:pt x="6577" y="6635"/>
                  <a:pt x="6730" y="6569"/>
                </a:cubicBezTo>
                <a:cubicBezTo>
                  <a:pt x="7065" y="6427"/>
                  <a:pt x="7091" y="5888"/>
                  <a:pt x="6772" y="5713"/>
                </a:cubicBezTo>
                <a:cubicBezTo>
                  <a:pt x="6690" y="5668"/>
                  <a:pt x="6573" y="5654"/>
                  <a:pt x="6463" y="5664"/>
                </a:cubicBezTo>
                <a:close/>
                <a:moveTo>
                  <a:pt x="18555" y="6305"/>
                </a:moveTo>
                <a:cubicBezTo>
                  <a:pt x="18514" y="6305"/>
                  <a:pt x="18473" y="6313"/>
                  <a:pt x="18434" y="6326"/>
                </a:cubicBezTo>
                <a:cubicBezTo>
                  <a:pt x="18277" y="6378"/>
                  <a:pt x="18198" y="6488"/>
                  <a:pt x="18198" y="6651"/>
                </a:cubicBezTo>
                <a:cubicBezTo>
                  <a:pt x="18198" y="6810"/>
                  <a:pt x="18247" y="6903"/>
                  <a:pt x="18371" y="6974"/>
                </a:cubicBezTo>
                <a:cubicBezTo>
                  <a:pt x="18502" y="7048"/>
                  <a:pt x="18698" y="7019"/>
                  <a:pt x="18807" y="6908"/>
                </a:cubicBezTo>
                <a:cubicBezTo>
                  <a:pt x="18907" y="6806"/>
                  <a:pt x="18926" y="6573"/>
                  <a:pt x="18847" y="6444"/>
                </a:cubicBezTo>
                <a:cubicBezTo>
                  <a:pt x="18793" y="6355"/>
                  <a:pt x="18676" y="6303"/>
                  <a:pt x="18555" y="6305"/>
                </a:cubicBezTo>
                <a:close/>
                <a:moveTo>
                  <a:pt x="14981" y="6334"/>
                </a:moveTo>
                <a:cubicBezTo>
                  <a:pt x="14588" y="6315"/>
                  <a:pt x="14321" y="6395"/>
                  <a:pt x="14069" y="6606"/>
                </a:cubicBezTo>
                <a:cubicBezTo>
                  <a:pt x="13812" y="6821"/>
                  <a:pt x="13656" y="7195"/>
                  <a:pt x="13730" y="7422"/>
                </a:cubicBezTo>
                <a:cubicBezTo>
                  <a:pt x="13778" y="7573"/>
                  <a:pt x="13855" y="7623"/>
                  <a:pt x="14046" y="7623"/>
                </a:cubicBezTo>
                <a:cubicBezTo>
                  <a:pt x="14214" y="7623"/>
                  <a:pt x="14272" y="7566"/>
                  <a:pt x="14365" y="7312"/>
                </a:cubicBezTo>
                <a:cubicBezTo>
                  <a:pt x="14502" y="6937"/>
                  <a:pt x="14777" y="6774"/>
                  <a:pt x="15087" y="6885"/>
                </a:cubicBezTo>
                <a:cubicBezTo>
                  <a:pt x="15258" y="6945"/>
                  <a:pt x="15400" y="7134"/>
                  <a:pt x="15400" y="7301"/>
                </a:cubicBezTo>
                <a:cubicBezTo>
                  <a:pt x="15400" y="7392"/>
                  <a:pt x="15331" y="7483"/>
                  <a:pt x="15023" y="7805"/>
                </a:cubicBezTo>
                <a:cubicBezTo>
                  <a:pt x="14627" y="8219"/>
                  <a:pt x="14525" y="8394"/>
                  <a:pt x="14530" y="8652"/>
                </a:cubicBezTo>
                <a:cubicBezTo>
                  <a:pt x="14533" y="8839"/>
                  <a:pt x="14568" y="8919"/>
                  <a:pt x="14674" y="8979"/>
                </a:cubicBezTo>
                <a:cubicBezTo>
                  <a:pt x="14785" y="9042"/>
                  <a:pt x="14861" y="9043"/>
                  <a:pt x="14981" y="8987"/>
                </a:cubicBezTo>
                <a:cubicBezTo>
                  <a:pt x="15054" y="8953"/>
                  <a:pt x="15089" y="8893"/>
                  <a:pt x="15135" y="8724"/>
                </a:cubicBezTo>
                <a:cubicBezTo>
                  <a:pt x="15197" y="8496"/>
                  <a:pt x="15207" y="8483"/>
                  <a:pt x="15650" y="8049"/>
                </a:cubicBezTo>
                <a:cubicBezTo>
                  <a:pt x="15978" y="7728"/>
                  <a:pt x="16054" y="7586"/>
                  <a:pt x="16054" y="7289"/>
                </a:cubicBezTo>
                <a:cubicBezTo>
                  <a:pt x="16054" y="7019"/>
                  <a:pt x="15996" y="6866"/>
                  <a:pt x="15821" y="6668"/>
                </a:cubicBezTo>
                <a:cubicBezTo>
                  <a:pt x="15631" y="6453"/>
                  <a:pt x="15378" y="6353"/>
                  <a:pt x="14981" y="6334"/>
                </a:cubicBezTo>
                <a:close/>
                <a:moveTo>
                  <a:pt x="20686" y="6660"/>
                </a:moveTo>
                <a:cubicBezTo>
                  <a:pt x="20552" y="6661"/>
                  <a:pt x="20419" y="6686"/>
                  <a:pt x="20318" y="6736"/>
                </a:cubicBezTo>
                <a:cubicBezTo>
                  <a:pt x="20002" y="6892"/>
                  <a:pt x="19869" y="7346"/>
                  <a:pt x="20111" y="7440"/>
                </a:cubicBezTo>
                <a:cubicBezTo>
                  <a:pt x="20255" y="7496"/>
                  <a:pt x="20335" y="7450"/>
                  <a:pt x="20432" y="7254"/>
                </a:cubicBezTo>
                <a:cubicBezTo>
                  <a:pt x="20518" y="7081"/>
                  <a:pt x="20578" y="7030"/>
                  <a:pt x="20697" y="7030"/>
                </a:cubicBezTo>
                <a:cubicBezTo>
                  <a:pt x="20765" y="7030"/>
                  <a:pt x="20923" y="7172"/>
                  <a:pt x="20923" y="7233"/>
                </a:cubicBezTo>
                <a:cubicBezTo>
                  <a:pt x="20923" y="7256"/>
                  <a:pt x="20841" y="7356"/>
                  <a:pt x="20739" y="7457"/>
                </a:cubicBezTo>
                <a:cubicBezTo>
                  <a:pt x="20637" y="7558"/>
                  <a:pt x="20530" y="7686"/>
                  <a:pt x="20502" y="7741"/>
                </a:cubicBezTo>
                <a:cubicBezTo>
                  <a:pt x="20433" y="7875"/>
                  <a:pt x="20435" y="8121"/>
                  <a:pt x="20506" y="8180"/>
                </a:cubicBezTo>
                <a:cubicBezTo>
                  <a:pt x="20554" y="8221"/>
                  <a:pt x="20556" y="8235"/>
                  <a:pt x="20510" y="8287"/>
                </a:cubicBezTo>
                <a:cubicBezTo>
                  <a:pt x="20420" y="8389"/>
                  <a:pt x="20401" y="8541"/>
                  <a:pt x="20466" y="8643"/>
                </a:cubicBezTo>
                <a:cubicBezTo>
                  <a:pt x="20536" y="8752"/>
                  <a:pt x="20738" y="8771"/>
                  <a:pt x="20830" y="8677"/>
                </a:cubicBezTo>
                <a:cubicBezTo>
                  <a:pt x="20909" y="8597"/>
                  <a:pt x="20902" y="8391"/>
                  <a:pt x="20819" y="8314"/>
                </a:cubicBezTo>
                <a:cubicBezTo>
                  <a:pt x="20753" y="8253"/>
                  <a:pt x="20754" y="8248"/>
                  <a:pt x="20826" y="8095"/>
                </a:cubicBezTo>
                <a:cubicBezTo>
                  <a:pt x="20867" y="8009"/>
                  <a:pt x="21003" y="7825"/>
                  <a:pt x="21130" y="7687"/>
                </a:cubicBezTo>
                <a:cubicBezTo>
                  <a:pt x="21351" y="7445"/>
                  <a:pt x="21359" y="7429"/>
                  <a:pt x="21359" y="7242"/>
                </a:cubicBezTo>
                <a:cubicBezTo>
                  <a:pt x="21359" y="6991"/>
                  <a:pt x="21262" y="6826"/>
                  <a:pt x="21059" y="6732"/>
                </a:cubicBezTo>
                <a:cubicBezTo>
                  <a:pt x="20954" y="6683"/>
                  <a:pt x="20819" y="6660"/>
                  <a:pt x="20686" y="6660"/>
                </a:cubicBezTo>
                <a:close/>
                <a:moveTo>
                  <a:pt x="669" y="8587"/>
                </a:moveTo>
                <a:cubicBezTo>
                  <a:pt x="364" y="8587"/>
                  <a:pt x="137" y="8780"/>
                  <a:pt x="136" y="9039"/>
                </a:cubicBezTo>
                <a:cubicBezTo>
                  <a:pt x="135" y="9284"/>
                  <a:pt x="399" y="9330"/>
                  <a:pt x="511" y="9105"/>
                </a:cubicBezTo>
                <a:cubicBezTo>
                  <a:pt x="534" y="9058"/>
                  <a:pt x="587" y="8997"/>
                  <a:pt x="629" y="8969"/>
                </a:cubicBezTo>
                <a:cubicBezTo>
                  <a:pt x="695" y="8925"/>
                  <a:pt x="713" y="8929"/>
                  <a:pt x="769" y="8993"/>
                </a:cubicBezTo>
                <a:cubicBezTo>
                  <a:pt x="831" y="9063"/>
                  <a:pt x="827" y="9071"/>
                  <a:pt x="661" y="9252"/>
                </a:cubicBezTo>
                <a:cubicBezTo>
                  <a:pt x="516" y="9410"/>
                  <a:pt x="490" y="9461"/>
                  <a:pt x="494" y="9579"/>
                </a:cubicBezTo>
                <a:cubicBezTo>
                  <a:pt x="497" y="9655"/>
                  <a:pt x="499" y="9751"/>
                  <a:pt x="500" y="9791"/>
                </a:cubicBezTo>
                <a:cubicBezTo>
                  <a:pt x="501" y="9832"/>
                  <a:pt x="492" y="9918"/>
                  <a:pt x="479" y="9981"/>
                </a:cubicBezTo>
                <a:cubicBezTo>
                  <a:pt x="463" y="10062"/>
                  <a:pt x="472" y="10113"/>
                  <a:pt x="515" y="10157"/>
                </a:cubicBezTo>
                <a:cubicBezTo>
                  <a:pt x="585" y="10229"/>
                  <a:pt x="755" y="10239"/>
                  <a:pt x="818" y="10174"/>
                </a:cubicBezTo>
                <a:cubicBezTo>
                  <a:pt x="869" y="10122"/>
                  <a:pt x="875" y="9927"/>
                  <a:pt x="828" y="9851"/>
                </a:cubicBezTo>
                <a:cubicBezTo>
                  <a:pt x="780" y="9774"/>
                  <a:pt x="853" y="9634"/>
                  <a:pt x="1052" y="9414"/>
                </a:cubicBezTo>
                <a:cubicBezTo>
                  <a:pt x="1201" y="9249"/>
                  <a:pt x="1226" y="9201"/>
                  <a:pt x="1226" y="9070"/>
                </a:cubicBezTo>
                <a:cubicBezTo>
                  <a:pt x="1226" y="8746"/>
                  <a:pt x="1043" y="8587"/>
                  <a:pt x="669" y="8587"/>
                </a:cubicBezTo>
                <a:close/>
                <a:moveTo>
                  <a:pt x="5168" y="9107"/>
                </a:moveTo>
                <a:cubicBezTo>
                  <a:pt x="4886" y="9110"/>
                  <a:pt x="4605" y="9291"/>
                  <a:pt x="4605" y="9579"/>
                </a:cubicBezTo>
                <a:cubicBezTo>
                  <a:pt x="4605" y="9712"/>
                  <a:pt x="4665" y="9774"/>
                  <a:pt x="4794" y="9774"/>
                </a:cubicBezTo>
                <a:cubicBezTo>
                  <a:pt x="4873" y="9774"/>
                  <a:pt x="4916" y="9740"/>
                  <a:pt x="4988" y="9625"/>
                </a:cubicBezTo>
                <a:cubicBezTo>
                  <a:pt x="5083" y="9471"/>
                  <a:pt x="5181" y="9435"/>
                  <a:pt x="5257" y="9528"/>
                </a:cubicBezTo>
                <a:cubicBezTo>
                  <a:pt x="5291" y="9570"/>
                  <a:pt x="5267" y="9617"/>
                  <a:pt x="5137" y="9766"/>
                </a:cubicBezTo>
                <a:cubicBezTo>
                  <a:pt x="4961" y="9968"/>
                  <a:pt x="4911" y="10116"/>
                  <a:pt x="4965" y="10261"/>
                </a:cubicBezTo>
                <a:cubicBezTo>
                  <a:pt x="4985" y="10317"/>
                  <a:pt x="4986" y="10375"/>
                  <a:pt x="4967" y="10406"/>
                </a:cubicBezTo>
                <a:cubicBezTo>
                  <a:pt x="4906" y="10504"/>
                  <a:pt x="4929" y="10656"/>
                  <a:pt x="5014" y="10718"/>
                </a:cubicBezTo>
                <a:cubicBezTo>
                  <a:pt x="5101" y="10781"/>
                  <a:pt x="5256" y="10764"/>
                  <a:pt x="5304" y="10687"/>
                </a:cubicBezTo>
                <a:cubicBezTo>
                  <a:pt x="5343" y="10625"/>
                  <a:pt x="5338" y="10483"/>
                  <a:pt x="5295" y="10401"/>
                </a:cubicBezTo>
                <a:cubicBezTo>
                  <a:pt x="5249" y="10314"/>
                  <a:pt x="5356" y="10077"/>
                  <a:pt x="5475" y="10004"/>
                </a:cubicBezTo>
                <a:cubicBezTo>
                  <a:pt x="5687" y="9873"/>
                  <a:pt x="5764" y="9500"/>
                  <a:pt x="5617" y="9310"/>
                </a:cubicBezTo>
                <a:cubicBezTo>
                  <a:pt x="5507" y="9167"/>
                  <a:pt x="5337" y="9105"/>
                  <a:pt x="5168" y="9107"/>
                </a:cubicBezTo>
                <a:close/>
                <a:moveTo>
                  <a:pt x="14854" y="9217"/>
                </a:moveTo>
                <a:cubicBezTo>
                  <a:pt x="14483" y="9217"/>
                  <a:pt x="14343" y="9722"/>
                  <a:pt x="14664" y="9900"/>
                </a:cubicBezTo>
                <a:cubicBezTo>
                  <a:pt x="14793" y="9971"/>
                  <a:pt x="14905" y="9973"/>
                  <a:pt x="15040" y="9902"/>
                </a:cubicBezTo>
                <a:cubicBezTo>
                  <a:pt x="15363" y="9731"/>
                  <a:pt x="15223" y="9217"/>
                  <a:pt x="14854" y="9217"/>
                </a:cubicBezTo>
                <a:close/>
                <a:moveTo>
                  <a:pt x="17884" y="9430"/>
                </a:moveTo>
                <a:cubicBezTo>
                  <a:pt x="17323" y="9479"/>
                  <a:pt x="16842" y="9707"/>
                  <a:pt x="16445" y="10110"/>
                </a:cubicBezTo>
                <a:cubicBezTo>
                  <a:pt x="16033" y="10528"/>
                  <a:pt x="15815" y="11146"/>
                  <a:pt x="15963" y="11480"/>
                </a:cubicBezTo>
                <a:cubicBezTo>
                  <a:pt x="16058" y="11694"/>
                  <a:pt x="16239" y="11813"/>
                  <a:pt x="16471" y="11812"/>
                </a:cubicBezTo>
                <a:cubicBezTo>
                  <a:pt x="16782" y="11812"/>
                  <a:pt x="16941" y="11659"/>
                  <a:pt x="17070" y="11238"/>
                </a:cubicBezTo>
                <a:cubicBezTo>
                  <a:pt x="17139" y="11013"/>
                  <a:pt x="17305" y="10734"/>
                  <a:pt x="17459" y="10582"/>
                </a:cubicBezTo>
                <a:cubicBezTo>
                  <a:pt x="17697" y="10349"/>
                  <a:pt x="18105" y="10271"/>
                  <a:pt x="18487" y="10387"/>
                </a:cubicBezTo>
                <a:cubicBezTo>
                  <a:pt x="18727" y="10460"/>
                  <a:pt x="19009" y="10732"/>
                  <a:pt x="19067" y="10946"/>
                </a:cubicBezTo>
                <a:cubicBezTo>
                  <a:pt x="19173" y="11338"/>
                  <a:pt x="19076" y="11570"/>
                  <a:pt x="18623" y="11998"/>
                </a:cubicBezTo>
                <a:cubicBezTo>
                  <a:pt x="17738" y="12834"/>
                  <a:pt x="17588" y="13036"/>
                  <a:pt x="17501" y="13514"/>
                </a:cubicBezTo>
                <a:cubicBezTo>
                  <a:pt x="17420" y="13959"/>
                  <a:pt x="17508" y="14245"/>
                  <a:pt x="17764" y="14379"/>
                </a:cubicBezTo>
                <a:cubicBezTo>
                  <a:pt x="17914" y="14457"/>
                  <a:pt x="18051" y="14462"/>
                  <a:pt x="18208" y="14394"/>
                </a:cubicBezTo>
                <a:cubicBezTo>
                  <a:pt x="18384" y="14318"/>
                  <a:pt x="18445" y="14226"/>
                  <a:pt x="18523" y="13916"/>
                </a:cubicBezTo>
                <a:cubicBezTo>
                  <a:pt x="18636" y="13464"/>
                  <a:pt x="18698" y="13378"/>
                  <a:pt x="19309" y="12806"/>
                </a:cubicBezTo>
                <a:cubicBezTo>
                  <a:pt x="20140" y="12031"/>
                  <a:pt x="20293" y="11755"/>
                  <a:pt x="20263" y="11093"/>
                </a:cubicBezTo>
                <a:cubicBezTo>
                  <a:pt x="20244" y="10660"/>
                  <a:pt x="20107" y="10349"/>
                  <a:pt x="19802" y="10039"/>
                </a:cubicBezTo>
                <a:cubicBezTo>
                  <a:pt x="19463" y="9694"/>
                  <a:pt x="19046" y="9507"/>
                  <a:pt x="18470" y="9441"/>
                </a:cubicBezTo>
                <a:cubicBezTo>
                  <a:pt x="18265" y="9418"/>
                  <a:pt x="18070" y="9413"/>
                  <a:pt x="17884" y="9430"/>
                </a:cubicBezTo>
                <a:close/>
                <a:moveTo>
                  <a:pt x="2633" y="11192"/>
                </a:moveTo>
                <a:cubicBezTo>
                  <a:pt x="2194" y="11221"/>
                  <a:pt x="1913" y="11504"/>
                  <a:pt x="1886" y="11942"/>
                </a:cubicBezTo>
                <a:cubicBezTo>
                  <a:pt x="1857" y="12403"/>
                  <a:pt x="2068" y="12714"/>
                  <a:pt x="2479" y="12816"/>
                </a:cubicBezTo>
                <a:cubicBezTo>
                  <a:pt x="2844" y="12907"/>
                  <a:pt x="3232" y="12742"/>
                  <a:pt x="3412" y="12423"/>
                </a:cubicBezTo>
                <a:cubicBezTo>
                  <a:pt x="3478" y="12307"/>
                  <a:pt x="3497" y="12220"/>
                  <a:pt x="3497" y="12013"/>
                </a:cubicBezTo>
                <a:cubicBezTo>
                  <a:pt x="3498" y="11658"/>
                  <a:pt x="3369" y="11433"/>
                  <a:pt x="3078" y="11281"/>
                </a:cubicBezTo>
                <a:cubicBezTo>
                  <a:pt x="2902" y="11188"/>
                  <a:pt x="2849" y="11177"/>
                  <a:pt x="2633" y="11192"/>
                </a:cubicBezTo>
                <a:close/>
                <a:moveTo>
                  <a:pt x="7623" y="12006"/>
                </a:moveTo>
                <a:cubicBezTo>
                  <a:pt x="7220" y="12035"/>
                  <a:pt x="6951" y="12209"/>
                  <a:pt x="6800" y="12536"/>
                </a:cubicBezTo>
                <a:cubicBezTo>
                  <a:pt x="6644" y="12872"/>
                  <a:pt x="6720" y="13073"/>
                  <a:pt x="7003" y="13073"/>
                </a:cubicBezTo>
                <a:cubicBezTo>
                  <a:pt x="7146" y="13073"/>
                  <a:pt x="7151" y="13069"/>
                  <a:pt x="7276" y="12816"/>
                </a:cubicBezTo>
                <a:cubicBezTo>
                  <a:pt x="7346" y="12675"/>
                  <a:pt x="7440" y="12533"/>
                  <a:pt x="7484" y="12501"/>
                </a:cubicBezTo>
                <a:cubicBezTo>
                  <a:pt x="7613" y="12409"/>
                  <a:pt x="7852" y="12426"/>
                  <a:pt x="7979" y="12536"/>
                </a:cubicBezTo>
                <a:cubicBezTo>
                  <a:pt x="8205" y="12729"/>
                  <a:pt x="8157" y="12911"/>
                  <a:pt x="7799" y="13226"/>
                </a:cubicBezTo>
                <a:cubicBezTo>
                  <a:pt x="7459" y="13526"/>
                  <a:pt x="7311" y="13923"/>
                  <a:pt x="7460" y="14139"/>
                </a:cubicBezTo>
                <a:cubicBezTo>
                  <a:pt x="7502" y="14200"/>
                  <a:pt x="7553" y="14222"/>
                  <a:pt x="7655" y="14222"/>
                </a:cubicBezTo>
                <a:cubicBezTo>
                  <a:pt x="7817" y="14222"/>
                  <a:pt x="7854" y="14185"/>
                  <a:pt x="7911" y="13969"/>
                </a:cubicBezTo>
                <a:cubicBezTo>
                  <a:pt x="7944" y="13843"/>
                  <a:pt x="8018" y="13746"/>
                  <a:pt x="8258" y="13510"/>
                </a:cubicBezTo>
                <a:cubicBezTo>
                  <a:pt x="8626" y="13150"/>
                  <a:pt x="8690" y="13029"/>
                  <a:pt x="8669" y="12737"/>
                </a:cubicBezTo>
                <a:cubicBezTo>
                  <a:pt x="8635" y="12250"/>
                  <a:pt x="8222" y="11962"/>
                  <a:pt x="7623" y="12006"/>
                </a:cubicBezTo>
                <a:close/>
                <a:moveTo>
                  <a:pt x="1180" y="14208"/>
                </a:moveTo>
                <a:cubicBezTo>
                  <a:pt x="1058" y="14211"/>
                  <a:pt x="935" y="14238"/>
                  <a:pt x="852" y="14290"/>
                </a:cubicBezTo>
                <a:cubicBezTo>
                  <a:pt x="621" y="14436"/>
                  <a:pt x="546" y="14759"/>
                  <a:pt x="722" y="14854"/>
                </a:cubicBezTo>
                <a:cubicBezTo>
                  <a:pt x="828" y="14912"/>
                  <a:pt x="928" y="14861"/>
                  <a:pt x="1029" y="14698"/>
                </a:cubicBezTo>
                <a:cubicBezTo>
                  <a:pt x="1125" y="14543"/>
                  <a:pt x="1205" y="14524"/>
                  <a:pt x="1275" y="14638"/>
                </a:cubicBezTo>
                <a:cubicBezTo>
                  <a:pt x="1307" y="14690"/>
                  <a:pt x="1291" y="14727"/>
                  <a:pt x="1184" y="14841"/>
                </a:cubicBezTo>
                <a:cubicBezTo>
                  <a:pt x="1001" y="15037"/>
                  <a:pt x="972" y="15108"/>
                  <a:pt x="974" y="15377"/>
                </a:cubicBezTo>
                <a:cubicBezTo>
                  <a:pt x="975" y="15506"/>
                  <a:pt x="972" y="15643"/>
                  <a:pt x="970" y="15680"/>
                </a:cubicBezTo>
                <a:cubicBezTo>
                  <a:pt x="968" y="15718"/>
                  <a:pt x="986" y="15771"/>
                  <a:pt x="1010" y="15800"/>
                </a:cubicBezTo>
                <a:cubicBezTo>
                  <a:pt x="1033" y="15829"/>
                  <a:pt x="1098" y="15852"/>
                  <a:pt x="1154" y="15852"/>
                </a:cubicBezTo>
                <a:cubicBezTo>
                  <a:pt x="1336" y="15852"/>
                  <a:pt x="1423" y="15689"/>
                  <a:pt x="1332" y="15516"/>
                </a:cubicBezTo>
                <a:cubicBezTo>
                  <a:pt x="1278" y="15412"/>
                  <a:pt x="1320" y="15308"/>
                  <a:pt x="1497" y="15114"/>
                </a:cubicBezTo>
                <a:cubicBezTo>
                  <a:pt x="1687" y="14905"/>
                  <a:pt x="1734" y="14815"/>
                  <a:pt x="1734" y="14665"/>
                </a:cubicBezTo>
                <a:cubicBezTo>
                  <a:pt x="1734" y="14513"/>
                  <a:pt x="1644" y="14360"/>
                  <a:pt x="1505" y="14276"/>
                </a:cubicBezTo>
                <a:cubicBezTo>
                  <a:pt x="1424" y="14228"/>
                  <a:pt x="1303" y="14206"/>
                  <a:pt x="1180" y="14208"/>
                </a:cubicBezTo>
                <a:close/>
                <a:moveTo>
                  <a:pt x="20396" y="15096"/>
                </a:moveTo>
                <a:cubicBezTo>
                  <a:pt x="19865" y="15096"/>
                  <a:pt x="19490" y="15304"/>
                  <a:pt x="19292" y="15707"/>
                </a:cubicBezTo>
                <a:cubicBezTo>
                  <a:pt x="19167" y="15962"/>
                  <a:pt x="19152" y="16101"/>
                  <a:pt x="19232" y="16258"/>
                </a:cubicBezTo>
                <a:cubicBezTo>
                  <a:pt x="19286" y="16365"/>
                  <a:pt x="19376" y="16408"/>
                  <a:pt x="19545" y="16409"/>
                </a:cubicBezTo>
                <a:cubicBezTo>
                  <a:pt x="19650" y="16410"/>
                  <a:pt x="19774" y="16290"/>
                  <a:pt x="19814" y="16150"/>
                </a:cubicBezTo>
                <a:cubicBezTo>
                  <a:pt x="19864" y="15973"/>
                  <a:pt x="20018" y="15741"/>
                  <a:pt x="20123" y="15686"/>
                </a:cubicBezTo>
                <a:cubicBezTo>
                  <a:pt x="20368" y="15557"/>
                  <a:pt x="20715" y="15656"/>
                  <a:pt x="20834" y="15891"/>
                </a:cubicBezTo>
                <a:cubicBezTo>
                  <a:pt x="20935" y="16090"/>
                  <a:pt x="20879" y="16205"/>
                  <a:pt x="20502" y="16576"/>
                </a:cubicBezTo>
                <a:cubicBezTo>
                  <a:pt x="20128" y="16943"/>
                  <a:pt x="20018" y="17135"/>
                  <a:pt x="20017" y="17417"/>
                </a:cubicBezTo>
                <a:cubicBezTo>
                  <a:pt x="20016" y="17648"/>
                  <a:pt x="20041" y="17705"/>
                  <a:pt x="20174" y="17763"/>
                </a:cubicBezTo>
                <a:cubicBezTo>
                  <a:pt x="20288" y="17813"/>
                  <a:pt x="20432" y="17801"/>
                  <a:pt x="20515" y="17734"/>
                </a:cubicBezTo>
                <a:cubicBezTo>
                  <a:pt x="20540" y="17714"/>
                  <a:pt x="20588" y="17603"/>
                  <a:pt x="20620" y="17488"/>
                </a:cubicBezTo>
                <a:cubicBezTo>
                  <a:pt x="20671" y="17302"/>
                  <a:pt x="20716" y="17242"/>
                  <a:pt x="21035" y="16928"/>
                </a:cubicBezTo>
                <a:cubicBezTo>
                  <a:pt x="21426" y="16542"/>
                  <a:pt x="21540" y="16349"/>
                  <a:pt x="21541" y="16075"/>
                </a:cubicBezTo>
                <a:cubicBezTo>
                  <a:pt x="21542" y="15791"/>
                  <a:pt x="21477" y="15634"/>
                  <a:pt x="21274" y="15427"/>
                </a:cubicBezTo>
                <a:cubicBezTo>
                  <a:pt x="21035" y="15183"/>
                  <a:pt x="20803" y="15096"/>
                  <a:pt x="20396" y="15096"/>
                </a:cubicBezTo>
                <a:close/>
                <a:moveTo>
                  <a:pt x="1573" y="17494"/>
                </a:moveTo>
                <a:cubicBezTo>
                  <a:pt x="1505" y="17496"/>
                  <a:pt x="1436" y="17504"/>
                  <a:pt x="1366" y="17519"/>
                </a:cubicBezTo>
                <a:cubicBezTo>
                  <a:pt x="940" y="17612"/>
                  <a:pt x="687" y="17930"/>
                  <a:pt x="712" y="18345"/>
                </a:cubicBezTo>
                <a:cubicBezTo>
                  <a:pt x="718" y="18450"/>
                  <a:pt x="879" y="18533"/>
                  <a:pt x="1021" y="18506"/>
                </a:cubicBezTo>
                <a:cubicBezTo>
                  <a:pt x="1125" y="18486"/>
                  <a:pt x="1159" y="18455"/>
                  <a:pt x="1226" y="18308"/>
                </a:cubicBezTo>
                <a:cubicBezTo>
                  <a:pt x="1344" y="18050"/>
                  <a:pt x="1432" y="17966"/>
                  <a:pt x="1588" y="17966"/>
                </a:cubicBezTo>
                <a:cubicBezTo>
                  <a:pt x="1714" y="17966"/>
                  <a:pt x="1815" y="18037"/>
                  <a:pt x="1893" y="18179"/>
                </a:cubicBezTo>
                <a:cubicBezTo>
                  <a:pt x="1934" y="18253"/>
                  <a:pt x="1823" y="18428"/>
                  <a:pt x="1630" y="18593"/>
                </a:cubicBezTo>
                <a:cubicBezTo>
                  <a:pt x="1312" y="18864"/>
                  <a:pt x="1195" y="19281"/>
                  <a:pt x="1387" y="19463"/>
                </a:cubicBezTo>
                <a:lnTo>
                  <a:pt x="1478" y="19548"/>
                </a:lnTo>
                <a:lnTo>
                  <a:pt x="1389" y="19627"/>
                </a:lnTo>
                <a:cubicBezTo>
                  <a:pt x="1219" y="19778"/>
                  <a:pt x="1229" y="20048"/>
                  <a:pt x="1408" y="20144"/>
                </a:cubicBezTo>
                <a:cubicBezTo>
                  <a:pt x="1515" y="20201"/>
                  <a:pt x="1685" y="20177"/>
                  <a:pt x="1778" y="20091"/>
                </a:cubicBezTo>
                <a:cubicBezTo>
                  <a:pt x="1887" y="19990"/>
                  <a:pt x="1866" y="19759"/>
                  <a:pt x="1736" y="19635"/>
                </a:cubicBezTo>
                <a:cubicBezTo>
                  <a:pt x="1630" y="19534"/>
                  <a:pt x="1628" y="19532"/>
                  <a:pt x="1696" y="19469"/>
                </a:cubicBezTo>
                <a:cubicBezTo>
                  <a:pt x="1734" y="19433"/>
                  <a:pt x="1777" y="19351"/>
                  <a:pt x="1791" y="19287"/>
                </a:cubicBezTo>
                <a:cubicBezTo>
                  <a:pt x="1807" y="19212"/>
                  <a:pt x="1917" y="19067"/>
                  <a:pt x="2100" y="18875"/>
                </a:cubicBezTo>
                <a:cubicBezTo>
                  <a:pt x="2411" y="18549"/>
                  <a:pt x="2460" y="18455"/>
                  <a:pt x="2460" y="18194"/>
                </a:cubicBezTo>
                <a:cubicBezTo>
                  <a:pt x="2460" y="17788"/>
                  <a:pt x="2049" y="17483"/>
                  <a:pt x="1573" y="17494"/>
                </a:cubicBezTo>
                <a:close/>
                <a:moveTo>
                  <a:pt x="20305" y="18001"/>
                </a:moveTo>
                <a:cubicBezTo>
                  <a:pt x="20136" y="18015"/>
                  <a:pt x="19979" y="18133"/>
                  <a:pt x="19979" y="18343"/>
                </a:cubicBezTo>
                <a:cubicBezTo>
                  <a:pt x="19979" y="18524"/>
                  <a:pt x="20024" y="18617"/>
                  <a:pt x="20151" y="18687"/>
                </a:cubicBezTo>
                <a:cubicBezTo>
                  <a:pt x="20280" y="18758"/>
                  <a:pt x="20358" y="18757"/>
                  <a:pt x="20506" y="18686"/>
                </a:cubicBezTo>
                <a:cubicBezTo>
                  <a:pt x="20651" y="18615"/>
                  <a:pt x="20722" y="18460"/>
                  <a:pt x="20690" y="18283"/>
                </a:cubicBezTo>
                <a:cubicBezTo>
                  <a:pt x="20652" y="18076"/>
                  <a:pt x="20473" y="17986"/>
                  <a:pt x="20305" y="18001"/>
                </a:cubicBezTo>
                <a:close/>
              </a:path>
            </a:pathLst>
          </a:custGeom>
          <a:ln w="12700">
            <a:miter lim="400000"/>
          </a:ln>
        </p:spPr>
      </p:pic>
      <p:sp>
        <p:nvSpPr>
          <p:cNvPr id="249" name="Shape 249"/>
          <p:cNvSpPr/>
          <p:nvPr/>
        </p:nvSpPr>
        <p:spPr>
          <a:xfrm>
            <a:off x="5537200" y="4006850"/>
            <a:ext cx="7188200" cy="553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5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Honesty &amp; Humility Are MORE important than intelligence!</a:t>
            </a:r>
          </a:p>
          <a:p>
            <a:pPr>
              <a:defRPr sz="65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Luke 8:15; Jn 7:17</a:t>
            </a:r>
          </a:p>
        </p:txBody>
      </p:sp>
      <p:sp>
        <p:nvSpPr>
          <p:cNvPr id="250" name="Shape 250"/>
          <p:cNvSpPr/>
          <p:nvPr/>
        </p:nvSpPr>
        <p:spPr>
          <a:xfrm>
            <a:off x="1001447" y="2208741"/>
            <a:ext cx="9985906" cy="1854201"/>
          </a:xfrm>
          <a:prstGeom prst="roundRect">
            <a:avLst>
              <a:gd name="adj" fmla="val 22681"/>
            </a:avLst>
          </a:prstGeom>
          <a:gradFill>
            <a:gsLst>
              <a:gs pos="0">
                <a:srgbClr val="9437FF"/>
              </a:gs>
              <a:gs pos="100000">
                <a:srgbClr val="76D6FF"/>
              </a:gs>
            </a:gsLst>
            <a:lin ang="5400000"/>
          </a:gradFill>
          <a:ln w="12700">
            <a:miter lim="400000"/>
          </a:ln>
          <a:effectLst>
            <a:outerShdw sx="100000" sy="100000" kx="0" ky="0" algn="b" rotWithShape="0" blurRad="152400" dist="127000" dir="198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FFFFFF"/>
                </a:solidFill>
                <a:effectLst>
                  <a:outerShdw sx="100000" sy="100000" kx="0" ky="0" algn="b" rotWithShape="0" blurRad="38100" dist="64529" dir="2700000">
                    <a:srgbClr val="000000">
                      <a:alpha val="48275"/>
                    </a:srgbClr>
                  </a:outerShdw>
                </a:effectLst>
                <a:latin typeface="Boulder"/>
                <a:ea typeface="Boulder"/>
                <a:cs typeface="Boulder"/>
                <a:sym typeface="Boulder"/>
              </a:defRPr>
            </a:lvl1pPr>
          </a:lstStyle>
          <a:p>
            <a:pPr/>
            <a:r>
              <a:t>Why So Many Do Not Understand The Bible Alike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2" name="pasted-image.tiff"/>
          <p:cNvPicPr>
            <a:picLocks noChangeAspect="0"/>
          </p:cNvPicPr>
          <p:nvPr/>
        </p:nvPicPr>
        <p:blipFill>
          <a:blip r:embed="rId2">
            <a:extLst/>
          </a:blip>
          <a:srcRect l="17694" t="0" r="17694" b="0"/>
          <a:stretch>
            <a:fillRect/>
          </a:stretch>
        </p:blipFill>
        <p:spPr>
          <a:xfrm>
            <a:off x="7575641" y="2599065"/>
            <a:ext cx="5056626" cy="6671936"/>
          </a:xfrm>
          <a:prstGeom prst="rect">
            <a:avLst/>
          </a:prstGeom>
          <a:ln w="25400">
            <a:miter lim="400000"/>
          </a:ln>
          <a:effectLst>
            <a:outerShdw sx="100000" sy="100000" kx="0" ky="0" algn="b" rotWithShape="0" blurRad="254000" dist="127000" dir="5400000">
              <a:srgbClr val="000000">
                <a:alpha val="70000"/>
              </a:srgbClr>
            </a:outerShdw>
          </a:effectLst>
        </p:spPr>
      </p:pic>
      <p:sp>
        <p:nvSpPr>
          <p:cNvPr id="253" name="Shape 253"/>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254" name="Shape 254"/>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255" name="Shape 255"/>
          <p:cNvSpPr/>
          <p:nvPr/>
        </p:nvSpPr>
        <p:spPr>
          <a:xfrm>
            <a:off x="397264" y="3310466"/>
            <a:ext cx="6996327" cy="605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44499" indent="-444499" algn="l">
              <a:spcBef>
                <a:spcPts val="2800"/>
              </a:spcBef>
              <a:buClr>
                <a:srgbClr val="34A5DA"/>
              </a:buClr>
              <a:buSzPct val="104999"/>
              <a:buFont typeface="Avenir Next"/>
              <a:buChar char="▸"/>
              <a:defRPr sz="4600">
                <a:solidFill>
                  <a:srgbClr val="C9C9C9"/>
                </a:solidFill>
                <a:effectLst/>
                <a:latin typeface="Avenir Next Medium"/>
                <a:ea typeface="Avenir Next Medium"/>
                <a:cs typeface="Avenir Next Medium"/>
                <a:sym typeface="Avenir Next Medium"/>
              </a:defRPr>
            </a:pPr>
            <a:r>
              <a:t>You shall love the Lord your God with all your heart - Dt 6:5; Mt 22:37; Mk 12:30; Prov 1:7</a:t>
            </a:r>
          </a:p>
          <a:p>
            <a:pPr marL="444499" indent="-444499" algn="l">
              <a:spcBef>
                <a:spcPts val="2800"/>
              </a:spcBef>
              <a:buClr>
                <a:srgbClr val="34A5DA"/>
              </a:buClr>
              <a:buSzPct val="104999"/>
              <a:buFont typeface="Avenir Next"/>
              <a:buChar char="▸"/>
              <a:defRPr sz="4600">
                <a:solidFill>
                  <a:srgbClr val="C9C9C9"/>
                </a:solidFill>
                <a:effectLst/>
                <a:latin typeface="Avenir Next Medium"/>
                <a:ea typeface="Avenir Next Medium"/>
                <a:cs typeface="Avenir Next Medium"/>
                <a:sym typeface="Avenir Next Medium"/>
              </a:defRPr>
            </a:pPr>
            <a:r>
              <a:t>And your neighbor as yourself - Lev 19:18;   Mt 12:39; Mk 12:31</a:t>
            </a:r>
          </a:p>
        </p:txBody>
      </p:sp>
      <p:sp>
        <p:nvSpPr>
          <p:cNvPr id="256" name="Shape 256"/>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5">
                                            <p:txEl>
                                              <p:pRg st="1" end="1"/>
                                            </p:txEl>
                                          </p:spTgt>
                                        </p:tgtEl>
                                        <p:attrNameLst>
                                          <p:attrName>style.visibility</p:attrName>
                                        </p:attrNameLst>
                                      </p:cBhvr>
                                      <p:to>
                                        <p:strVal val="visible"/>
                                      </p:to>
                                    </p:set>
                                    <p:animEffect filter="wipe(left)" transition="in">
                                      <p:cBhvr>
                                        <p:cTn id="7" dur="1500"/>
                                        <p:tgtEl>
                                          <p:spTgt spid="25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5"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8" name="pasted-image.tiff"/>
          <p:cNvPicPr>
            <a:picLocks noChangeAspect="0"/>
          </p:cNvPicPr>
          <p:nvPr/>
        </p:nvPicPr>
        <p:blipFill>
          <a:blip r:embed="rId2">
            <a:extLst/>
          </a:blip>
          <a:srcRect l="17694" t="0" r="17694" b="0"/>
          <a:stretch>
            <a:fillRect/>
          </a:stretch>
        </p:blipFill>
        <p:spPr>
          <a:xfrm>
            <a:off x="7575641" y="2599065"/>
            <a:ext cx="5056626" cy="6671936"/>
          </a:xfrm>
          <a:prstGeom prst="rect">
            <a:avLst/>
          </a:prstGeom>
          <a:ln w="25400">
            <a:miter lim="400000"/>
          </a:ln>
          <a:effectLst>
            <a:outerShdw sx="100000" sy="100000" kx="0" ky="0" algn="b" rotWithShape="0" blurRad="254000" dist="127000" dir="5400000">
              <a:srgbClr val="000000">
                <a:alpha val="70000"/>
              </a:srgbClr>
            </a:outerShdw>
          </a:effectLst>
        </p:spPr>
      </p:pic>
      <p:sp>
        <p:nvSpPr>
          <p:cNvPr id="259" name="Shape 259"/>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260" name="Shape 260"/>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261" name="Shape 261"/>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262" name="Shape 262"/>
          <p:cNvSpPr/>
          <p:nvPr/>
        </p:nvSpPr>
        <p:spPr>
          <a:xfrm>
            <a:off x="319525" y="3522133"/>
            <a:ext cx="6913217" cy="574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FFFF"/>
                </a:solidFill>
                <a:effectLst/>
                <a:latin typeface="Abject Failure"/>
                <a:ea typeface="Abject Failure"/>
                <a:cs typeface="Abject Failure"/>
                <a:sym typeface="Abject Failure"/>
              </a:defRPr>
            </a:pPr>
            <a:r>
              <a:t>John 14:23–24 (NKJV)</a:t>
            </a:r>
          </a:p>
          <a:p>
            <a:pPr defTabSz="457200">
              <a:defRPr sz="3600">
                <a:solidFill>
                  <a:srgbClr val="FFFFFF"/>
                </a:solidFill>
                <a:effectLst/>
                <a:latin typeface="Baskerville"/>
                <a:ea typeface="Baskerville"/>
                <a:cs typeface="Baskerville"/>
                <a:sym typeface="Baskerville"/>
              </a:defRPr>
            </a:pPr>
            <a:r>
              <a:rPr baseline="31999"/>
              <a:t>23</a:t>
            </a:r>
            <a:r>
              <a:t> Jesus answered and said to him, “If anyone loves Me, he will keep My word; and My Father will love him, and We will come to him and make Our home with him. </a:t>
            </a:r>
            <a:r>
              <a:rPr baseline="31999"/>
              <a:t>24</a:t>
            </a:r>
            <a:r>
              <a:t> He who does not love Me does not keep My words; and the word which you hear is not Mine but the Father’s who sent Me.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4" name="pasted-image.tiff"/>
          <p:cNvPicPr>
            <a:picLocks noChangeAspect="0"/>
          </p:cNvPicPr>
          <p:nvPr/>
        </p:nvPicPr>
        <p:blipFill>
          <a:blip r:embed="rId2">
            <a:extLst/>
          </a:blip>
          <a:srcRect l="17694" t="0" r="17694" b="0"/>
          <a:stretch>
            <a:fillRect/>
          </a:stretch>
        </p:blipFill>
        <p:spPr>
          <a:xfrm>
            <a:off x="7575641" y="2599065"/>
            <a:ext cx="5056626" cy="6671936"/>
          </a:xfrm>
          <a:prstGeom prst="rect">
            <a:avLst/>
          </a:prstGeom>
          <a:ln w="25400">
            <a:miter lim="400000"/>
          </a:ln>
          <a:effectLst>
            <a:outerShdw sx="100000" sy="100000" kx="0" ky="0" algn="b" rotWithShape="0" blurRad="254000" dist="127000" dir="5400000">
              <a:srgbClr val="000000">
                <a:alpha val="70000"/>
              </a:srgbClr>
            </a:outerShdw>
          </a:effectLst>
        </p:spPr>
      </p:pic>
      <p:sp>
        <p:nvSpPr>
          <p:cNvPr id="265" name="Shape 265"/>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266" name="Shape 266"/>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267" name="Shape 267"/>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268" name="Shape 268"/>
          <p:cNvSpPr/>
          <p:nvPr/>
        </p:nvSpPr>
        <p:spPr>
          <a:xfrm>
            <a:off x="204994" y="3208866"/>
            <a:ext cx="7142279" cy="626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FFFF"/>
                </a:solidFill>
                <a:effectLst/>
                <a:latin typeface="Abject Failure"/>
                <a:ea typeface="Abject Failure"/>
                <a:cs typeface="Abject Failure"/>
                <a:sym typeface="Abject Failure"/>
              </a:defRPr>
            </a:pPr>
            <a:r>
              <a:t>1 John 5:1–3 (NKJV)</a:t>
            </a:r>
          </a:p>
          <a:p>
            <a:pPr defTabSz="457200">
              <a:defRPr sz="3600">
                <a:solidFill>
                  <a:srgbClr val="FFFFFF"/>
                </a:solidFill>
                <a:effectLst/>
                <a:latin typeface="Baskerville"/>
                <a:ea typeface="Baskerville"/>
                <a:cs typeface="Baskerville"/>
                <a:sym typeface="Baskerville"/>
              </a:defRPr>
            </a:pPr>
            <a:r>
              <a:rPr baseline="31999"/>
              <a:t>1</a:t>
            </a:r>
            <a:r>
              <a:t> Whoever believes that Jesus is the Christ is born of God, and everyone who loves Him who begot also loves him who is begotten of Him. </a:t>
            </a:r>
            <a:r>
              <a:rPr baseline="31999"/>
              <a:t>2</a:t>
            </a:r>
            <a:r>
              <a:t> By this we know that we love the children of God, when we love God and keep His commandments. </a:t>
            </a:r>
            <a:r>
              <a:rPr baseline="31999"/>
              <a:t>3</a:t>
            </a:r>
            <a:r>
              <a:t> For this is the love of God, that we keep His commandments. And His commandments are not burdensome.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0" name="pasted-image.tiff"/>
          <p:cNvPicPr>
            <a:picLocks noChangeAspect="0"/>
          </p:cNvPicPr>
          <p:nvPr/>
        </p:nvPicPr>
        <p:blipFill>
          <a:blip r:embed="rId2">
            <a:extLst/>
          </a:blip>
          <a:srcRect l="17694" t="0" r="17694" b="0"/>
          <a:stretch>
            <a:fillRect/>
          </a:stretch>
        </p:blipFill>
        <p:spPr>
          <a:xfrm>
            <a:off x="7575641" y="2599065"/>
            <a:ext cx="5056626" cy="6671936"/>
          </a:xfrm>
          <a:prstGeom prst="rect">
            <a:avLst/>
          </a:prstGeom>
          <a:ln w="25400">
            <a:miter lim="400000"/>
          </a:ln>
          <a:effectLst>
            <a:outerShdw sx="100000" sy="100000" kx="0" ky="0" algn="b" rotWithShape="0" blurRad="254000" dist="127000" dir="5400000">
              <a:srgbClr val="000000">
                <a:alpha val="70000"/>
              </a:srgbClr>
            </a:outerShdw>
          </a:effectLst>
        </p:spPr>
      </p:pic>
      <p:sp>
        <p:nvSpPr>
          <p:cNvPr id="271" name="Shape 271"/>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272" name="Shape 272"/>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273" name="Shape 273"/>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274" name="Shape 274"/>
          <p:cNvSpPr/>
          <p:nvPr/>
        </p:nvSpPr>
        <p:spPr>
          <a:xfrm>
            <a:off x="319525" y="3242733"/>
            <a:ext cx="6913217" cy="626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FFFF"/>
                </a:solidFill>
                <a:effectLst/>
                <a:latin typeface="Abject Failure"/>
                <a:ea typeface="Abject Failure"/>
                <a:cs typeface="Abject Failure"/>
                <a:sym typeface="Abject Failure"/>
              </a:defRPr>
            </a:pPr>
            <a:r>
              <a:t>1 John 3:16–18 (NKJV)</a:t>
            </a:r>
          </a:p>
          <a:p>
            <a:pPr defTabSz="457200">
              <a:defRPr sz="3600">
                <a:solidFill>
                  <a:srgbClr val="FFFFFF"/>
                </a:solidFill>
                <a:effectLst/>
                <a:latin typeface="Baskerville"/>
                <a:ea typeface="Baskerville"/>
                <a:cs typeface="Baskerville"/>
                <a:sym typeface="Baskerville"/>
              </a:defRPr>
            </a:pPr>
            <a:r>
              <a:rPr baseline="31999"/>
              <a:t>16</a:t>
            </a:r>
            <a:r>
              <a:t> By this we know love, because He laid down His life for us. And we also ought to lay down </a:t>
            </a:r>
            <a:r>
              <a:rPr i="1"/>
              <a:t>our</a:t>
            </a:r>
            <a:r>
              <a:t> lives for the brethren. </a:t>
            </a:r>
            <a:r>
              <a:rPr baseline="31999"/>
              <a:t>17</a:t>
            </a:r>
            <a:r>
              <a:t> But whoever has this world’s goods, and sees his brother in need, and shuts up his heart from him, how does the love of God abide in him? </a:t>
            </a:r>
            <a:r>
              <a:rPr baseline="31999"/>
              <a:t>18</a:t>
            </a:r>
            <a:r>
              <a:t> My little children, let us not love in word or in tongue, but in deed and in truth.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277" name="Shape 277"/>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278" name="Shape 278"/>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279" name="Shape 279"/>
          <p:cNvSpPr/>
          <p:nvPr/>
        </p:nvSpPr>
        <p:spPr>
          <a:xfrm>
            <a:off x="6552484" y="2834216"/>
            <a:ext cx="6220264" cy="664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solidFill>
                  <a:srgbClr val="FFFFFF"/>
                </a:solidFill>
                <a:effectLst/>
                <a:latin typeface="Abject Failure"/>
                <a:ea typeface="Abject Failure"/>
                <a:cs typeface="Abject Failure"/>
                <a:sym typeface="Abject Failure"/>
              </a:defRPr>
            </a:pPr>
            <a:r>
              <a:t>John 8:23–24 (NKJV)</a:t>
            </a:r>
          </a:p>
          <a:p>
            <a:pPr defTabSz="457200">
              <a:defRPr sz="4000">
                <a:solidFill>
                  <a:srgbClr val="FFFFFF"/>
                </a:solidFill>
                <a:effectLst/>
                <a:latin typeface="Book Antiqua"/>
                <a:ea typeface="Book Antiqua"/>
                <a:cs typeface="Book Antiqua"/>
                <a:sym typeface="Book Antiqua"/>
              </a:defRPr>
            </a:pPr>
            <a:r>
              <a:rPr baseline="31999"/>
              <a:t>23</a:t>
            </a:r>
            <a:r>
              <a:t> And He said to them, “You are from beneath; I am from above. You are of this world; I am not of this world. </a:t>
            </a:r>
            <a:r>
              <a:rPr baseline="31999"/>
              <a:t>24</a:t>
            </a:r>
            <a:r>
              <a:t> Therefore I said to you that you will die in your sins; for if you do not believe that I am </a:t>
            </a:r>
            <a:r>
              <a:rPr i="1"/>
              <a:t>He,</a:t>
            </a:r>
            <a:r>
              <a:t> you will die in your sins.”</a:t>
            </a:r>
          </a:p>
        </p:txBody>
      </p:sp>
      <p:sp>
        <p:nvSpPr>
          <p:cNvPr id="280" name="Shape 280"/>
          <p:cNvSpPr/>
          <p:nvPr/>
        </p:nvSpPr>
        <p:spPr>
          <a:xfrm>
            <a:off x="370027" y="3767666"/>
            <a:ext cx="5762346" cy="523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spcBef>
                <a:spcPts val="2800"/>
              </a:spcBef>
              <a:buClr>
                <a:srgbClr val="34A5DA"/>
              </a:buClr>
              <a:buSzPct val="104999"/>
              <a:buFont typeface="Avenir Next"/>
              <a:buChar char="▸"/>
              <a:defRPr sz="3200">
                <a:solidFill>
                  <a:srgbClr val="FFFFFF"/>
                </a:solidFill>
                <a:effectLst/>
                <a:latin typeface="Avenir Next Medium"/>
                <a:ea typeface="Avenir Next Medium"/>
                <a:cs typeface="Avenir Next Medium"/>
                <a:sym typeface="Avenir Next Medium"/>
              </a:defRPr>
            </a:pPr>
            <a:r>
              <a:t>Verses on faith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confessing Christ</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repentance</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baptism</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church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judgment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9"/>
                                        </p:tgtEl>
                                        <p:attrNameLst>
                                          <p:attrName>style.visibility</p:attrName>
                                        </p:attrNameLst>
                                      </p:cBhvr>
                                      <p:to>
                                        <p:strVal val="visible"/>
                                      </p:to>
                                    </p:set>
                                    <p:animEffect filter="wipe(left)" transition="in">
                                      <p:cBhvr>
                                        <p:cTn id="7" dur="2000"/>
                                        <p:tgtEl>
                                          <p:spTgt spid="2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9"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283" name="Shape 283"/>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284" name="Shape 284"/>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285" name="Shape 285"/>
          <p:cNvSpPr/>
          <p:nvPr/>
        </p:nvSpPr>
        <p:spPr>
          <a:xfrm>
            <a:off x="6552484" y="3443816"/>
            <a:ext cx="6220264" cy="542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solidFill>
                  <a:srgbClr val="FFFFFF"/>
                </a:solidFill>
                <a:effectLst/>
                <a:latin typeface="Abject Failure"/>
                <a:ea typeface="Abject Failure"/>
                <a:cs typeface="Abject Failure"/>
                <a:sym typeface="Abject Failure"/>
              </a:defRPr>
            </a:pPr>
            <a:r>
              <a:t>Hebrews 11:6 (NKJV)</a:t>
            </a:r>
          </a:p>
          <a:p>
            <a:pPr defTabSz="457200">
              <a:defRPr sz="4000">
                <a:solidFill>
                  <a:srgbClr val="FFFFFF"/>
                </a:solidFill>
                <a:effectLst/>
                <a:latin typeface="Book Antiqua"/>
                <a:ea typeface="Book Antiqua"/>
                <a:cs typeface="Book Antiqua"/>
                <a:sym typeface="Book Antiqua"/>
              </a:defRPr>
            </a:pPr>
            <a:r>
              <a:rPr baseline="31999"/>
              <a:t>6</a:t>
            </a:r>
            <a:r>
              <a:t> But without faith </a:t>
            </a:r>
            <a:r>
              <a:rPr i="1"/>
              <a:t>it is</a:t>
            </a:r>
            <a:r>
              <a:t> impossible to please </a:t>
            </a:r>
            <a:r>
              <a:rPr i="1"/>
              <a:t>Him,</a:t>
            </a:r>
            <a:r>
              <a:t> for he who comes to God must believe that He is, and </a:t>
            </a:r>
            <a:r>
              <a:rPr i="1"/>
              <a:t>that</a:t>
            </a:r>
            <a:r>
              <a:t> He is a rewarder of those who diligently seek Him.</a:t>
            </a:r>
          </a:p>
        </p:txBody>
      </p:sp>
      <p:sp>
        <p:nvSpPr>
          <p:cNvPr id="286" name="Shape 286"/>
          <p:cNvSpPr/>
          <p:nvPr/>
        </p:nvSpPr>
        <p:spPr>
          <a:xfrm>
            <a:off x="370027" y="3767666"/>
            <a:ext cx="5762346" cy="523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spcBef>
                <a:spcPts val="2800"/>
              </a:spcBef>
              <a:buClr>
                <a:srgbClr val="34A5DA"/>
              </a:buClr>
              <a:buSzPct val="104999"/>
              <a:buFont typeface="Avenir Next"/>
              <a:buChar char="▸"/>
              <a:defRPr sz="3200">
                <a:solidFill>
                  <a:srgbClr val="FFFFFF"/>
                </a:solidFill>
                <a:effectLst/>
                <a:latin typeface="Avenir Next Medium"/>
                <a:ea typeface="Avenir Next Medium"/>
                <a:cs typeface="Avenir Next Medium"/>
                <a:sym typeface="Avenir Next Medium"/>
              </a:defRPr>
            </a:pPr>
            <a:r>
              <a:t>Verses on faith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confessing Christ</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repentance</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baptism</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church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judgment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Shape 288"/>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289" name="Shape 289"/>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290" name="Shape 290"/>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291" name="Shape 291"/>
          <p:cNvSpPr/>
          <p:nvPr/>
        </p:nvSpPr>
        <p:spPr>
          <a:xfrm>
            <a:off x="6552484" y="4663016"/>
            <a:ext cx="6220264" cy="298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solidFill>
                  <a:srgbClr val="FFFFFF"/>
                </a:solidFill>
                <a:effectLst/>
                <a:latin typeface="Abject Failure"/>
                <a:ea typeface="Abject Failure"/>
                <a:cs typeface="Abject Failure"/>
                <a:sym typeface="Abject Failure"/>
              </a:defRPr>
            </a:pPr>
            <a:r>
              <a:t>James 2:24 (NKJV)</a:t>
            </a:r>
          </a:p>
          <a:p>
            <a:pPr defTabSz="457200">
              <a:defRPr sz="4000">
                <a:solidFill>
                  <a:srgbClr val="FFFFFF"/>
                </a:solidFill>
                <a:effectLst/>
                <a:latin typeface="Book Antiqua"/>
                <a:ea typeface="Book Antiqua"/>
                <a:cs typeface="Book Antiqua"/>
                <a:sym typeface="Book Antiqua"/>
              </a:defRPr>
            </a:pPr>
            <a:r>
              <a:rPr baseline="31999"/>
              <a:t>24</a:t>
            </a:r>
            <a:r>
              <a:t> You see then that a man is justified by works, and not by faith only.</a:t>
            </a:r>
          </a:p>
        </p:txBody>
      </p:sp>
      <p:sp>
        <p:nvSpPr>
          <p:cNvPr id="292" name="Shape 292"/>
          <p:cNvSpPr/>
          <p:nvPr/>
        </p:nvSpPr>
        <p:spPr>
          <a:xfrm>
            <a:off x="370027" y="3767666"/>
            <a:ext cx="5762346" cy="523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spcBef>
                <a:spcPts val="2800"/>
              </a:spcBef>
              <a:buClr>
                <a:srgbClr val="34A5DA"/>
              </a:buClr>
              <a:buSzPct val="104999"/>
              <a:buFont typeface="Avenir Next"/>
              <a:buChar char="▸"/>
              <a:defRPr sz="3200">
                <a:solidFill>
                  <a:srgbClr val="FFFFFF"/>
                </a:solidFill>
                <a:effectLst/>
                <a:latin typeface="Avenir Next Medium"/>
                <a:ea typeface="Avenir Next Medium"/>
                <a:cs typeface="Avenir Next Medium"/>
                <a:sym typeface="Avenir Next Medium"/>
              </a:defRPr>
            </a:pPr>
            <a:r>
              <a:t>Verses on faith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confessing Christ</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repentance</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baptism</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church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judgment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Shape 294"/>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295" name="Shape 295"/>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296" name="Shape 296"/>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297" name="Shape 297"/>
          <p:cNvSpPr/>
          <p:nvPr/>
        </p:nvSpPr>
        <p:spPr>
          <a:xfrm>
            <a:off x="6552484" y="3139016"/>
            <a:ext cx="6220264" cy="603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solidFill>
                  <a:srgbClr val="FFFFFF"/>
                </a:solidFill>
                <a:effectLst/>
                <a:latin typeface="Abject Failure"/>
                <a:ea typeface="Abject Failure"/>
                <a:cs typeface="Abject Failure"/>
                <a:sym typeface="Abject Failure"/>
              </a:defRPr>
            </a:pPr>
            <a:r>
              <a:t>Matthew 10:32–33 (NKJV)</a:t>
            </a:r>
          </a:p>
          <a:p>
            <a:pPr defTabSz="457200">
              <a:defRPr sz="4000">
                <a:solidFill>
                  <a:srgbClr val="FFFFFF"/>
                </a:solidFill>
                <a:effectLst/>
                <a:latin typeface="Book Antiqua"/>
                <a:ea typeface="Book Antiqua"/>
                <a:cs typeface="Book Antiqua"/>
                <a:sym typeface="Book Antiqua"/>
              </a:defRPr>
            </a:pPr>
            <a:r>
              <a:rPr baseline="31999"/>
              <a:t>32</a:t>
            </a:r>
            <a:r>
              <a:t> “Therefore whoever confesses Me before men, him I will also confess before My Father who is in heaven. </a:t>
            </a:r>
            <a:r>
              <a:rPr baseline="31999"/>
              <a:t>33</a:t>
            </a:r>
            <a:r>
              <a:t> But whoever denies Me before men, him I will also deny before My Father who is in heaven.</a:t>
            </a:r>
          </a:p>
        </p:txBody>
      </p:sp>
      <p:sp>
        <p:nvSpPr>
          <p:cNvPr id="298" name="Shape 298"/>
          <p:cNvSpPr/>
          <p:nvPr/>
        </p:nvSpPr>
        <p:spPr>
          <a:xfrm>
            <a:off x="370027" y="3767666"/>
            <a:ext cx="5762346" cy="523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faith</a:t>
            </a:r>
          </a:p>
          <a:p>
            <a:pPr marL="444500" indent="-444500" algn="l">
              <a:spcBef>
                <a:spcPts val="2800"/>
              </a:spcBef>
              <a:buClr>
                <a:srgbClr val="34A5DA"/>
              </a:buClr>
              <a:buSzPct val="104999"/>
              <a:buFont typeface="Avenir Next"/>
              <a:buChar char="▸"/>
              <a:defRPr sz="3200">
                <a:solidFill>
                  <a:srgbClr val="FFFFFF"/>
                </a:solidFill>
                <a:effectLst/>
                <a:latin typeface="Avenir Next Medium"/>
                <a:ea typeface="Avenir Next Medium"/>
                <a:cs typeface="Avenir Next Medium"/>
                <a:sym typeface="Avenir Next Medium"/>
              </a:defRPr>
            </a:pPr>
            <a:r>
              <a:t>Verses on confessing Christ</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repentance</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baptism</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church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judgment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7"/>
                                        </p:tgtEl>
                                        <p:attrNameLst>
                                          <p:attrName>style.visibility</p:attrName>
                                        </p:attrNameLst>
                                      </p:cBhvr>
                                      <p:to>
                                        <p:strVal val="visible"/>
                                      </p:to>
                                    </p:set>
                                    <p:animEffect filter="wipe(left)" transition="in">
                                      <p:cBhvr>
                                        <p:cTn id="7" dur="2000"/>
                                        <p:tgtEl>
                                          <p:spTgt spid="2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7"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nvSpPr>
        <p:spPr>
          <a:xfrm>
            <a:off x="647641" y="575733"/>
            <a:ext cx="11709517" cy="849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7300">
                <a:solidFill>
                  <a:srgbClr val="FFFFFF"/>
                </a:solidFill>
                <a:effectLst>
                  <a:outerShdw sx="100000" sy="100000" kx="0" ky="0" algn="b" rotWithShape="0" blurRad="50800" dist="63500" dir="1015933">
                    <a:srgbClr val="000000"/>
                  </a:outerShdw>
                </a:effectLst>
                <a:latin typeface="Continuum Medium"/>
                <a:ea typeface="Continuum Medium"/>
                <a:cs typeface="Continuum Medium"/>
                <a:sym typeface="Continuum Medium"/>
              </a:defRPr>
            </a:pPr>
            <a:r>
              <a:t>Luke 10:21–29 (NKJV)</a:t>
            </a:r>
          </a:p>
          <a:p>
            <a:pPr defTabSz="457200">
              <a:defRPr sz="4600">
                <a:solidFill>
                  <a:srgbClr val="FFFFFF"/>
                </a:solidFill>
                <a:effectLst>
                  <a:outerShdw sx="100000" sy="100000" kx="0" ky="0" algn="b" rotWithShape="0" blurRad="50800" dist="63500" dir="1015933">
                    <a:srgbClr val="000000"/>
                  </a:outerShdw>
                </a:effectLst>
                <a:latin typeface="Continuum Medium"/>
                <a:ea typeface="Continuum Medium"/>
                <a:cs typeface="Continuum Medium"/>
                <a:sym typeface="Continuum Medium"/>
              </a:defRPr>
            </a:pPr>
            <a:r>
              <a:rPr baseline="31999"/>
              <a:t>21</a:t>
            </a:r>
            <a:r>
              <a:t> In that hour Jesus rejoiced in the Spirit and said, “I thank You, Father, Lord of heaven and earth, that You have hidden these things from </a:t>
            </a:r>
            <a:r>
              <a:t>the</a:t>
            </a:r>
            <a:r>
              <a:t> wise and prudent and revealed them to babes. Even so, Father, for so it seemed good in Your sight. </a:t>
            </a:r>
            <a:r>
              <a:rPr baseline="31999"/>
              <a:t>22</a:t>
            </a:r>
            <a:r>
              <a:t> All things have been delivered to Me by My Father, and no one knows who the Son is except the Father, and who the Father is except the Son, and </a:t>
            </a:r>
            <a:r>
              <a:t>the one</a:t>
            </a:r>
            <a:r>
              <a:t> to whom the Son wills to reveal </a:t>
            </a:r>
            <a:r>
              <a:t>Him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Shape 300"/>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301" name="Shape 301"/>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302" name="Shape 302"/>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303" name="Shape 303"/>
          <p:cNvSpPr/>
          <p:nvPr/>
        </p:nvSpPr>
        <p:spPr>
          <a:xfrm>
            <a:off x="6552484" y="3177116"/>
            <a:ext cx="6220264" cy="595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solidFill>
                  <a:srgbClr val="FFFFFF"/>
                </a:solidFill>
                <a:effectLst/>
                <a:latin typeface="Abject Failure"/>
                <a:ea typeface="Abject Failure"/>
                <a:cs typeface="Abject Failure"/>
                <a:sym typeface="Abject Failure"/>
              </a:defRPr>
            </a:pPr>
            <a:r>
              <a:t>Romans 10:9–10 (NKJV)\</a:t>
            </a:r>
          </a:p>
          <a:p>
            <a:pPr defTabSz="457200">
              <a:defRPr sz="3500">
                <a:solidFill>
                  <a:srgbClr val="FFFFFF"/>
                </a:solidFill>
                <a:effectLst/>
                <a:latin typeface="Book Antiqua"/>
                <a:ea typeface="Book Antiqua"/>
                <a:cs typeface="Book Antiqua"/>
                <a:sym typeface="Book Antiqua"/>
              </a:defRPr>
            </a:pPr>
            <a:r>
              <a:rPr baseline="31999"/>
              <a:t>9</a:t>
            </a:r>
            <a:r>
              <a:t> that if you confess with your mouth the Lord Jesus and believe in your heart that God has raised Him from the dead, you will be saved. </a:t>
            </a:r>
            <a:r>
              <a:rPr baseline="31999"/>
              <a:t>10</a:t>
            </a:r>
            <a:r>
              <a:t> For with the heart one believes unto righteousness, and with the mouth confession is made unto salvation.</a:t>
            </a:r>
          </a:p>
        </p:txBody>
      </p:sp>
      <p:sp>
        <p:nvSpPr>
          <p:cNvPr id="304" name="Shape 304"/>
          <p:cNvSpPr/>
          <p:nvPr/>
        </p:nvSpPr>
        <p:spPr>
          <a:xfrm>
            <a:off x="370027" y="3767666"/>
            <a:ext cx="5762346" cy="523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faith</a:t>
            </a:r>
          </a:p>
          <a:p>
            <a:pPr marL="444500" indent="-444500" algn="l">
              <a:spcBef>
                <a:spcPts val="2800"/>
              </a:spcBef>
              <a:buClr>
                <a:srgbClr val="34A5DA"/>
              </a:buClr>
              <a:buSzPct val="104999"/>
              <a:buFont typeface="Avenir Next"/>
              <a:buChar char="▸"/>
              <a:defRPr sz="3200">
                <a:solidFill>
                  <a:srgbClr val="FFFFFF"/>
                </a:solidFill>
                <a:effectLst/>
                <a:latin typeface="Avenir Next Medium"/>
                <a:ea typeface="Avenir Next Medium"/>
                <a:cs typeface="Avenir Next Medium"/>
                <a:sym typeface="Avenir Next Medium"/>
              </a:defRPr>
            </a:pPr>
            <a:r>
              <a:t>Verses on confessing Christ</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repentance</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baptism</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church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judgment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Shape 306"/>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307" name="Shape 307"/>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308" name="Shape 308"/>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309" name="Shape 309"/>
          <p:cNvSpPr/>
          <p:nvPr/>
        </p:nvSpPr>
        <p:spPr>
          <a:xfrm>
            <a:off x="6518617" y="3786716"/>
            <a:ext cx="6220264" cy="519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300">
                <a:solidFill>
                  <a:srgbClr val="FFFFFF"/>
                </a:solidFill>
                <a:effectLst/>
                <a:latin typeface="Abject Failure"/>
                <a:ea typeface="Abject Failure"/>
                <a:cs typeface="Abject Failure"/>
                <a:sym typeface="Abject Failure"/>
              </a:defRPr>
            </a:pPr>
            <a:r>
              <a:t>Luke 13:3–5 (NKJV)</a:t>
            </a:r>
          </a:p>
          <a:p>
            <a:pPr defTabSz="457200">
              <a:defRPr sz="4300">
                <a:solidFill>
                  <a:srgbClr val="FFFFFF"/>
                </a:solidFill>
                <a:effectLst/>
                <a:latin typeface="Book Antiqua"/>
                <a:ea typeface="Book Antiqua"/>
                <a:cs typeface="Book Antiqua"/>
                <a:sym typeface="Book Antiqua"/>
              </a:defRPr>
            </a:pPr>
            <a:r>
              <a:rPr baseline="31999"/>
              <a:t>3</a:t>
            </a:r>
            <a:r>
              <a:t> I tell you, no; but unless you repent you will all likewise perish. </a:t>
            </a:r>
            <a:r>
              <a:rPr baseline="31999"/>
              <a:t> . . . </a:t>
            </a:r>
            <a:r>
              <a:t> </a:t>
            </a:r>
            <a:r>
              <a:rPr baseline="31999"/>
              <a:t>5</a:t>
            </a:r>
            <a:r>
              <a:t> I tell you, no; but unless you repent you will all likewise perish.”</a:t>
            </a:r>
          </a:p>
        </p:txBody>
      </p:sp>
      <p:sp>
        <p:nvSpPr>
          <p:cNvPr id="310" name="Shape 310"/>
          <p:cNvSpPr/>
          <p:nvPr/>
        </p:nvSpPr>
        <p:spPr>
          <a:xfrm>
            <a:off x="370027" y="3767666"/>
            <a:ext cx="5762346" cy="523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faith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confessing Christ</a:t>
            </a:r>
          </a:p>
          <a:p>
            <a:pPr marL="444500" indent="-444500" algn="l">
              <a:spcBef>
                <a:spcPts val="2800"/>
              </a:spcBef>
              <a:buClr>
                <a:srgbClr val="34A5DA"/>
              </a:buClr>
              <a:buSzPct val="104999"/>
              <a:buFont typeface="Avenir Next"/>
              <a:buChar char="▸"/>
              <a:defRPr sz="3200">
                <a:solidFill>
                  <a:srgbClr val="FFFFFF"/>
                </a:solidFill>
                <a:effectLst/>
                <a:latin typeface="Avenir Next Medium"/>
                <a:ea typeface="Avenir Next Medium"/>
                <a:cs typeface="Avenir Next Medium"/>
                <a:sym typeface="Avenir Next Medium"/>
              </a:defRPr>
            </a:pPr>
            <a:r>
              <a:t>Verses on repentance</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baptism</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church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judgment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09"/>
                                        </p:tgtEl>
                                        <p:attrNameLst>
                                          <p:attrName>style.visibility</p:attrName>
                                        </p:attrNameLst>
                                      </p:cBhvr>
                                      <p:to>
                                        <p:strVal val="visible"/>
                                      </p:to>
                                    </p:set>
                                    <p:anim calcmode="lin" valueType="num">
                                      <p:cBhvr>
                                        <p:cTn id="7" dur="1500" fill="hold"/>
                                        <p:tgtEl>
                                          <p:spTgt spid="309"/>
                                        </p:tgtEl>
                                        <p:attrNameLst>
                                          <p:attrName>ppt_x</p:attrName>
                                        </p:attrNameLst>
                                      </p:cBhvr>
                                      <p:tavLst>
                                        <p:tav tm="0">
                                          <p:val>
                                            <p:strVal val="#ppt_x"/>
                                          </p:val>
                                        </p:tav>
                                        <p:tav tm="100000">
                                          <p:val>
                                            <p:strVal val="#ppt_x"/>
                                          </p:val>
                                        </p:tav>
                                      </p:tavLst>
                                    </p:anim>
                                    <p:anim calcmode="lin" valueType="num">
                                      <p:cBhvr>
                                        <p:cTn id="8" dur="1500" fill="hold"/>
                                        <p:tgtEl>
                                          <p:spTgt spid="30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9"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312"/>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313" name="Shape 313"/>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314" name="Shape 314"/>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315" name="Shape 315"/>
          <p:cNvSpPr/>
          <p:nvPr/>
        </p:nvSpPr>
        <p:spPr>
          <a:xfrm>
            <a:off x="6518617" y="3424766"/>
            <a:ext cx="6220264" cy="591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300">
                <a:solidFill>
                  <a:srgbClr val="FFFFFF"/>
                </a:solidFill>
                <a:effectLst/>
                <a:latin typeface="Abject Failure"/>
                <a:ea typeface="Abject Failure"/>
                <a:cs typeface="Abject Failure"/>
                <a:sym typeface="Abject Failure"/>
              </a:defRPr>
            </a:pPr>
            <a:r>
              <a:t>Acts 17:30–31 (NKJV)</a:t>
            </a:r>
          </a:p>
          <a:p>
            <a:pPr defTabSz="457200">
              <a:defRPr sz="3300">
                <a:solidFill>
                  <a:srgbClr val="FFFFFF"/>
                </a:solidFill>
                <a:effectLst/>
                <a:latin typeface="Book Antiqua"/>
                <a:ea typeface="Book Antiqua"/>
                <a:cs typeface="Book Antiqua"/>
                <a:sym typeface="Book Antiqua"/>
              </a:defRPr>
            </a:pPr>
            <a:r>
              <a:rPr baseline="31999"/>
              <a:t>30</a:t>
            </a:r>
            <a:r>
              <a:t> Truly, these times of ignorance God overlooked, but now commands all men everywhere to repent, </a:t>
            </a:r>
            <a:r>
              <a:rPr baseline="31999"/>
              <a:t>31</a:t>
            </a:r>
            <a:r>
              <a:t> because He has appointed a day on which He will judge the world in righteousness by the Man whom He has ordained. He has given assurance of this to all by raising Him from the dead.”</a:t>
            </a:r>
          </a:p>
        </p:txBody>
      </p:sp>
      <p:sp>
        <p:nvSpPr>
          <p:cNvPr id="316" name="Shape 316"/>
          <p:cNvSpPr/>
          <p:nvPr/>
        </p:nvSpPr>
        <p:spPr>
          <a:xfrm>
            <a:off x="370027" y="3767666"/>
            <a:ext cx="5762346" cy="523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faith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confessing Christ</a:t>
            </a:r>
          </a:p>
          <a:p>
            <a:pPr marL="444500" indent="-444500" algn="l">
              <a:spcBef>
                <a:spcPts val="2800"/>
              </a:spcBef>
              <a:buClr>
                <a:srgbClr val="34A5DA"/>
              </a:buClr>
              <a:buSzPct val="104999"/>
              <a:buFont typeface="Avenir Next"/>
              <a:buChar char="▸"/>
              <a:defRPr sz="3200">
                <a:solidFill>
                  <a:srgbClr val="FFFFFF"/>
                </a:solidFill>
                <a:effectLst/>
                <a:latin typeface="Avenir Next Medium"/>
                <a:ea typeface="Avenir Next Medium"/>
                <a:cs typeface="Avenir Next Medium"/>
                <a:sym typeface="Avenir Next Medium"/>
              </a:defRPr>
            </a:pPr>
            <a:r>
              <a:t>Verses on repentance</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baptism</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church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judgment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8" name="Shape 318"/>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319" name="Shape 319"/>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320" name="Shape 320"/>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321" name="Shape 321"/>
          <p:cNvSpPr/>
          <p:nvPr/>
        </p:nvSpPr>
        <p:spPr>
          <a:xfrm>
            <a:off x="6518617" y="3672416"/>
            <a:ext cx="6220264" cy="542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solidFill>
                  <a:srgbClr val="FFFFFF"/>
                </a:solidFill>
                <a:effectLst/>
                <a:latin typeface="Abject Failure"/>
                <a:ea typeface="Abject Failure"/>
                <a:cs typeface="Abject Failure"/>
                <a:sym typeface="Abject Failure"/>
              </a:defRPr>
            </a:pPr>
            <a:r>
              <a:t>2 Peter 3:9 (NKJV)</a:t>
            </a:r>
          </a:p>
          <a:p>
            <a:pPr defTabSz="457200">
              <a:defRPr sz="4000">
                <a:solidFill>
                  <a:srgbClr val="FFFFFF"/>
                </a:solidFill>
                <a:effectLst/>
                <a:latin typeface="Book Antiqua"/>
                <a:ea typeface="Book Antiqua"/>
                <a:cs typeface="Book Antiqua"/>
                <a:sym typeface="Book Antiqua"/>
              </a:defRPr>
            </a:pPr>
            <a:r>
              <a:rPr baseline="31999"/>
              <a:t>9</a:t>
            </a:r>
            <a:r>
              <a:t> The Lord is not slack concerning </a:t>
            </a:r>
            <a:r>
              <a:rPr i="1"/>
              <a:t>His</a:t>
            </a:r>
            <a:r>
              <a:t> promise, as some count slackness, but is longsuffering toward us, not willing that any should perish but that all should come to repentance.</a:t>
            </a:r>
          </a:p>
        </p:txBody>
      </p:sp>
      <p:sp>
        <p:nvSpPr>
          <p:cNvPr id="322" name="Shape 322"/>
          <p:cNvSpPr/>
          <p:nvPr/>
        </p:nvSpPr>
        <p:spPr>
          <a:xfrm>
            <a:off x="370027" y="3767666"/>
            <a:ext cx="5762346" cy="523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faith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confessing Christ</a:t>
            </a:r>
          </a:p>
          <a:p>
            <a:pPr marL="444500" indent="-444500" algn="l">
              <a:spcBef>
                <a:spcPts val="2800"/>
              </a:spcBef>
              <a:buClr>
                <a:srgbClr val="34A5DA"/>
              </a:buClr>
              <a:buSzPct val="104999"/>
              <a:buFont typeface="Avenir Next"/>
              <a:buChar char="▸"/>
              <a:defRPr sz="3200">
                <a:solidFill>
                  <a:srgbClr val="FFFFFF"/>
                </a:solidFill>
                <a:effectLst/>
                <a:latin typeface="Avenir Next Medium"/>
                <a:ea typeface="Avenir Next Medium"/>
                <a:cs typeface="Avenir Next Medium"/>
                <a:sym typeface="Avenir Next Medium"/>
              </a:defRPr>
            </a:pPr>
            <a:r>
              <a:t>Verses on repentance</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baptism</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church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judgment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Shape 324"/>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325" name="Shape 325"/>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326" name="Shape 326"/>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327" name="Shape 327"/>
          <p:cNvSpPr/>
          <p:nvPr/>
        </p:nvSpPr>
        <p:spPr>
          <a:xfrm>
            <a:off x="6518617" y="3367616"/>
            <a:ext cx="6220264" cy="603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solidFill>
                  <a:srgbClr val="FFFFFF"/>
                </a:solidFill>
                <a:effectLst/>
                <a:latin typeface="Abject Failure"/>
                <a:ea typeface="Abject Failure"/>
                <a:cs typeface="Abject Failure"/>
                <a:sym typeface="Abject Failure"/>
              </a:defRPr>
            </a:pPr>
            <a:r>
              <a:t>Mark 16:15–16 (NKJV)</a:t>
            </a:r>
          </a:p>
          <a:p>
            <a:pPr defTabSz="457200">
              <a:defRPr sz="4000">
                <a:solidFill>
                  <a:srgbClr val="FFFFFF"/>
                </a:solidFill>
                <a:effectLst/>
                <a:latin typeface="Book Antiqua"/>
                <a:ea typeface="Book Antiqua"/>
                <a:cs typeface="Book Antiqua"/>
                <a:sym typeface="Book Antiqua"/>
              </a:defRPr>
            </a:pPr>
            <a:r>
              <a:rPr baseline="31999"/>
              <a:t>15</a:t>
            </a:r>
            <a:r>
              <a:t> And He said to them, “Go into all the world and preach the gospel to every creature. </a:t>
            </a:r>
            <a:r>
              <a:rPr baseline="31999"/>
              <a:t>16</a:t>
            </a:r>
            <a:r>
              <a:t> He who believes and is baptized will be saved; but he who does not believe will be condemned.</a:t>
            </a:r>
          </a:p>
        </p:txBody>
      </p:sp>
      <p:sp>
        <p:nvSpPr>
          <p:cNvPr id="328" name="Shape 328"/>
          <p:cNvSpPr/>
          <p:nvPr/>
        </p:nvSpPr>
        <p:spPr>
          <a:xfrm>
            <a:off x="370027" y="3767666"/>
            <a:ext cx="5762346" cy="523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faith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confessing Christ</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repentance</a:t>
            </a:r>
          </a:p>
          <a:p>
            <a:pPr marL="444500" indent="-444500" algn="l">
              <a:spcBef>
                <a:spcPts val="2800"/>
              </a:spcBef>
              <a:buClr>
                <a:srgbClr val="34A5DA"/>
              </a:buClr>
              <a:buSzPct val="104999"/>
              <a:buFont typeface="Avenir Next"/>
              <a:buChar char="▸"/>
              <a:defRPr sz="3200">
                <a:solidFill>
                  <a:srgbClr val="FFFFFF"/>
                </a:solidFill>
                <a:effectLst/>
                <a:latin typeface="Avenir Next Medium"/>
                <a:ea typeface="Avenir Next Medium"/>
                <a:cs typeface="Avenir Next Medium"/>
                <a:sym typeface="Avenir Next Medium"/>
              </a:defRPr>
            </a:pPr>
            <a:r>
              <a:t>Verses on baptism</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church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judgment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27"/>
                                        </p:tgtEl>
                                        <p:attrNameLst>
                                          <p:attrName>style.visibility</p:attrName>
                                        </p:attrNameLst>
                                      </p:cBhvr>
                                      <p:to>
                                        <p:strVal val="visible"/>
                                      </p:to>
                                    </p:set>
                                    <p:animEffect filter="dissolve" transition="in">
                                      <p:cBhvr>
                                        <p:cTn id="7" dur="1000"/>
                                        <p:tgtEl>
                                          <p:spTgt spid="3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7"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0" name="Shape 330"/>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331" name="Shape 331"/>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332" name="Shape 332"/>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333" name="Shape 333"/>
          <p:cNvSpPr/>
          <p:nvPr/>
        </p:nvSpPr>
        <p:spPr>
          <a:xfrm>
            <a:off x="6518617" y="3672416"/>
            <a:ext cx="6220264" cy="542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solidFill>
                  <a:srgbClr val="FFFFFF"/>
                </a:solidFill>
                <a:effectLst/>
                <a:latin typeface="Abject Failure"/>
                <a:ea typeface="Abject Failure"/>
                <a:cs typeface="Abject Failure"/>
                <a:sym typeface="Abject Failure"/>
              </a:defRPr>
            </a:pPr>
            <a:r>
              <a:t>Acts 2:38 (NKJV)</a:t>
            </a:r>
          </a:p>
          <a:p>
            <a:pPr defTabSz="457200">
              <a:defRPr sz="4000">
                <a:solidFill>
                  <a:srgbClr val="FFFFFF"/>
                </a:solidFill>
                <a:effectLst/>
                <a:latin typeface="Book Antiqua"/>
                <a:ea typeface="Book Antiqua"/>
                <a:cs typeface="Book Antiqua"/>
                <a:sym typeface="Book Antiqua"/>
              </a:defRPr>
            </a:pPr>
            <a:r>
              <a:rPr baseline="31999"/>
              <a:t>38</a:t>
            </a:r>
            <a:r>
              <a:t> Then Peter said to them, “Repent, and let every one of you be baptized in the name of Jesus Christ for the remission of sins; and you shall receive the gift of the Holy Spirit.</a:t>
            </a:r>
          </a:p>
        </p:txBody>
      </p:sp>
      <p:sp>
        <p:nvSpPr>
          <p:cNvPr id="334" name="Shape 334"/>
          <p:cNvSpPr/>
          <p:nvPr/>
        </p:nvSpPr>
        <p:spPr>
          <a:xfrm>
            <a:off x="370027" y="3767666"/>
            <a:ext cx="5762346" cy="523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faith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confessing Christ</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repentance</a:t>
            </a:r>
          </a:p>
          <a:p>
            <a:pPr marL="444500" indent="-444500" algn="l">
              <a:spcBef>
                <a:spcPts val="2800"/>
              </a:spcBef>
              <a:buClr>
                <a:srgbClr val="34A5DA"/>
              </a:buClr>
              <a:buSzPct val="104999"/>
              <a:buFont typeface="Avenir Next"/>
              <a:buChar char="▸"/>
              <a:defRPr sz="3200">
                <a:solidFill>
                  <a:srgbClr val="FFFFFF"/>
                </a:solidFill>
                <a:effectLst/>
                <a:latin typeface="Avenir Next Medium"/>
                <a:ea typeface="Avenir Next Medium"/>
                <a:cs typeface="Avenir Next Medium"/>
                <a:sym typeface="Avenir Next Medium"/>
              </a:defRPr>
            </a:pPr>
            <a:r>
              <a:t>Verses on baptism</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church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judgment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6" name="Shape 336"/>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337" name="Shape 337"/>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338" name="Shape 338"/>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339" name="Shape 339"/>
          <p:cNvSpPr/>
          <p:nvPr/>
        </p:nvSpPr>
        <p:spPr>
          <a:xfrm>
            <a:off x="6518617" y="3977216"/>
            <a:ext cx="6220264" cy="481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solidFill>
                  <a:srgbClr val="FFFFFF"/>
                </a:solidFill>
                <a:effectLst/>
                <a:latin typeface="Abject Failure"/>
                <a:ea typeface="Abject Failure"/>
                <a:cs typeface="Abject Failure"/>
                <a:sym typeface="Abject Failure"/>
              </a:defRPr>
            </a:pPr>
            <a:r>
              <a:t>Galatians 3:26–27 (NKJV)</a:t>
            </a:r>
          </a:p>
          <a:p>
            <a:pPr defTabSz="457200">
              <a:defRPr sz="4000">
                <a:solidFill>
                  <a:srgbClr val="FFFFFF"/>
                </a:solidFill>
                <a:effectLst/>
                <a:latin typeface="Book Antiqua"/>
                <a:ea typeface="Book Antiqua"/>
                <a:cs typeface="Book Antiqua"/>
                <a:sym typeface="Book Antiqua"/>
              </a:defRPr>
            </a:pPr>
            <a:r>
              <a:rPr baseline="31999"/>
              <a:t>26</a:t>
            </a:r>
            <a:r>
              <a:t> For you are all sons of God through faith in Christ Jesus. </a:t>
            </a:r>
            <a:r>
              <a:rPr baseline="31999"/>
              <a:t>27</a:t>
            </a:r>
            <a:r>
              <a:t> For as many of you as were baptized into Christ have put on Christ.</a:t>
            </a:r>
          </a:p>
        </p:txBody>
      </p:sp>
      <p:sp>
        <p:nvSpPr>
          <p:cNvPr id="340" name="Shape 340"/>
          <p:cNvSpPr/>
          <p:nvPr/>
        </p:nvSpPr>
        <p:spPr>
          <a:xfrm>
            <a:off x="370027" y="3767666"/>
            <a:ext cx="5762346" cy="523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faith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confessing Christ</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repentance</a:t>
            </a:r>
          </a:p>
          <a:p>
            <a:pPr marL="444500" indent="-444500" algn="l">
              <a:spcBef>
                <a:spcPts val="2800"/>
              </a:spcBef>
              <a:buClr>
                <a:srgbClr val="34A5DA"/>
              </a:buClr>
              <a:buSzPct val="104999"/>
              <a:buFont typeface="Avenir Next"/>
              <a:buChar char="▸"/>
              <a:defRPr sz="3200">
                <a:solidFill>
                  <a:srgbClr val="FFFFFF"/>
                </a:solidFill>
                <a:effectLst/>
                <a:latin typeface="Avenir Next Medium"/>
                <a:ea typeface="Avenir Next Medium"/>
                <a:cs typeface="Avenir Next Medium"/>
                <a:sym typeface="Avenir Next Medium"/>
              </a:defRPr>
            </a:pPr>
            <a:r>
              <a:t>Verses on baptism</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church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judgment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2" name="Shape 342"/>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343" name="Shape 343"/>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344" name="Shape 344"/>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345" name="Shape 345"/>
          <p:cNvSpPr/>
          <p:nvPr/>
        </p:nvSpPr>
        <p:spPr>
          <a:xfrm>
            <a:off x="6518617" y="3367616"/>
            <a:ext cx="6220264" cy="603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solidFill>
                  <a:srgbClr val="FFFFFF"/>
                </a:solidFill>
                <a:effectLst/>
                <a:latin typeface="Abject Failure"/>
                <a:ea typeface="Abject Failure"/>
                <a:cs typeface="Abject Failure"/>
                <a:sym typeface="Abject Failure"/>
              </a:defRPr>
            </a:pPr>
            <a:r>
              <a:t>1 Peter 3:21 (NKJV)</a:t>
            </a:r>
          </a:p>
          <a:p>
            <a:pPr defTabSz="457200">
              <a:defRPr sz="4000">
                <a:solidFill>
                  <a:srgbClr val="FFFFFF"/>
                </a:solidFill>
                <a:effectLst/>
                <a:latin typeface="Book Antiqua"/>
                <a:ea typeface="Book Antiqua"/>
                <a:cs typeface="Book Antiqua"/>
                <a:sym typeface="Book Antiqua"/>
              </a:defRPr>
            </a:pPr>
            <a:r>
              <a:rPr baseline="31999"/>
              <a:t>21</a:t>
            </a:r>
            <a:r>
              <a:t> There is also an antitype which now saves us—baptism (not the removal of the filth of the flesh, but the answer of a good conscience toward God), through the resurrection of Jesus Christ,</a:t>
            </a:r>
          </a:p>
        </p:txBody>
      </p:sp>
      <p:sp>
        <p:nvSpPr>
          <p:cNvPr id="346" name="Shape 346"/>
          <p:cNvSpPr/>
          <p:nvPr/>
        </p:nvSpPr>
        <p:spPr>
          <a:xfrm>
            <a:off x="370027" y="3767666"/>
            <a:ext cx="5762346" cy="523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faith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confessing Christ</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repentance</a:t>
            </a:r>
          </a:p>
          <a:p>
            <a:pPr marL="444500" indent="-444500" algn="l">
              <a:spcBef>
                <a:spcPts val="2800"/>
              </a:spcBef>
              <a:buClr>
                <a:srgbClr val="34A5DA"/>
              </a:buClr>
              <a:buSzPct val="104999"/>
              <a:buFont typeface="Avenir Next"/>
              <a:buChar char="▸"/>
              <a:defRPr sz="3200">
                <a:solidFill>
                  <a:srgbClr val="FFFFFF"/>
                </a:solidFill>
                <a:effectLst/>
                <a:latin typeface="Avenir Next Medium"/>
                <a:ea typeface="Avenir Next Medium"/>
                <a:cs typeface="Avenir Next Medium"/>
                <a:sym typeface="Avenir Next Medium"/>
              </a:defRPr>
            </a:pPr>
            <a:r>
              <a:t>Verses on baptism</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church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judgment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8" name="Shape 348"/>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349" name="Shape 349"/>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350" name="Shape 350"/>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351" name="Shape 351"/>
          <p:cNvSpPr/>
          <p:nvPr/>
        </p:nvSpPr>
        <p:spPr>
          <a:xfrm>
            <a:off x="6518617" y="3977216"/>
            <a:ext cx="6220264" cy="481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solidFill>
                  <a:srgbClr val="FFFFFF"/>
                </a:solidFill>
                <a:effectLst/>
                <a:latin typeface="Abject Failure"/>
                <a:ea typeface="Abject Failure"/>
                <a:cs typeface="Abject Failure"/>
                <a:sym typeface="Abject Failure"/>
              </a:defRPr>
            </a:pPr>
            <a:r>
              <a:t>Matthew 16:18 (NKJV)</a:t>
            </a:r>
          </a:p>
          <a:p>
            <a:pPr defTabSz="457200">
              <a:defRPr sz="4000">
                <a:solidFill>
                  <a:srgbClr val="FFFFFF"/>
                </a:solidFill>
                <a:effectLst/>
                <a:latin typeface="Book Antiqua"/>
                <a:ea typeface="Book Antiqua"/>
                <a:cs typeface="Book Antiqua"/>
                <a:sym typeface="Book Antiqua"/>
              </a:defRPr>
            </a:pPr>
            <a:r>
              <a:rPr baseline="31999"/>
              <a:t>18</a:t>
            </a:r>
            <a:r>
              <a:t> And I also say to you that you are Peter, and on this rock I will build My church, and the gates of Hades shall not prevail against it.</a:t>
            </a:r>
          </a:p>
        </p:txBody>
      </p:sp>
      <p:sp>
        <p:nvSpPr>
          <p:cNvPr id="352" name="Shape 352"/>
          <p:cNvSpPr/>
          <p:nvPr/>
        </p:nvSpPr>
        <p:spPr>
          <a:xfrm>
            <a:off x="370027" y="3767666"/>
            <a:ext cx="5762346" cy="523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faith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confessing Christ</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repentance</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baptism</a:t>
            </a:r>
          </a:p>
          <a:p>
            <a:pPr marL="444500" indent="-444500" algn="l">
              <a:spcBef>
                <a:spcPts val="2800"/>
              </a:spcBef>
              <a:buClr>
                <a:srgbClr val="34A5DA"/>
              </a:buClr>
              <a:buSzPct val="104999"/>
              <a:buFont typeface="Avenir Next"/>
              <a:buChar char="▸"/>
              <a:defRPr sz="3200">
                <a:solidFill>
                  <a:srgbClr val="FFFFFF"/>
                </a:solidFill>
                <a:effectLst/>
                <a:latin typeface="Avenir Next Medium"/>
                <a:ea typeface="Avenir Next Medium"/>
                <a:cs typeface="Avenir Next Medium"/>
                <a:sym typeface="Avenir Next Medium"/>
              </a:defRPr>
            </a:pPr>
            <a:r>
              <a:t>Verses on the church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judgment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351"/>
                                        </p:tgtEl>
                                        <p:attrNameLst>
                                          <p:attrName>style.visibility</p:attrName>
                                        </p:attrNameLst>
                                      </p:cBhvr>
                                      <p:to>
                                        <p:strVal val="visible"/>
                                      </p:to>
                                    </p:set>
                                    <p:anim calcmode="lin" valueType="num">
                                      <p:cBhvr>
                                        <p:cTn id="7" dur="2500" fill="hold"/>
                                        <p:tgtEl>
                                          <p:spTgt spid="351"/>
                                        </p:tgtEl>
                                        <p:attrNameLst>
                                          <p:attrName>ppt_w</p:attrName>
                                        </p:attrNameLst>
                                      </p:cBhvr>
                                      <p:tavLst>
                                        <p:tav tm="0">
                                          <p:val>
                                            <p:strVal val="4*#ppt_w"/>
                                          </p:val>
                                        </p:tav>
                                        <p:tav tm="100000">
                                          <p:val>
                                            <p:strVal val="#ppt_w"/>
                                          </p:val>
                                        </p:tav>
                                      </p:tavLst>
                                    </p:anim>
                                    <p:anim calcmode="lin" valueType="num">
                                      <p:cBhvr>
                                        <p:cTn id="8" dur="2500" fill="hold"/>
                                        <p:tgtEl>
                                          <p:spTgt spid="35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1"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4" name="Shape 354"/>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355" name="Shape 355"/>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356" name="Shape 356"/>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357" name="Shape 357"/>
          <p:cNvSpPr/>
          <p:nvPr/>
        </p:nvSpPr>
        <p:spPr>
          <a:xfrm>
            <a:off x="6518617" y="4282016"/>
            <a:ext cx="6220264" cy="420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solidFill>
                  <a:srgbClr val="FFFFFF"/>
                </a:solidFill>
                <a:effectLst/>
                <a:latin typeface="Abject Failure"/>
                <a:ea typeface="Abject Failure"/>
                <a:cs typeface="Abject Failure"/>
                <a:sym typeface="Abject Failure"/>
              </a:defRPr>
            </a:pPr>
            <a:r>
              <a:t>Acts 2:47 (NKJV)</a:t>
            </a:r>
          </a:p>
          <a:p>
            <a:pPr defTabSz="457200">
              <a:defRPr sz="4000">
                <a:solidFill>
                  <a:srgbClr val="FFFFFF"/>
                </a:solidFill>
                <a:effectLst/>
                <a:latin typeface="Book Antiqua"/>
                <a:ea typeface="Book Antiqua"/>
                <a:cs typeface="Book Antiqua"/>
                <a:sym typeface="Book Antiqua"/>
              </a:defRPr>
            </a:pPr>
            <a:r>
              <a:rPr baseline="31999"/>
              <a:t>47</a:t>
            </a:r>
            <a:r>
              <a:t> praising God and having favor with all the people. And the Lord added to the church daily those who were being saved.</a:t>
            </a:r>
          </a:p>
        </p:txBody>
      </p:sp>
      <p:sp>
        <p:nvSpPr>
          <p:cNvPr id="358" name="Shape 358"/>
          <p:cNvSpPr/>
          <p:nvPr/>
        </p:nvSpPr>
        <p:spPr>
          <a:xfrm>
            <a:off x="370027" y="3767666"/>
            <a:ext cx="5762346" cy="523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faith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confessing Christ</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repentance</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baptism</a:t>
            </a:r>
          </a:p>
          <a:p>
            <a:pPr marL="444500" indent="-444500" algn="l">
              <a:spcBef>
                <a:spcPts val="2800"/>
              </a:spcBef>
              <a:buClr>
                <a:srgbClr val="34A5DA"/>
              </a:buClr>
              <a:buSzPct val="104999"/>
              <a:buFont typeface="Avenir Next"/>
              <a:buChar char="▸"/>
              <a:defRPr sz="3200">
                <a:solidFill>
                  <a:srgbClr val="FFFFFF"/>
                </a:solidFill>
                <a:effectLst/>
                <a:latin typeface="Avenir Next Medium"/>
                <a:ea typeface="Avenir Next Medium"/>
                <a:cs typeface="Avenir Next Medium"/>
                <a:sym typeface="Avenir Next Medium"/>
              </a:defRPr>
            </a:pPr>
            <a:r>
              <a:t>Verses on the church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judgment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nvSpPr>
        <p:spPr>
          <a:xfrm>
            <a:off x="647641" y="575733"/>
            <a:ext cx="11709517" cy="849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7300">
                <a:solidFill>
                  <a:srgbClr val="FFFFFF"/>
                </a:solidFill>
                <a:effectLst>
                  <a:outerShdw sx="100000" sy="100000" kx="0" ky="0" algn="b" rotWithShape="0" blurRad="50800" dist="63500" dir="1015933">
                    <a:srgbClr val="000000"/>
                  </a:outerShdw>
                </a:effectLst>
                <a:latin typeface="Continuum Medium"/>
                <a:ea typeface="Continuum Medium"/>
                <a:cs typeface="Continuum Medium"/>
                <a:sym typeface="Continuum Medium"/>
              </a:defRPr>
            </a:pPr>
            <a:r>
              <a:t>Luke 10:21–29 (NKJV)</a:t>
            </a:r>
          </a:p>
          <a:p>
            <a:pPr defTabSz="457200">
              <a:defRPr sz="4600">
                <a:solidFill>
                  <a:srgbClr val="FFFFFF"/>
                </a:solidFill>
                <a:effectLst>
                  <a:outerShdw sx="100000" sy="100000" kx="0" ky="0" algn="b" rotWithShape="0" blurRad="50800" dist="63500" dir="1015933">
                    <a:srgbClr val="000000"/>
                  </a:outerShdw>
                </a:effectLst>
                <a:latin typeface="Continuum Medium"/>
                <a:ea typeface="Continuum Medium"/>
                <a:cs typeface="Continuum Medium"/>
                <a:sym typeface="Continuum Medium"/>
              </a:defRPr>
            </a:pPr>
            <a:r>
              <a:rPr baseline="31999"/>
              <a:t>23</a:t>
            </a:r>
            <a:r>
              <a:t> Then He turned to </a:t>
            </a:r>
            <a:r>
              <a:t>His</a:t>
            </a:r>
            <a:r>
              <a:t> disciples and said privately, “Blessed </a:t>
            </a:r>
            <a:r>
              <a:t>are</a:t>
            </a:r>
            <a:r>
              <a:t> the eyes which see the things you see; </a:t>
            </a:r>
            <a:r>
              <a:rPr baseline="31999"/>
              <a:t>24</a:t>
            </a:r>
            <a:r>
              <a:t> for I tell you that many prophets and kings have desired to see what you see, and have not seen </a:t>
            </a:r>
            <a:r>
              <a:t>it,</a:t>
            </a:r>
            <a:r>
              <a:t> and to hear what you hear, and have not heard </a:t>
            </a:r>
            <a:r>
              <a:t>it</a:t>
            </a:r>
            <a:r>
              <a:t>.” </a:t>
            </a:r>
            <a:r>
              <a:rPr baseline="31999"/>
              <a:t>25</a:t>
            </a:r>
            <a:r>
              <a:t> And behold, a certain lawyer stood up and tested Him, saying, “Teacher, what shall I do to inherit eternal life?” </a:t>
            </a:r>
            <a:r>
              <a:rPr baseline="31999"/>
              <a:t>26</a:t>
            </a:r>
            <a:r>
              <a:t> He said to him, “What is written in the law? What is your reading </a:t>
            </a:r>
            <a:r>
              <a:t>of it?</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0" name="Shape 360"/>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361" name="Shape 361"/>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362" name="Shape 362"/>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363" name="Shape 363"/>
          <p:cNvSpPr/>
          <p:nvPr/>
        </p:nvSpPr>
        <p:spPr>
          <a:xfrm>
            <a:off x="6518617" y="3672416"/>
            <a:ext cx="6220264" cy="542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solidFill>
                  <a:srgbClr val="FFFFFF"/>
                </a:solidFill>
                <a:effectLst/>
                <a:latin typeface="Abject Failure"/>
                <a:ea typeface="Abject Failure"/>
                <a:cs typeface="Abject Failure"/>
                <a:sym typeface="Abject Failure"/>
              </a:defRPr>
            </a:pPr>
            <a:r>
              <a:t>Ephesians 1:22–23 (NKJV)</a:t>
            </a:r>
          </a:p>
          <a:p>
            <a:pPr defTabSz="457200">
              <a:defRPr sz="4000">
                <a:solidFill>
                  <a:srgbClr val="FFFFFF"/>
                </a:solidFill>
                <a:effectLst/>
                <a:latin typeface="Book Antiqua"/>
                <a:ea typeface="Book Antiqua"/>
                <a:cs typeface="Book Antiqua"/>
                <a:sym typeface="Book Antiqua"/>
              </a:defRPr>
            </a:pPr>
            <a:r>
              <a:rPr baseline="31999"/>
              <a:t>22</a:t>
            </a:r>
            <a:r>
              <a:t> And He put all </a:t>
            </a:r>
            <a:r>
              <a:rPr i="1"/>
              <a:t>things</a:t>
            </a:r>
            <a:r>
              <a:t> under His feet, and gave Him </a:t>
            </a:r>
            <a:r>
              <a:rPr i="1"/>
              <a:t>to be</a:t>
            </a:r>
            <a:r>
              <a:t> head over all </a:t>
            </a:r>
            <a:r>
              <a:rPr i="1"/>
              <a:t>things</a:t>
            </a:r>
            <a:r>
              <a:t> to the church, </a:t>
            </a:r>
            <a:r>
              <a:rPr baseline="31999"/>
              <a:t>23</a:t>
            </a:r>
            <a:r>
              <a:t> which is His body, the fullness of Him who fills all in all.</a:t>
            </a:r>
          </a:p>
        </p:txBody>
      </p:sp>
      <p:sp>
        <p:nvSpPr>
          <p:cNvPr id="364" name="Shape 364"/>
          <p:cNvSpPr/>
          <p:nvPr/>
        </p:nvSpPr>
        <p:spPr>
          <a:xfrm>
            <a:off x="370027" y="3767666"/>
            <a:ext cx="5762346" cy="523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faith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confessing Christ</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repentance</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baptism</a:t>
            </a:r>
          </a:p>
          <a:p>
            <a:pPr marL="444500" indent="-444500" algn="l">
              <a:spcBef>
                <a:spcPts val="2800"/>
              </a:spcBef>
              <a:buClr>
                <a:srgbClr val="34A5DA"/>
              </a:buClr>
              <a:buSzPct val="104999"/>
              <a:buFont typeface="Avenir Next"/>
              <a:buChar char="▸"/>
              <a:defRPr sz="3200">
                <a:solidFill>
                  <a:srgbClr val="FFFFFF"/>
                </a:solidFill>
                <a:effectLst/>
                <a:latin typeface="Avenir Next Medium"/>
                <a:ea typeface="Avenir Next Medium"/>
                <a:cs typeface="Avenir Next Medium"/>
                <a:sym typeface="Avenir Next Medium"/>
              </a:defRPr>
            </a:pPr>
            <a:r>
              <a:t>Verses on the church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judgment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6" name="Shape 366"/>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367" name="Shape 367"/>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368" name="Shape 368"/>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369" name="Shape 369"/>
          <p:cNvSpPr/>
          <p:nvPr/>
        </p:nvSpPr>
        <p:spPr>
          <a:xfrm>
            <a:off x="6518617" y="4282016"/>
            <a:ext cx="6220264" cy="420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solidFill>
                  <a:srgbClr val="FFFFFF"/>
                </a:solidFill>
                <a:effectLst/>
                <a:latin typeface="Abject Failure"/>
                <a:ea typeface="Abject Failure"/>
                <a:cs typeface="Abject Failure"/>
                <a:sym typeface="Abject Failure"/>
              </a:defRPr>
            </a:pPr>
            <a:r>
              <a:t>Ephesians 4:4–5 (NKJV)</a:t>
            </a:r>
          </a:p>
          <a:p>
            <a:pPr defTabSz="457200">
              <a:defRPr sz="4000">
                <a:solidFill>
                  <a:srgbClr val="FFFFFF"/>
                </a:solidFill>
                <a:effectLst/>
                <a:latin typeface="Book Antiqua"/>
                <a:ea typeface="Book Antiqua"/>
                <a:cs typeface="Book Antiqua"/>
                <a:sym typeface="Book Antiqua"/>
              </a:defRPr>
            </a:pPr>
            <a:r>
              <a:rPr baseline="31999"/>
              <a:t>4</a:t>
            </a:r>
            <a:r>
              <a:t> </a:t>
            </a:r>
            <a:r>
              <a:rPr i="1"/>
              <a:t>There is</a:t>
            </a:r>
            <a:r>
              <a:t> one body and one Spirit, just as you were called in one hope of your calling; </a:t>
            </a:r>
            <a:r>
              <a:rPr baseline="31999"/>
              <a:t>5</a:t>
            </a:r>
            <a:r>
              <a:t> one Lord, one faith, one baptism;</a:t>
            </a:r>
          </a:p>
        </p:txBody>
      </p:sp>
      <p:sp>
        <p:nvSpPr>
          <p:cNvPr id="370" name="Shape 370"/>
          <p:cNvSpPr/>
          <p:nvPr/>
        </p:nvSpPr>
        <p:spPr>
          <a:xfrm>
            <a:off x="370027" y="3767666"/>
            <a:ext cx="5762346" cy="523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faith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confessing Christ</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repentance</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baptism</a:t>
            </a:r>
          </a:p>
          <a:p>
            <a:pPr marL="444500" indent="-444500" algn="l">
              <a:spcBef>
                <a:spcPts val="2800"/>
              </a:spcBef>
              <a:buClr>
                <a:srgbClr val="34A5DA"/>
              </a:buClr>
              <a:buSzPct val="104999"/>
              <a:buFont typeface="Avenir Next"/>
              <a:buChar char="▸"/>
              <a:defRPr sz="3200">
                <a:solidFill>
                  <a:srgbClr val="FFFFFF"/>
                </a:solidFill>
                <a:effectLst/>
                <a:latin typeface="Avenir Next Medium"/>
                <a:ea typeface="Avenir Next Medium"/>
                <a:cs typeface="Avenir Next Medium"/>
                <a:sym typeface="Avenir Next Medium"/>
              </a:defRPr>
            </a:pPr>
            <a:r>
              <a:t>Verses on the church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judgment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2" name="Shape 372"/>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373" name="Shape 373"/>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374" name="Shape 374"/>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375" name="Shape 375"/>
          <p:cNvSpPr/>
          <p:nvPr/>
        </p:nvSpPr>
        <p:spPr>
          <a:xfrm>
            <a:off x="6518617" y="3469216"/>
            <a:ext cx="6220264" cy="582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solidFill>
                  <a:srgbClr val="FFFFFF"/>
                </a:solidFill>
                <a:effectLst/>
                <a:latin typeface="Abject Failure"/>
                <a:ea typeface="Abject Failure"/>
                <a:cs typeface="Abject Failure"/>
                <a:sym typeface="Abject Failure"/>
              </a:defRPr>
            </a:pPr>
            <a:r>
              <a:t>Ephesians 5:23–24 (NKJV)</a:t>
            </a:r>
          </a:p>
          <a:p>
            <a:pPr defTabSz="457200">
              <a:defRPr>
                <a:solidFill>
                  <a:srgbClr val="FFFFFF"/>
                </a:solidFill>
                <a:effectLst/>
                <a:latin typeface="Book Antiqua"/>
                <a:ea typeface="Book Antiqua"/>
                <a:cs typeface="Book Antiqua"/>
                <a:sym typeface="Book Antiqua"/>
              </a:defRPr>
            </a:pPr>
            <a:r>
              <a:rPr baseline="31999"/>
              <a:t>23</a:t>
            </a:r>
            <a:r>
              <a:t> For the husband is head of the wife, as also Christ is head of the church; and He is the Savior of the body. </a:t>
            </a:r>
            <a:r>
              <a:rPr baseline="31999"/>
              <a:t>24</a:t>
            </a:r>
            <a:r>
              <a:t> Therefore, just as the church is subject to Christ, so </a:t>
            </a:r>
            <a:r>
              <a:rPr i="1"/>
              <a:t>let</a:t>
            </a:r>
            <a:r>
              <a:t> the wives </a:t>
            </a:r>
            <a:r>
              <a:rPr i="1"/>
              <a:t>be</a:t>
            </a:r>
            <a:r>
              <a:t> to their own husbands in everything.</a:t>
            </a:r>
          </a:p>
        </p:txBody>
      </p:sp>
      <p:sp>
        <p:nvSpPr>
          <p:cNvPr id="376" name="Shape 376"/>
          <p:cNvSpPr/>
          <p:nvPr/>
        </p:nvSpPr>
        <p:spPr>
          <a:xfrm>
            <a:off x="370027" y="3767666"/>
            <a:ext cx="5762346" cy="523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faith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confessing Christ</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repentance</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baptism</a:t>
            </a:r>
          </a:p>
          <a:p>
            <a:pPr marL="444500" indent="-444500" algn="l">
              <a:spcBef>
                <a:spcPts val="2800"/>
              </a:spcBef>
              <a:buClr>
                <a:srgbClr val="34A5DA"/>
              </a:buClr>
              <a:buSzPct val="104999"/>
              <a:buFont typeface="Avenir Next"/>
              <a:buChar char="▸"/>
              <a:defRPr sz="3200">
                <a:solidFill>
                  <a:srgbClr val="FFFFFF"/>
                </a:solidFill>
                <a:effectLst/>
                <a:latin typeface="Avenir Next Medium"/>
                <a:ea typeface="Avenir Next Medium"/>
                <a:cs typeface="Avenir Next Medium"/>
                <a:sym typeface="Avenir Next Medium"/>
              </a:defRPr>
            </a:pPr>
            <a:r>
              <a:t>Verses on the church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judgment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8" name="Shape 378"/>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379" name="Shape 379"/>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380" name="Shape 380"/>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381" name="Shape 381"/>
          <p:cNvSpPr/>
          <p:nvPr/>
        </p:nvSpPr>
        <p:spPr>
          <a:xfrm>
            <a:off x="6518617" y="3469216"/>
            <a:ext cx="6220264" cy="582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solidFill>
                  <a:srgbClr val="FFFFFF"/>
                </a:solidFill>
                <a:effectLst/>
                <a:latin typeface="Abject Failure"/>
                <a:ea typeface="Abject Failure"/>
                <a:cs typeface="Abject Failure"/>
                <a:sym typeface="Abject Failure"/>
              </a:defRPr>
            </a:pPr>
            <a:r>
              <a:t>Acts 17:31 (NKJV)</a:t>
            </a:r>
          </a:p>
          <a:p>
            <a:pPr defTabSz="457200">
              <a:defRPr>
                <a:solidFill>
                  <a:srgbClr val="FFFFFF"/>
                </a:solidFill>
                <a:effectLst/>
                <a:latin typeface="Book Antiqua"/>
                <a:ea typeface="Book Antiqua"/>
                <a:cs typeface="Book Antiqua"/>
                <a:sym typeface="Book Antiqua"/>
              </a:defRPr>
            </a:pPr>
            <a:r>
              <a:rPr baseline="31999"/>
              <a:t>31</a:t>
            </a:r>
            <a:r>
              <a:t> because He has appointed a day on which He will judge the world in righteousness by the Man whom He has ordained. He has given assurance of this to all by raising Him from the dead.”</a:t>
            </a:r>
          </a:p>
        </p:txBody>
      </p:sp>
      <p:sp>
        <p:nvSpPr>
          <p:cNvPr id="382" name="Shape 382"/>
          <p:cNvSpPr/>
          <p:nvPr/>
        </p:nvSpPr>
        <p:spPr>
          <a:xfrm>
            <a:off x="370027" y="3767666"/>
            <a:ext cx="5762346" cy="523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faith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confessing Christ</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repentance</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baptism</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church</a:t>
            </a:r>
          </a:p>
          <a:p>
            <a:pPr marL="444500" indent="-444500" algn="l">
              <a:spcBef>
                <a:spcPts val="2800"/>
              </a:spcBef>
              <a:buClr>
                <a:srgbClr val="34A5DA"/>
              </a:buClr>
              <a:buSzPct val="104999"/>
              <a:buFont typeface="Avenir Next"/>
              <a:buChar char="▸"/>
              <a:defRPr sz="3200">
                <a:solidFill>
                  <a:srgbClr val="FFFFFF"/>
                </a:solidFill>
                <a:effectLst/>
                <a:latin typeface="Avenir Next Medium"/>
                <a:ea typeface="Avenir Next Medium"/>
                <a:cs typeface="Avenir Next Medium"/>
                <a:sym typeface="Avenir Next Medium"/>
              </a:defRPr>
            </a:pPr>
            <a:r>
              <a:t>Verses on the judgment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81"/>
                                        </p:tgtEl>
                                        <p:attrNameLst>
                                          <p:attrName>style.visibility</p:attrName>
                                        </p:attrNameLst>
                                      </p:cBhvr>
                                      <p:to>
                                        <p:strVal val="visible"/>
                                      </p:to>
                                    </p:set>
                                    <p:anim calcmode="lin" valueType="num">
                                      <p:cBhvr>
                                        <p:cTn id="7" dur="1500" fill="hold"/>
                                        <p:tgtEl>
                                          <p:spTgt spid="381"/>
                                        </p:tgtEl>
                                        <p:attrNameLst>
                                          <p:attrName>ppt_x</p:attrName>
                                        </p:attrNameLst>
                                      </p:cBhvr>
                                      <p:tavLst>
                                        <p:tav tm="0">
                                          <p:val>
                                            <p:strVal val="#ppt_x"/>
                                          </p:val>
                                        </p:tav>
                                        <p:tav tm="100000">
                                          <p:val>
                                            <p:strVal val="#ppt_x"/>
                                          </p:val>
                                        </p:tav>
                                      </p:tavLst>
                                    </p:anim>
                                    <p:anim calcmode="lin" valueType="num">
                                      <p:cBhvr>
                                        <p:cTn id="8" dur="1500" fill="hold"/>
                                        <p:tgtEl>
                                          <p:spTgt spid="3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1" grpId="1"/>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4" name="Shape 384"/>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385" name="Shape 385"/>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386" name="Shape 386"/>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387" name="Shape 387"/>
          <p:cNvSpPr/>
          <p:nvPr/>
        </p:nvSpPr>
        <p:spPr>
          <a:xfrm>
            <a:off x="6518617" y="3761316"/>
            <a:ext cx="6220264" cy="524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solidFill>
                  <a:srgbClr val="FFFFFF"/>
                </a:solidFill>
                <a:effectLst/>
                <a:latin typeface="Abject Failure"/>
                <a:ea typeface="Abject Failure"/>
                <a:cs typeface="Abject Failure"/>
                <a:sym typeface="Abject Failure"/>
              </a:defRPr>
            </a:pPr>
            <a:r>
              <a:t>2 Corinthians 5:10 (NKJV)</a:t>
            </a:r>
          </a:p>
          <a:p>
            <a:pPr defTabSz="457200">
              <a:defRPr>
                <a:solidFill>
                  <a:srgbClr val="FFFFFF"/>
                </a:solidFill>
                <a:effectLst/>
                <a:latin typeface="Book Antiqua"/>
                <a:ea typeface="Book Antiqua"/>
                <a:cs typeface="Book Antiqua"/>
                <a:sym typeface="Book Antiqua"/>
              </a:defRPr>
            </a:pPr>
            <a:r>
              <a:rPr baseline="31999"/>
              <a:t>10</a:t>
            </a:r>
            <a:r>
              <a:t> For we must all appear before the judgment seat of Christ, that each one may receive the things </a:t>
            </a:r>
            <a:r>
              <a:rPr i="1"/>
              <a:t>done</a:t>
            </a:r>
            <a:r>
              <a:t> in the body, according to what he has done, whether good or bad.</a:t>
            </a:r>
          </a:p>
        </p:txBody>
      </p:sp>
      <p:sp>
        <p:nvSpPr>
          <p:cNvPr id="388" name="Shape 388"/>
          <p:cNvSpPr/>
          <p:nvPr/>
        </p:nvSpPr>
        <p:spPr>
          <a:xfrm>
            <a:off x="370027" y="3767666"/>
            <a:ext cx="5762346" cy="523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faith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confessing Christ</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repentance</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baptism</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church</a:t>
            </a:r>
          </a:p>
          <a:p>
            <a:pPr marL="444500" indent="-444500" algn="l">
              <a:spcBef>
                <a:spcPts val="2800"/>
              </a:spcBef>
              <a:buClr>
                <a:srgbClr val="34A5DA"/>
              </a:buClr>
              <a:buSzPct val="104999"/>
              <a:buFont typeface="Avenir Next"/>
              <a:buChar char="▸"/>
              <a:defRPr sz="3200">
                <a:solidFill>
                  <a:srgbClr val="FFFFFF"/>
                </a:solidFill>
                <a:effectLst/>
                <a:latin typeface="Avenir Next Medium"/>
                <a:ea typeface="Avenir Next Medium"/>
                <a:cs typeface="Avenir Next Medium"/>
                <a:sym typeface="Avenir Next Medium"/>
              </a:defRPr>
            </a:pPr>
            <a:r>
              <a:t>Verses on the judgment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0" name="Shape 390"/>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391" name="Shape 391"/>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392" name="Shape 392"/>
          <p:cNvSpPr/>
          <p:nvPr/>
        </p:nvSpPr>
        <p:spPr>
          <a:xfrm>
            <a:off x="370027" y="3767666"/>
            <a:ext cx="5762346" cy="523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faith</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confessing Christ</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repentance</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baptism</a:t>
            </a:r>
          </a:p>
          <a:p>
            <a:pPr marL="444500" indent="-444500" algn="l">
              <a:spcBef>
                <a:spcPts val="2800"/>
              </a:spcBef>
              <a:buClr>
                <a:srgbClr val="34A5DA"/>
              </a:buClr>
              <a:buSzPct val="104999"/>
              <a:buFont typeface="Avenir Next"/>
              <a:buChar char="▸"/>
              <a:defRPr sz="3200">
                <a:solidFill>
                  <a:srgbClr val="838787"/>
                </a:solidFill>
                <a:effectLst/>
                <a:latin typeface="Avenir Next Medium"/>
                <a:ea typeface="Avenir Next Medium"/>
                <a:cs typeface="Avenir Next Medium"/>
                <a:sym typeface="Avenir Next Medium"/>
              </a:defRPr>
            </a:pPr>
            <a:r>
              <a:t>Verses on the church</a:t>
            </a:r>
          </a:p>
          <a:p>
            <a:pPr marL="444500" indent="-444500" algn="l">
              <a:spcBef>
                <a:spcPts val="2800"/>
              </a:spcBef>
              <a:buClr>
                <a:srgbClr val="34A5DA"/>
              </a:buClr>
              <a:buSzPct val="104999"/>
              <a:buFont typeface="Avenir Next"/>
              <a:buChar char="▸"/>
              <a:defRPr sz="3200">
                <a:solidFill>
                  <a:srgbClr val="FFFFFF"/>
                </a:solidFill>
                <a:effectLst/>
                <a:latin typeface="Avenir Next Medium"/>
                <a:ea typeface="Avenir Next Medium"/>
                <a:cs typeface="Avenir Next Medium"/>
                <a:sym typeface="Avenir Next Medium"/>
              </a:defRPr>
            </a:pPr>
            <a:r>
              <a:t>Verses on the judgment</a:t>
            </a:r>
          </a:p>
        </p:txBody>
      </p:sp>
      <p:sp>
        <p:nvSpPr>
          <p:cNvPr id="393" name="Shape 393"/>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394" name="Shape 394"/>
          <p:cNvSpPr/>
          <p:nvPr/>
        </p:nvSpPr>
        <p:spPr>
          <a:xfrm>
            <a:off x="6518617" y="3215216"/>
            <a:ext cx="6220264" cy="6337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solidFill>
                  <a:srgbClr val="FFFFFF"/>
                </a:solidFill>
                <a:effectLst/>
                <a:latin typeface="Abject Failure"/>
                <a:ea typeface="Abject Failure"/>
                <a:cs typeface="Abject Failure"/>
                <a:sym typeface="Abject Failure"/>
              </a:defRPr>
            </a:pPr>
            <a:r>
              <a:t>2 Corinthians 5:10 (NKJV)</a:t>
            </a:r>
          </a:p>
          <a:p>
            <a:pPr defTabSz="457200">
              <a:defRPr>
                <a:solidFill>
                  <a:srgbClr val="FFFFFF"/>
                </a:solidFill>
                <a:effectLst/>
                <a:latin typeface="Book Antiqua"/>
                <a:ea typeface="Book Antiqua"/>
                <a:cs typeface="Book Antiqua"/>
                <a:sym typeface="Book Antiqua"/>
              </a:defRPr>
            </a:pPr>
            <a:r>
              <a:rPr baseline="31999"/>
              <a:t>10</a:t>
            </a:r>
            <a:r>
              <a:t> For we must all appear before the judgment seat of Christ, that each one may receive the things </a:t>
            </a:r>
            <a:r>
              <a:rPr i="1"/>
              <a:t>done</a:t>
            </a:r>
            <a:r>
              <a:t> in the body, according to what he has done, whether good or bad.</a:t>
            </a:r>
          </a:p>
          <a:p>
            <a:pPr defTabSz="457200">
              <a:defRPr i="1" sz="3600">
                <a:solidFill>
                  <a:srgbClr val="FFFFFF"/>
                </a:solidFill>
                <a:effectLst/>
                <a:latin typeface="Book Antiqua"/>
                <a:ea typeface="Book Antiqua"/>
                <a:cs typeface="Book Antiqua"/>
                <a:sym typeface="Book Antiqua"/>
              </a:defRPr>
            </a:pPr>
            <a:r>
              <a:t>cf. Rom 2:5-10; Mat 25:31-46; Rev 21:8; 2 Pet 3:10-14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6" name="pasted-image.tiff"/>
          <p:cNvPicPr>
            <a:picLocks noChangeAspect="0"/>
          </p:cNvPicPr>
          <p:nvPr/>
        </p:nvPicPr>
        <p:blipFill>
          <a:blip r:embed="rId2">
            <a:extLst/>
          </a:blip>
          <a:srcRect l="17694" t="0" r="17694" b="0"/>
          <a:stretch>
            <a:fillRect/>
          </a:stretch>
        </p:blipFill>
        <p:spPr>
          <a:xfrm>
            <a:off x="7575641" y="2599065"/>
            <a:ext cx="5056626" cy="6671936"/>
          </a:xfrm>
          <a:prstGeom prst="rect">
            <a:avLst/>
          </a:prstGeom>
          <a:ln w="25400">
            <a:miter lim="400000"/>
          </a:ln>
          <a:effectLst>
            <a:outerShdw sx="100000" sy="100000" kx="0" ky="0" algn="b" rotWithShape="0" blurRad="254000" dist="127000" dir="5400000">
              <a:srgbClr val="000000">
                <a:alpha val="70000"/>
              </a:srgbClr>
            </a:outerShdw>
          </a:effectLst>
        </p:spPr>
      </p:pic>
      <p:sp>
        <p:nvSpPr>
          <p:cNvPr id="397" name="Shape 397"/>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398" name="Shape 398"/>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399" name="Shape 399"/>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400" name="Shape 400"/>
          <p:cNvSpPr/>
          <p:nvPr/>
        </p:nvSpPr>
        <p:spPr>
          <a:xfrm>
            <a:off x="464579" y="3793066"/>
            <a:ext cx="6623109" cy="497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4000">
                <a:solidFill>
                  <a:srgbClr val="FFFFFF"/>
                </a:solidFill>
                <a:effectLst/>
                <a:latin typeface="Book Antiqua"/>
                <a:ea typeface="Book Antiqua"/>
                <a:cs typeface="Book Antiqua"/>
                <a:sym typeface="Book Antiqua"/>
              </a:defRPr>
            </a:pPr>
            <a:r>
              <a:t>Acts 10:34–35 (NKJV)</a:t>
            </a:r>
          </a:p>
          <a:p>
            <a:pPr defTabSz="457200">
              <a:defRPr sz="4000">
                <a:solidFill>
                  <a:srgbClr val="FFFFFF"/>
                </a:solidFill>
                <a:effectLst/>
                <a:latin typeface="Book Antiqua"/>
                <a:ea typeface="Book Antiqua"/>
                <a:cs typeface="Book Antiqua"/>
                <a:sym typeface="Book Antiqua"/>
              </a:defRPr>
            </a:pPr>
            <a:r>
              <a:rPr baseline="31999"/>
              <a:t>34</a:t>
            </a:r>
            <a:r>
              <a:t> Then Peter opened </a:t>
            </a:r>
            <a:r>
              <a:rPr i="1"/>
              <a:t>his</a:t>
            </a:r>
            <a:r>
              <a:t> mouth and said: “In truth I perceive that God shows no partiality. </a:t>
            </a:r>
            <a:r>
              <a:rPr baseline="31999"/>
              <a:t>35</a:t>
            </a:r>
            <a:r>
              <a:t> But in every nation whoever fears Him and works righteousness is accepted by Him.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2" name="pasted-image.tiff"/>
          <p:cNvPicPr>
            <a:picLocks noChangeAspect="0"/>
          </p:cNvPicPr>
          <p:nvPr/>
        </p:nvPicPr>
        <p:blipFill>
          <a:blip r:embed="rId2">
            <a:extLst/>
          </a:blip>
          <a:srcRect l="17694" t="0" r="17694" b="0"/>
          <a:stretch>
            <a:fillRect/>
          </a:stretch>
        </p:blipFill>
        <p:spPr>
          <a:xfrm>
            <a:off x="7575641" y="2599065"/>
            <a:ext cx="5056626" cy="6671936"/>
          </a:xfrm>
          <a:prstGeom prst="rect">
            <a:avLst/>
          </a:prstGeom>
          <a:ln w="25400">
            <a:miter lim="400000"/>
          </a:ln>
          <a:effectLst>
            <a:outerShdw sx="100000" sy="100000" kx="0" ky="0" algn="b" rotWithShape="0" blurRad="254000" dist="127000" dir="5400000">
              <a:srgbClr val="000000">
                <a:alpha val="70000"/>
              </a:srgbClr>
            </a:outerShdw>
          </a:effectLst>
        </p:spPr>
      </p:pic>
      <p:sp>
        <p:nvSpPr>
          <p:cNvPr id="403" name="Shape 403"/>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404" name="Shape 404"/>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405" name="Shape 405"/>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406" name="Shape 406"/>
          <p:cNvSpPr/>
          <p:nvPr/>
        </p:nvSpPr>
        <p:spPr>
          <a:xfrm>
            <a:off x="194733" y="3543300"/>
            <a:ext cx="7162801" cy="5791200"/>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762000" indent="-762000" algn="l">
              <a:lnSpc>
                <a:spcPct val="90000"/>
              </a:lnSpc>
              <a:spcBef>
                <a:spcPts val="2900"/>
              </a:spcBef>
              <a:buClr>
                <a:srgbClr val="FF7E79"/>
              </a:buClr>
              <a:buSzPct val="100000"/>
              <a:buFont typeface="Zapf Dingbats"/>
              <a:buChar char="✦"/>
              <a:defRPr>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If one is teaching what the Bible teaches, then it’s not just a matter of opinion or interpretation. - (1 Peter 4:11). </a:t>
            </a:r>
          </a:p>
          <a:p>
            <a:pPr marL="762000" indent="-762000" algn="l">
              <a:lnSpc>
                <a:spcPct val="90000"/>
              </a:lnSpc>
              <a:spcBef>
                <a:spcPts val="2900"/>
              </a:spcBef>
              <a:buClr>
                <a:srgbClr val="FF7E79"/>
              </a:buClr>
              <a:buSzPct val="100000"/>
              <a:buFont typeface="Zapf Dingbats"/>
              <a:buChar char="✦"/>
              <a:defRPr>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If I can put my finger on the verse that teaches baptism as a requirement for salvation, then it's not my opinion, it's the truth - (Mark 16:16; Acts 2:38; 1 Pet 3:21).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6">
                                            <p:txEl>
                                              <p:pRg st="1" end="1"/>
                                            </p:txEl>
                                          </p:spTgt>
                                        </p:tgtEl>
                                        <p:attrNameLst>
                                          <p:attrName>style.visibility</p:attrName>
                                        </p:attrNameLst>
                                      </p:cBhvr>
                                      <p:to>
                                        <p:strVal val="visible"/>
                                      </p:to>
                                    </p:set>
                                    <p:animEffect filter="wipe(left)" transition="in">
                                      <p:cBhvr>
                                        <p:cTn id="7" dur="1000"/>
                                        <p:tgtEl>
                                          <p:spTgt spid="40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6" grpId="1"/>
    </p:bld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8" name="pasted-image.tiff"/>
          <p:cNvPicPr>
            <a:picLocks noChangeAspect="0"/>
          </p:cNvPicPr>
          <p:nvPr/>
        </p:nvPicPr>
        <p:blipFill>
          <a:blip r:embed="rId2">
            <a:extLst/>
          </a:blip>
          <a:srcRect l="17694" t="0" r="17694" b="0"/>
          <a:stretch>
            <a:fillRect/>
          </a:stretch>
        </p:blipFill>
        <p:spPr>
          <a:xfrm>
            <a:off x="7575641" y="2599065"/>
            <a:ext cx="5056626" cy="6671936"/>
          </a:xfrm>
          <a:prstGeom prst="rect">
            <a:avLst/>
          </a:prstGeom>
          <a:ln w="25400">
            <a:miter lim="400000"/>
          </a:ln>
          <a:effectLst>
            <a:outerShdw sx="100000" sy="100000" kx="0" ky="0" algn="b" rotWithShape="0" blurRad="254000" dist="127000" dir="5400000">
              <a:srgbClr val="000000">
                <a:alpha val="70000"/>
              </a:srgbClr>
            </a:outerShdw>
          </a:effectLst>
        </p:spPr>
      </p:pic>
      <p:sp>
        <p:nvSpPr>
          <p:cNvPr id="409" name="Shape 409"/>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410" name="Shape 410"/>
          <p:cNvSpPr/>
          <p:nvPr>
            <p:ph type="title"/>
          </p:nvPr>
        </p:nvSpPr>
        <p:spPr>
          <a:xfrm>
            <a:off x="406400" y="1344588"/>
            <a:ext cx="9166424" cy="916012"/>
          </a:xfrm>
          <a:prstGeom prst="rect">
            <a:avLst/>
          </a:prstGeom>
        </p:spPr>
        <p:txBody>
          <a:bodyPr/>
          <a:lstStyle/>
          <a:p>
            <a:pPr>
              <a:defRPr>
                <a:effectLst/>
              </a:defRPr>
            </a:pPr>
            <a:r>
              <a:t>“What is Your Reading of It?”</a:t>
            </a:r>
          </a:p>
        </p:txBody>
      </p:sp>
      <p:sp>
        <p:nvSpPr>
          <p:cNvPr id="411" name="Shape 411"/>
          <p:cNvSpPr/>
          <p:nvPr/>
        </p:nvSpPr>
        <p:spPr>
          <a:xfrm>
            <a:off x="380331" y="2321983"/>
            <a:ext cx="6791605"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pPr/>
            <a:r>
              <a:t>Starting With The Basics</a:t>
            </a:r>
          </a:p>
        </p:txBody>
      </p:sp>
      <p:sp>
        <p:nvSpPr>
          <p:cNvPr id="412" name="Shape 412"/>
          <p:cNvSpPr/>
          <p:nvPr/>
        </p:nvSpPr>
        <p:spPr>
          <a:xfrm>
            <a:off x="372533" y="3310466"/>
            <a:ext cx="7162801" cy="6070601"/>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762000" indent="-762000" algn="l">
              <a:lnSpc>
                <a:spcPct val="90000"/>
              </a:lnSpc>
              <a:spcBef>
                <a:spcPts val="2100"/>
              </a:spcBef>
              <a:buClr>
                <a:srgbClr val="FF7E79"/>
              </a:buClr>
              <a:buSzPct val="100000"/>
              <a:buFont typeface="Zapf Dingbats"/>
              <a:buChar char="✦"/>
              <a:defRPr sz="39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The basic principles of salvation - Acts 2; 8; 16 . . .</a:t>
            </a:r>
          </a:p>
          <a:p>
            <a:pPr marL="762000" indent="-762000" algn="l">
              <a:lnSpc>
                <a:spcPct val="90000"/>
              </a:lnSpc>
              <a:spcBef>
                <a:spcPts val="2100"/>
              </a:spcBef>
              <a:buClr>
                <a:srgbClr val="FF7E79"/>
              </a:buClr>
              <a:buSzPct val="100000"/>
              <a:buFont typeface="Zapf Dingbats"/>
              <a:buChar char="✦"/>
              <a:defRPr sz="39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Continue to grow in the knowledge of the Lord -       1 Pet 2:2; 2 Pet 3:18</a:t>
            </a:r>
          </a:p>
          <a:p>
            <a:pPr marL="762000" indent="-762000" algn="l">
              <a:lnSpc>
                <a:spcPct val="90000"/>
              </a:lnSpc>
              <a:spcBef>
                <a:spcPts val="2100"/>
              </a:spcBef>
              <a:buClr>
                <a:srgbClr val="FF7E79"/>
              </a:buClr>
              <a:buSzPct val="100000"/>
              <a:buFont typeface="Zapf Dingbats"/>
              <a:buChar char="✦"/>
              <a:defRPr sz="39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Become mature in understanding - Heb 5:12-14</a:t>
            </a:r>
          </a:p>
          <a:p>
            <a:pPr lvl="1" marL="1104900" indent="-762000" algn="l">
              <a:lnSpc>
                <a:spcPct val="90000"/>
              </a:lnSpc>
              <a:spcBef>
                <a:spcPts val="2100"/>
              </a:spcBef>
              <a:buClr>
                <a:srgbClr val="FFD479"/>
              </a:buClr>
              <a:buSzPct val="100000"/>
              <a:buFont typeface="Zapf Dingbats"/>
              <a:buChar char="✴"/>
              <a:defRPr sz="39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Discerning error &amp; sin -</a:t>
            </a:r>
          </a:p>
          <a:p>
            <a:pPr lvl="1" marL="1104900" indent="-762000" algn="l">
              <a:lnSpc>
                <a:spcPct val="90000"/>
              </a:lnSpc>
              <a:spcBef>
                <a:spcPts val="2100"/>
              </a:spcBef>
              <a:buClr>
                <a:srgbClr val="FFD479"/>
              </a:buClr>
              <a:buSzPct val="100000"/>
              <a:buFont typeface="Zapf Dingbats"/>
              <a:buChar char="✴"/>
              <a:defRPr sz="39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Teach others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12">
                                            <p:txEl>
                                              <p:pRg st="1" end="1"/>
                                            </p:txEl>
                                          </p:spTgt>
                                        </p:tgtEl>
                                        <p:attrNameLst>
                                          <p:attrName>style.visibility</p:attrName>
                                        </p:attrNameLst>
                                      </p:cBhvr>
                                      <p:to>
                                        <p:strVal val="visible"/>
                                      </p:to>
                                    </p:set>
                                    <p:animEffect filter="fade" transition="in">
                                      <p:cBhvr>
                                        <p:cTn id="7" dur="1500"/>
                                        <p:tgtEl>
                                          <p:spTgt spid="4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12">
                                            <p:txEl>
                                              <p:pRg st="2" end="2"/>
                                            </p:txEl>
                                          </p:spTgt>
                                        </p:tgtEl>
                                        <p:attrNameLst>
                                          <p:attrName>style.visibility</p:attrName>
                                        </p:attrNameLst>
                                      </p:cBhvr>
                                      <p:to>
                                        <p:strVal val="visible"/>
                                      </p:to>
                                    </p:set>
                                    <p:animEffect filter="fade" transition="in">
                                      <p:cBhvr>
                                        <p:cTn id="12" dur="1500"/>
                                        <p:tgtEl>
                                          <p:spTgt spid="4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12">
                                            <p:txEl>
                                              <p:pRg st="3" end="3"/>
                                            </p:txEl>
                                          </p:spTgt>
                                        </p:tgtEl>
                                        <p:attrNameLst>
                                          <p:attrName>style.visibility</p:attrName>
                                        </p:attrNameLst>
                                      </p:cBhvr>
                                      <p:to>
                                        <p:strVal val="visible"/>
                                      </p:to>
                                    </p:set>
                                    <p:animEffect filter="fade" transition="in">
                                      <p:cBhvr>
                                        <p:cTn id="17" dur="1500"/>
                                        <p:tgtEl>
                                          <p:spTgt spid="4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412">
                                            <p:txEl>
                                              <p:pRg st="4" end="4"/>
                                            </p:txEl>
                                          </p:spTgt>
                                        </p:tgtEl>
                                        <p:attrNameLst>
                                          <p:attrName>style.visibility</p:attrName>
                                        </p:attrNameLst>
                                      </p:cBhvr>
                                      <p:to>
                                        <p:strVal val="visible"/>
                                      </p:to>
                                    </p:set>
                                    <p:animEffect filter="fade" transition="in">
                                      <p:cBhvr>
                                        <p:cTn id="22" dur="1500"/>
                                        <p:tgtEl>
                                          <p:spTgt spid="41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2" grpId="1"/>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4" name="pasted-image.tiff"/>
          <p:cNvPicPr>
            <a:picLocks noChangeAspect="1"/>
          </p:cNvPicPr>
          <p:nvPr/>
        </p:nvPicPr>
        <p:blipFill>
          <a:blip r:embed="rId2">
            <a:extLst/>
          </a:blip>
          <a:srcRect l="12404" t="0" r="15901" b="0"/>
          <a:stretch>
            <a:fillRect/>
          </a:stretch>
        </p:blipFill>
        <p:spPr>
          <a:xfrm>
            <a:off x="7597179" y="3840182"/>
            <a:ext cx="5048759" cy="5286797"/>
          </a:xfrm>
          <a:prstGeom prst="rect">
            <a:avLst/>
          </a:prstGeom>
          <a:ln w="12700">
            <a:miter lim="400000"/>
          </a:ln>
        </p:spPr>
      </p:pic>
      <p:sp>
        <p:nvSpPr>
          <p:cNvPr id="415" name="Shape 415"/>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
        <p:nvSpPr>
          <p:cNvPr id="416" name="Shape 416"/>
          <p:cNvSpPr/>
          <p:nvPr/>
        </p:nvSpPr>
        <p:spPr>
          <a:xfrm>
            <a:off x="521546" y="3503894"/>
            <a:ext cx="6509174" cy="5959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4200">
                <a:solidFill>
                  <a:srgbClr val="FFFFFF"/>
                </a:solidFill>
                <a:effectLst/>
                <a:latin typeface="Book Antiqua"/>
                <a:ea typeface="Book Antiqua"/>
                <a:cs typeface="Book Antiqua"/>
                <a:sym typeface="Book Antiqua"/>
              </a:defRPr>
            </a:pPr>
            <a:r>
              <a:t>Acts 17:11 (NKJV) </a:t>
            </a:r>
            <a:br/>
            <a:r>
              <a:rPr b="0" baseline="30857"/>
              <a:t>11 </a:t>
            </a:r>
            <a:r>
              <a:rPr b="0"/>
              <a:t>These were more fair-minded than those in Thessalonica, in that they received the word with all readiness, and searched the Scriptures daily </a:t>
            </a:r>
            <a:r>
              <a:rPr b="0" i="1"/>
              <a:t>to find out</a:t>
            </a:r>
            <a:r>
              <a:rPr b="0"/>
              <a:t> whether these things were so. </a:t>
            </a:r>
          </a:p>
        </p:txBody>
      </p:sp>
      <p:sp>
        <p:nvSpPr>
          <p:cNvPr id="417" name="Shape 417"/>
          <p:cNvSpPr/>
          <p:nvPr/>
        </p:nvSpPr>
        <p:spPr>
          <a:xfrm>
            <a:off x="1047311" y="1213608"/>
            <a:ext cx="10910178" cy="2082801"/>
          </a:xfrm>
          <a:prstGeom prst="rect">
            <a:avLst/>
          </a:prstGeom>
          <a:ln w="12700">
            <a:miter lim="400000"/>
          </a:ln>
          <a:effectLst>
            <a:outerShdw sx="100000" sy="100000" kx="0" ky="0" algn="b" rotWithShape="0" blurRad="63500" dist="63500" dir="2683135">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400">
                <a:solidFill>
                  <a:srgbClr val="FFFFFF"/>
                </a:solidFill>
                <a:latin typeface="Continuum Medium"/>
                <a:ea typeface="Continuum Medium"/>
                <a:cs typeface="Continuum Medium"/>
                <a:sym typeface="Continuum Medium"/>
              </a:defRPr>
            </a:pPr>
            <a:r>
              <a:t>“What is </a:t>
            </a:r>
            <a:r>
              <a:rPr>
                <a:solidFill>
                  <a:srgbClr val="C9C9C9"/>
                </a:solidFill>
                <a:latin typeface="Thames Nude Roman"/>
                <a:ea typeface="Thames Nude Roman"/>
                <a:cs typeface="Thames Nude Roman"/>
                <a:sym typeface="Thames Nude Roman"/>
              </a:rPr>
              <a:t>written</a:t>
            </a:r>
            <a:r>
              <a:t> in the law? </a:t>
            </a:r>
          </a:p>
          <a:p>
            <a:pPr>
              <a:defRPr sz="5400">
                <a:solidFill>
                  <a:srgbClr val="FFFFFF"/>
                </a:solidFill>
                <a:latin typeface="Continuum Medium"/>
                <a:ea typeface="Continuum Medium"/>
                <a:cs typeface="Continuum Medium"/>
                <a:sym typeface="Continuum Medium"/>
              </a:defRPr>
            </a:pPr>
            <a:r>
              <a:t>What is your </a:t>
            </a:r>
            <a:r>
              <a:rPr>
                <a:solidFill>
                  <a:srgbClr val="C9C9C9"/>
                </a:solidFill>
                <a:latin typeface="Thames Nude Roman"/>
                <a:ea typeface="Thames Nude Roman"/>
                <a:cs typeface="Thames Nude Roman"/>
                <a:sym typeface="Thames Nude Roman"/>
              </a:rPr>
              <a:t>reading</a:t>
            </a:r>
            <a:r>
              <a:t> of it?”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Shape 210"/>
          <p:cNvSpPr/>
          <p:nvPr/>
        </p:nvSpPr>
        <p:spPr>
          <a:xfrm>
            <a:off x="647641" y="575733"/>
            <a:ext cx="11709517" cy="868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7300">
                <a:solidFill>
                  <a:srgbClr val="FFFFFF"/>
                </a:solidFill>
                <a:effectLst>
                  <a:outerShdw sx="100000" sy="100000" kx="0" ky="0" algn="b" rotWithShape="0" blurRad="50800" dist="63500" dir="1015933">
                    <a:srgbClr val="000000"/>
                  </a:outerShdw>
                </a:effectLst>
                <a:latin typeface="Continuum Medium"/>
                <a:ea typeface="Continuum Medium"/>
                <a:cs typeface="Continuum Medium"/>
                <a:sym typeface="Continuum Medium"/>
              </a:defRPr>
            </a:pPr>
            <a:r>
              <a:t>Luke 10:21–29 (NKJV)</a:t>
            </a:r>
          </a:p>
          <a:p>
            <a:pPr defTabSz="457200">
              <a:defRPr sz="5200">
                <a:solidFill>
                  <a:srgbClr val="FFFFFF"/>
                </a:solidFill>
                <a:effectLst>
                  <a:outerShdw sx="100000" sy="100000" kx="0" ky="0" algn="b" rotWithShape="0" blurRad="50800" dist="63500" dir="1015933">
                    <a:srgbClr val="000000"/>
                  </a:outerShdw>
                </a:effectLst>
                <a:latin typeface="Continuum Medium"/>
                <a:ea typeface="Continuum Medium"/>
                <a:cs typeface="Continuum Medium"/>
                <a:sym typeface="Continuum Medium"/>
              </a:defRPr>
            </a:pPr>
            <a:r>
              <a:rPr baseline="31999"/>
              <a:t>27</a:t>
            </a:r>
            <a:r>
              <a:t> So he answered and said, “ ‘</a:t>
            </a:r>
            <a:r>
              <a:t>You shall love the Lord</a:t>
            </a:r>
            <a:r>
              <a:t> your God with all your heart, with all your soul, with all your strength, and with all your mind,’ and </a:t>
            </a:r>
            <a:r>
              <a:t>‘your neighbor as yourself.’</a:t>
            </a:r>
            <a:r>
              <a:t> ” </a:t>
            </a:r>
            <a:r>
              <a:rPr baseline="31999"/>
              <a:t>28</a:t>
            </a:r>
            <a:r>
              <a:t> And He said to him, “You have answered rightly; do this and you will live.” </a:t>
            </a:r>
            <a:r>
              <a:rPr baseline="31999"/>
              <a:t>29</a:t>
            </a:r>
            <a:r>
              <a:t> But he, wanting to justify himself, said to Jesus, “And who is my neighbor?”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9" name="Shape 419"/>
          <p:cNvSpPr/>
          <p:nvPr>
            <p:ph type="title"/>
          </p:nvPr>
        </p:nvSpPr>
        <p:spPr>
          <a:prstGeom prst="rect">
            <a:avLst/>
          </a:prstGeom>
        </p:spPr>
        <p:txBody>
          <a:bodyPr/>
          <a:lstStyle/>
          <a:p>
            <a:pPr/>
          </a:p>
        </p:txBody>
      </p:sp>
      <p:sp>
        <p:nvSpPr>
          <p:cNvPr id="420" name="Shape 420"/>
          <p:cNvSpPr/>
          <p:nvPr>
            <p:ph type="body" idx="1"/>
          </p:nvPr>
        </p:nvSpPr>
        <p:spPr>
          <a:prstGeom prst="rect">
            <a:avLst/>
          </a:prstGeom>
        </p:spPr>
        <p:txBody>
          <a:bodyPr/>
          <a:lstStyle/>
          <a:p>
            <a:pPr>
              <a:buBlip>
                <a:blip r:embed="rId2"/>
              </a:buBlip>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2" name="pasted-image.tiff"/>
          <p:cNvPicPr>
            <a:picLocks noChangeAspect="1"/>
          </p:cNvPicPr>
          <p:nvPr/>
        </p:nvPicPr>
        <p:blipFill>
          <a:blip r:embed="rId2">
            <a:extLst/>
          </a:blip>
          <a:stretch>
            <a:fillRect/>
          </a:stretch>
        </p:blipFill>
        <p:spPr>
          <a:xfrm>
            <a:off x="-1" y="-4853"/>
            <a:ext cx="13004801" cy="9763306"/>
          </a:xfrm>
          <a:prstGeom prst="rect">
            <a:avLst/>
          </a:prstGeom>
          <a:ln w="12700">
            <a:miter lim="400000"/>
          </a:ln>
        </p:spPr>
      </p:pic>
      <p:sp>
        <p:nvSpPr>
          <p:cNvPr id="423" name="Shape 423"/>
          <p:cNvSpPr/>
          <p:nvPr/>
        </p:nvSpPr>
        <p:spPr>
          <a:xfrm>
            <a:off x="7790515" y="-25401"/>
            <a:ext cx="4997535" cy="5486401"/>
          </a:xfrm>
          <a:prstGeom prst="rect">
            <a:avLst/>
          </a:prstGeom>
          <a:ln w="12700">
            <a:miter lim="400000"/>
          </a:ln>
          <a:effectLst>
            <a:outerShdw sx="100000" sy="100000" kx="0" ky="0" algn="b" rotWithShape="0" blurRad="63500" dist="63500" dir="2683135">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400">
                <a:solidFill>
                  <a:srgbClr val="FFFFFF"/>
                </a:solidFill>
                <a:latin typeface="Continuum Medium"/>
                <a:ea typeface="Continuum Medium"/>
                <a:cs typeface="Continuum Medium"/>
                <a:sym typeface="Continuum Medium"/>
              </a:defRPr>
            </a:pPr>
            <a:r>
              <a:t>“What is </a:t>
            </a:r>
            <a:r>
              <a:rPr>
                <a:solidFill>
                  <a:srgbClr val="C9C9C9"/>
                </a:solidFill>
                <a:latin typeface="Thames Nude Roman"/>
                <a:ea typeface="Thames Nude Roman"/>
                <a:cs typeface="Thames Nude Roman"/>
                <a:sym typeface="Thames Nude Roman"/>
              </a:rPr>
              <a:t>written</a:t>
            </a:r>
            <a:r>
              <a:t> in the law? </a:t>
            </a:r>
          </a:p>
          <a:p>
            <a:pPr>
              <a:defRPr sz="5400">
                <a:solidFill>
                  <a:srgbClr val="FFFFFF"/>
                </a:solidFill>
                <a:latin typeface="Continuum Medium"/>
                <a:ea typeface="Continuum Medium"/>
                <a:cs typeface="Continuum Medium"/>
                <a:sym typeface="Continuum Medium"/>
              </a:defRPr>
            </a:pPr>
            <a:r>
              <a:t>What is your </a:t>
            </a:r>
            <a:r>
              <a:rPr>
                <a:solidFill>
                  <a:srgbClr val="C9C9C9"/>
                </a:solidFill>
                <a:latin typeface="Thames Nude Roman"/>
                <a:ea typeface="Thames Nude Roman"/>
                <a:cs typeface="Thames Nude Roman"/>
                <a:sym typeface="Thames Nude Roman"/>
              </a:rPr>
              <a:t>reading</a:t>
            </a:r>
            <a:r>
              <a:t> of it?”</a:t>
            </a:r>
          </a:p>
        </p:txBody>
      </p:sp>
      <p:sp>
        <p:nvSpPr>
          <p:cNvPr id="424" name="Shape 424"/>
          <p:cNvSpPr/>
          <p:nvPr/>
        </p:nvSpPr>
        <p:spPr>
          <a:xfrm>
            <a:off x="8854504" y="5486399"/>
            <a:ext cx="286955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5100">
                <a:solidFill>
                  <a:srgbClr val="C9C9C9"/>
                </a:solidFill>
                <a:effectLst>
                  <a:outerShdw sx="100000" sy="100000" kx="0" ky="0" algn="b" rotWithShape="0" blurRad="50800" dist="63500" dir="1015933">
                    <a:srgbClr val="000000"/>
                  </a:outerShdw>
                </a:effectLst>
                <a:latin typeface="Agency FB"/>
                <a:ea typeface="Agency FB"/>
                <a:cs typeface="Agency FB"/>
                <a:sym typeface="Agency FB"/>
              </a:defRPr>
            </a:lvl1pPr>
          </a:lstStyle>
          <a:p>
            <a:pPr/>
            <a:r>
              <a:t>Luke 10:21–29</a:t>
            </a:r>
          </a:p>
        </p:txBody>
      </p:sp>
      <p:pic>
        <p:nvPicPr>
          <p:cNvPr id="425" name=""/>
          <p:cNvPicPr>
            <a:picLocks noChangeAspect="0"/>
          </p:cNvPicPr>
          <p:nvPr/>
        </p:nvPicPr>
        <p:blipFill>
          <a:blip r:embed="rId3">
            <a:extLst/>
          </a:blip>
          <a:stretch>
            <a:fillRect/>
          </a:stretch>
        </p:blipFill>
        <p:spPr>
          <a:xfrm>
            <a:off x="-1" y="6149121"/>
            <a:ext cx="13004802" cy="32281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7" name="Shape 427"/>
          <p:cNvSpPr/>
          <p:nvPr>
            <p:ph type="title"/>
          </p:nvPr>
        </p:nvSpPr>
        <p:spPr>
          <a:prstGeom prst="rect">
            <a:avLst/>
          </a:prstGeom>
        </p:spPr>
        <p:txBody>
          <a:bodyPr/>
          <a:lstStyle/>
          <a:p>
            <a:pPr>
              <a:defRPr>
                <a:effectLst/>
              </a:defRPr>
            </a:pPr>
          </a:p>
        </p:txBody>
      </p:sp>
      <p:sp>
        <p:nvSpPr>
          <p:cNvPr id="428" name="Shape 428"/>
          <p:cNvSpPr/>
          <p:nvPr>
            <p:ph type="body" sz="quarter" idx="1"/>
          </p:nvPr>
        </p:nvSpPr>
        <p:spPr>
          <a:prstGeom prst="rect">
            <a:avLst/>
          </a:prstGeom>
        </p:spPr>
        <p:txBody>
          <a:bodyPr/>
          <a:lstStyle/>
          <a:p>
            <a:pPr>
              <a:defRPr>
                <a:effectLst/>
              </a:defRPr>
            </a:pPr>
          </a:p>
        </p:txBody>
      </p:sp>
      <p:pic>
        <p:nvPicPr>
          <p:cNvPr id="429" name=""/>
          <p:cNvPicPr>
            <a:picLocks noChangeAspect="0"/>
          </p:cNvPicPr>
          <p:nvPr/>
        </p:nvPicPr>
        <p:blipFill>
          <a:blip r:embed="rId2">
            <a:extLst/>
          </a:blip>
          <a:stretch>
            <a:fillRect/>
          </a:stretch>
        </p:blipFill>
        <p:spPr>
          <a:xfrm>
            <a:off x="-275167" y="-312635"/>
            <a:ext cx="13555134" cy="10378870"/>
          </a:xfrm>
          <a:prstGeom prst="rect">
            <a:avLst/>
          </a:prstGeom>
        </p:spPr>
      </p:pic>
      <p:pic>
        <p:nvPicPr>
          <p:cNvPr id="430" name=""/>
          <p:cNvPicPr>
            <a:picLocks noChangeAspect="0"/>
          </p:cNvPicPr>
          <p:nvPr/>
        </p:nvPicPr>
        <p:blipFill>
          <a:blip r:embed="rId3">
            <a:extLst/>
          </a:blip>
          <a:stretch>
            <a:fillRect/>
          </a:stretch>
        </p:blipFill>
        <p:spPr>
          <a:xfrm>
            <a:off x="-1" y="6149121"/>
            <a:ext cx="13004802" cy="3228186"/>
          </a:xfrm>
          <a:prstGeom prst="rect">
            <a:avLst/>
          </a:prstGeom>
        </p:spPr>
      </p:pic>
      <p:sp>
        <p:nvSpPr>
          <p:cNvPr id="431" name="Shape 431"/>
          <p:cNvSpPr/>
          <p:nvPr/>
        </p:nvSpPr>
        <p:spPr>
          <a:xfrm>
            <a:off x="-56615" y="95236"/>
            <a:ext cx="13118030"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55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a:r>
              <a:t>Is The Church of CHRIST A Biblical Church?</a:t>
            </a:r>
          </a:p>
        </p:txBody>
      </p:sp>
      <p:sp>
        <p:nvSpPr>
          <p:cNvPr id="432" name="Shape 432"/>
          <p:cNvSpPr/>
          <p:nvPr/>
        </p:nvSpPr>
        <p:spPr>
          <a:xfrm>
            <a:off x="153511" y="858301"/>
            <a:ext cx="12697778" cy="1866901"/>
          </a:xfrm>
          <a:prstGeom prst="rect">
            <a:avLst/>
          </a:prstGeom>
          <a:ln w="12700">
            <a:miter lim="400000"/>
          </a:ln>
          <a:effectLst>
            <a:outerShdw sx="100000" sy="100000" kx="0" ky="0" algn="b" rotWithShape="0" blurRad="88900" dist="76200" dir="2129326">
              <a:srgbClr val="000000">
                <a:alpha val="45088"/>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1295400">
              <a:buClr>
                <a:srgbClr val="963226"/>
              </a:buClr>
              <a:buFont typeface="Pythagoras"/>
              <a:defRPr sz="6600">
                <a:solidFill>
                  <a:srgbClr val="FDCB56"/>
                </a:solidFill>
                <a:effectLst/>
                <a:uFill>
                  <a:solidFill>
                    <a:srgbClr val="000000"/>
                  </a:solidFill>
                </a:uFill>
                <a:latin typeface="Candara"/>
                <a:ea typeface="Candara"/>
                <a:cs typeface="Candara"/>
                <a:sym typeface="Candara"/>
              </a:defRPr>
            </a:pPr>
            <a:r>
              <a:rPr sz="3300">
                <a:effectLst>
                  <a:outerShdw sx="100000" sy="100000" kx="0" ky="0" algn="b" rotWithShape="0" blurRad="50800" dist="39000" dir="546000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a:effectLst>
                  <a:outerShdw sx="100000" sy="100000" kx="0" ky="0" algn="b" rotWithShape="0" blurRad="50800" dist="39000" dir="5460000">
                    <a:srgbClr val="000000">
                      <a:alpha val="38000"/>
                    </a:srgbClr>
                  </a:outerShdw>
                </a:effectLst>
                <a:uFill>
                  <a:solidFill>
                    <a:srgbClr val="963226"/>
                  </a:solidFill>
                </a:uFill>
                <a:latin typeface="Pythagoras"/>
                <a:ea typeface="Pythagoras"/>
                <a:cs typeface="Pythagoras"/>
                <a:sym typeface="Pythagoras"/>
              </a:rPr>
              <a:t> </a:t>
            </a:r>
            <a:endParaRPr>
              <a:effectLst>
                <a:outerShdw sx="100000" sy="100000" kx="0" ky="0" algn="b" rotWithShape="0" blurRad="50800" dist="39000" dir="5460000">
                  <a:srgbClr val="000000">
                    <a:alpha val="38000"/>
                  </a:srgbClr>
                </a:outerShdw>
              </a:effectLst>
              <a:uFill>
                <a:solidFill>
                  <a:srgbClr val="963226"/>
                </a:solidFill>
              </a:uFill>
              <a:latin typeface="Pythagoras"/>
              <a:ea typeface="Pythagoras"/>
              <a:cs typeface="Pythagoras"/>
              <a:sym typeface="Pythagoras"/>
            </a:endParaRPr>
          </a:p>
          <a:p>
            <a:pPr defTabSz="1295400">
              <a:buClr>
                <a:srgbClr val="963226"/>
              </a:buClr>
              <a:buFont typeface="Pythagoras"/>
              <a:defRPr sz="5500">
                <a:solidFill>
                  <a:srgbClr val="FF5792"/>
                </a:solidFill>
                <a:effectLst/>
                <a:uFill>
                  <a:solidFill>
                    <a:srgbClr val="000000"/>
                  </a:solidFill>
                </a:uFill>
                <a:latin typeface="Candara"/>
                <a:ea typeface="Candara"/>
                <a:cs typeface="Candara"/>
                <a:sym typeface="Candara"/>
              </a:defRPr>
            </a:pPr>
            <a:r>
              <a:rPr>
                <a:effectLst>
                  <a:outerShdw sx="100000" sy="100000" kx="0" ky="0" algn="b" rotWithShape="0" blurRad="50800" dist="39000" dir="5460000">
                    <a:srgbClr val="000000">
                      <a:alpha val="38000"/>
                    </a:srgbClr>
                  </a:outerShdw>
                </a:effectLst>
                <a:uFill>
                  <a:solidFill>
                    <a:srgbClr val="963226"/>
                  </a:solidFill>
                </a:uFill>
                <a:latin typeface="Pythagoras"/>
                <a:ea typeface="Pythagoras"/>
                <a:cs typeface="Pythagoras"/>
                <a:sym typeface="Pythagoras"/>
              </a:rPr>
              <a:t>Financially Supporting The Lord’s Wok</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4" name="pasted-image.pdf"/>
          <p:cNvPicPr>
            <a:picLocks noChangeAspect="1"/>
          </p:cNvPicPr>
          <p:nvPr/>
        </p:nvPicPr>
        <p:blipFill>
          <a:blip r:embed="rId2">
            <a:extLst/>
          </a:blip>
          <a:stretch>
            <a:fillRect/>
          </a:stretch>
        </p:blipFill>
        <p:spPr>
          <a:xfrm>
            <a:off x="-7060" y="-17995"/>
            <a:ext cx="13004801" cy="9753601"/>
          </a:xfrm>
          <a:prstGeom prst="rect">
            <a:avLst/>
          </a:prstGeom>
          <a:ln w="12700">
            <a:miter lim="400000"/>
          </a:ln>
        </p:spPr>
      </p:pic>
      <p:sp>
        <p:nvSpPr>
          <p:cNvPr id="435" name="Shape 435"/>
          <p:cNvSpPr/>
          <p:nvPr/>
        </p:nvSpPr>
        <p:spPr>
          <a:xfrm>
            <a:off x="28432" y="-33867"/>
            <a:ext cx="12947936" cy="731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457200">
              <a:defRPr sz="6600">
                <a:solidFill>
                  <a:srgbClr val="000000"/>
                </a:solidFill>
                <a:effectLst/>
                <a:latin typeface="Abject Failure"/>
                <a:ea typeface="Abject Failure"/>
                <a:cs typeface="Abject Failure"/>
                <a:sym typeface="Abject Failure"/>
              </a:defRPr>
            </a:pPr>
            <a:r>
              <a:t>2 Corinthians 9:6–15 (NKJV)</a:t>
            </a:r>
          </a:p>
          <a:p>
            <a:pPr defTabSz="457200">
              <a:defRPr sz="4500">
                <a:solidFill>
                  <a:srgbClr val="000000"/>
                </a:solidFill>
                <a:effectLst/>
                <a:latin typeface="Helvetica"/>
                <a:ea typeface="Helvetica"/>
                <a:cs typeface="Helvetica"/>
                <a:sym typeface="Helvetica"/>
              </a:defRPr>
            </a:pPr>
            <a:r>
              <a:rPr baseline="31999"/>
              <a:t>6</a:t>
            </a:r>
            <a:r>
              <a:t> But this </a:t>
            </a:r>
            <a:r>
              <a:rPr i="1"/>
              <a:t>I say:</a:t>
            </a:r>
            <a:r>
              <a:t> He who sows sparingly will also reap sparingly, and he who sows bountifully will also reap bountifully. </a:t>
            </a:r>
            <a:r>
              <a:rPr baseline="31999"/>
              <a:t>7</a:t>
            </a:r>
            <a:r>
              <a:t> So let each one </a:t>
            </a:r>
            <a:r>
              <a:rPr i="1"/>
              <a:t>give</a:t>
            </a:r>
            <a:r>
              <a:t> as he purposes in his heart, not grudgingly or of necessity; for God loves a cheerful giver. </a:t>
            </a:r>
            <a:r>
              <a:rPr baseline="31999"/>
              <a:t>8</a:t>
            </a:r>
            <a:r>
              <a:t> And God </a:t>
            </a:r>
            <a:r>
              <a:rPr i="1"/>
              <a:t>is</a:t>
            </a:r>
            <a:r>
              <a:t> able to make all grace abound toward you, that you, always having all sufficiency in all </a:t>
            </a:r>
            <a:r>
              <a:rPr i="1"/>
              <a:t>things,</a:t>
            </a:r>
            <a:r>
              <a:t> may have an abundance for every good work.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body" idx="13"/>
          </p:nvPr>
        </p:nvSpPr>
        <p:spPr>
          <a:prstGeom prst="rect">
            <a:avLst/>
          </a:prstGeom>
        </p:spPr>
        <p:txBody>
          <a:bodyPr/>
          <a:lstStyle/>
          <a:p>
            <a:pPr>
              <a:defRPr>
                <a:effectLst/>
              </a:defRPr>
            </a:pPr>
            <a:r>
              <a:t>“What is written in the law?  What is your reading of it?”</a:t>
            </a:r>
          </a:p>
        </p:txBody>
      </p:sp>
      <p:sp>
        <p:nvSpPr>
          <p:cNvPr id="213" name="Shape 213"/>
          <p:cNvSpPr/>
          <p:nvPr>
            <p:ph type="title"/>
          </p:nvPr>
        </p:nvSpPr>
        <p:spPr>
          <a:xfrm>
            <a:off x="406400" y="1344588"/>
            <a:ext cx="9166424" cy="916012"/>
          </a:xfrm>
          <a:prstGeom prst="rect">
            <a:avLst/>
          </a:prstGeom>
        </p:spPr>
        <p:txBody>
          <a:bodyPr/>
          <a:lstStyle/>
          <a:p>
            <a:pPr>
              <a:defRPr>
                <a:effectLst/>
              </a:defRPr>
            </a:pPr>
            <a:r>
              <a:t>“What is written in the law?” </a:t>
            </a:r>
          </a:p>
        </p:txBody>
      </p:sp>
      <p:sp>
        <p:nvSpPr>
          <p:cNvPr id="214" name="Shape 214"/>
          <p:cNvSpPr/>
          <p:nvPr/>
        </p:nvSpPr>
        <p:spPr>
          <a:xfrm>
            <a:off x="246989" y="2277533"/>
            <a:ext cx="7106906" cy="693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44499" indent="-444499" algn="l">
              <a:spcBef>
                <a:spcPts val="1400"/>
              </a:spcBef>
              <a:buClr>
                <a:srgbClr val="34A5DA"/>
              </a:buClr>
              <a:buSzPct val="104999"/>
              <a:buFont typeface="Avenir Next"/>
              <a:buChar char="▸"/>
              <a:defRPr sz="3700">
                <a:solidFill>
                  <a:srgbClr val="A6AAA9"/>
                </a:solidFill>
                <a:effectLst/>
                <a:latin typeface="Avenir Next Medium"/>
                <a:ea typeface="Avenir Next Medium"/>
                <a:cs typeface="Avenir Next Medium"/>
                <a:sym typeface="Avenir Next Medium"/>
              </a:defRPr>
            </a:pPr>
            <a:r>
              <a:t>God has REVEALED Himself &amp; His will - Deut 29:29; 2 Tim 3:16,17</a:t>
            </a:r>
          </a:p>
          <a:p>
            <a:pPr marL="444499" indent="-444499" algn="l">
              <a:spcBef>
                <a:spcPts val="1400"/>
              </a:spcBef>
              <a:buClr>
                <a:srgbClr val="34A5DA"/>
              </a:buClr>
              <a:buSzPct val="104999"/>
              <a:buFont typeface="Avenir Next"/>
              <a:buChar char="▸"/>
              <a:defRPr sz="3700">
                <a:solidFill>
                  <a:srgbClr val="A6AAA9"/>
                </a:solidFill>
                <a:effectLst/>
                <a:latin typeface="Avenir Next Medium"/>
                <a:ea typeface="Avenir Next Medium"/>
                <a:cs typeface="Avenir Next Medium"/>
                <a:sym typeface="Avenir Next Medium"/>
              </a:defRPr>
            </a:pPr>
            <a:r>
              <a:t>God’s word means what it means - it is the truth - John 17:17; Is 55:8,9; </a:t>
            </a:r>
          </a:p>
          <a:p>
            <a:pPr marL="444499" indent="-444499" algn="l">
              <a:spcBef>
                <a:spcPts val="1400"/>
              </a:spcBef>
              <a:buClr>
                <a:srgbClr val="34A5DA"/>
              </a:buClr>
              <a:buSzPct val="104999"/>
              <a:buFont typeface="Avenir Next"/>
              <a:buChar char="▸"/>
              <a:defRPr sz="3700">
                <a:solidFill>
                  <a:srgbClr val="A6AAA9"/>
                </a:solidFill>
                <a:effectLst/>
                <a:latin typeface="Avenir Next Medium"/>
                <a:ea typeface="Avenir Next Medium"/>
                <a:cs typeface="Avenir Next Medium"/>
                <a:sym typeface="Avenir Next Medium"/>
              </a:defRPr>
            </a:pPr>
            <a:r>
              <a:t>Truth does not contradict itself - therefore if we understand the truth we will understand it alike - 1 Cor. 1:10</a:t>
            </a:r>
          </a:p>
        </p:txBody>
      </p:sp>
      <p:pic>
        <p:nvPicPr>
          <p:cNvPr id="215" name="pasted-image.tiff"/>
          <p:cNvPicPr>
            <a:picLocks noChangeAspect="0"/>
          </p:cNvPicPr>
          <p:nvPr/>
        </p:nvPicPr>
        <p:blipFill>
          <a:blip r:embed="rId2">
            <a:extLst/>
          </a:blip>
          <a:srcRect l="17694" t="0" r="17694" b="0"/>
          <a:stretch>
            <a:fillRect/>
          </a:stretch>
        </p:blipFill>
        <p:spPr>
          <a:xfrm>
            <a:off x="7575641" y="2599065"/>
            <a:ext cx="5056626" cy="6671936"/>
          </a:xfrm>
          <a:prstGeom prst="rect">
            <a:avLst/>
          </a:prstGeom>
          <a:ln w="25400">
            <a:miter lim="400000"/>
          </a:ln>
          <a:effectLst>
            <a:outerShdw sx="100000" sy="100000" kx="0" ky="0" algn="b" rotWithShape="0" blurRad="254000" dist="127000" dir="5400000">
              <a:srgbClr val="000000">
                <a:alpha val="70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4">
                                            <p:bg/>
                                          </p:spTgt>
                                        </p:tgtEl>
                                        <p:attrNameLst>
                                          <p:attrName>style.visibility</p:attrName>
                                        </p:attrNameLst>
                                      </p:cBhvr>
                                      <p:to>
                                        <p:strVal val="visible"/>
                                      </p:to>
                                    </p:set>
                                    <p:animEffect filter="fade" transition="in">
                                      <p:cBhvr>
                                        <p:cTn id="7" dur="1500"/>
                                        <p:tgtEl>
                                          <p:spTgt spid="21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14">
                                            <p:txEl>
                                              <p:pRg st="0" end="0"/>
                                            </p:txEl>
                                          </p:spTgt>
                                        </p:tgtEl>
                                        <p:attrNameLst>
                                          <p:attrName>style.visibility</p:attrName>
                                        </p:attrNameLst>
                                      </p:cBhvr>
                                      <p:to>
                                        <p:strVal val="visible"/>
                                      </p:to>
                                    </p:set>
                                    <p:animEffect filter="fade" transition="in">
                                      <p:cBhvr>
                                        <p:cTn id="10" dur="1500"/>
                                        <p:tgtEl>
                                          <p:spTgt spid="21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14">
                                            <p:txEl>
                                              <p:pRg st="1" end="1"/>
                                            </p:txEl>
                                          </p:spTgt>
                                        </p:tgtEl>
                                        <p:attrNameLst>
                                          <p:attrName>style.visibility</p:attrName>
                                        </p:attrNameLst>
                                      </p:cBhvr>
                                      <p:to>
                                        <p:strVal val="visible"/>
                                      </p:to>
                                    </p:set>
                                    <p:animEffect filter="fade" transition="in">
                                      <p:cBhvr>
                                        <p:cTn id="15" dur="1500"/>
                                        <p:tgtEl>
                                          <p:spTgt spid="21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14">
                                            <p:txEl>
                                              <p:pRg st="2" end="2"/>
                                            </p:txEl>
                                          </p:spTgt>
                                        </p:tgtEl>
                                        <p:attrNameLst>
                                          <p:attrName>style.visibility</p:attrName>
                                        </p:attrNameLst>
                                      </p:cBhvr>
                                      <p:to>
                                        <p:strVal val="visible"/>
                                      </p:to>
                                    </p:set>
                                    <p:animEffect filter="fade" transition="in">
                                      <p:cBhvr>
                                        <p:cTn id="20" dur="1500"/>
                                        <p:tgtEl>
                                          <p:spTgt spid="21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4"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7" name="Shape 217"/>
          <p:cNvSpPr/>
          <p:nvPr>
            <p:ph type="body" idx="13"/>
          </p:nvPr>
        </p:nvSpPr>
        <p:spPr>
          <a:prstGeom prst="rect">
            <a:avLst/>
          </a:prstGeom>
        </p:spPr>
        <p:txBody>
          <a:bodyPr/>
          <a:lstStyle/>
          <a:p>
            <a:pPr>
              <a:defRPr>
                <a:effectLst/>
              </a:defRPr>
            </a:pPr>
            <a:r>
              <a:t>“What is written in the law?  What is your reading of it?”</a:t>
            </a:r>
          </a:p>
        </p:txBody>
      </p:sp>
      <p:sp>
        <p:nvSpPr>
          <p:cNvPr id="218" name="Shape 218"/>
          <p:cNvSpPr/>
          <p:nvPr>
            <p:ph type="title"/>
          </p:nvPr>
        </p:nvSpPr>
        <p:spPr>
          <a:xfrm>
            <a:off x="406400" y="1344588"/>
            <a:ext cx="9166424" cy="916012"/>
          </a:xfrm>
          <a:prstGeom prst="rect">
            <a:avLst/>
          </a:prstGeom>
        </p:spPr>
        <p:txBody>
          <a:bodyPr/>
          <a:lstStyle/>
          <a:p>
            <a:pPr>
              <a:defRPr>
                <a:effectLst/>
              </a:defRPr>
            </a:pPr>
            <a:r>
              <a:t>“What is Your Reading of It?” </a:t>
            </a:r>
          </a:p>
        </p:txBody>
      </p:sp>
      <p:pic>
        <p:nvPicPr>
          <p:cNvPr id="219" name="pasted-image.tiff"/>
          <p:cNvPicPr>
            <a:picLocks noChangeAspect="0"/>
          </p:cNvPicPr>
          <p:nvPr/>
        </p:nvPicPr>
        <p:blipFill>
          <a:blip r:embed="rId2">
            <a:extLst/>
          </a:blip>
          <a:srcRect l="17694" t="0" r="17694" b="0"/>
          <a:stretch>
            <a:fillRect/>
          </a:stretch>
        </p:blipFill>
        <p:spPr>
          <a:xfrm>
            <a:off x="7575641" y="2599065"/>
            <a:ext cx="5056626" cy="6671936"/>
          </a:xfrm>
          <a:prstGeom prst="rect">
            <a:avLst/>
          </a:prstGeom>
          <a:ln w="25400">
            <a:miter lim="400000"/>
          </a:ln>
          <a:effectLst>
            <a:outerShdw sx="100000" sy="100000" kx="0" ky="0" algn="b" rotWithShape="0" blurRad="254000" dist="127000" dir="5400000">
              <a:srgbClr val="000000">
                <a:alpha val="70000"/>
              </a:srgbClr>
            </a:outerShdw>
          </a:effectLst>
        </p:spPr>
      </p:pic>
      <p:sp>
        <p:nvSpPr>
          <p:cNvPr id="220" name="Shape 220"/>
          <p:cNvSpPr/>
          <p:nvPr/>
        </p:nvSpPr>
        <p:spPr>
          <a:xfrm>
            <a:off x="246989" y="2277533"/>
            <a:ext cx="7106906" cy="711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44499" indent="-444499" algn="l">
              <a:spcBef>
                <a:spcPts val="1400"/>
              </a:spcBef>
              <a:buClr>
                <a:srgbClr val="34A5DA"/>
              </a:buClr>
              <a:buSzPct val="104999"/>
              <a:buFont typeface="Avenir Next"/>
              <a:buChar char="▸"/>
              <a:defRPr sz="3700">
                <a:solidFill>
                  <a:srgbClr val="A6AAA9"/>
                </a:solidFill>
                <a:effectLst/>
                <a:latin typeface="Avenir Next Medium"/>
                <a:ea typeface="Avenir Next Medium"/>
                <a:cs typeface="Avenir Next Medium"/>
                <a:sym typeface="Avenir Next Medium"/>
              </a:defRPr>
            </a:pPr>
            <a:r>
              <a:t>God’s word can be UNDERSTOOD - Eph 3:3-5</a:t>
            </a:r>
          </a:p>
          <a:p>
            <a:pPr marL="444499" indent="-444499" algn="l">
              <a:spcBef>
                <a:spcPts val="1400"/>
              </a:spcBef>
              <a:buClr>
                <a:srgbClr val="34A5DA"/>
              </a:buClr>
              <a:buSzPct val="104999"/>
              <a:buFont typeface="Avenir Next"/>
              <a:buChar char="▸"/>
              <a:defRPr sz="3700">
                <a:solidFill>
                  <a:srgbClr val="A6AAA9"/>
                </a:solidFill>
                <a:effectLst/>
                <a:latin typeface="Avenir Next Medium"/>
                <a:ea typeface="Avenir Next Medium"/>
                <a:cs typeface="Avenir Next Medium"/>
                <a:sym typeface="Avenir Next Medium"/>
              </a:defRPr>
            </a:pPr>
            <a:r>
              <a:t>The Word of God CAN BE MISUNDERSTOOD - 2 Pet 3:16-18; Eph 5:17; Gal 1:6-9; 2 Thes 2:10-12</a:t>
            </a:r>
          </a:p>
          <a:p>
            <a:pPr marL="444499" indent="-444499" algn="l">
              <a:spcBef>
                <a:spcPts val="1400"/>
              </a:spcBef>
              <a:buClr>
                <a:srgbClr val="34A5DA"/>
              </a:buClr>
              <a:buSzPct val="104999"/>
              <a:buFont typeface="Avenir Next"/>
              <a:buChar char="▸"/>
              <a:defRPr sz="3700">
                <a:solidFill>
                  <a:srgbClr val="A6AAA9"/>
                </a:solidFill>
                <a:effectLst/>
                <a:latin typeface="Avenir Next Medium"/>
                <a:ea typeface="Avenir Next Medium"/>
                <a:cs typeface="Avenir Next Medium"/>
                <a:sym typeface="Avenir Next Medium"/>
              </a:defRPr>
            </a:pPr>
            <a:r>
              <a:t>It must be “handled correctly” - 2 Tim 2:15</a:t>
            </a:r>
          </a:p>
          <a:p>
            <a:pPr marL="444499" indent="-444499" algn="l">
              <a:spcBef>
                <a:spcPts val="1400"/>
              </a:spcBef>
              <a:buClr>
                <a:srgbClr val="34A5DA"/>
              </a:buClr>
              <a:buSzPct val="104999"/>
              <a:buFont typeface="Avenir Next"/>
              <a:buChar char="▸"/>
              <a:defRPr sz="3700">
                <a:solidFill>
                  <a:srgbClr val="A6AAA9"/>
                </a:solidFill>
                <a:effectLst/>
                <a:latin typeface="Avenir Next Medium"/>
                <a:ea typeface="Avenir Next Medium"/>
                <a:cs typeface="Avenir Next Medium"/>
                <a:sym typeface="Avenir Next Medium"/>
              </a:defRPr>
            </a:pPr>
            <a:r>
              <a:t>The truth must truly be desired - Jer 6:16; Jn 7:17</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0">
                                            <p:bg/>
                                          </p:spTgt>
                                        </p:tgtEl>
                                        <p:attrNameLst>
                                          <p:attrName>style.visibility</p:attrName>
                                        </p:attrNameLst>
                                      </p:cBhvr>
                                      <p:to>
                                        <p:strVal val="visible"/>
                                      </p:to>
                                    </p:set>
                                    <p:animEffect filter="fade" transition="in">
                                      <p:cBhvr>
                                        <p:cTn id="7" dur="1500"/>
                                        <p:tgtEl>
                                          <p:spTgt spid="22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20">
                                            <p:txEl>
                                              <p:pRg st="0" end="0"/>
                                            </p:txEl>
                                          </p:spTgt>
                                        </p:tgtEl>
                                        <p:attrNameLst>
                                          <p:attrName>style.visibility</p:attrName>
                                        </p:attrNameLst>
                                      </p:cBhvr>
                                      <p:to>
                                        <p:strVal val="visible"/>
                                      </p:to>
                                    </p:set>
                                    <p:animEffect filter="fade" transition="in">
                                      <p:cBhvr>
                                        <p:cTn id="10" dur="1500"/>
                                        <p:tgtEl>
                                          <p:spTgt spid="22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20">
                                            <p:txEl>
                                              <p:pRg st="1" end="1"/>
                                            </p:txEl>
                                          </p:spTgt>
                                        </p:tgtEl>
                                        <p:attrNameLst>
                                          <p:attrName>style.visibility</p:attrName>
                                        </p:attrNameLst>
                                      </p:cBhvr>
                                      <p:to>
                                        <p:strVal val="visible"/>
                                      </p:to>
                                    </p:set>
                                    <p:animEffect filter="fade" transition="in">
                                      <p:cBhvr>
                                        <p:cTn id="15" dur="1500"/>
                                        <p:tgtEl>
                                          <p:spTgt spid="22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20">
                                            <p:txEl>
                                              <p:pRg st="2" end="2"/>
                                            </p:txEl>
                                          </p:spTgt>
                                        </p:tgtEl>
                                        <p:attrNameLst>
                                          <p:attrName>style.visibility</p:attrName>
                                        </p:attrNameLst>
                                      </p:cBhvr>
                                      <p:to>
                                        <p:strVal val="visible"/>
                                      </p:to>
                                    </p:set>
                                    <p:animEffect filter="fade" transition="in">
                                      <p:cBhvr>
                                        <p:cTn id="20" dur="1500"/>
                                        <p:tgtEl>
                                          <p:spTgt spid="22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20">
                                            <p:txEl>
                                              <p:pRg st="3" end="3"/>
                                            </p:txEl>
                                          </p:spTgt>
                                        </p:tgtEl>
                                        <p:attrNameLst>
                                          <p:attrName>style.visibility</p:attrName>
                                        </p:attrNameLst>
                                      </p:cBhvr>
                                      <p:to>
                                        <p:strVal val="visible"/>
                                      </p:to>
                                    </p:set>
                                    <p:animEffect filter="fade" transition="in">
                                      <p:cBhvr>
                                        <p:cTn id="25" dur="1500"/>
                                        <p:tgtEl>
                                          <p:spTgt spid="22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0"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2" name="pasted-image.pdf"/>
          <p:cNvPicPr>
            <a:picLocks noChangeAspect="1"/>
          </p:cNvPicPr>
          <p:nvPr/>
        </p:nvPicPr>
        <p:blipFill>
          <a:blip r:embed="rId2">
            <a:extLst/>
          </a:blip>
          <a:stretch>
            <a:fillRect/>
          </a:stretch>
        </p:blipFill>
        <p:spPr>
          <a:xfrm>
            <a:off x="247650" y="2875228"/>
            <a:ext cx="3258772" cy="7047375"/>
          </a:xfrm>
          <a:prstGeom prst="rect">
            <a:avLst/>
          </a:prstGeom>
          <a:ln w="12700">
            <a:miter lim="400000"/>
          </a:ln>
        </p:spPr>
      </p:pic>
      <p:sp>
        <p:nvSpPr>
          <p:cNvPr id="223" name="Shape 223"/>
          <p:cNvSpPr/>
          <p:nvPr/>
        </p:nvSpPr>
        <p:spPr>
          <a:xfrm>
            <a:off x="3709889" y="2938165"/>
            <a:ext cx="8783107" cy="6413501"/>
          </a:xfrm>
          <a:prstGeom prst="rect">
            <a:avLst/>
          </a:prstGeom>
          <a:ln w="12700">
            <a:miter lim="400000"/>
          </a:ln>
          <a:effectLst>
            <a:outerShdw sx="100000" sy="100000" kx="0" ky="0" algn="b" rotWithShape="0" blurRad="63500" dist="63500" dir="2842772">
              <a:srgbClr val="000000">
                <a:alpha val="2418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a:solidFill>
                  <a:srgbClr val="000000"/>
                </a:solidFill>
                <a:effectLst/>
                <a:latin typeface="Hoefler Text"/>
                <a:ea typeface="Hoefler Text"/>
                <a:cs typeface="Hoefler Text"/>
                <a:sym typeface="Hoefler Text"/>
              </a:defRPr>
            </a:pPr>
            <a:r>
              <a:t>“That the Bible puts a very high premium on truth is indisputable. But sadly, the church today has largely downplayed and abandoned truth, content to follow the spirit of the age. That spirit is comprised of postmodernism, relativism, emotionalism and subjectivism. Truth cannot flourish in such poisoned soil.”</a:t>
            </a:r>
          </a:p>
          <a:p>
            <a:pPr>
              <a:defRPr sz="3600">
                <a:solidFill>
                  <a:srgbClr val="000000"/>
                </a:solidFill>
                <a:effectLst/>
                <a:latin typeface="Hoefler Text"/>
                <a:ea typeface="Hoefler Text"/>
                <a:cs typeface="Hoefler Text"/>
                <a:sym typeface="Hoefler Text"/>
              </a:defRPr>
            </a:pPr>
            <a:r>
              <a:t>Truth Watch —- by Bill Muehlenberg  </a:t>
            </a:r>
          </a:p>
          <a:p>
            <a:pPr>
              <a:defRPr sz="3600">
                <a:solidFill>
                  <a:srgbClr val="000000"/>
                </a:solidFill>
                <a:effectLst/>
                <a:latin typeface="Hoefler Text"/>
                <a:ea typeface="Hoefler Text"/>
                <a:cs typeface="Hoefler Text"/>
                <a:sym typeface="Hoefler Text"/>
              </a:defRPr>
            </a:pPr>
            <a:r>
              <a:t>(</a:t>
            </a:r>
            <a:r>
              <a:rPr i="1" sz="3300"/>
              <a:t>Review of “THE TRUTH WAR” by John MacArthur</a:t>
            </a:r>
            <a:r>
              <a:t>)</a:t>
            </a:r>
          </a:p>
        </p:txBody>
      </p:sp>
      <p:pic>
        <p:nvPicPr>
          <p:cNvPr id="224" name=""/>
          <p:cNvPicPr>
            <a:picLocks noChangeAspect="0"/>
          </p:cNvPicPr>
          <p:nvPr/>
        </p:nvPicPr>
        <p:blipFill>
          <a:blip r:embed="rId3">
            <a:extLst/>
          </a:blip>
          <a:stretch>
            <a:fillRect/>
          </a:stretch>
        </p:blipFill>
        <p:spPr>
          <a:xfrm>
            <a:off x="1237059" y="1892300"/>
            <a:ext cx="10606883" cy="1054100"/>
          </a:xfrm>
          <a:prstGeom prst="rect">
            <a:avLst/>
          </a:prstGeom>
          <a:effectLst>
            <a:outerShdw sx="100000" sy="100000" kx="0" ky="0" algn="b" rotWithShape="0" blurRad="50800" dist="25400" dir="5400000">
              <a:srgbClr val="000000">
                <a:alpha val="50000"/>
              </a:srgbClr>
            </a:outerShdw>
          </a:effectLst>
        </p:spPr>
      </p:pic>
      <p:sp>
        <p:nvSpPr>
          <p:cNvPr id="225" name="Shape 225"/>
          <p:cNvSpPr/>
          <p:nvPr>
            <p:ph type="title" idx="4294967295"/>
          </p:nvPr>
        </p:nvSpPr>
        <p:spPr>
          <a:xfrm>
            <a:off x="406400" y="1344588"/>
            <a:ext cx="9166424" cy="916012"/>
          </a:xfrm>
          <a:prstGeom prst="rect">
            <a:avLst/>
          </a:prstGeom>
        </p:spPr>
        <p:txBody>
          <a:bodyPr anchor="t"/>
          <a:lstStyle>
            <a:lvl1pPr algn="l">
              <a:lnSpc>
                <a:spcPct val="80000"/>
              </a:lnSpc>
              <a:spcBef>
                <a:spcPts val="2800"/>
              </a:spcBef>
              <a:defRPr b="0" cap="all" sz="6000">
                <a:solidFill>
                  <a:srgbClr val="34A5DA"/>
                </a:solidFill>
                <a:latin typeface="DIN Condensed"/>
                <a:ea typeface="DIN Condensed"/>
                <a:cs typeface="DIN Condensed"/>
                <a:sym typeface="DIN Condensed"/>
              </a:defRPr>
            </a:lvl1pPr>
          </a:lstStyle>
          <a:p>
            <a:pPr>
              <a:defRPr>
                <a:effectLst/>
              </a:defRPr>
            </a:pPr>
            <a:r>
              <a:t>“What is written in the law?” </a:t>
            </a:r>
          </a:p>
        </p:txBody>
      </p:sp>
      <p:sp>
        <p:nvSpPr>
          <p:cNvPr id="226" name="Shape 226"/>
          <p:cNvSpPr/>
          <p:nvPr/>
        </p:nvSpPr>
        <p:spPr>
          <a:xfrm>
            <a:off x="406400" y="457200"/>
            <a:ext cx="11176000"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defTabSz="457200">
              <a:lnSpc>
                <a:spcPct val="80000"/>
              </a:lnSpc>
              <a:defRPr cap="all" spc="120" sz="2400">
                <a:solidFill>
                  <a:srgbClr val="838787"/>
                </a:solidFill>
                <a:latin typeface="DIN Alternate"/>
                <a:ea typeface="DIN Alternate"/>
                <a:cs typeface="DIN Alternate"/>
                <a:sym typeface="DIN Alternate"/>
              </a:defRPr>
            </a:lvl1pPr>
          </a:lstStyle>
          <a:p>
            <a:pPr>
              <a:defRPr>
                <a:effectLst/>
              </a:defRPr>
            </a:pPr>
            <a:r>
              <a:t>“What is written in the law?  What is your reading of it?”</a:t>
            </a:r>
          </a:p>
        </p:txBody>
      </p:sp>
    </p:spTree>
  </p:cSld>
  <p:clrMapOvr>
    <a:masterClrMapping/>
  </p:clrMapOvr>
  <mc:AlternateContent xmlns:mc="http://schemas.openxmlformats.org/markup-compatibility/2006">
    <mc:Choice xmlns:p14="http://schemas.microsoft.com/office/powerpoint/2010/main" Requires="p14">
      <p:transition spd="slow" advClick="1" p14:dur="1500">
        <p14:warp dir="in"/>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body" idx="13"/>
          </p:nvPr>
        </p:nvSpPr>
        <p:spPr>
          <a:prstGeom prst="rect">
            <a:avLst/>
          </a:prstGeom>
        </p:spPr>
        <p:txBody>
          <a:bodyPr/>
          <a:lstStyle/>
          <a:p>
            <a:pPr>
              <a:defRPr>
                <a:effectLst/>
              </a:defRPr>
            </a:pPr>
            <a:r>
              <a:t>“What is written in the law?  What is your reading of it?”</a:t>
            </a:r>
          </a:p>
        </p:txBody>
      </p:sp>
      <p:sp>
        <p:nvSpPr>
          <p:cNvPr id="229" name="Shape 229"/>
          <p:cNvSpPr/>
          <p:nvPr/>
        </p:nvSpPr>
        <p:spPr>
          <a:xfrm>
            <a:off x="340552" y="2599065"/>
            <a:ext cx="6990556" cy="640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44500" indent="-444500" algn="l">
              <a:spcBef>
                <a:spcPts val="1400"/>
              </a:spcBef>
              <a:buClr>
                <a:srgbClr val="34A5DA"/>
              </a:buClr>
              <a:buSzPct val="104999"/>
              <a:buFont typeface="Avenir Next"/>
              <a:buChar char="▸"/>
              <a:defRPr sz="3200">
                <a:solidFill>
                  <a:srgbClr val="A6AAA9"/>
                </a:solidFill>
                <a:effectLst/>
                <a:latin typeface="Avenir Next Medium"/>
                <a:ea typeface="Avenir Next Medium"/>
                <a:cs typeface="Avenir Next Medium"/>
                <a:sym typeface="Avenir Next Medium"/>
              </a:defRPr>
            </a:pPr>
            <a:r>
              <a:t>Must consider the context.</a:t>
            </a:r>
          </a:p>
          <a:p>
            <a:pPr marL="444500" indent="-444500" algn="l">
              <a:spcBef>
                <a:spcPts val="1400"/>
              </a:spcBef>
              <a:buClr>
                <a:srgbClr val="34A5DA"/>
              </a:buClr>
              <a:buSzPct val="104999"/>
              <a:buFont typeface="Avenir Next"/>
              <a:buChar char="▸"/>
              <a:defRPr sz="3200">
                <a:solidFill>
                  <a:srgbClr val="A6AAA9"/>
                </a:solidFill>
                <a:effectLst/>
                <a:latin typeface="Avenir Next Medium"/>
                <a:ea typeface="Avenir Next Medium"/>
                <a:cs typeface="Avenir Next Medium"/>
                <a:sym typeface="Avenir Next Medium"/>
              </a:defRPr>
            </a:pPr>
            <a:r>
              <a:t>Must consider the nature of the language, (literal, figurative, cultural, etc. . . )</a:t>
            </a:r>
          </a:p>
          <a:p>
            <a:pPr marL="444500" indent="-444500" algn="l">
              <a:spcBef>
                <a:spcPts val="1400"/>
              </a:spcBef>
              <a:buClr>
                <a:srgbClr val="34A5DA"/>
              </a:buClr>
              <a:buSzPct val="104999"/>
              <a:buFont typeface="Avenir Next"/>
              <a:buChar char="▸"/>
              <a:defRPr sz="3200">
                <a:solidFill>
                  <a:srgbClr val="A6AAA9"/>
                </a:solidFill>
                <a:effectLst/>
                <a:latin typeface="Avenir Next Medium"/>
                <a:ea typeface="Avenir Next Medium"/>
                <a:cs typeface="Avenir Next Medium"/>
                <a:sym typeface="Avenir Next Medium"/>
              </a:defRPr>
            </a:pPr>
            <a:r>
              <a:t>Truth harmonizes with truth.</a:t>
            </a:r>
          </a:p>
          <a:p>
            <a:pPr marL="444500" indent="-444500" algn="l">
              <a:spcBef>
                <a:spcPts val="1400"/>
              </a:spcBef>
              <a:buClr>
                <a:srgbClr val="34A5DA"/>
              </a:buClr>
              <a:buSzPct val="104999"/>
              <a:buFont typeface="Avenir Next"/>
              <a:buChar char="▸"/>
              <a:defRPr sz="3200">
                <a:solidFill>
                  <a:srgbClr val="A6AAA9"/>
                </a:solidFill>
                <a:effectLst/>
                <a:latin typeface="Avenir Next Medium"/>
                <a:ea typeface="Avenir Next Medium"/>
                <a:cs typeface="Avenir Next Medium"/>
                <a:sym typeface="Avenir Next Medium"/>
              </a:defRPr>
            </a:pPr>
            <a:r>
              <a:t>Must realize that a statement in scripture is true, but is not the whole truth.</a:t>
            </a:r>
          </a:p>
          <a:p>
            <a:pPr marL="444500" indent="-444500" algn="l">
              <a:spcBef>
                <a:spcPts val="1400"/>
              </a:spcBef>
              <a:buClr>
                <a:srgbClr val="34A5DA"/>
              </a:buClr>
              <a:buSzPct val="104999"/>
              <a:buFont typeface="Avenir Next"/>
              <a:buChar char="▸"/>
              <a:defRPr sz="3200">
                <a:solidFill>
                  <a:srgbClr val="A6AAA9"/>
                </a:solidFill>
                <a:effectLst/>
                <a:latin typeface="Avenir Next Medium"/>
                <a:ea typeface="Avenir Next Medium"/>
                <a:cs typeface="Avenir Next Medium"/>
                <a:sym typeface="Avenir Next Medium"/>
              </a:defRPr>
            </a:pPr>
            <a:r>
              <a:t>Must consider everything that the scripture says about the subject .</a:t>
            </a:r>
          </a:p>
        </p:txBody>
      </p:sp>
      <p:pic>
        <p:nvPicPr>
          <p:cNvPr id="230" name="pasted-image.tiff"/>
          <p:cNvPicPr>
            <a:picLocks noChangeAspect="0"/>
          </p:cNvPicPr>
          <p:nvPr/>
        </p:nvPicPr>
        <p:blipFill>
          <a:blip r:embed="rId2">
            <a:extLst/>
          </a:blip>
          <a:srcRect l="17694" t="0" r="17694" b="0"/>
          <a:stretch>
            <a:fillRect/>
          </a:stretch>
        </p:blipFill>
        <p:spPr>
          <a:xfrm>
            <a:off x="7575641" y="2599065"/>
            <a:ext cx="5056626" cy="6671936"/>
          </a:xfrm>
          <a:prstGeom prst="rect">
            <a:avLst/>
          </a:prstGeom>
          <a:ln w="25400">
            <a:miter lim="400000"/>
          </a:ln>
          <a:effectLst>
            <a:outerShdw sx="100000" sy="100000" kx="0" ky="0" algn="b" rotWithShape="0" blurRad="254000" dist="127000" dir="5400000">
              <a:srgbClr val="000000">
                <a:alpha val="70000"/>
              </a:srgbClr>
            </a:outerShdw>
          </a:effectLst>
        </p:spPr>
      </p:pic>
      <p:sp>
        <p:nvSpPr>
          <p:cNvPr id="231" name="Shape 231"/>
          <p:cNvSpPr/>
          <p:nvPr>
            <p:ph type="title"/>
          </p:nvPr>
        </p:nvSpPr>
        <p:spPr>
          <a:xfrm>
            <a:off x="406400" y="1344588"/>
            <a:ext cx="9166424" cy="916012"/>
          </a:xfrm>
          <a:prstGeom prst="rect">
            <a:avLst/>
          </a:prstGeom>
        </p:spPr>
        <p:txBody>
          <a:bodyPr/>
          <a:lstStyle/>
          <a:p>
            <a:pPr>
              <a:defRPr>
                <a:effectLst/>
              </a:defRPr>
            </a:pPr>
            <a:r>
              <a:t>“What is Your Reading of It?”</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9">
                                            <p:txEl>
                                              <p:pRg st="1" end="1"/>
                                            </p:txEl>
                                          </p:spTgt>
                                        </p:tgtEl>
                                        <p:attrNameLst>
                                          <p:attrName>style.visibility</p:attrName>
                                        </p:attrNameLst>
                                      </p:cBhvr>
                                      <p:to>
                                        <p:strVal val="visible"/>
                                      </p:to>
                                    </p:set>
                                    <p:animEffect filter="fade" transition="in">
                                      <p:cBhvr>
                                        <p:cTn id="7" dur="1500"/>
                                        <p:tgtEl>
                                          <p:spTgt spid="22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29">
                                            <p:txEl>
                                              <p:pRg st="2" end="2"/>
                                            </p:txEl>
                                          </p:spTgt>
                                        </p:tgtEl>
                                        <p:attrNameLst>
                                          <p:attrName>style.visibility</p:attrName>
                                        </p:attrNameLst>
                                      </p:cBhvr>
                                      <p:to>
                                        <p:strVal val="visible"/>
                                      </p:to>
                                    </p:set>
                                    <p:animEffect filter="fade" transition="in">
                                      <p:cBhvr>
                                        <p:cTn id="12" dur="1500"/>
                                        <p:tgtEl>
                                          <p:spTgt spid="22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29">
                                            <p:txEl>
                                              <p:pRg st="3" end="3"/>
                                            </p:txEl>
                                          </p:spTgt>
                                        </p:tgtEl>
                                        <p:attrNameLst>
                                          <p:attrName>style.visibility</p:attrName>
                                        </p:attrNameLst>
                                      </p:cBhvr>
                                      <p:to>
                                        <p:strVal val="visible"/>
                                      </p:to>
                                    </p:set>
                                    <p:animEffect filter="fade" transition="in">
                                      <p:cBhvr>
                                        <p:cTn id="17" dur="1500"/>
                                        <p:tgtEl>
                                          <p:spTgt spid="22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29">
                                            <p:txEl>
                                              <p:pRg st="4" end="4"/>
                                            </p:txEl>
                                          </p:spTgt>
                                        </p:tgtEl>
                                        <p:attrNameLst>
                                          <p:attrName>style.visibility</p:attrName>
                                        </p:attrNameLst>
                                      </p:cBhvr>
                                      <p:to>
                                        <p:strVal val="visible"/>
                                      </p:to>
                                    </p:set>
                                    <p:animEffect filter="fade" transition="in">
                                      <p:cBhvr>
                                        <p:cTn id="22" dur="1500"/>
                                        <p:tgtEl>
                                          <p:spTgt spid="22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9"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body" idx="13"/>
          </p:nvPr>
        </p:nvSpPr>
        <p:spPr>
          <a:prstGeom prst="rect">
            <a:avLst/>
          </a:prstGeom>
        </p:spPr>
        <p:txBody>
          <a:bodyPr/>
          <a:lstStyle/>
          <a:p>
            <a:pPr>
              <a:defRPr>
                <a:effectLst/>
              </a:defRPr>
            </a:pPr>
            <a:r>
              <a:t>“What is written in the law?  What is your reading of it?”</a:t>
            </a:r>
          </a:p>
        </p:txBody>
      </p:sp>
      <p:sp>
        <p:nvSpPr>
          <p:cNvPr id="234" name="Shape 234"/>
          <p:cNvSpPr/>
          <p:nvPr/>
        </p:nvSpPr>
        <p:spPr>
          <a:xfrm>
            <a:off x="280856" y="2690788"/>
            <a:ext cx="7106906" cy="642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44500" indent="-444500" algn="l">
              <a:spcBef>
                <a:spcPts val="1400"/>
              </a:spcBef>
              <a:buClr>
                <a:srgbClr val="34A5DA"/>
              </a:buClr>
              <a:buSzPct val="104999"/>
              <a:buFont typeface="Avenir Next"/>
              <a:buChar char="▸"/>
              <a:defRPr sz="3200">
                <a:solidFill>
                  <a:srgbClr val="A6AAA9"/>
                </a:solidFill>
                <a:effectLst/>
                <a:latin typeface="Avenir Next Medium"/>
                <a:ea typeface="Avenir Next Medium"/>
                <a:cs typeface="Avenir Next Medium"/>
                <a:sym typeface="Avenir Next Medium"/>
              </a:defRPr>
            </a:pPr>
            <a:r>
              <a:t>There “are some things hard to understand, which untaught and unstable people twist to their own destruction, as they do also the rest of the Scriptures” - (2 Pe 3:16).</a:t>
            </a:r>
          </a:p>
          <a:p>
            <a:pPr marL="444500" indent="-444500" algn="l">
              <a:spcBef>
                <a:spcPts val="1400"/>
              </a:spcBef>
              <a:buClr>
                <a:srgbClr val="34A5DA"/>
              </a:buClr>
              <a:buSzPct val="104999"/>
              <a:buFont typeface="Avenir Next"/>
              <a:buChar char="▸"/>
              <a:defRPr sz="3200">
                <a:solidFill>
                  <a:srgbClr val="A6AAA9"/>
                </a:solidFill>
                <a:effectLst/>
                <a:latin typeface="Avenir Next Medium"/>
                <a:ea typeface="Avenir Next Medium"/>
                <a:cs typeface="Avenir Next Medium"/>
                <a:sym typeface="Avenir Next Medium"/>
              </a:defRPr>
            </a:pPr>
            <a:r>
              <a:t>TOO OFTEN easy passages are “INTERPRETED” through the lens of more difficult passages instead of using the easier passages to help understand the more difficult. - (1 Peter 2:2; Heb 5:12-14)</a:t>
            </a:r>
          </a:p>
        </p:txBody>
      </p:sp>
      <p:pic>
        <p:nvPicPr>
          <p:cNvPr id="235" name="pasted-image.tiff"/>
          <p:cNvPicPr>
            <a:picLocks noChangeAspect="0"/>
          </p:cNvPicPr>
          <p:nvPr/>
        </p:nvPicPr>
        <p:blipFill>
          <a:blip r:embed="rId2">
            <a:extLst/>
          </a:blip>
          <a:srcRect l="17694" t="0" r="17694" b="0"/>
          <a:stretch>
            <a:fillRect/>
          </a:stretch>
        </p:blipFill>
        <p:spPr>
          <a:xfrm>
            <a:off x="7575641" y="2599065"/>
            <a:ext cx="5056626" cy="6671936"/>
          </a:xfrm>
          <a:prstGeom prst="rect">
            <a:avLst/>
          </a:prstGeom>
          <a:ln w="25400">
            <a:miter lim="400000"/>
          </a:ln>
          <a:effectLst>
            <a:outerShdw sx="100000" sy="100000" kx="0" ky="0" algn="b" rotWithShape="0" blurRad="254000" dist="127000" dir="5400000">
              <a:srgbClr val="000000">
                <a:alpha val="70000"/>
              </a:srgbClr>
            </a:outerShdw>
          </a:effectLst>
        </p:spPr>
      </p:pic>
      <p:sp>
        <p:nvSpPr>
          <p:cNvPr id="236" name="Shape 236"/>
          <p:cNvSpPr/>
          <p:nvPr>
            <p:ph type="title"/>
          </p:nvPr>
        </p:nvSpPr>
        <p:spPr>
          <a:xfrm>
            <a:off x="406400" y="1344588"/>
            <a:ext cx="9166424" cy="916012"/>
          </a:xfrm>
          <a:prstGeom prst="rect">
            <a:avLst/>
          </a:prstGeom>
        </p:spPr>
        <p:txBody>
          <a:bodyPr/>
          <a:lstStyle/>
          <a:p>
            <a:pPr>
              <a:defRPr>
                <a:effectLst/>
              </a:defRPr>
            </a:pPr>
            <a:r>
              <a:t>“What is Your Reading of It?”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4">
                                            <p:txEl>
                                              <p:pRg st="1" end="1"/>
                                            </p:txEl>
                                          </p:spTgt>
                                        </p:tgtEl>
                                        <p:attrNameLst>
                                          <p:attrName>style.visibility</p:attrName>
                                        </p:attrNameLst>
                                      </p:cBhvr>
                                      <p:to>
                                        <p:strVal val="visible"/>
                                      </p:to>
                                    </p:set>
                                    <p:animEffect filter="fade" transition="in">
                                      <p:cBhvr>
                                        <p:cTn id="7" dur="1500"/>
                                        <p:tgtEl>
                                          <p:spTgt spid="23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4"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