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media/image1.jpeg" ContentType="image/jpeg"/>
  <Override PartName="/ppt/media/image2.jpeg" ContentType="image/jpeg"/>
  <Override PartName="/ppt/media/image3.jpeg" ContentType="image/jpeg"/>
  <Override PartName="/ppt/theme/theme2.xml" ContentType="application/vnd.openxmlformats-officedocument.theme+xml"/>
</Types>
</file>

<file path=_rels/.rels><?xml version="1.0" encoding="UTF-8" standalone="yes"?>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584200" rtl="0" fontAlgn="auto" latinLnBrk="0" hangingPunct="0">
      <a:lnSpc>
        <a:spcPct val="100000"/>
      </a:lnSpc>
      <a:spcBef>
        <a:spcPts val="2400"/>
      </a:spcBef>
      <a:spcAft>
        <a:spcPts val="0"/>
      </a:spcAft>
      <a:buClrTx/>
      <a:buSzTx/>
      <a:buFontTx/>
      <a:buNone/>
      <a:tabLst/>
      <a:defRPr b="0" baseline="0" cap="none" i="0" spc="0" strike="noStrike" sz="2000" u="none" kumimoji="0" normalizeH="0">
        <a:ln>
          <a:noFill/>
        </a:ln>
        <a:solidFill>
          <a:srgbClr val="838787"/>
        </a:solidFill>
        <a:effectLst/>
        <a:uFillTx/>
        <a:latin typeface="Avenir Next Medium"/>
        <a:ea typeface="Avenir Next Medium"/>
        <a:cs typeface="Avenir Next Medium"/>
        <a:sym typeface="Avenir Next Medium"/>
      </a:defRPr>
    </a:lvl1pPr>
    <a:lvl2pPr marL="0" marR="0" indent="228600" algn="l" defTabSz="584200" rtl="0" fontAlgn="auto" latinLnBrk="0" hangingPunct="0">
      <a:lnSpc>
        <a:spcPct val="100000"/>
      </a:lnSpc>
      <a:spcBef>
        <a:spcPts val="2400"/>
      </a:spcBef>
      <a:spcAft>
        <a:spcPts val="0"/>
      </a:spcAft>
      <a:buClrTx/>
      <a:buSzTx/>
      <a:buFontTx/>
      <a:buNone/>
      <a:tabLst/>
      <a:defRPr b="0" baseline="0" cap="none" i="0" spc="0" strike="noStrike" sz="2000" u="none" kumimoji="0" normalizeH="0">
        <a:ln>
          <a:noFill/>
        </a:ln>
        <a:solidFill>
          <a:srgbClr val="838787"/>
        </a:solidFill>
        <a:effectLst/>
        <a:uFillTx/>
        <a:latin typeface="Avenir Next Medium"/>
        <a:ea typeface="Avenir Next Medium"/>
        <a:cs typeface="Avenir Next Medium"/>
        <a:sym typeface="Avenir Next Medium"/>
      </a:defRPr>
    </a:lvl2pPr>
    <a:lvl3pPr marL="0" marR="0" indent="457200" algn="l" defTabSz="584200" rtl="0" fontAlgn="auto" latinLnBrk="0" hangingPunct="0">
      <a:lnSpc>
        <a:spcPct val="100000"/>
      </a:lnSpc>
      <a:spcBef>
        <a:spcPts val="2400"/>
      </a:spcBef>
      <a:spcAft>
        <a:spcPts val="0"/>
      </a:spcAft>
      <a:buClrTx/>
      <a:buSzTx/>
      <a:buFontTx/>
      <a:buNone/>
      <a:tabLst/>
      <a:defRPr b="0" baseline="0" cap="none" i="0" spc="0" strike="noStrike" sz="2000" u="none" kumimoji="0" normalizeH="0">
        <a:ln>
          <a:noFill/>
        </a:ln>
        <a:solidFill>
          <a:srgbClr val="838787"/>
        </a:solidFill>
        <a:effectLst/>
        <a:uFillTx/>
        <a:latin typeface="Avenir Next Medium"/>
        <a:ea typeface="Avenir Next Medium"/>
        <a:cs typeface="Avenir Next Medium"/>
        <a:sym typeface="Avenir Next Medium"/>
      </a:defRPr>
    </a:lvl3pPr>
    <a:lvl4pPr marL="0" marR="0" indent="685800" algn="l" defTabSz="584200" rtl="0" fontAlgn="auto" latinLnBrk="0" hangingPunct="0">
      <a:lnSpc>
        <a:spcPct val="100000"/>
      </a:lnSpc>
      <a:spcBef>
        <a:spcPts val="2400"/>
      </a:spcBef>
      <a:spcAft>
        <a:spcPts val="0"/>
      </a:spcAft>
      <a:buClrTx/>
      <a:buSzTx/>
      <a:buFontTx/>
      <a:buNone/>
      <a:tabLst/>
      <a:defRPr b="0" baseline="0" cap="none" i="0" spc="0" strike="noStrike" sz="2000" u="none" kumimoji="0" normalizeH="0">
        <a:ln>
          <a:noFill/>
        </a:ln>
        <a:solidFill>
          <a:srgbClr val="838787"/>
        </a:solidFill>
        <a:effectLst/>
        <a:uFillTx/>
        <a:latin typeface="Avenir Next Medium"/>
        <a:ea typeface="Avenir Next Medium"/>
        <a:cs typeface="Avenir Next Medium"/>
        <a:sym typeface="Avenir Next Medium"/>
      </a:defRPr>
    </a:lvl4pPr>
    <a:lvl5pPr marL="0" marR="0" indent="914400" algn="l" defTabSz="584200" rtl="0" fontAlgn="auto" latinLnBrk="0" hangingPunct="0">
      <a:lnSpc>
        <a:spcPct val="100000"/>
      </a:lnSpc>
      <a:spcBef>
        <a:spcPts val="2400"/>
      </a:spcBef>
      <a:spcAft>
        <a:spcPts val="0"/>
      </a:spcAft>
      <a:buClrTx/>
      <a:buSzTx/>
      <a:buFontTx/>
      <a:buNone/>
      <a:tabLst/>
      <a:defRPr b="0" baseline="0" cap="none" i="0" spc="0" strike="noStrike" sz="2000" u="none" kumimoji="0" normalizeH="0">
        <a:ln>
          <a:noFill/>
        </a:ln>
        <a:solidFill>
          <a:srgbClr val="838787"/>
        </a:solidFill>
        <a:effectLst/>
        <a:uFillTx/>
        <a:latin typeface="Avenir Next Medium"/>
        <a:ea typeface="Avenir Next Medium"/>
        <a:cs typeface="Avenir Next Medium"/>
        <a:sym typeface="Avenir Next Medium"/>
      </a:defRPr>
    </a:lvl5pPr>
    <a:lvl6pPr marL="0" marR="0" indent="1143000" algn="l" defTabSz="584200" rtl="0" fontAlgn="auto" latinLnBrk="0" hangingPunct="0">
      <a:lnSpc>
        <a:spcPct val="100000"/>
      </a:lnSpc>
      <a:spcBef>
        <a:spcPts val="2400"/>
      </a:spcBef>
      <a:spcAft>
        <a:spcPts val="0"/>
      </a:spcAft>
      <a:buClrTx/>
      <a:buSzTx/>
      <a:buFontTx/>
      <a:buNone/>
      <a:tabLst/>
      <a:defRPr b="0" baseline="0" cap="none" i="0" spc="0" strike="noStrike" sz="2000" u="none" kumimoji="0" normalizeH="0">
        <a:ln>
          <a:noFill/>
        </a:ln>
        <a:solidFill>
          <a:srgbClr val="838787"/>
        </a:solidFill>
        <a:effectLst/>
        <a:uFillTx/>
        <a:latin typeface="Avenir Next Medium"/>
        <a:ea typeface="Avenir Next Medium"/>
        <a:cs typeface="Avenir Next Medium"/>
        <a:sym typeface="Avenir Next Medium"/>
      </a:defRPr>
    </a:lvl6pPr>
    <a:lvl7pPr marL="0" marR="0" indent="1371600" algn="l" defTabSz="584200" rtl="0" fontAlgn="auto" latinLnBrk="0" hangingPunct="0">
      <a:lnSpc>
        <a:spcPct val="100000"/>
      </a:lnSpc>
      <a:spcBef>
        <a:spcPts val="2400"/>
      </a:spcBef>
      <a:spcAft>
        <a:spcPts val="0"/>
      </a:spcAft>
      <a:buClrTx/>
      <a:buSzTx/>
      <a:buFontTx/>
      <a:buNone/>
      <a:tabLst/>
      <a:defRPr b="0" baseline="0" cap="none" i="0" spc="0" strike="noStrike" sz="2000" u="none" kumimoji="0" normalizeH="0">
        <a:ln>
          <a:noFill/>
        </a:ln>
        <a:solidFill>
          <a:srgbClr val="838787"/>
        </a:solidFill>
        <a:effectLst/>
        <a:uFillTx/>
        <a:latin typeface="Avenir Next Medium"/>
        <a:ea typeface="Avenir Next Medium"/>
        <a:cs typeface="Avenir Next Medium"/>
        <a:sym typeface="Avenir Next Medium"/>
      </a:defRPr>
    </a:lvl7pPr>
    <a:lvl8pPr marL="0" marR="0" indent="1600200" algn="l" defTabSz="584200" rtl="0" fontAlgn="auto" latinLnBrk="0" hangingPunct="0">
      <a:lnSpc>
        <a:spcPct val="100000"/>
      </a:lnSpc>
      <a:spcBef>
        <a:spcPts val="2400"/>
      </a:spcBef>
      <a:spcAft>
        <a:spcPts val="0"/>
      </a:spcAft>
      <a:buClrTx/>
      <a:buSzTx/>
      <a:buFontTx/>
      <a:buNone/>
      <a:tabLst/>
      <a:defRPr b="0" baseline="0" cap="none" i="0" spc="0" strike="noStrike" sz="2000" u="none" kumimoji="0" normalizeH="0">
        <a:ln>
          <a:noFill/>
        </a:ln>
        <a:solidFill>
          <a:srgbClr val="838787"/>
        </a:solidFill>
        <a:effectLst/>
        <a:uFillTx/>
        <a:latin typeface="Avenir Next Medium"/>
        <a:ea typeface="Avenir Next Medium"/>
        <a:cs typeface="Avenir Next Medium"/>
        <a:sym typeface="Avenir Next Medium"/>
      </a:defRPr>
    </a:lvl8pPr>
    <a:lvl9pPr marL="0" marR="0" indent="1828800" algn="l" defTabSz="584200" rtl="0" fontAlgn="auto" latinLnBrk="0" hangingPunct="0">
      <a:lnSpc>
        <a:spcPct val="100000"/>
      </a:lnSpc>
      <a:spcBef>
        <a:spcPts val="2400"/>
      </a:spcBef>
      <a:spcAft>
        <a:spcPts val="0"/>
      </a:spcAft>
      <a:buClrTx/>
      <a:buSzTx/>
      <a:buFontTx/>
      <a:buNone/>
      <a:tabLst/>
      <a:defRPr b="0" baseline="0" cap="none" i="0" spc="0" strike="noStrike" sz="2000" u="none" kumimoji="0" normalizeH="0">
        <a:ln>
          <a:noFill/>
        </a:ln>
        <a:solidFill>
          <a:srgbClr val="838787"/>
        </a:solidFill>
        <a:effectLst/>
        <a:uFillTx/>
        <a:latin typeface="Avenir Next Medium"/>
        <a:ea typeface="Avenir Next Medium"/>
        <a:cs typeface="Avenir Next Medium"/>
        <a:sym typeface="Avenir Next Medium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Avenir Next Medium"/>
          <a:ea typeface="Avenir Next Medium"/>
          <a:cs typeface="Avenir Next Medium"/>
        </a:font>
        <a:schemeClr val="accent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5F6568"/>
              </a:solidFill>
              <a:prstDash val="solid"/>
              <a:miter lim="400000"/>
            </a:ln>
          </a:top>
          <a:bottom>
            <a:ln w="25400" cap="flat">
              <a:solidFill>
                <a:srgbClr val="5F6568"/>
              </a:solidFill>
              <a:prstDash val="solid"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chemeClr val="accent1">
              <a:hueOff val="178262"/>
              <a:satOff val="-8651"/>
              <a:lumOff val="-7254"/>
              <a:alpha val="29000"/>
            </a:schemeClr>
          </a:solid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A6AAA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5F6568"/>
              </a:solidFill>
              <a:prstDash val="solid"/>
              <a:miter lim="400000"/>
            </a:ln>
          </a:top>
          <a:bottom>
            <a:ln w="25400" cap="flat">
              <a:solidFill>
                <a:srgbClr val="5F6568"/>
              </a:solidFill>
              <a:prstDash val="solid"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Avenir Next Demi Bold"/>
          <a:ea typeface="Avenir Next Demi Bold"/>
          <a:cs typeface="Avenir Next Demi Bold"/>
        </a:font>
        <a:srgbClr val="A6AAA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63500" cap="flat">
              <a:solidFill>
                <a:srgbClr val="5F6568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A6AAA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63500" cap="flat">
              <a:solidFill>
                <a:srgbClr val="5F6568"/>
              </a:solidFill>
              <a:prstDash val="solid"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>
          <a:latin typeface="Avenir Next Medium"/>
          <a:ea typeface="Avenir Next Medium"/>
          <a:cs typeface="Avenir Next Medium"/>
        </a:font>
        <a:srgbClr val="838787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chemeClr val="accent6">
              <a:alpha val="25000"/>
            </a:schemeClr>
          </a:solid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A01D73"/>
          </a:solidFill>
        </a:fill>
      </a:tcStyle>
    </a:firstCol>
    <a:lastRow>
      <a:tcTxStyle b="on" i="off">
        <a:font>
          <a:latin typeface="Avenir Next Demi Bold"/>
          <a:ea typeface="Avenir Next Demi Bold"/>
          <a:cs typeface="Avenir Next Demi Bol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781873"/>
          </a:solidFill>
        </a:fill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781873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Avenir Next Medium"/>
          <a:ea typeface="Avenir Next Medium"/>
          <a:cs typeface="Avenir Next Medium"/>
        </a:font>
        <a:srgbClr val="838787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5F6568"/>
              </a:solidFill>
              <a:prstDash val="solid"/>
              <a:miter lim="400000"/>
            </a:ln>
          </a:top>
          <a:bottom>
            <a:ln w="25400" cap="flat">
              <a:solidFill>
                <a:srgbClr val="5F6568"/>
              </a:solidFill>
              <a:prstDash val="solid"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DCDEE0">
              <a:alpha val="18000"/>
            </a:srgbClr>
          </a:solid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A6AAA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5F6568"/>
              </a:solidFill>
              <a:prstDash val="solid"/>
              <a:miter lim="400000"/>
            </a:ln>
          </a:top>
          <a:bottom>
            <a:ln w="25400" cap="flat">
              <a:solidFill>
                <a:srgbClr val="5F6568"/>
              </a:solidFill>
              <a:prstDash val="solid"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Avenir Next Demi Bold"/>
          <a:ea typeface="Avenir Next Demi Bold"/>
          <a:cs typeface="Avenir Next Demi Bol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38787"/>
          </a:solidFill>
        </a:fill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5">
              <a:hueOff val="-239254"/>
              <a:lumOff val="-1399"/>
            </a:schemeClr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Avenir Next Medium"/>
          <a:ea typeface="Avenir Next Medium"/>
          <a:cs typeface="Avenir Next Medium"/>
        </a:font>
        <a:srgbClr val="838787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5F6568"/>
              </a:solidFill>
              <a:prstDash val="solid"/>
              <a:miter lim="400000"/>
            </a:ln>
          </a:top>
          <a:bottom>
            <a:ln w="25400" cap="flat">
              <a:solidFill>
                <a:srgbClr val="5F6568"/>
              </a:solidFill>
              <a:prstDash val="solid"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D4EB9B">
              <a:alpha val="26000"/>
            </a:srgbClr>
          </a:solid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A6AAA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5F6568"/>
              </a:solidFill>
              <a:prstDash val="solid"/>
              <a:miter lim="400000"/>
            </a:ln>
          </a:top>
          <a:bottom>
            <a:ln w="25400" cap="flat">
              <a:solidFill>
                <a:srgbClr val="5F6568"/>
              </a:solidFill>
              <a:prstDash val="solid"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Avenir Next Demi Bold"/>
          <a:ea typeface="Avenir Next Demi Bold"/>
          <a:cs typeface="Avenir Next Demi Bold"/>
        </a:font>
        <a:srgbClr val="A6AAA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88900" cap="flat">
              <a:solidFill>
                <a:srgbClr val="5F6568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4EB9B">
                  <a:alpha val="26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63500" cap="flat">
              <a:solidFill>
                <a:srgbClr val="5F6568"/>
              </a:solidFill>
              <a:prstDash val="solid"/>
              <a:miter lim="400000"/>
            </a:ln>
          </a:bottom>
          <a:insideH>
            <a:ln w="25400" cap="flat">
              <a:solidFill>
                <a:srgbClr val="D4EB9B">
                  <a:alpha val="26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147882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Avenir Next Medium"/>
          <a:ea typeface="Avenir Next Medium"/>
          <a:cs typeface="Avenir Next Medium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222222"/>
              </a:solidFill>
              <a:prstDash val="solid"/>
              <a:miter lim="400000"/>
            </a:ln>
          </a:top>
          <a:bottom>
            <a:ln w="25400" cap="flat">
              <a:solidFill>
                <a:srgbClr val="222222"/>
              </a:solidFill>
              <a:prstDash val="solid"/>
              <a:miter lim="400000"/>
            </a:ln>
          </a:bottom>
          <a:insideH>
            <a:ln w="25400" cap="flat">
              <a:solidFill>
                <a:srgbClr val="22222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38787">
              <a:alpha val="75000"/>
            </a:srgbClr>
          </a:solidFill>
        </a:fill>
      </a:tcStyle>
    </a:wholeTbl>
    <a:band2H>
      <a:tcTxStyle b="def" i="def"/>
      <a:tcStyle>
        <a:tcBdr/>
        <a:fill>
          <a:solidFill>
            <a:srgbClr val="686A6A">
              <a:alpha val="85000"/>
            </a:srgbClr>
          </a:solid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222222"/>
      </a:tcTxStyle>
      <a:tcStyle>
        <a:tcBdr>
          <a:left>
            <a:ln w="12700" cap="flat">
              <a:noFill/>
              <a:miter lim="400000"/>
            </a:ln>
          </a:left>
          <a:right>
            <a:ln w="63500" cap="flat">
              <a:solidFill>
                <a:srgbClr val="222222"/>
              </a:solidFill>
              <a:prstDash val="solid"/>
              <a:miter lim="400000"/>
            </a:ln>
          </a:right>
          <a:top>
            <a:ln w="25400" cap="flat">
              <a:solidFill>
                <a:srgbClr val="222222"/>
              </a:solidFill>
              <a:prstDash val="solid"/>
              <a:miter lim="400000"/>
            </a:ln>
          </a:top>
          <a:bottom>
            <a:ln w="25400" cap="flat">
              <a:solidFill>
                <a:srgbClr val="222222"/>
              </a:solidFill>
              <a:prstDash val="solid"/>
              <a:miter lim="400000"/>
            </a:ln>
          </a:bottom>
          <a:insideH>
            <a:ln w="25400" cap="flat">
              <a:solidFill>
                <a:srgbClr val="22222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86A6A">
              <a:alpha val="85000"/>
            </a:srgbClr>
          </a:solidFill>
        </a:fill>
      </a:tcStyle>
    </a:firstCol>
    <a:lastRow>
      <a:tcTxStyle b="on" i="off">
        <a:font>
          <a:latin typeface="Avenir Next Demi Bold"/>
          <a:ea typeface="Avenir Next Demi Bold"/>
          <a:cs typeface="Avenir Next Demi Bold"/>
        </a:font>
        <a:srgbClr val="3D3D3D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63500" cap="flat">
              <a:solidFill>
                <a:srgbClr val="222222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22222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38787"/>
          </a:solidFill>
        </a:fill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3D3D3D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63500" cap="flat">
              <a:solidFill>
                <a:srgbClr val="222222"/>
              </a:solidFill>
              <a:prstDash val="solid"/>
              <a:miter lim="400000"/>
            </a:ln>
          </a:bottom>
          <a:insideH>
            <a:ln w="25400" cap="flat">
              <a:solidFill>
                <a:srgbClr val="22222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38787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Avenir Next Medium"/>
          <a:ea typeface="Avenir Next Medium"/>
          <a:cs typeface="Avenir Next Medium"/>
        </a:font>
        <a:srgbClr val="838787"/>
      </a:tcTxStyle>
      <a:tcStyle>
        <a:tcBdr>
          <a:left>
            <a:ln w="25400" cap="flat">
              <a:solidFill>
                <a:srgbClr val="5F6568"/>
              </a:solidFill>
              <a:prstDash val="solid"/>
              <a:miter lim="400000"/>
            </a:ln>
          </a:left>
          <a:right>
            <a:ln w="25400" cap="flat">
              <a:solidFill>
                <a:srgbClr val="5F6568"/>
              </a:solidFill>
              <a:prstDash val="solid"/>
              <a:miter lim="400000"/>
            </a:ln>
          </a:right>
          <a:top>
            <a:ln w="25400" cap="flat">
              <a:solidFill>
                <a:srgbClr val="5F6568"/>
              </a:solidFill>
              <a:prstDash val="solid"/>
              <a:miter lim="400000"/>
            </a:ln>
          </a:top>
          <a:bottom>
            <a:ln w="25400" cap="flat">
              <a:solidFill>
                <a:srgbClr val="5F6568"/>
              </a:solidFill>
              <a:prstDash val="solid"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25400" cap="flat">
              <a:solidFill>
                <a:srgbClr val="5F6568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DCDEE0">
              <a:alpha val="18000"/>
            </a:srgbClr>
          </a:solid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A6AAA9"/>
      </a:tcTxStyle>
      <a:tcStyle>
        <a:tcBdr>
          <a:left>
            <a:ln w="12700" cap="flat">
              <a:noFill/>
              <a:miter lim="400000"/>
            </a:ln>
          </a:left>
          <a:right>
            <a:ln w="63500" cap="flat">
              <a:solidFill>
                <a:srgbClr val="5F6568"/>
              </a:solidFill>
              <a:prstDash val="solid"/>
              <a:miter lim="400000"/>
            </a:ln>
          </a:right>
          <a:top>
            <a:ln w="25400" cap="flat">
              <a:solidFill>
                <a:srgbClr val="5F6568"/>
              </a:solidFill>
              <a:prstDash val="solid"/>
              <a:miter lim="400000"/>
            </a:ln>
          </a:top>
          <a:bottom>
            <a:ln w="25400" cap="flat">
              <a:solidFill>
                <a:srgbClr val="5F6568"/>
              </a:solidFill>
              <a:prstDash val="solid"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25400" cap="flat">
              <a:solidFill>
                <a:srgbClr val="5F6568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Avenir Next Demi Bold"/>
          <a:ea typeface="Avenir Next Demi Bold"/>
          <a:cs typeface="Avenir Next Demi Bold"/>
        </a:font>
        <a:srgbClr val="A6AAA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63500" cap="flat">
              <a:solidFill>
                <a:srgbClr val="5F6568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A6AAA9"/>
      </a:tcTxStyle>
      <a:tcStyle>
        <a:tcBdr>
          <a:left>
            <a:ln w="25400" cap="flat">
              <a:solidFill>
                <a:srgbClr val="5F6568"/>
              </a:solidFill>
              <a:prstDash val="solid"/>
              <a:miter lim="400000"/>
            </a:ln>
          </a:left>
          <a:right>
            <a:ln w="25400" cap="flat">
              <a:solidFill>
                <a:srgbClr val="5F6568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63500" cap="flat">
              <a:solidFill>
                <a:srgbClr val="5F6568"/>
              </a:solidFill>
              <a:prstDash val="solid"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25400" cap="flat">
              <a:solidFill>
                <a:srgbClr val="5F6568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1"/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/Relationships>
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Shape 206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07" name="Shape 207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
</file>

<file path=ppt/slideLayouts/_rels/slideLayout1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
</file>

<file path=ppt/slideLayouts/_rels/slideLayout1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Relationship Id="rId3" Type="http://schemas.openxmlformats.org/officeDocument/2006/relationships/image" Target="../media/image1.png"/></Relationships>

</file>

<file path=ppt/slideLayouts/_rels/slideLayout2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showMasterSp="0" showMasterPhAnim="1">
  <p:cSld name="Title &amp; Subtitle">
    <p:bg>
      <p:bgPr>
        <a:solidFill>
          <a:srgbClr val="22222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hape 12"/>
          <p:cNvSpPr/>
          <p:nvPr/>
        </p:nvSpPr>
        <p:spPr>
          <a:xfrm flipV="1">
            <a:off x="406400" y="6140894"/>
            <a:ext cx="12192000" cy="263"/>
          </a:xfrm>
          <a:prstGeom prst="line">
            <a:avLst/>
          </a:prstGeom>
          <a:ln w="38100">
            <a:solidFill>
              <a:srgbClr val="A6AAA9"/>
            </a:solidFill>
            <a:miter lim="400000"/>
          </a:ln>
        </p:spPr>
        <p:txBody>
          <a:bodyPr lIns="50800" tIns="50800" rIns="50800" bIns="50800" anchor="ctr"/>
          <a:lstStyle/>
          <a:p>
            <a:pPr defTabSz="457200">
              <a:spcBef>
                <a:spcPts val="0"/>
              </a:spcBef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3" name="Shape 13"/>
          <p:cNvSpPr/>
          <p:nvPr>
            <p:ph type="title"/>
          </p:nvPr>
        </p:nvSpPr>
        <p:spPr>
          <a:xfrm>
            <a:off x="406400" y="6426200"/>
            <a:ext cx="12192000" cy="2705100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defRPr sz="17000"/>
            </a:lvl1pPr>
          </a:lstStyle>
          <a:p>
            <a:pPr/>
            <a:r>
              <a:t>Title Text</a:t>
            </a:r>
          </a:p>
        </p:txBody>
      </p:sp>
      <p:sp>
        <p:nvSpPr>
          <p:cNvPr id="14" name="Shape 14"/>
          <p:cNvSpPr/>
          <p:nvPr>
            <p:ph type="body" sz="quarter" idx="1"/>
          </p:nvPr>
        </p:nvSpPr>
        <p:spPr>
          <a:xfrm>
            <a:off x="406400" y="4267200"/>
            <a:ext cx="12192000" cy="1803400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80000"/>
              </a:lnSpc>
              <a:spcBef>
                <a:spcPts val="2300"/>
              </a:spcBef>
              <a:buClrTx/>
              <a:buSzTx/>
              <a:buFontTx/>
              <a:buNone/>
              <a:defRPr cap="all" sz="5400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1pPr>
            <a:lvl2pPr marL="0" indent="228600">
              <a:lnSpc>
                <a:spcPct val="80000"/>
              </a:lnSpc>
              <a:spcBef>
                <a:spcPts val="2300"/>
              </a:spcBef>
              <a:buClrTx/>
              <a:buSzTx/>
              <a:buFontTx/>
              <a:buNone/>
              <a:defRPr cap="all" sz="5400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2pPr>
            <a:lvl3pPr marL="0" indent="457200">
              <a:lnSpc>
                <a:spcPct val="80000"/>
              </a:lnSpc>
              <a:spcBef>
                <a:spcPts val="2300"/>
              </a:spcBef>
              <a:buClrTx/>
              <a:buSzTx/>
              <a:buFontTx/>
              <a:buNone/>
              <a:defRPr cap="all" sz="5400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3pPr>
            <a:lvl4pPr marL="0" indent="685800">
              <a:lnSpc>
                <a:spcPct val="80000"/>
              </a:lnSpc>
              <a:spcBef>
                <a:spcPts val="2300"/>
              </a:spcBef>
              <a:buClrTx/>
              <a:buSzTx/>
              <a:buFontTx/>
              <a:buNone/>
              <a:defRPr cap="all" sz="5400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4pPr>
            <a:lvl5pPr marL="0" indent="914400">
              <a:lnSpc>
                <a:spcPct val="80000"/>
              </a:lnSpc>
              <a:spcBef>
                <a:spcPts val="2300"/>
              </a:spcBef>
              <a:buClrTx/>
              <a:buSzTx/>
              <a:buFontTx/>
              <a:buNone/>
              <a:defRPr cap="all" sz="5400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" name="Shape 15"/>
          <p:cNvSpPr/>
          <p:nvPr>
            <p:ph type="sldNum" sz="quarter" idx="2"/>
          </p:nvPr>
        </p:nvSpPr>
        <p:spPr>
          <a:xfrm>
            <a:off x="12194440" y="431800"/>
            <a:ext cx="406898" cy="4572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ullets">
    <p:bg>
      <p:bgPr>
        <a:solidFill>
          <a:srgbClr val="22222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/>
          <p:nvPr>
            <p:ph type="body" sz="quarter" idx="13"/>
          </p:nvPr>
        </p:nvSpPr>
        <p:spPr>
          <a:xfrm>
            <a:off x="406400" y="457200"/>
            <a:ext cx="11176000" cy="457200"/>
          </a:xfrm>
          <a:prstGeom prst="rect">
            <a:avLst/>
          </a:prstGeom>
        </p:spPr>
        <p:txBody>
          <a:bodyPr anchor="b">
            <a:spAutoFit/>
          </a:bodyPr>
          <a:lstStyle>
            <a:lvl1pPr marL="0" indent="0" defTabSz="457200">
              <a:lnSpc>
                <a:spcPct val="80000"/>
              </a:lnSpc>
              <a:spcBef>
                <a:spcPts val="0"/>
              </a:spcBef>
              <a:buClrTx/>
              <a:buSzTx/>
              <a:buFontTx/>
              <a:buNone/>
              <a:defRPr cap="all" spc="120" sz="2400">
                <a:latin typeface="DIN Alternate"/>
                <a:ea typeface="DIN Alternate"/>
                <a:cs typeface="DIN Alternate"/>
                <a:sym typeface="DIN Alternate"/>
              </a:defRPr>
            </a:lvl1pPr>
          </a:lstStyle>
          <a:p>
            <a:pPr/>
            <a:r>
              <a:t>Text</a:t>
            </a:r>
          </a:p>
        </p:txBody>
      </p:sp>
      <p:sp>
        <p:nvSpPr>
          <p:cNvPr id="103" name="Shape 103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Clr>
                <a:schemeClr val="accent1"/>
              </a:buClr>
              <a:buChar char="▸"/>
            </a:lvl1pPr>
            <a:lvl2pPr>
              <a:buClr>
                <a:schemeClr val="accent1"/>
              </a:buClr>
              <a:buChar char="▸"/>
            </a:lvl2pPr>
            <a:lvl3pPr>
              <a:buClr>
                <a:schemeClr val="accent1"/>
              </a:buClr>
              <a:buChar char="▸"/>
            </a:lvl3pPr>
            <a:lvl4pPr>
              <a:buClr>
                <a:schemeClr val="accent1"/>
              </a:buClr>
              <a:buChar char="▸"/>
            </a:lvl4pPr>
            <a:lvl5pPr>
              <a:buClr>
                <a:schemeClr val="accent1"/>
              </a:buClr>
              <a:buChar char="▸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4" name="Shape 104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Photo - 3 Up">
    <p:bg>
      <p:bgPr>
        <a:solidFill>
          <a:srgbClr val="22222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Shape 111"/>
          <p:cNvSpPr/>
          <p:nvPr>
            <p:ph type="pic" sz="half" idx="13"/>
          </p:nvPr>
        </p:nvSpPr>
        <p:spPr>
          <a:xfrm>
            <a:off x="6503154" y="0"/>
            <a:ext cx="6502401" cy="48641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12" name="Shape 112"/>
          <p:cNvSpPr/>
          <p:nvPr>
            <p:ph type="pic" sz="half" idx="14"/>
          </p:nvPr>
        </p:nvSpPr>
        <p:spPr>
          <a:xfrm>
            <a:off x="6502400" y="4902200"/>
            <a:ext cx="6502400" cy="48641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13" name="Shape 113"/>
          <p:cNvSpPr/>
          <p:nvPr>
            <p:ph type="pic" idx="15"/>
          </p:nvPr>
        </p:nvSpPr>
        <p:spPr>
          <a:xfrm>
            <a:off x="0" y="0"/>
            <a:ext cx="6468534" cy="97536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14" name="Shape 114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Quote">
    <p:bg>
      <p:bgPr>
        <a:solidFill>
          <a:srgbClr val="22222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/>
          <p:nvPr/>
        </p:nvSpPr>
        <p:spPr>
          <a:xfrm>
            <a:off x="469900" y="2362200"/>
            <a:ext cx="12065000" cy="52292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24" y="0"/>
                </a:moveTo>
                <a:cubicBezTo>
                  <a:pt x="100" y="0"/>
                  <a:pt x="0" y="232"/>
                  <a:pt x="0" y="516"/>
                </a:cubicBezTo>
                <a:lnTo>
                  <a:pt x="0" y="18789"/>
                </a:lnTo>
                <a:cubicBezTo>
                  <a:pt x="0" y="19073"/>
                  <a:pt x="100" y="19305"/>
                  <a:pt x="224" y="19305"/>
                </a:cubicBezTo>
                <a:lnTo>
                  <a:pt x="17228" y="19305"/>
                </a:lnTo>
                <a:lnTo>
                  <a:pt x="17850" y="21600"/>
                </a:lnTo>
                <a:lnTo>
                  <a:pt x="18471" y="19305"/>
                </a:lnTo>
                <a:lnTo>
                  <a:pt x="21376" y="19305"/>
                </a:lnTo>
                <a:cubicBezTo>
                  <a:pt x="21500" y="19305"/>
                  <a:pt x="21600" y="19073"/>
                  <a:pt x="21600" y="18789"/>
                </a:cubicBezTo>
                <a:lnTo>
                  <a:pt x="21600" y="516"/>
                </a:lnTo>
                <a:cubicBezTo>
                  <a:pt x="21600" y="232"/>
                  <a:pt x="21500" y="0"/>
                  <a:pt x="21376" y="0"/>
                </a:cubicBezTo>
                <a:lnTo>
                  <a:pt x="224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lnSpc>
                <a:spcPct val="80000"/>
              </a:lnSpc>
              <a:spcBef>
                <a:spcPts val="0"/>
              </a:spcBef>
              <a:defRPr cap="all" sz="2800">
                <a:solidFill>
                  <a:srgbClr val="FFFFFF"/>
                </a:solidFill>
                <a:latin typeface="+mn-lt"/>
                <a:ea typeface="+mn-ea"/>
                <a:cs typeface="+mn-cs"/>
                <a:sym typeface="DIN Condensed"/>
              </a:defRPr>
            </a:pPr>
          </a:p>
        </p:txBody>
      </p:sp>
      <p:sp>
        <p:nvSpPr>
          <p:cNvPr id="122" name="Shape 122"/>
          <p:cNvSpPr/>
          <p:nvPr>
            <p:ph type="body" sz="quarter" idx="13"/>
          </p:nvPr>
        </p:nvSpPr>
        <p:spPr>
          <a:xfrm>
            <a:off x="889000" y="2908300"/>
            <a:ext cx="11226800" cy="1297944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ClrTx/>
              <a:buSzTx/>
              <a:buFontTx/>
              <a:buNone/>
              <a:defRPr cap="all" sz="9400">
                <a:solidFill>
                  <a:srgbClr val="FFFFFF"/>
                </a:solidFill>
                <a:latin typeface="+mn-lt"/>
                <a:ea typeface="+mn-ea"/>
                <a:cs typeface="+mn-cs"/>
                <a:sym typeface="DIN Condensed"/>
              </a:defRPr>
            </a:lvl1pPr>
          </a:lstStyle>
          <a:p>
            <a:pPr/>
            <a:r>
              <a:t>Type a quote here.</a:t>
            </a:r>
          </a:p>
        </p:txBody>
      </p:sp>
      <p:sp>
        <p:nvSpPr>
          <p:cNvPr id="123" name="Shape 123"/>
          <p:cNvSpPr/>
          <p:nvPr>
            <p:ph type="body" sz="quarter" idx="14"/>
          </p:nvPr>
        </p:nvSpPr>
        <p:spPr>
          <a:xfrm>
            <a:off x="406400" y="7789333"/>
            <a:ext cx="12192000" cy="863604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r">
              <a:lnSpc>
                <a:spcPct val="80000"/>
              </a:lnSpc>
              <a:spcBef>
                <a:spcPts val="0"/>
              </a:spcBef>
              <a:buClrTx/>
              <a:buSzTx/>
              <a:buFontTx/>
              <a:buNone/>
              <a:defRPr sz="6000">
                <a:latin typeface="+mn-lt"/>
                <a:ea typeface="+mn-ea"/>
                <a:cs typeface="+mn-cs"/>
                <a:sym typeface="DIN Condensed"/>
              </a:defRPr>
            </a:lvl1pPr>
          </a:lstStyle>
          <a:p>
            <a:pPr/>
            <a:r>
              <a:t>Johnny Appleseed</a:t>
            </a:r>
          </a:p>
        </p:txBody>
      </p:sp>
      <p:sp>
        <p:nvSpPr>
          <p:cNvPr id="124" name="Shape 124"/>
          <p:cNvSpPr/>
          <p:nvPr>
            <p:ph type="body" sz="quarter" idx="15"/>
          </p:nvPr>
        </p:nvSpPr>
        <p:spPr>
          <a:xfrm>
            <a:off x="406400" y="457200"/>
            <a:ext cx="11176000" cy="457200"/>
          </a:xfrm>
          <a:prstGeom prst="rect">
            <a:avLst/>
          </a:prstGeom>
        </p:spPr>
        <p:txBody>
          <a:bodyPr anchor="b">
            <a:spAutoFit/>
          </a:bodyPr>
          <a:lstStyle>
            <a:lvl1pPr marL="0" indent="0" defTabSz="457200">
              <a:lnSpc>
                <a:spcPct val="80000"/>
              </a:lnSpc>
              <a:spcBef>
                <a:spcPts val="0"/>
              </a:spcBef>
              <a:buClrTx/>
              <a:buSzTx/>
              <a:buFontTx/>
              <a:buNone/>
              <a:defRPr cap="all" spc="120" sz="2400">
                <a:latin typeface="DIN Alternate"/>
                <a:ea typeface="DIN Alternate"/>
                <a:cs typeface="DIN Alternate"/>
                <a:sym typeface="DIN Alternate"/>
              </a:defRPr>
            </a:lvl1pPr>
          </a:lstStyle>
          <a:p>
            <a:pPr/>
            <a:r>
              <a:t>Text</a:t>
            </a:r>
          </a:p>
        </p:txBody>
      </p:sp>
      <p:sp>
        <p:nvSpPr>
          <p:cNvPr id="125" name="Shape 125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Quote Alt">
    <p:bg>
      <p:bgPr>
        <a:solidFill>
          <a:schemeClr val="accen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/>
          <p:nvPr>
            <p:ph type="body" sz="quarter" idx="13"/>
          </p:nvPr>
        </p:nvSpPr>
        <p:spPr>
          <a:xfrm>
            <a:off x="5892800" y="2641600"/>
            <a:ext cx="6705600" cy="25019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ClrTx/>
              <a:buSzTx/>
              <a:buFontTx/>
              <a:buNone/>
              <a:defRPr cap="all" sz="9400">
                <a:solidFill>
                  <a:srgbClr val="FFFFFF"/>
                </a:solidFill>
                <a:latin typeface="+mn-lt"/>
                <a:ea typeface="+mn-ea"/>
                <a:cs typeface="+mn-cs"/>
                <a:sym typeface="DIN Condensed"/>
              </a:defRPr>
            </a:lvl1pPr>
          </a:lstStyle>
          <a:p>
            <a:pPr/>
            <a:r>
              <a:t>Type a quote here.</a:t>
            </a:r>
          </a:p>
        </p:txBody>
      </p:sp>
      <p:sp>
        <p:nvSpPr>
          <p:cNvPr id="133" name="Shape 133"/>
          <p:cNvSpPr/>
          <p:nvPr>
            <p:ph type="pic" idx="14"/>
          </p:nvPr>
        </p:nvSpPr>
        <p:spPr>
          <a:xfrm>
            <a:off x="0" y="0"/>
            <a:ext cx="5486400" cy="97536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34" name="Shape 134"/>
          <p:cNvSpPr/>
          <p:nvPr>
            <p:ph type="body" sz="quarter" idx="15"/>
          </p:nvPr>
        </p:nvSpPr>
        <p:spPr>
          <a:xfrm>
            <a:off x="5892800" y="7789333"/>
            <a:ext cx="6705600" cy="863604"/>
          </a:xfrm>
          <a:prstGeom prst="rect">
            <a:avLst/>
          </a:prstGeom>
        </p:spPr>
        <p:txBody>
          <a:bodyPr anchor="ctr">
            <a:spAutoFit/>
          </a:bodyPr>
          <a:lstStyle>
            <a:lvl1pPr marL="0" indent="0" defTabSz="457200">
              <a:spcBef>
                <a:spcPts val="0"/>
              </a:spcBef>
              <a:buClrTx/>
              <a:buSzTx/>
              <a:buFontTx/>
              <a:buNone/>
              <a:defRPr sz="6000">
                <a:solidFill>
                  <a:srgbClr val="232323"/>
                </a:solidFill>
                <a:latin typeface="+mn-lt"/>
                <a:ea typeface="+mn-ea"/>
                <a:cs typeface="+mn-cs"/>
                <a:sym typeface="DIN Condensed"/>
              </a:defRPr>
            </a:lvl1pPr>
          </a:lstStyle>
          <a:p>
            <a:pPr/>
            <a:r>
              <a:t>Johnny Appleseed</a:t>
            </a:r>
          </a:p>
        </p:txBody>
      </p:sp>
      <p:sp>
        <p:nvSpPr>
          <p:cNvPr id="135" name="Shape 135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Photo">
    <p:bg>
      <p:bgPr>
        <a:solidFill>
          <a:srgbClr val="22222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hape 142"/>
          <p:cNvSpPr/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43" name="Shape 143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Blank">
    <p:bg>
      <p:bgPr>
        <a:solidFill>
          <a:srgbClr val="22222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Shape 150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Blank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Shape 157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Photo - Vertical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Shape 164"/>
          <p:cNvSpPr/>
          <p:nvPr>
            <p:ph type="pic" sz="half" idx="13"/>
          </p:nvPr>
        </p:nvSpPr>
        <p:spPr>
          <a:xfrm>
            <a:off x="6654800" y="419100"/>
            <a:ext cx="5588000" cy="8648700"/>
          </a:xfrm>
          <a:prstGeom prst="rect">
            <a:avLst/>
          </a:prstGeom>
          <a:ln w="25400"/>
          <a:effectLst>
            <a:outerShdw sx="100000" sy="100000" kx="0" ky="0" algn="b" rotWithShape="0" blurRad="254000" dist="127000" dir="5400000">
              <a:srgbClr val="000000">
                <a:alpha val="70000"/>
              </a:srgbClr>
            </a:outerShdw>
          </a:effectLst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65" name="Shape 165"/>
          <p:cNvSpPr/>
          <p:nvPr>
            <p:ph type="title"/>
          </p:nvPr>
        </p:nvSpPr>
        <p:spPr>
          <a:xfrm>
            <a:off x="762000" y="419100"/>
            <a:ext cx="5384800" cy="45974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100000"/>
              </a:lnSpc>
              <a:spcBef>
                <a:spcPts val="0"/>
              </a:spcBef>
              <a:defRPr b="1" cap="none" sz="5200">
                <a:solidFill>
                  <a:srgbClr val="FFFFFF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66" name="Shape 166"/>
          <p:cNvSpPr/>
          <p:nvPr>
            <p:ph type="body" sz="quarter" idx="1"/>
          </p:nvPr>
        </p:nvSpPr>
        <p:spPr>
          <a:xfrm>
            <a:off x="762000" y="5245100"/>
            <a:ext cx="5384800" cy="3810000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ClrTx/>
              <a:buSzTx/>
              <a:buFontTx/>
              <a:buNone/>
              <a:defRPr sz="2400">
                <a:solidFill>
                  <a:srgbClr val="FFFFFF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228600" algn="ctr">
              <a:spcBef>
                <a:spcPts val="0"/>
              </a:spcBef>
              <a:buClrTx/>
              <a:buSzTx/>
              <a:buFontTx/>
              <a:buNone/>
              <a:defRPr sz="2400">
                <a:solidFill>
                  <a:srgbClr val="FFFFFF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457200" algn="ctr">
              <a:spcBef>
                <a:spcPts val="0"/>
              </a:spcBef>
              <a:buClrTx/>
              <a:buSzTx/>
              <a:buFontTx/>
              <a:buNone/>
              <a:defRPr sz="2400">
                <a:solidFill>
                  <a:srgbClr val="FFFFFF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685800" algn="ctr">
              <a:spcBef>
                <a:spcPts val="0"/>
              </a:spcBef>
              <a:buClrTx/>
              <a:buSzTx/>
              <a:buFontTx/>
              <a:buNone/>
              <a:defRPr sz="2400">
                <a:solidFill>
                  <a:srgbClr val="FFFFFF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914400" algn="ctr">
              <a:spcBef>
                <a:spcPts val="0"/>
              </a:spcBef>
              <a:buClrTx/>
              <a:buSzTx/>
              <a:buFontTx/>
              <a:buNone/>
              <a:defRPr sz="2400">
                <a:solidFill>
                  <a:srgbClr val="FFFFFF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67" name="Shape 167"/>
          <p:cNvSpPr/>
          <p:nvPr>
            <p:ph type="sldNum" sz="quarter" idx="2"/>
          </p:nvPr>
        </p:nvSpPr>
        <p:spPr>
          <a:xfrm>
            <a:off x="6311798" y="9251950"/>
            <a:ext cx="368504" cy="374600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1800">
                <a:solidFill>
                  <a:srgbClr val="EBEBE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Title - Top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Shape 174"/>
          <p:cNvSpPr/>
          <p:nvPr>
            <p:ph type="title"/>
          </p:nvPr>
        </p:nvSpPr>
        <p:spPr>
          <a:xfrm>
            <a:off x="762000" y="203200"/>
            <a:ext cx="11480800" cy="2146300"/>
          </a:xfrm>
          <a:prstGeom prst="rect">
            <a:avLst/>
          </a:prstGeom>
        </p:spPr>
        <p:txBody>
          <a:bodyPr anchor="ctr"/>
          <a:lstStyle>
            <a:lvl1pPr algn="ctr">
              <a:lnSpc>
                <a:spcPct val="100000"/>
              </a:lnSpc>
              <a:spcBef>
                <a:spcPts val="0"/>
              </a:spcBef>
              <a:defRPr b="1" cap="none" sz="6400">
                <a:solidFill>
                  <a:srgbClr val="FFFFFF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75" name="Shape 175"/>
          <p:cNvSpPr/>
          <p:nvPr>
            <p:ph type="sldNum" sz="quarter" idx="2"/>
          </p:nvPr>
        </p:nvSpPr>
        <p:spPr>
          <a:xfrm>
            <a:off x="6311798" y="9258300"/>
            <a:ext cx="368504" cy="374600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1800">
                <a:solidFill>
                  <a:srgbClr val="EBEBE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Blank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Shape 182"/>
          <p:cNvSpPr/>
          <p:nvPr>
            <p:ph type="sldNum" sz="quarter" idx="2"/>
          </p:nvPr>
        </p:nvSpPr>
        <p:spPr>
          <a:xfrm>
            <a:off x="6366789" y="9245600"/>
            <a:ext cx="283922" cy="381000"/>
          </a:xfrm>
          <a:prstGeom prst="rect">
            <a:avLst/>
          </a:prstGeom>
          <a:gradFill>
            <a:gsLst>
              <a:gs pos="0">
                <a:srgbClr val="FDEFE1"/>
              </a:gs>
              <a:gs pos="100000">
                <a:srgbClr val="FAECDB"/>
              </a:gs>
            </a:gsLst>
            <a:lin ang="5400000"/>
          </a:gradFill>
        </p:spPr>
        <p:txBody>
          <a:bodyPr/>
          <a:lstStyle>
            <a:lvl1pPr algn="ctr">
              <a:lnSpc>
                <a:spcPct val="100000"/>
              </a:lnSpc>
              <a:defRPr sz="1800">
                <a:solidFill>
                  <a:srgbClr val="503B28"/>
                </a:solidFill>
                <a:latin typeface="Bodoni SvtyTwo OS ITC TT-BookIt"/>
                <a:ea typeface="Bodoni SvtyTwo OS ITC TT-BookIt"/>
                <a:cs typeface="Bodoni SvtyTwo OS ITC TT-BookIt"/>
                <a:sym typeface="Bodoni SvtyTwo OS ITC TT-BookI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Photo - Horizontal">
    <p:bg>
      <p:bgPr>
        <a:solidFill>
          <a:srgbClr val="22222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/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23" name="Shape 23"/>
          <p:cNvSpPr/>
          <p:nvPr>
            <p:ph type="body" sz="quarter" idx="14"/>
          </p:nvPr>
        </p:nvSpPr>
        <p:spPr>
          <a:xfrm flipV="1">
            <a:off x="406400" y="6140894"/>
            <a:ext cx="12192000" cy="263"/>
          </a:xfrm>
          <a:prstGeom prst="line">
            <a:avLst/>
          </a:prstGeom>
          <a:ln w="38100">
            <a:solidFill>
              <a:srgbClr val="A6AAA9"/>
            </a:solidFill>
          </a:ln>
        </p:spPr>
        <p:txBody>
          <a:bodyPr anchor="ctr">
            <a:noAutofit/>
          </a:bodyPr>
          <a:lstStyle/>
          <a:p>
            <a:pPr marL="0" indent="0" defTabSz="457200">
              <a:spcBef>
                <a:spcPts val="0"/>
              </a:spcBef>
              <a:buClrTx/>
              <a:buSzTx/>
              <a:buFontTx/>
              <a:buNone/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24" name="Shape 24"/>
          <p:cNvSpPr/>
          <p:nvPr>
            <p:ph type="title"/>
          </p:nvPr>
        </p:nvSpPr>
        <p:spPr>
          <a:xfrm>
            <a:off x="406400" y="6426200"/>
            <a:ext cx="12192000" cy="2705100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defRPr sz="17000"/>
            </a:lvl1pPr>
          </a:lstStyle>
          <a:p>
            <a:pPr/>
            <a:r>
              <a:t>Title Text</a:t>
            </a:r>
          </a:p>
        </p:txBody>
      </p:sp>
      <p:sp>
        <p:nvSpPr>
          <p:cNvPr id="25" name="Shape 25"/>
          <p:cNvSpPr/>
          <p:nvPr>
            <p:ph type="body" sz="quarter" idx="1"/>
          </p:nvPr>
        </p:nvSpPr>
        <p:spPr>
          <a:xfrm>
            <a:off x="406400" y="4267200"/>
            <a:ext cx="12192000" cy="1803400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80000"/>
              </a:lnSpc>
              <a:spcBef>
                <a:spcPts val="2300"/>
              </a:spcBef>
              <a:buClrTx/>
              <a:buSzTx/>
              <a:buFontTx/>
              <a:buNone/>
              <a:defRPr cap="all" sz="5400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1pPr>
            <a:lvl2pPr marL="0" indent="228600">
              <a:lnSpc>
                <a:spcPct val="80000"/>
              </a:lnSpc>
              <a:spcBef>
                <a:spcPts val="2300"/>
              </a:spcBef>
              <a:buClrTx/>
              <a:buSzTx/>
              <a:buFontTx/>
              <a:buNone/>
              <a:defRPr cap="all" sz="5400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2pPr>
            <a:lvl3pPr marL="0" indent="457200">
              <a:lnSpc>
                <a:spcPct val="80000"/>
              </a:lnSpc>
              <a:spcBef>
                <a:spcPts val="2300"/>
              </a:spcBef>
              <a:buClrTx/>
              <a:buSzTx/>
              <a:buFontTx/>
              <a:buNone/>
              <a:defRPr cap="all" sz="5400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3pPr>
            <a:lvl4pPr marL="0" indent="685800">
              <a:lnSpc>
                <a:spcPct val="80000"/>
              </a:lnSpc>
              <a:spcBef>
                <a:spcPts val="2300"/>
              </a:spcBef>
              <a:buClrTx/>
              <a:buSzTx/>
              <a:buFontTx/>
              <a:buNone/>
              <a:defRPr cap="all" sz="5400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4pPr>
            <a:lvl5pPr marL="0" indent="914400">
              <a:lnSpc>
                <a:spcPct val="80000"/>
              </a:lnSpc>
              <a:spcBef>
                <a:spcPts val="2300"/>
              </a:spcBef>
              <a:buClrTx/>
              <a:buSzTx/>
              <a:buFontTx/>
              <a:buNone/>
              <a:defRPr cap="all" sz="5400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6" name="Shape 26"/>
          <p:cNvSpPr/>
          <p:nvPr>
            <p:ph type="sldNum" sz="quarter" idx="2"/>
          </p:nvPr>
        </p:nvSpPr>
        <p:spPr>
          <a:xfrm>
            <a:off x="12194440" y="431800"/>
            <a:ext cx="406898" cy="4572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Title &amp; Bullets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Shape 189"/>
          <p:cNvSpPr/>
          <p:nvPr>
            <p:ph type="title"/>
          </p:nvPr>
        </p:nvSpPr>
        <p:spPr>
          <a:xfrm>
            <a:off x="787400" y="254000"/>
            <a:ext cx="11430000" cy="24384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cap="none" sz="72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90" name="Shape 190"/>
          <p:cNvSpPr/>
          <p:nvPr>
            <p:ph type="body" idx="1"/>
          </p:nvPr>
        </p:nvSpPr>
        <p:spPr>
          <a:xfrm>
            <a:off x="787400" y="2768600"/>
            <a:ext cx="11430000" cy="5715000"/>
          </a:xfrm>
          <a:prstGeom prst="rect">
            <a:avLst/>
          </a:prstGeom>
        </p:spPr>
        <p:txBody>
          <a:bodyPr anchor="ctr">
            <a:noAutofit/>
          </a:bodyPr>
          <a:lstStyle>
            <a:lvl1pPr marL="406400" indent="-406400">
              <a:spcBef>
                <a:spcPts val="2400"/>
              </a:spcBef>
              <a:buClrTx/>
              <a:buSzPct val="30000"/>
              <a:buFontTx/>
              <a:buBlip>
                <a:blip r:embed="rId3"/>
              </a:buBlip>
              <a:defRPr sz="36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850900" indent="-406400">
              <a:spcBef>
                <a:spcPts val="2400"/>
              </a:spcBef>
              <a:buClrTx/>
              <a:buSzPct val="30000"/>
              <a:buFontTx/>
              <a:buBlip>
                <a:blip r:embed="rId3"/>
              </a:buBlip>
              <a:defRPr sz="36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295400" indent="-406400">
              <a:spcBef>
                <a:spcPts val="2400"/>
              </a:spcBef>
              <a:buClrTx/>
              <a:buSzPct val="30000"/>
              <a:buFontTx/>
              <a:buBlip>
                <a:blip r:embed="rId3"/>
              </a:buBlip>
              <a:defRPr sz="36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739900" indent="-406400">
              <a:spcBef>
                <a:spcPts val="2400"/>
              </a:spcBef>
              <a:buClrTx/>
              <a:buSzPct val="30000"/>
              <a:buFontTx/>
              <a:buBlip>
                <a:blip r:embed="rId3"/>
              </a:buBlip>
              <a:defRPr sz="36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184400" indent="-406400">
              <a:spcBef>
                <a:spcPts val="2400"/>
              </a:spcBef>
              <a:buClrTx/>
              <a:buSzPct val="30000"/>
              <a:buFontTx/>
              <a:buBlip>
                <a:blip r:embed="rId3"/>
              </a:buBlip>
              <a:defRPr sz="36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91" name="Shape 191"/>
          <p:cNvSpPr/>
          <p:nvPr>
            <p:ph type="sldNum" sz="quarter" idx="2"/>
          </p:nvPr>
        </p:nvSpPr>
        <p:spPr>
          <a:xfrm>
            <a:off x="12536220" y="9309100"/>
            <a:ext cx="312015" cy="312343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b="1" sz="1400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Title &amp; Bullets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Shape 198"/>
          <p:cNvSpPr/>
          <p:nvPr>
            <p:ph type="title"/>
          </p:nvPr>
        </p:nvSpPr>
        <p:spPr>
          <a:xfrm>
            <a:off x="762000" y="203200"/>
            <a:ext cx="11480800" cy="2146300"/>
          </a:xfrm>
          <a:prstGeom prst="rect">
            <a:avLst/>
          </a:prstGeom>
        </p:spPr>
        <p:txBody>
          <a:bodyPr anchor="ctr"/>
          <a:lstStyle>
            <a:lvl1pPr algn="ctr">
              <a:lnSpc>
                <a:spcPct val="100000"/>
              </a:lnSpc>
              <a:spcBef>
                <a:spcPts val="0"/>
              </a:spcBef>
              <a:defRPr b="1" cap="none" sz="6400">
                <a:solidFill>
                  <a:srgbClr val="FFFFFF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99" name="Shape 199"/>
          <p:cNvSpPr/>
          <p:nvPr>
            <p:ph type="body" idx="1"/>
          </p:nvPr>
        </p:nvSpPr>
        <p:spPr>
          <a:xfrm>
            <a:off x="762000" y="2413000"/>
            <a:ext cx="11480800" cy="6362700"/>
          </a:xfrm>
          <a:prstGeom prst="rect">
            <a:avLst/>
          </a:prstGeom>
        </p:spPr>
        <p:txBody>
          <a:bodyPr anchor="ctr"/>
          <a:lstStyle>
            <a:lvl1pPr marL="406400" indent="-406400">
              <a:spcBef>
                <a:spcPts val="4200"/>
              </a:spcBef>
              <a:buClrTx/>
              <a:buSzPct val="75000"/>
              <a:buChar char="•"/>
              <a:defRPr>
                <a:solidFill>
                  <a:srgbClr val="EBEBEB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812800" indent="-406400">
              <a:spcBef>
                <a:spcPts val="4200"/>
              </a:spcBef>
              <a:buClrTx/>
              <a:buSzPct val="75000"/>
              <a:buChar char="•"/>
              <a:defRPr>
                <a:solidFill>
                  <a:srgbClr val="EBEBEB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1219200" indent="-406400">
              <a:spcBef>
                <a:spcPts val="4200"/>
              </a:spcBef>
              <a:buClrTx/>
              <a:buSzPct val="75000"/>
              <a:buChar char="•"/>
              <a:defRPr>
                <a:solidFill>
                  <a:srgbClr val="EBEBEB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1625600" indent="-406400">
              <a:spcBef>
                <a:spcPts val="4200"/>
              </a:spcBef>
              <a:buClrTx/>
              <a:buSzPct val="75000"/>
              <a:buChar char="•"/>
              <a:defRPr>
                <a:solidFill>
                  <a:srgbClr val="EBEBEB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2032000" indent="-406400">
              <a:spcBef>
                <a:spcPts val="4200"/>
              </a:spcBef>
              <a:buClrTx/>
              <a:buSzPct val="75000"/>
              <a:buChar char="•"/>
              <a:defRPr>
                <a:solidFill>
                  <a:srgbClr val="EBEBEB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00" name="Shape 200"/>
          <p:cNvSpPr/>
          <p:nvPr>
            <p:ph type="sldNum" sz="quarter" idx="2"/>
          </p:nvPr>
        </p:nvSpPr>
        <p:spPr>
          <a:xfrm>
            <a:off x="6311798" y="9258300"/>
            <a:ext cx="368504" cy="374600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1800">
                <a:solidFill>
                  <a:srgbClr val="EBEBE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Title &amp; Subtitle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/>
          <p:nvPr/>
        </p:nvSpPr>
        <p:spPr>
          <a:xfrm flipV="1">
            <a:off x="406400" y="6140894"/>
            <a:ext cx="12192000" cy="263"/>
          </a:xfrm>
          <a:prstGeom prst="line">
            <a:avLst/>
          </a:prstGeom>
          <a:ln w="38100">
            <a:solidFill>
              <a:srgbClr val="A6AAA9"/>
            </a:solidFill>
            <a:miter lim="400000"/>
          </a:ln>
        </p:spPr>
        <p:txBody>
          <a:bodyPr lIns="50800" tIns="50800" rIns="50800" bIns="50800" anchor="ctr"/>
          <a:lstStyle/>
          <a:p>
            <a:pPr defTabSz="457200">
              <a:spcBef>
                <a:spcPts val="0"/>
              </a:spcBef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34" name="Shape 34"/>
          <p:cNvSpPr/>
          <p:nvPr>
            <p:ph type="title"/>
          </p:nvPr>
        </p:nvSpPr>
        <p:spPr>
          <a:xfrm>
            <a:off x="406400" y="6426200"/>
            <a:ext cx="12192000" cy="2705100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defRPr sz="17000"/>
            </a:lvl1pPr>
          </a:lstStyle>
          <a:p>
            <a:pPr/>
            <a:r>
              <a:t>Title Text</a:t>
            </a:r>
          </a:p>
        </p:txBody>
      </p:sp>
      <p:sp>
        <p:nvSpPr>
          <p:cNvPr id="35" name="Shape 35"/>
          <p:cNvSpPr/>
          <p:nvPr>
            <p:ph type="body" sz="quarter" idx="1"/>
          </p:nvPr>
        </p:nvSpPr>
        <p:spPr>
          <a:xfrm>
            <a:off x="406400" y="4267200"/>
            <a:ext cx="12192000" cy="1803400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80000"/>
              </a:lnSpc>
              <a:spcBef>
                <a:spcPts val="2300"/>
              </a:spcBef>
              <a:buClrTx/>
              <a:buSzTx/>
              <a:buFontTx/>
              <a:buNone/>
              <a:defRPr cap="all" sz="5400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1pPr>
            <a:lvl2pPr marL="0" indent="228600">
              <a:lnSpc>
                <a:spcPct val="80000"/>
              </a:lnSpc>
              <a:spcBef>
                <a:spcPts val="2300"/>
              </a:spcBef>
              <a:buClrTx/>
              <a:buSzTx/>
              <a:buFontTx/>
              <a:buNone/>
              <a:defRPr cap="all" sz="5400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2pPr>
            <a:lvl3pPr marL="0" indent="457200">
              <a:lnSpc>
                <a:spcPct val="80000"/>
              </a:lnSpc>
              <a:spcBef>
                <a:spcPts val="2300"/>
              </a:spcBef>
              <a:buClrTx/>
              <a:buSzTx/>
              <a:buFontTx/>
              <a:buNone/>
              <a:defRPr cap="all" sz="5400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3pPr>
            <a:lvl4pPr marL="0" indent="685800">
              <a:lnSpc>
                <a:spcPct val="80000"/>
              </a:lnSpc>
              <a:spcBef>
                <a:spcPts val="2300"/>
              </a:spcBef>
              <a:buClrTx/>
              <a:buSzTx/>
              <a:buFontTx/>
              <a:buNone/>
              <a:defRPr cap="all" sz="5400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4pPr>
            <a:lvl5pPr marL="0" indent="914400">
              <a:lnSpc>
                <a:spcPct val="80000"/>
              </a:lnSpc>
              <a:spcBef>
                <a:spcPts val="2300"/>
              </a:spcBef>
              <a:buClrTx/>
              <a:buSzTx/>
              <a:buFontTx/>
              <a:buNone/>
              <a:defRPr cap="all" sz="5400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6" name="Shape 36"/>
          <p:cNvSpPr/>
          <p:nvPr>
            <p:ph type="sldNum" sz="quarter" idx="2"/>
          </p:nvPr>
        </p:nvSpPr>
        <p:spPr>
          <a:xfrm>
            <a:off x="12161859" y="419100"/>
            <a:ext cx="406898" cy="4572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Title - Center">
    <p:bg>
      <p:bgPr>
        <a:solidFill>
          <a:srgbClr val="22222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43"/>
          <p:cNvSpPr/>
          <p:nvPr>
            <p:ph type="title"/>
          </p:nvPr>
        </p:nvSpPr>
        <p:spPr>
          <a:xfrm>
            <a:off x="406400" y="4038600"/>
            <a:ext cx="12192000" cy="4521200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defRPr sz="17000"/>
            </a:lvl1pPr>
          </a:lstStyle>
          <a:p>
            <a:pPr/>
            <a:r>
              <a:t>Title Text</a:t>
            </a:r>
          </a:p>
        </p:txBody>
      </p:sp>
      <p:sp>
        <p:nvSpPr>
          <p:cNvPr id="44" name="Shape 44"/>
          <p:cNvSpPr/>
          <p:nvPr>
            <p:ph type="sldNum" sz="quarter" idx="2"/>
          </p:nvPr>
        </p:nvSpPr>
        <p:spPr>
          <a:xfrm>
            <a:off x="12194440" y="431800"/>
            <a:ext cx="406898" cy="4572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Photo - Vertical">
    <p:bg>
      <p:bgPr>
        <a:solidFill>
          <a:srgbClr val="22222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/>
          <p:nvPr/>
        </p:nvSpPr>
        <p:spPr>
          <a:xfrm flipV="1">
            <a:off x="5892800" y="6141012"/>
            <a:ext cx="6705600" cy="145"/>
          </a:xfrm>
          <a:prstGeom prst="line">
            <a:avLst/>
          </a:prstGeom>
          <a:ln w="38100">
            <a:solidFill>
              <a:srgbClr val="A6AAA9"/>
            </a:solidFill>
            <a:miter lim="400000"/>
          </a:ln>
        </p:spPr>
        <p:txBody>
          <a:bodyPr lIns="50800" tIns="50800" rIns="50800" bIns="50800" anchor="ctr"/>
          <a:lstStyle/>
          <a:p>
            <a:pPr defTabSz="457200">
              <a:spcBef>
                <a:spcPts val="0"/>
              </a:spcBef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52" name="Shape 52"/>
          <p:cNvSpPr/>
          <p:nvPr>
            <p:ph type="pic" idx="13"/>
          </p:nvPr>
        </p:nvSpPr>
        <p:spPr>
          <a:xfrm>
            <a:off x="0" y="0"/>
            <a:ext cx="5486400" cy="97536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53" name="Shape 53"/>
          <p:cNvSpPr/>
          <p:nvPr>
            <p:ph type="title"/>
          </p:nvPr>
        </p:nvSpPr>
        <p:spPr>
          <a:xfrm>
            <a:off x="5892800" y="6426200"/>
            <a:ext cx="6705600" cy="2705100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defRPr sz="17000"/>
            </a:lvl1pPr>
          </a:lstStyle>
          <a:p>
            <a:pPr/>
            <a:r>
              <a:t>Title Text</a:t>
            </a:r>
          </a:p>
        </p:txBody>
      </p:sp>
      <p:sp>
        <p:nvSpPr>
          <p:cNvPr id="54" name="Shape 54"/>
          <p:cNvSpPr/>
          <p:nvPr>
            <p:ph type="body" sz="quarter" idx="1"/>
          </p:nvPr>
        </p:nvSpPr>
        <p:spPr>
          <a:xfrm>
            <a:off x="5892800" y="4267200"/>
            <a:ext cx="6705600" cy="1803400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80000"/>
              </a:lnSpc>
              <a:spcBef>
                <a:spcPts val="2300"/>
              </a:spcBef>
              <a:buClrTx/>
              <a:buSzTx/>
              <a:buFontTx/>
              <a:buNone/>
              <a:defRPr cap="all" sz="5400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1pPr>
            <a:lvl2pPr marL="0" indent="228600">
              <a:lnSpc>
                <a:spcPct val="80000"/>
              </a:lnSpc>
              <a:spcBef>
                <a:spcPts val="2300"/>
              </a:spcBef>
              <a:buClrTx/>
              <a:buSzTx/>
              <a:buFontTx/>
              <a:buNone/>
              <a:defRPr cap="all" sz="5400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2pPr>
            <a:lvl3pPr marL="0" indent="457200">
              <a:lnSpc>
                <a:spcPct val="80000"/>
              </a:lnSpc>
              <a:spcBef>
                <a:spcPts val="2300"/>
              </a:spcBef>
              <a:buClrTx/>
              <a:buSzTx/>
              <a:buFontTx/>
              <a:buNone/>
              <a:defRPr cap="all" sz="5400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3pPr>
            <a:lvl4pPr marL="0" indent="685800">
              <a:lnSpc>
                <a:spcPct val="80000"/>
              </a:lnSpc>
              <a:spcBef>
                <a:spcPts val="2300"/>
              </a:spcBef>
              <a:buClrTx/>
              <a:buSzTx/>
              <a:buFontTx/>
              <a:buNone/>
              <a:defRPr cap="all" sz="5400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4pPr>
            <a:lvl5pPr marL="0" indent="914400">
              <a:lnSpc>
                <a:spcPct val="80000"/>
              </a:lnSpc>
              <a:spcBef>
                <a:spcPts val="2300"/>
              </a:spcBef>
              <a:buClrTx/>
              <a:buSzTx/>
              <a:buFontTx/>
              <a:buNone/>
              <a:defRPr cap="all" sz="5400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5" name="Shape 55"/>
          <p:cNvSpPr/>
          <p:nvPr>
            <p:ph type="sldNum" sz="quarter" idx="2"/>
          </p:nvPr>
        </p:nvSpPr>
        <p:spPr>
          <a:xfrm>
            <a:off x="12194440" y="431800"/>
            <a:ext cx="406898" cy="4572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62"/>
          <p:cNvSpPr/>
          <p:nvPr>
            <p:ph type="body" sz="quarter" idx="13"/>
          </p:nvPr>
        </p:nvSpPr>
        <p:spPr>
          <a:xfrm>
            <a:off x="406400" y="457200"/>
            <a:ext cx="11176000" cy="457200"/>
          </a:xfrm>
          <a:prstGeom prst="rect">
            <a:avLst/>
          </a:prstGeom>
        </p:spPr>
        <p:txBody>
          <a:bodyPr anchor="b">
            <a:spAutoFit/>
          </a:bodyPr>
          <a:lstStyle>
            <a:lvl1pPr marL="0" indent="0" defTabSz="457200">
              <a:lnSpc>
                <a:spcPct val="80000"/>
              </a:lnSpc>
              <a:spcBef>
                <a:spcPts val="0"/>
              </a:spcBef>
              <a:buClrTx/>
              <a:buSzTx/>
              <a:buFontTx/>
              <a:buNone/>
              <a:defRPr cap="all" spc="120" sz="2400">
                <a:latin typeface="DIN Alternate"/>
                <a:ea typeface="DIN Alternate"/>
                <a:cs typeface="DIN Alternate"/>
                <a:sym typeface="DIN Alternate"/>
              </a:defRPr>
            </a:lvl1pPr>
          </a:lstStyle>
          <a:p>
            <a:pPr/>
            <a:r>
              <a:t>Text</a:t>
            </a:r>
          </a:p>
        </p:txBody>
      </p:sp>
      <p:sp>
        <p:nvSpPr>
          <p:cNvPr id="63" name="Shape 63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4" name="Shape 64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">
    <p:bg>
      <p:bgPr>
        <a:solidFill>
          <a:srgbClr val="22222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/>
          <p:nvPr>
            <p:ph type="body" sz="quarter" idx="13"/>
          </p:nvPr>
        </p:nvSpPr>
        <p:spPr>
          <a:xfrm>
            <a:off x="406400" y="457200"/>
            <a:ext cx="11176000" cy="457200"/>
          </a:xfrm>
          <a:prstGeom prst="rect">
            <a:avLst/>
          </a:prstGeom>
        </p:spPr>
        <p:txBody>
          <a:bodyPr anchor="b">
            <a:spAutoFit/>
          </a:bodyPr>
          <a:lstStyle>
            <a:lvl1pPr marL="0" indent="0" defTabSz="457200">
              <a:lnSpc>
                <a:spcPct val="80000"/>
              </a:lnSpc>
              <a:spcBef>
                <a:spcPts val="0"/>
              </a:spcBef>
              <a:buClrTx/>
              <a:buSzTx/>
              <a:buFontTx/>
              <a:buNone/>
              <a:defRPr cap="all" spc="120" sz="2400">
                <a:latin typeface="DIN Alternate"/>
                <a:ea typeface="DIN Alternate"/>
                <a:cs typeface="DIN Alternate"/>
                <a:sym typeface="DIN Alternate"/>
              </a:defRPr>
            </a:lvl1pPr>
          </a:lstStyle>
          <a:p>
            <a:pPr/>
            <a:r>
              <a:t>Text</a:t>
            </a:r>
          </a:p>
        </p:txBody>
      </p:sp>
      <p:sp>
        <p:nvSpPr>
          <p:cNvPr id="72" name="Shape 72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73" name="Shape 73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Clr>
                <a:schemeClr val="accent1"/>
              </a:buClr>
              <a:buChar char="▸"/>
            </a:lvl1pPr>
            <a:lvl2pPr>
              <a:buClr>
                <a:schemeClr val="accent1"/>
              </a:buClr>
              <a:buChar char="▸"/>
            </a:lvl2pPr>
            <a:lvl3pPr>
              <a:buClr>
                <a:schemeClr val="accent1"/>
              </a:buClr>
              <a:buChar char="▸"/>
            </a:lvl3pPr>
            <a:lvl4pPr>
              <a:buClr>
                <a:schemeClr val="accent1"/>
              </a:buClr>
              <a:buChar char="▸"/>
            </a:lvl4pPr>
            <a:lvl5pPr>
              <a:buClr>
                <a:schemeClr val="accent1"/>
              </a:buClr>
              <a:buChar char="▸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4" name="Shape 74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hape 81"/>
          <p:cNvSpPr/>
          <p:nvPr>
            <p:ph type="body" sz="quarter" idx="13"/>
          </p:nvPr>
        </p:nvSpPr>
        <p:spPr>
          <a:xfrm>
            <a:off x="406400" y="457200"/>
            <a:ext cx="11176000" cy="457200"/>
          </a:xfrm>
          <a:prstGeom prst="rect">
            <a:avLst/>
          </a:prstGeom>
        </p:spPr>
        <p:txBody>
          <a:bodyPr anchor="b">
            <a:spAutoFit/>
          </a:bodyPr>
          <a:lstStyle>
            <a:lvl1pPr marL="0" indent="0" defTabSz="457200">
              <a:lnSpc>
                <a:spcPct val="80000"/>
              </a:lnSpc>
              <a:spcBef>
                <a:spcPts val="0"/>
              </a:spcBef>
              <a:buClrTx/>
              <a:buSzTx/>
              <a:buFontTx/>
              <a:buNone/>
              <a:defRPr cap="all" spc="120" sz="2400">
                <a:latin typeface="DIN Alternate"/>
                <a:ea typeface="DIN Alternate"/>
                <a:cs typeface="DIN Alternate"/>
                <a:sym typeface="DIN Alternate"/>
              </a:defRPr>
            </a:lvl1pPr>
          </a:lstStyle>
          <a:p>
            <a:pPr/>
            <a:r>
              <a:t>Text</a:t>
            </a:r>
          </a:p>
        </p:txBody>
      </p:sp>
      <p:sp>
        <p:nvSpPr>
          <p:cNvPr id="82" name="Shape 82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83" name="Shape 83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Clr>
                <a:schemeClr val="accent1"/>
              </a:buClr>
              <a:buChar char="▸"/>
            </a:lvl1pPr>
            <a:lvl2pPr>
              <a:buClr>
                <a:schemeClr val="accent1"/>
              </a:buClr>
              <a:buChar char="▸"/>
            </a:lvl2pPr>
            <a:lvl3pPr>
              <a:buClr>
                <a:schemeClr val="accent1"/>
              </a:buClr>
              <a:buChar char="▸"/>
            </a:lvl3pPr>
            <a:lvl4pPr>
              <a:buClr>
                <a:schemeClr val="accent1"/>
              </a:buClr>
              <a:buChar char="▸"/>
            </a:lvl4pPr>
            <a:lvl5pPr>
              <a:buClr>
                <a:schemeClr val="accent1"/>
              </a:buClr>
              <a:buChar char="▸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4" name="Shape 84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, Bullets &amp; Photo">
    <p:bg>
      <p:bgPr>
        <a:solidFill>
          <a:srgbClr val="22222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/>
          <p:nvPr>
            <p:ph type="body" sz="quarter" idx="13"/>
          </p:nvPr>
        </p:nvSpPr>
        <p:spPr>
          <a:xfrm>
            <a:off x="406400" y="457200"/>
            <a:ext cx="11176000" cy="457200"/>
          </a:xfrm>
          <a:prstGeom prst="rect">
            <a:avLst/>
          </a:prstGeom>
        </p:spPr>
        <p:txBody>
          <a:bodyPr anchor="b">
            <a:spAutoFit/>
          </a:bodyPr>
          <a:lstStyle>
            <a:lvl1pPr marL="0" indent="0" defTabSz="457200">
              <a:lnSpc>
                <a:spcPct val="80000"/>
              </a:lnSpc>
              <a:spcBef>
                <a:spcPts val="0"/>
              </a:spcBef>
              <a:buClrTx/>
              <a:buSzTx/>
              <a:buFontTx/>
              <a:buNone/>
              <a:defRPr cap="all" spc="120" sz="2400">
                <a:latin typeface="DIN Alternate"/>
                <a:ea typeface="DIN Alternate"/>
                <a:cs typeface="DIN Alternate"/>
                <a:sym typeface="DIN Alternate"/>
              </a:defRPr>
            </a:lvl1pPr>
          </a:lstStyle>
          <a:p>
            <a:pPr/>
            <a:r>
              <a:t>Text</a:t>
            </a:r>
          </a:p>
        </p:txBody>
      </p:sp>
      <p:sp>
        <p:nvSpPr>
          <p:cNvPr id="92" name="Shape 92"/>
          <p:cNvSpPr/>
          <p:nvPr>
            <p:ph type="pic" sz="half" idx="14"/>
          </p:nvPr>
        </p:nvSpPr>
        <p:spPr>
          <a:xfrm>
            <a:off x="7112000" y="1536700"/>
            <a:ext cx="5486400" cy="7797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93" name="Shape 93"/>
          <p:cNvSpPr/>
          <p:nvPr>
            <p:ph type="title"/>
          </p:nvPr>
        </p:nvSpPr>
        <p:spPr>
          <a:xfrm>
            <a:off x="406400" y="1536700"/>
            <a:ext cx="6299200" cy="7239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94" name="Shape 94"/>
          <p:cNvSpPr/>
          <p:nvPr>
            <p:ph type="body" sz="half" idx="1"/>
          </p:nvPr>
        </p:nvSpPr>
        <p:spPr>
          <a:xfrm>
            <a:off x="406400" y="2743200"/>
            <a:ext cx="6299200" cy="6108700"/>
          </a:xfrm>
          <a:prstGeom prst="rect">
            <a:avLst/>
          </a:prstGeom>
        </p:spPr>
        <p:txBody>
          <a:bodyPr/>
          <a:lstStyle>
            <a:lvl1pPr>
              <a:buClr>
                <a:schemeClr val="accent1"/>
              </a:buClr>
              <a:buChar char="▸"/>
              <a:defRPr sz="2800"/>
            </a:lvl1pPr>
            <a:lvl2pPr>
              <a:buClr>
                <a:schemeClr val="accent1"/>
              </a:buClr>
              <a:buChar char="▸"/>
              <a:defRPr sz="2800"/>
            </a:lvl2pPr>
            <a:lvl3pPr>
              <a:buClr>
                <a:schemeClr val="accent1"/>
              </a:buClr>
              <a:buChar char="▸"/>
              <a:defRPr sz="2800"/>
            </a:lvl3pPr>
            <a:lvl4pPr>
              <a:buClr>
                <a:schemeClr val="accent1"/>
              </a:buClr>
              <a:buChar char="▸"/>
              <a:defRPr sz="2800"/>
            </a:lvl4pPr>
            <a:lvl5pPr>
              <a:buClr>
                <a:schemeClr val="accent1"/>
              </a:buClr>
              <a:buChar char="▸"/>
              <a:defRPr sz="2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5" name="Shape 95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Relationship Id="rId17" Type="http://schemas.openxmlformats.org/officeDocument/2006/relationships/slideLayout" Target="../slideLayouts/slideLayout16.xml"/><Relationship Id="rId18" Type="http://schemas.openxmlformats.org/officeDocument/2006/relationships/slideLayout" Target="../slideLayouts/slideLayout17.xml"/><Relationship Id="rId19" Type="http://schemas.openxmlformats.org/officeDocument/2006/relationships/slideLayout" Target="../slideLayouts/slideLayout18.xml"/><Relationship Id="rId20" Type="http://schemas.openxmlformats.org/officeDocument/2006/relationships/slideLayout" Target="../slideLayouts/slideLayout19.xml"/><Relationship Id="rId21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1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/>
        </p:nvSpPr>
        <p:spPr>
          <a:xfrm flipV="1">
            <a:off x="406400" y="993160"/>
            <a:ext cx="12192000" cy="263"/>
          </a:xfrm>
          <a:prstGeom prst="line">
            <a:avLst/>
          </a:prstGeom>
          <a:ln w="25400">
            <a:solidFill>
              <a:srgbClr val="A6AAA9"/>
            </a:solidFill>
            <a:miter lim="400000"/>
          </a:ln>
        </p:spPr>
        <p:txBody>
          <a:bodyPr lIns="50800" tIns="50800" rIns="50800" bIns="50800" anchor="ctr"/>
          <a:lstStyle/>
          <a:p>
            <a:pPr defTabSz="457200">
              <a:spcBef>
                <a:spcPts val="0"/>
              </a:spcBef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3" name="Shape 3"/>
          <p:cNvSpPr/>
          <p:nvPr>
            <p:ph type="title"/>
          </p:nvPr>
        </p:nvSpPr>
        <p:spPr>
          <a:xfrm>
            <a:off x="406400" y="1536700"/>
            <a:ext cx="12192000" cy="723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4" name="Shape 4"/>
          <p:cNvSpPr/>
          <p:nvPr>
            <p:ph type="body" idx="1"/>
          </p:nvPr>
        </p:nvSpPr>
        <p:spPr>
          <a:xfrm>
            <a:off x="406400" y="2743200"/>
            <a:ext cx="12192000" cy="6108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" name="Shape 5"/>
          <p:cNvSpPr/>
          <p:nvPr>
            <p:ph type="sldNum" sz="quarter" idx="2"/>
          </p:nvPr>
        </p:nvSpPr>
        <p:spPr>
          <a:xfrm>
            <a:off x="12186622" y="431800"/>
            <a:ext cx="406897" cy="4572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 algn="r">
              <a:lnSpc>
                <a:spcPct val="80000"/>
              </a:lnSpc>
              <a:spcBef>
                <a:spcPts val="0"/>
              </a:spcBef>
              <a:defRPr sz="2400">
                <a:latin typeface="DIN Alternate"/>
                <a:ea typeface="DIN Alternate"/>
                <a:cs typeface="DIN Alternate"/>
                <a:sym typeface="DIN Alternate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</p:sldLayoutIdLst>
  <p:transition xmlns:p14="http://schemas.microsoft.com/office/powerpoint/2010/main" spd="med" advClick="1"/>
  <p:txStyles>
    <p:titleStyle>
      <a:lvl1pPr marL="0" marR="0" indent="0" algn="l" defTabSz="584200" rtl="0" latinLnBrk="0">
        <a:lnSpc>
          <a:spcPct val="80000"/>
        </a:lnSpc>
        <a:spcBef>
          <a:spcPts val="280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6000" u="none">
          <a:ln>
            <a:noFill/>
          </a:ln>
          <a:solidFill>
            <a:schemeClr val="accent1"/>
          </a:solidFill>
          <a:uFillTx/>
          <a:latin typeface="+mn-lt"/>
          <a:ea typeface="+mn-ea"/>
          <a:cs typeface="+mn-cs"/>
          <a:sym typeface="DIN Condensed"/>
        </a:defRPr>
      </a:lvl1pPr>
      <a:lvl2pPr marL="0" marR="0" indent="228600" algn="l" defTabSz="584200" rtl="0" latinLnBrk="0">
        <a:lnSpc>
          <a:spcPct val="80000"/>
        </a:lnSpc>
        <a:spcBef>
          <a:spcPts val="280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6000" u="none">
          <a:ln>
            <a:noFill/>
          </a:ln>
          <a:solidFill>
            <a:schemeClr val="accent1"/>
          </a:solidFill>
          <a:uFillTx/>
          <a:latin typeface="+mn-lt"/>
          <a:ea typeface="+mn-ea"/>
          <a:cs typeface="+mn-cs"/>
          <a:sym typeface="DIN Condensed"/>
        </a:defRPr>
      </a:lvl2pPr>
      <a:lvl3pPr marL="0" marR="0" indent="457200" algn="l" defTabSz="584200" rtl="0" latinLnBrk="0">
        <a:lnSpc>
          <a:spcPct val="80000"/>
        </a:lnSpc>
        <a:spcBef>
          <a:spcPts val="280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6000" u="none">
          <a:ln>
            <a:noFill/>
          </a:ln>
          <a:solidFill>
            <a:schemeClr val="accent1"/>
          </a:solidFill>
          <a:uFillTx/>
          <a:latin typeface="+mn-lt"/>
          <a:ea typeface="+mn-ea"/>
          <a:cs typeface="+mn-cs"/>
          <a:sym typeface="DIN Condensed"/>
        </a:defRPr>
      </a:lvl3pPr>
      <a:lvl4pPr marL="0" marR="0" indent="685800" algn="l" defTabSz="584200" rtl="0" latinLnBrk="0">
        <a:lnSpc>
          <a:spcPct val="80000"/>
        </a:lnSpc>
        <a:spcBef>
          <a:spcPts val="280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6000" u="none">
          <a:ln>
            <a:noFill/>
          </a:ln>
          <a:solidFill>
            <a:schemeClr val="accent1"/>
          </a:solidFill>
          <a:uFillTx/>
          <a:latin typeface="+mn-lt"/>
          <a:ea typeface="+mn-ea"/>
          <a:cs typeface="+mn-cs"/>
          <a:sym typeface="DIN Condensed"/>
        </a:defRPr>
      </a:lvl4pPr>
      <a:lvl5pPr marL="0" marR="0" indent="914400" algn="l" defTabSz="584200" rtl="0" latinLnBrk="0">
        <a:lnSpc>
          <a:spcPct val="80000"/>
        </a:lnSpc>
        <a:spcBef>
          <a:spcPts val="280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6000" u="none">
          <a:ln>
            <a:noFill/>
          </a:ln>
          <a:solidFill>
            <a:schemeClr val="accent1"/>
          </a:solidFill>
          <a:uFillTx/>
          <a:latin typeface="+mn-lt"/>
          <a:ea typeface="+mn-ea"/>
          <a:cs typeface="+mn-cs"/>
          <a:sym typeface="DIN Condensed"/>
        </a:defRPr>
      </a:lvl5pPr>
      <a:lvl6pPr marL="0" marR="0" indent="1143000" algn="l" defTabSz="584200" rtl="0" latinLnBrk="0">
        <a:lnSpc>
          <a:spcPct val="80000"/>
        </a:lnSpc>
        <a:spcBef>
          <a:spcPts val="280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6000" u="none">
          <a:ln>
            <a:noFill/>
          </a:ln>
          <a:solidFill>
            <a:schemeClr val="accent1"/>
          </a:solidFill>
          <a:uFillTx/>
          <a:latin typeface="+mn-lt"/>
          <a:ea typeface="+mn-ea"/>
          <a:cs typeface="+mn-cs"/>
          <a:sym typeface="DIN Condensed"/>
        </a:defRPr>
      </a:lvl6pPr>
      <a:lvl7pPr marL="0" marR="0" indent="1371600" algn="l" defTabSz="584200" rtl="0" latinLnBrk="0">
        <a:lnSpc>
          <a:spcPct val="80000"/>
        </a:lnSpc>
        <a:spcBef>
          <a:spcPts val="280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6000" u="none">
          <a:ln>
            <a:noFill/>
          </a:ln>
          <a:solidFill>
            <a:schemeClr val="accent1"/>
          </a:solidFill>
          <a:uFillTx/>
          <a:latin typeface="+mn-lt"/>
          <a:ea typeface="+mn-ea"/>
          <a:cs typeface="+mn-cs"/>
          <a:sym typeface="DIN Condensed"/>
        </a:defRPr>
      </a:lvl7pPr>
      <a:lvl8pPr marL="0" marR="0" indent="1600200" algn="l" defTabSz="584200" rtl="0" latinLnBrk="0">
        <a:lnSpc>
          <a:spcPct val="80000"/>
        </a:lnSpc>
        <a:spcBef>
          <a:spcPts val="280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6000" u="none">
          <a:ln>
            <a:noFill/>
          </a:ln>
          <a:solidFill>
            <a:schemeClr val="accent1"/>
          </a:solidFill>
          <a:uFillTx/>
          <a:latin typeface="+mn-lt"/>
          <a:ea typeface="+mn-ea"/>
          <a:cs typeface="+mn-cs"/>
          <a:sym typeface="DIN Condensed"/>
        </a:defRPr>
      </a:lvl8pPr>
      <a:lvl9pPr marL="0" marR="0" indent="1828800" algn="l" defTabSz="584200" rtl="0" latinLnBrk="0">
        <a:lnSpc>
          <a:spcPct val="80000"/>
        </a:lnSpc>
        <a:spcBef>
          <a:spcPts val="280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6000" u="none">
          <a:ln>
            <a:noFill/>
          </a:ln>
          <a:solidFill>
            <a:schemeClr val="accent1"/>
          </a:solidFill>
          <a:uFillTx/>
          <a:latin typeface="+mn-lt"/>
          <a:ea typeface="+mn-ea"/>
          <a:cs typeface="+mn-cs"/>
          <a:sym typeface="DIN Condensed"/>
        </a:defRPr>
      </a:lvl9pPr>
    </p:titleStyle>
    <p:bodyStyle>
      <a:lvl1pPr marL="444500" marR="0" indent="-444500" algn="l" defTabSz="584200" latinLnBrk="0">
        <a:lnSpc>
          <a:spcPct val="100000"/>
        </a:lnSpc>
        <a:spcBef>
          <a:spcPts val="2800"/>
        </a:spcBef>
        <a:spcAft>
          <a:spcPts val="0"/>
        </a:spcAft>
        <a:buClr>
          <a:schemeClr val="accent1">
            <a:satOff val="-4060"/>
          </a:schemeClr>
        </a:buClr>
        <a:buSzPct val="104999"/>
        <a:buFont typeface="Avenir Next"/>
        <a:buChar char="‣"/>
        <a:tabLst/>
        <a:defRPr b="0" baseline="0" cap="none" i="0" spc="0" strike="noStrike" sz="3400" u="none">
          <a:ln>
            <a:noFill/>
          </a:ln>
          <a:solidFill>
            <a:srgbClr val="838787"/>
          </a:solidFill>
          <a:uFillTx/>
          <a:latin typeface="Avenir Next Medium"/>
          <a:ea typeface="Avenir Next Medium"/>
          <a:cs typeface="Avenir Next Medium"/>
          <a:sym typeface="Avenir Next Medium"/>
        </a:defRPr>
      </a:lvl1pPr>
      <a:lvl2pPr marL="889000" marR="0" indent="-444500" algn="l" defTabSz="584200" latinLnBrk="0">
        <a:lnSpc>
          <a:spcPct val="100000"/>
        </a:lnSpc>
        <a:spcBef>
          <a:spcPts val="2800"/>
        </a:spcBef>
        <a:spcAft>
          <a:spcPts val="0"/>
        </a:spcAft>
        <a:buClr>
          <a:schemeClr val="accent1">
            <a:satOff val="-4060"/>
          </a:schemeClr>
        </a:buClr>
        <a:buSzPct val="104999"/>
        <a:buFont typeface="Avenir Next"/>
        <a:buChar char="‣"/>
        <a:tabLst/>
        <a:defRPr b="0" baseline="0" cap="none" i="0" spc="0" strike="noStrike" sz="3400" u="none">
          <a:ln>
            <a:noFill/>
          </a:ln>
          <a:solidFill>
            <a:srgbClr val="838787"/>
          </a:solidFill>
          <a:uFillTx/>
          <a:latin typeface="Avenir Next Medium"/>
          <a:ea typeface="Avenir Next Medium"/>
          <a:cs typeface="Avenir Next Medium"/>
          <a:sym typeface="Avenir Next Medium"/>
        </a:defRPr>
      </a:lvl2pPr>
      <a:lvl3pPr marL="1333500" marR="0" indent="-444500" algn="l" defTabSz="584200" latinLnBrk="0">
        <a:lnSpc>
          <a:spcPct val="100000"/>
        </a:lnSpc>
        <a:spcBef>
          <a:spcPts val="2800"/>
        </a:spcBef>
        <a:spcAft>
          <a:spcPts val="0"/>
        </a:spcAft>
        <a:buClr>
          <a:schemeClr val="accent1">
            <a:satOff val="-4060"/>
          </a:schemeClr>
        </a:buClr>
        <a:buSzPct val="104999"/>
        <a:buFont typeface="Avenir Next"/>
        <a:buChar char="‣"/>
        <a:tabLst/>
        <a:defRPr b="0" baseline="0" cap="none" i="0" spc="0" strike="noStrike" sz="3400" u="none">
          <a:ln>
            <a:noFill/>
          </a:ln>
          <a:solidFill>
            <a:srgbClr val="838787"/>
          </a:solidFill>
          <a:uFillTx/>
          <a:latin typeface="Avenir Next Medium"/>
          <a:ea typeface="Avenir Next Medium"/>
          <a:cs typeface="Avenir Next Medium"/>
          <a:sym typeface="Avenir Next Medium"/>
        </a:defRPr>
      </a:lvl3pPr>
      <a:lvl4pPr marL="1778000" marR="0" indent="-444500" algn="l" defTabSz="584200" latinLnBrk="0">
        <a:lnSpc>
          <a:spcPct val="100000"/>
        </a:lnSpc>
        <a:spcBef>
          <a:spcPts val="2800"/>
        </a:spcBef>
        <a:spcAft>
          <a:spcPts val="0"/>
        </a:spcAft>
        <a:buClr>
          <a:schemeClr val="accent1">
            <a:satOff val="-4060"/>
          </a:schemeClr>
        </a:buClr>
        <a:buSzPct val="104999"/>
        <a:buFont typeface="Avenir Next"/>
        <a:buChar char="‣"/>
        <a:tabLst/>
        <a:defRPr b="0" baseline="0" cap="none" i="0" spc="0" strike="noStrike" sz="3400" u="none">
          <a:ln>
            <a:noFill/>
          </a:ln>
          <a:solidFill>
            <a:srgbClr val="838787"/>
          </a:solidFill>
          <a:uFillTx/>
          <a:latin typeface="Avenir Next Medium"/>
          <a:ea typeface="Avenir Next Medium"/>
          <a:cs typeface="Avenir Next Medium"/>
          <a:sym typeface="Avenir Next Medium"/>
        </a:defRPr>
      </a:lvl4pPr>
      <a:lvl5pPr marL="2222500" marR="0" indent="-444500" algn="l" defTabSz="584200" latinLnBrk="0">
        <a:lnSpc>
          <a:spcPct val="100000"/>
        </a:lnSpc>
        <a:spcBef>
          <a:spcPts val="2800"/>
        </a:spcBef>
        <a:spcAft>
          <a:spcPts val="0"/>
        </a:spcAft>
        <a:buClr>
          <a:schemeClr val="accent1">
            <a:satOff val="-4060"/>
          </a:schemeClr>
        </a:buClr>
        <a:buSzPct val="104999"/>
        <a:buFont typeface="Avenir Next"/>
        <a:buChar char="‣"/>
        <a:tabLst/>
        <a:defRPr b="0" baseline="0" cap="none" i="0" spc="0" strike="noStrike" sz="3400" u="none">
          <a:ln>
            <a:noFill/>
          </a:ln>
          <a:solidFill>
            <a:srgbClr val="838787"/>
          </a:solidFill>
          <a:uFillTx/>
          <a:latin typeface="Avenir Next Medium"/>
          <a:ea typeface="Avenir Next Medium"/>
          <a:cs typeface="Avenir Next Medium"/>
          <a:sym typeface="Avenir Next Medium"/>
        </a:defRPr>
      </a:lvl5pPr>
      <a:lvl6pPr marL="2667000" marR="0" indent="-444500" algn="l" defTabSz="584200" latinLnBrk="0">
        <a:lnSpc>
          <a:spcPct val="100000"/>
        </a:lnSpc>
        <a:spcBef>
          <a:spcPts val="2800"/>
        </a:spcBef>
        <a:spcAft>
          <a:spcPts val="0"/>
        </a:spcAft>
        <a:buClr>
          <a:schemeClr val="accent1">
            <a:satOff val="-4060"/>
          </a:schemeClr>
        </a:buClr>
        <a:buSzPct val="104999"/>
        <a:buFont typeface="Avenir Next"/>
        <a:buChar char="‣"/>
        <a:tabLst/>
        <a:defRPr b="0" baseline="0" cap="none" i="0" spc="0" strike="noStrike" sz="3400" u="none">
          <a:ln>
            <a:noFill/>
          </a:ln>
          <a:solidFill>
            <a:srgbClr val="838787"/>
          </a:solidFill>
          <a:uFillTx/>
          <a:latin typeface="Avenir Next Medium"/>
          <a:ea typeface="Avenir Next Medium"/>
          <a:cs typeface="Avenir Next Medium"/>
          <a:sym typeface="Avenir Next Medium"/>
        </a:defRPr>
      </a:lvl6pPr>
      <a:lvl7pPr marL="3111500" marR="0" indent="-444500" algn="l" defTabSz="584200" latinLnBrk="0">
        <a:lnSpc>
          <a:spcPct val="100000"/>
        </a:lnSpc>
        <a:spcBef>
          <a:spcPts val="2800"/>
        </a:spcBef>
        <a:spcAft>
          <a:spcPts val="0"/>
        </a:spcAft>
        <a:buClr>
          <a:schemeClr val="accent1">
            <a:satOff val="-4060"/>
          </a:schemeClr>
        </a:buClr>
        <a:buSzPct val="104999"/>
        <a:buFont typeface="Avenir Next"/>
        <a:buChar char="‣"/>
        <a:tabLst/>
        <a:defRPr b="0" baseline="0" cap="none" i="0" spc="0" strike="noStrike" sz="3400" u="none">
          <a:ln>
            <a:noFill/>
          </a:ln>
          <a:solidFill>
            <a:srgbClr val="838787"/>
          </a:solidFill>
          <a:uFillTx/>
          <a:latin typeface="Avenir Next Medium"/>
          <a:ea typeface="Avenir Next Medium"/>
          <a:cs typeface="Avenir Next Medium"/>
          <a:sym typeface="Avenir Next Medium"/>
        </a:defRPr>
      </a:lvl7pPr>
      <a:lvl8pPr marL="3556000" marR="0" indent="-444500" algn="l" defTabSz="584200" latinLnBrk="0">
        <a:lnSpc>
          <a:spcPct val="100000"/>
        </a:lnSpc>
        <a:spcBef>
          <a:spcPts val="2800"/>
        </a:spcBef>
        <a:spcAft>
          <a:spcPts val="0"/>
        </a:spcAft>
        <a:buClr>
          <a:schemeClr val="accent1">
            <a:satOff val="-4060"/>
          </a:schemeClr>
        </a:buClr>
        <a:buSzPct val="104999"/>
        <a:buFont typeface="Avenir Next"/>
        <a:buChar char="‣"/>
        <a:tabLst/>
        <a:defRPr b="0" baseline="0" cap="none" i="0" spc="0" strike="noStrike" sz="3400" u="none">
          <a:ln>
            <a:noFill/>
          </a:ln>
          <a:solidFill>
            <a:srgbClr val="838787"/>
          </a:solidFill>
          <a:uFillTx/>
          <a:latin typeface="Avenir Next Medium"/>
          <a:ea typeface="Avenir Next Medium"/>
          <a:cs typeface="Avenir Next Medium"/>
          <a:sym typeface="Avenir Next Medium"/>
        </a:defRPr>
      </a:lvl8pPr>
      <a:lvl9pPr marL="4000500" marR="0" indent="-444500" algn="l" defTabSz="584200" latinLnBrk="0">
        <a:lnSpc>
          <a:spcPct val="100000"/>
        </a:lnSpc>
        <a:spcBef>
          <a:spcPts val="2800"/>
        </a:spcBef>
        <a:spcAft>
          <a:spcPts val="0"/>
        </a:spcAft>
        <a:buClr>
          <a:schemeClr val="accent1">
            <a:satOff val="-4060"/>
          </a:schemeClr>
        </a:buClr>
        <a:buSzPct val="104999"/>
        <a:buFont typeface="Avenir Next"/>
        <a:buChar char="‣"/>
        <a:tabLst/>
        <a:defRPr b="0" baseline="0" cap="none" i="0" spc="0" strike="noStrike" sz="3400" u="none">
          <a:ln>
            <a:noFill/>
          </a:ln>
          <a:solidFill>
            <a:srgbClr val="838787"/>
          </a:solidFill>
          <a:uFillTx/>
          <a:latin typeface="Avenir Next Medium"/>
          <a:ea typeface="Avenir Next Medium"/>
          <a:cs typeface="Avenir Next Medium"/>
          <a:sym typeface="Avenir Next Medium"/>
        </a:defRPr>
      </a:lvl9pPr>
    </p:bodyStyle>
    <p:otherStyle>
      <a:lvl1pPr marL="0" marR="0" indent="0" algn="r" defTabSz="58420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1pPr>
      <a:lvl2pPr marL="0" marR="0" indent="228600" algn="r" defTabSz="58420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2pPr>
      <a:lvl3pPr marL="0" marR="0" indent="457200" algn="r" defTabSz="58420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3pPr>
      <a:lvl4pPr marL="0" marR="0" indent="685800" algn="r" defTabSz="58420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4pPr>
      <a:lvl5pPr marL="0" marR="0" indent="914400" algn="r" defTabSz="58420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5pPr>
      <a:lvl6pPr marL="0" marR="0" indent="1143000" algn="r" defTabSz="58420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6pPr>
      <a:lvl7pPr marL="0" marR="0" indent="1371600" algn="r" defTabSz="58420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7pPr>
      <a:lvl8pPr marL="0" marR="0" indent="1600200" algn="r" defTabSz="58420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8pPr>
      <a:lvl9pPr marL="0" marR="0" indent="1828800" algn="r" defTabSz="58420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.tif"/></Relationships>
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3.tif"/></Relationships>
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3.tif"/></Relationships>
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2.tif"/></Relationships>
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2.tif"/></Relationships>

</file>

<file path=ppt/slides/_rels/slide1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2.tif"/></Relationships>

</file>

<file path=ppt/slides/_rels/slide1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2.tif"/></Relationships>

</file>

<file path=ppt/slides/_rels/slide1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2.tif"/></Relationships>

</file>

<file path=ppt/slides/_rels/slide1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2.tif"/></Relationships>

</file>

<file path=ppt/slides/_rels/slide1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2.tif"/></Relationships>

</file>

<file path=ppt/slides/_rels/slide1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2.tif"/></Relationships>
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2.tif"/></Relationships>

</file>

<file path=ppt/slides/_rels/slide2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2.tif"/></Relationships>

</file>

<file path=ppt/slides/_rels/slide2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2.tif"/></Relationships>

</file>

<file path=ppt/slides/_rels/slide2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2.tif"/></Relationships>

</file>

<file path=ppt/slides/_rels/slide2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2.tif"/></Relationships>

</file>

<file path=ppt/slides/_rels/slide2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2.tif"/></Relationships>

</file>

<file path=ppt/slides/_rels/slide2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2.tif"/></Relationships>

</file>

<file path=ppt/slides/_rels/slide2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2.tif"/></Relationships>

</file>

<file path=ppt/slides/_rels/slide2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2.tif"/></Relationships>

</file>

<file path=ppt/slides/_rels/slide2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image" Target="../media/image1.png"/></Relationships>

</file>

<file path=ppt/slides/_rels/slide2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2.tif"/><Relationship Id="rId3" Type="http://schemas.openxmlformats.org/officeDocument/2006/relationships/image" Target="../media/image3.png"/></Relationships>
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8.xml"/></Relationships>

</file>

<file path=ppt/slides/_rels/slide3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8.xml"/></Relationships>

</file>

<file path=ppt/slides/_rels/slide3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8.xml"/></Relationships>

</file>

<file path=ppt/slides/_rels/slide3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8.xml"/></Relationships>

</file>

<file path=ppt/slides/_rels/slide3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8.xml"/></Relationships>
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8.xml"/></Relationships>
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8.xml"/></Relationships>
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3.tif"/></Relationships>
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3.tif"/></Relationships>
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2.png"/></Relationships>
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3.tif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pasted-image.tiff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19433" t="0" r="5566" b="0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Shape 243"/>
          <p:cNvSpPr/>
          <p:nvPr>
            <p:ph type="body" idx="13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“What is written in the law?  What is your reading of it?”</a:t>
            </a:r>
          </a:p>
        </p:txBody>
      </p:sp>
      <p:sp>
        <p:nvSpPr>
          <p:cNvPr id="244" name="Shape 244"/>
          <p:cNvSpPr/>
          <p:nvPr/>
        </p:nvSpPr>
        <p:spPr>
          <a:xfrm>
            <a:off x="280856" y="2690788"/>
            <a:ext cx="7106906" cy="6426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444500" indent="-444500">
              <a:spcBef>
                <a:spcPts val="1400"/>
              </a:spcBef>
              <a:buClr>
                <a:schemeClr val="accent1"/>
              </a:buClr>
              <a:buSzPct val="104999"/>
              <a:buFont typeface="Avenir Next"/>
              <a:buChar char="▸"/>
              <a:defRPr sz="3200">
                <a:solidFill>
                  <a:srgbClr val="A6AAA9"/>
                </a:solidFill>
              </a:defRPr>
            </a:pPr>
            <a:r>
              <a:t>There “are some things hard to understand, which untaught and unstable people twist to their own destruction, as they do also the rest of the Scriptures” - (2 Pe 3:16).</a:t>
            </a:r>
          </a:p>
          <a:p>
            <a:pPr marL="444500" indent="-444500">
              <a:spcBef>
                <a:spcPts val="1400"/>
              </a:spcBef>
              <a:buClr>
                <a:schemeClr val="accent1"/>
              </a:buClr>
              <a:buSzPct val="104999"/>
              <a:buFont typeface="Avenir Next"/>
              <a:buChar char="▸"/>
              <a:defRPr sz="3200">
                <a:solidFill>
                  <a:srgbClr val="A6AAA9"/>
                </a:solidFill>
              </a:defRPr>
            </a:pPr>
            <a:r>
              <a:t>TOO OFTEN easy passages are “INTERPRETED” through the lens of more difficult passages instead of using the easier passages to help understand the more difficult. - (1 Peter 2:2; Heb 5:12-14)</a:t>
            </a:r>
          </a:p>
        </p:txBody>
      </p:sp>
      <p:pic>
        <p:nvPicPr>
          <p:cNvPr id="245" name="pasted-image.tiff"/>
          <p:cNvPicPr>
            <a:picLocks noChangeAspect="0"/>
          </p:cNvPicPr>
          <p:nvPr/>
        </p:nvPicPr>
        <p:blipFill>
          <a:blip r:embed="rId2">
            <a:extLst/>
          </a:blip>
          <a:srcRect l="17694" t="0" r="17694" b="0"/>
          <a:stretch>
            <a:fillRect/>
          </a:stretch>
        </p:blipFill>
        <p:spPr>
          <a:xfrm>
            <a:off x="7575641" y="2599065"/>
            <a:ext cx="5056626" cy="6671936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254000" dist="127000" dir="5400000">
              <a:srgbClr val="000000">
                <a:alpha val="70000"/>
              </a:srgbClr>
            </a:outerShdw>
          </a:effectLst>
        </p:spPr>
      </p:pic>
      <p:sp>
        <p:nvSpPr>
          <p:cNvPr id="246" name="Shape 246"/>
          <p:cNvSpPr/>
          <p:nvPr>
            <p:ph type="title"/>
          </p:nvPr>
        </p:nvSpPr>
        <p:spPr>
          <a:xfrm>
            <a:off x="406400" y="1344588"/>
            <a:ext cx="9166424" cy="916012"/>
          </a:xfrm>
          <a:prstGeom prst="rect">
            <a:avLst/>
          </a:prstGeom>
        </p:spPr>
        <p:txBody>
          <a:bodyPr/>
          <a:lstStyle/>
          <a:p>
            <a:pPr/>
            <a:r>
              <a:t>“What is Your Reading of It?”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500"/>
                                        <p:tgtEl>
                                          <p:spTgt spid="2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244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8" name="pasted-image.tiff"/>
          <p:cNvPicPr>
            <a:picLocks noChangeAspect="0"/>
          </p:cNvPicPr>
          <p:nvPr/>
        </p:nvPicPr>
        <p:blipFill>
          <a:blip r:embed="rId2">
            <a:extLst/>
          </a:blip>
          <a:srcRect l="17694" t="0" r="17694" b="0"/>
          <a:stretch>
            <a:fillRect/>
          </a:stretch>
        </p:blipFill>
        <p:spPr>
          <a:xfrm>
            <a:off x="7575641" y="2599065"/>
            <a:ext cx="5056626" cy="6671936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254000" dist="127000" dir="5400000">
              <a:srgbClr val="000000">
                <a:alpha val="70000"/>
              </a:srgbClr>
            </a:outerShdw>
          </a:effectLst>
        </p:spPr>
      </p:pic>
      <p:sp>
        <p:nvSpPr>
          <p:cNvPr id="249" name="Shape 249"/>
          <p:cNvSpPr/>
          <p:nvPr/>
        </p:nvSpPr>
        <p:spPr>
          <a:xfrm>
            <a:off x="406400" y="457200"/>
            <a:ext cx="11176000" cy="457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b">
            <a:spAutoFit/>
          </a:bodyPr>
          <a:lstStyle>
            <a:lvl1pPr defTabSz="457200">
              <a:lnSpc>
                <a:spcPct val="80000"/>
              </a:lnSpc>
              <a:spcBef>
                <a:spcPts val="0"/>
              </a:spcBef>
              <a:defRPr cap="all" spc="120" sz="2400">
                <a:latin typeface="DIN Alternate"/>
                <a:ea typeface="DIN Alternate"/>
                <a:cs typeface="DIN Alternate"/>
                <a:sym typeface="DIN Alternate"/>
              </a:defRPr>
            </a:lvl1pPr>
          </a:lstStyle>
          <a:p>
            <a:pPr/>
            <a:r>
              <a:t>“What is written in the law?  What is your reading of it?”</a:t>
            </a:r>
          </a:p>
        </p:txBody>
      </p:sp>
      <p:sp>
        <p:nvSpPr>
          <p:cNvPr id="250" name="Shape 250"/>
          <p:cNvSpPr/>
          <p:nvPr>
            <p:ph type="title"/>
          </p:nvPr>
        </p:nvSpPr>
        <p:spPr>
          <a:xfrm>
            <a:off x="406400" y="1344588"/>
            <a:ext cx="9166424" cy="916012"/>
          </a:xfrm>
          <a:prstGeom prst="rect">
            <a:avLst/>
          </a:prstGeom>
        </p:spPr>
        <p:txBody>
          <a:bodyPr/>
          <a:lstStyle/>
          <a:p>
            <a:pPr/>
            <a:r>
              <a:t>“What is Your Reading of It?”</a:t>
            </a:r>
          </a:p>
        </p:txBody>
      </p:sp>
      <p:sp>
        <p:nvSpPr>
          <p:cNvPr id="251" name="Shape 251"/>
          <p:cNvSpPr/>
          <p:nvPr/>
        </p:nvSpPr>
        <p:spPr>
          <a:xfrm>
            <a:off x="397264" y="3310466"/>
            <a:ext cx="6996327" cy="6057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444499" indent="-444499">
              <a:spcBef>
                <a:spcPts val="2800"/>
              </a:spcBef>
              <a:buClr>
                <a:schemeClr val="accent1"/>
              </a:buClr>
              <a:buSzPct val="104999"/>
              <a:buFont typeface="Avenir Next"/>
              <a:buChar char="▸"/>
              <a:defRPr sz="4600">
                <a:solidFill>
                  <a:srgbClr val="C9C9C9"/>
                </a:solidFill>
              </a:defRPr>
            </a:pPr>
            <a:r>
              <a:t>You shall love the Lord your God with all your heart - Dt 6:5; Mt 22:37; Mk 12:30; Prov 1:7</a:t>
            </a:r>
          </a:p>
          <a:p>
            <a:pPr marL="444499" indent="-444499">
              <a:spcBef>
                <a:spcPts val="2800"/>
              </a:spcBef>
              <a:buClr>
                <a:schemeClr val="accent1"/>
              </a:buClr>
              <a:buSzPct val="104999"/>
              <a:buFont typeface="Avenir Next"/>
              <a:buChar char="▸"/>
              <a:defRPr sz="4600">
                <a:solidFill>
                  <a:srgbClr val="C9C9C9"/>
                </a:solidFill>
              </a:defRPr>
            </a:pPr>
            <a:r>
              <a:t>And your neighbor as yourself - Lev 19:18;   Mt 12:39; Mk 12:31</a:t>
            </a:r>
          </a:p>
        </p:txBody>
      </p:sp>
      <p:sp>
        <p:nvSpPr>
          <p:cNvPr id="252" name="Shape 252"/>
          <p:cNvSpPr/>
          <p:nvPr/>
        </p:nvSpPr>
        <p:spPr>
          <a:xfrm>
            <a:off x="380331" y="2321983"/>
            <a:ext cx="6791605" cy="927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spcBef>
                <a:spcPts val="0"/>
              </a:spcBef>
              <a:defRPr sz="5200">
                <a:solidFill>
                  <a:srgbClr val="FFE55E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  <a:latin typeface="Continuum Medium"/>
                <a:ea typeface="Continuum Medium"/>
                <a:cs typeface="Continuum Medium"/>
                <a:sym typeface="Continuum Medium"/>
              </a:defRPr>
            </a:lvl1pPr>
          </a:lstStyle>
          <a:p>
            <a:pPr/>
            <a:r>
              <a:t>Starting With The Basics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500"/>
                                        <p:tgtEl>
                                          <p:spTgt spid="2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251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Shape 254"/>
          <p:cNvSpPr/>
          <p:nvPr/>
        </p:nvSpPr>
        <p:spPr>
          <a:xfrm>
            <a:off x="406400" y="457200"/>
            <a:ext cx="11176000" cy="457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b">
            <a:spAutoFit/>
          </a:bodyPr>
          <a:lstStyle>
            <a:lvl1pPr defTabSz="457200">
              <a:lnSpc>
                <a:spcPct val="80000"/>
              </a:lnSpc>
              <a:spcBef>
                <a:spcPts val="0"/>
              </a:spcBef>
              <a:defRPr cap="all" spc="120" sz="2400">
                <a:latin typeface="DIN Alternate"/>
                <a:ea typeface="DIN Alternate"/>
                <a:cs typeface="DIN Alternate"/>
                <a:sym typeface="DIN Alternate"/>
              </a:defRPr>
            </a:lvl1pPr>
          </a:lstStyle>
          <a:p>
            <a:pPr/>
            <a:r>
              <a:t>“What is written in the law?  What is your reading of it?”</a:t>
            </a:r>
          </a:p>
        </p:txBody>
      </p:sp>
      <p:sp>
        <p:nvSpPr>
          <p:cNvPr id="255" name="Shape 255"/>
          <p:cNvSpPr/>
          <p:nvPr>
            <p:ph type="title"/>
          </p:nvPr>
        </p:nvSpPr>
        <p:spPr>
          <a:xfrm>
            <a:off x="406400" y="1344588"/>
            <a:ext cx="9166424" cy="916012"/>
          </a:xfrm>
          <a:prstGeom prst="rect">
            <a:avLst/>
          </a:prstGeom>
        </p:spPr>
        <p:txBody>
          <a:bodyPr/>
          <a:lstStyle/>
          <a:p>
            <a:pPr/>
            <a:r>
              <a:t>“What is Your Reading of It?”</a:t>
            </a:r>
          </a:p>
        </p:txBody>
      </p:sp>
      <p:sp>
        <p:nvSpPr>
          <p:cNvPr id="256" name="Shape 256"/>
          <p:cNvSpPr/>
          <p:nvPr/>
        </p:nvSpPr>
        <p:spPr>
          <a:xfrm>
            <a:off x="448064" y="3951816"/>
            <a:ext cx="6996327" cy="139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marL="444499" indent="-444499">
              <a:spcBef>
                <a:spcPts val="2800"/>
              </a:spcBef>
              <a:buClr>
                <a:schemeClr val="accent1"/>
              </a:buClr>
              <a:buSzPct val="104999"/>
              <a:buFont typeface="Avenir Next"/>
              <a:buChar char="▸"/>
              <a:defRPr sz="3700">
                <a:solidFill>
                  <a:srgbClr val="C9C9C9"/>
                </a:solidFill>
              </a:defRPr>
            </a:lvl1pPr>
          </a:lstStyle>
          <a:p>
            <a:pPr/>
            <a:r>
              <a:t>Division in religion is wrong - 1 Cor 1:10-13</a:t>
            </a:r>
          </a:p>
        </p:txBody>
      </p:sp>
      <p:sp>
        <p:nvSpPr>
          <p:cNvPr id="257" name="Shape 257"/>
          <p:cNvSpPr/>
          <p:nvPr/>
        </p:nvSpPr>
        <p:spPr>
          <a:xfrm>
            <a:off x="914399" y="2044700"/>
            <a:ext cx="11176001" cy="175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>
              <a:spcBef>
                <a:spcPts val="0"/>
              </a:spcBef>
              <a:defRPr sz="5200">
                <a:solidFill>
                  <a:srgbClr val="FFE55E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  <a:latin typeface="Continuum Medium"/>
                <a:ea typeface="Continuum Medium"/>
                <a:cs typeface="Continuum Medium"/>
                <a:sym typeface="Continuum Medium"/>
              </a:defRPr>
            </a:lvl1pPr>
          </a:lstStyle>
          <a:p>
            <a:pPr/>
            <a:r>
              <a:t>NOT A Matter of ABILITY TO Understand - But A Matter of Believing &amp; Obeying!</a:t>
            </a:r>
          </a:p>
        </p:txBody>
      </p:sp>
      <p:pic>
        <p:nvPicPr>
          <p:cNvPr id="258" name="pasted-image.tiff"/>
          <p:cNvPicPr>
            <a:picLocks noChangeAspect="1"/>
          </p:cNvPicPr>
          <p:nvPr/>
        </p:nvPicPr>
        <p:blipFill>
          <a:blip r:embed="rId2">
            <a:extLst/>
          </a:blip>
          <a:srcRect l="12404" t="0" r="15901" b="0"/>
          <a:stretch>
            <a:fillRect/>
          </a:stretch>
        </p:blipFill>
        <p:spPr>
          <a:xfrm>
            <a:off x="7597179" y="4111116"/>
            <a:ext cx="5048759" cy="5286797"/>
          </a:xfrm>
          <a:prstGeom prst="rect">
            <a:avLst/>
          </a:prstGeom>
          <a:ln w="12700">
            <a:miter lim="400000"/>
          </a:ln>
        </p:spPr>
      </p:pic>
      <p:sp>
        <p:nvSpPr>
          <p:cNvPr id="259" name="Shape 259"/>
          <p:cNvSpPr/>
          <p:nvPr/>
        </p:nvSpPr>
        <p:spPr>
          <a:xfrm>
            <a:off x="157791" y="5884333"/>
            <a:ext cx="7339741" cy="325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ctr" defTabSz="457200">
              <a:spcBef>
                <a:spcPts val="0"/>
              </a:spcBef>
              <a:defRPr sz="3200">
                <a:solidFill>
                  <a:srgbClr val="FFFFFF"/>
                </a:solidFill>
                <a:latin typeface="Adelon"/>
                <a:ea typeface="Adelon"/>
                <a:cs typeface="Adelon"/>
                <a:sym typeface="Adelon"/>
              </a:defRPr>
            </a:pPr>
            <a:r>
              <a:rPr baseline="31999"/>
              <a:t>10</a:t>
            </a:r>
            <a:r>
              <a:t> Now I plead with you, brethren, by the name of our Lord Jesus Christ, that you all speak the same thing, and </a:t>
            </a:r>
            <a:r>
              <a:t>that</a:t>
            </a:r>
            <a:r>
              <a:t> there be no divisions among you, but </a:t>
            </a:r>
            <a:r>
              <a:t>that</a:t>
            </a:r>
            <a:r>
              <a:t> you be perfectly joined together in the same mind and in the same judgment.</a:t>
            </a:r>
          </a:p>
          <a:p>
            <a:pPr algn="r" defTabSz="457200">
              <a:spcBef>
                <a:spcPts val="0"/>
              </a:spcBef>
              <a:defRPr sz="2800">
                <a:solidFill>
                  <a:schemeClr val="accent1"/>
                </a:solidFill>
                <a:latin typeface="Adelon"/>
                <a:ea typeface="Adelon"/>
                <a:cs typeface="Adelon"/>
                <a:sym typeface="Adelon"/>
              </a:defRPr>
            </a:pPr>
            <a:r>
              <a:t> 1 Corinthians 1:10 (NKJV)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push dir="l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2000"/>
                                        <p:tgtEl>
                                          <p:spTgt spid="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59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Shape 261"/>
          <p:cNvSpPr/>
          <p:nvPr/>
        </p:nvSpPr>
        <p:spPr>
          <a:xfrm>
            <a:off x="406400" y="457200"/>
            <a:ext cx="11176000" cy="457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b">
            <a:spAutoFit/>
          </a:bodyPr>
          <a:lstStyle>
            <a:lvl1pPr defTabSz="457200">
              <a:lnSpc>
                <a:spcPct val="80000"/>
              </a:lnSpc>
              <a:spcBef>
                <a:spcPts val="0"/>
              </a:spcBef>
              <a:defRPr cap="all" spc="120" sz="2400">
                <a:latin typeface="DIN Alternate"/>
                <a:ea typeface="DIN Alternate"/>
                <a:cs typeface="DIN Alternate"/>
                <a:sym typeface="DIN Alternate"/>
              </a:defRPr>
            </a:lvl1pPr>
          </a:lstStyle>
          <a:p>
            <a:pPr/>
            <a:r>
              <a:t>“What is written in the law?  What is your reading of it?”</a:t>
            </a:r>
          </a:p>
        </p:txBody>
      </p:sp>
      <p:sp>
        <p:nvSpPr>
          <p:cNvPr id="262" name="Shape 262"/>
          <p:cNvSpPr/>
          <p:nvPr>
            <p:ph type="title"/>
          </p:nvPr>
        </p:nvSpPr>
        <p:spPr>
          <a:xfrm>
            <a:off x="406400" y="1344588"/>
            <a:ext cx="9166424" cy="916012"/>
          </a:xfrm>
          <a:prstGeom prst="rect">
            <a:avLst/>
          </a:prstGeom>
        </p:spPr>
        <p:txBody>
          <a:bodyPr/>
          <a:lstStyle/>
          <a:p>
            <a:pPr/>
            <a:r>
              <a:t>“What is Your Reading of It?”</a:t>
            </a:r>
          </a:p>
        </p:txBody>
      </p:sp>
      <p:sp>
        <p:nvSpPr>
          <p:cNvPr id="263" name="Shape 263"/>
          <p:cNvSpPr/>
          <p:nvPr/>
        </p:nvSpPr>
        <p:spPr>
          <a:xfrm>
            <a:off x="448064" y="3951816"/>
            <a:ext cx="6996327" cy="139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marL="444499" indent="-444499">
              <a:spcBef>
                <a:spcPts val="2800"/>
              </a:spcBef>
              <a:buClr>
                <a:schemeClr val="accent1"/>
              </a:buClr>
              <a:buSzPct val="104999"/>
              <a:buFont typeface="Avenir Next"/>
              <a:buChar char="▸"/>
              <a:defRPr sz="3700">
                <a:solidFill>
                  <a:srgbClr val="C9C9C9"/>
                </a:solidFill>
              </a:defRPr>
            </a:lvl1pPr>
          </a:lstStyle>
          <a:p>
            <a:pPr/>
            <a:r>
              <a:t>Women are NOT permitted to publicly teach men.</a:t>
            </a:r>
          </a:p>
        </p:txBody>
      </p:sp>
      <p:sp>
        <p:nvSpPr>
          <p:cNvPr id="264" name="Shape 264"/>
          <p:cNvSpPr/>
          <p:nvPr/>
        </p:nvSpPr>
        <p:spPr>
          <a:xfrm>
            <a:off x="914399" y="2044700"/>
            <a:ext cx="11176001" cy="175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>
              <a:spcBef>
                <a:spcPts val="0"/>
              </a:spcBef>
              <a:defRPr sz="5200">
                <a:solidFill>
                  <a:srgbClr val="FFE55E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  <a:latin typeface="Continuum Medium"/>
                <a:ea typeface="Continuum Medium"/>
                <a:cs typeface="Continuum Medium"/>
                <a:sym typeface="Continuum Medium"/>
              </a:defRPr>
            </a:lvl1pPr>
          </a:lstStyle>
          <a:p>
            <a:pPr/>
            <a:r>
              <a:t>NOT A Matter of ABILITY TO Understand - But A Matter of Believing &amp; Obeying!</a:t>
            </a:r>
          </a:p>
        </p:txBody>
      </p:sp>
      <p:pic>
        <p:nvPicPr>
          <p:cNvPr id="265" name="pasted-image.tiff"/>
          <p:cNvPicPr>
            <a:picLocks noChangeAspect="1"/>
          </p:cNvPicPr>
          <p:nvPr/>
        </p:nvPicPr>
        <p:blipFill>
          <a:blip r:embed="rId2">
            <a:extLst/>
          </a:blip>
          <a:srcRect l="12404" t="0" r="15901" b="0"/>
          <a:stretch>
            <a:fillRect/>
          </a:stretch>
        </p:blipFill>
        <p:spPr>
          <a:xfrm>
            <a:off x="7597179" y="4111116"/>
            <a:ext cx="5048759" cy="5286797"/>
          </a:xfrm>
          <a:prstGeom prst="rect">
            <a:avLst/>
          </a:prstGeom>
          <a:ln w="12700">
            <a:miter lim="400000"/>
          </a:ln>
        </p:spPr>
      </p:pic>
      <p:sp>
        <p:nvSpPr>
          <p:cNvPr id="266" name="Shape 266"/>
          <p:cNvSpPr/>
          <p:nvPr/>
        </p:nvSpPr>
        <p:spPr>
          <a:xfrm>
            <a:off x="157791" y="6036733"/>
            <a:ext cx="7339741" cy="294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ctr" defTabSz="457200">
              <a:spcBef>
                <a:spcPts val="0"/>
              </a:spcBef>
              <a:defRPr sz="4000">
                <a:solidFill>
                  <a:srgbClr val="FFFFFF"/>
                </a:solidFill>
                <a:latin typeface="Adelon"/>
                <a:ea typeface="Adelon"/>
                <a:cs typeface="Adelon"/>
                <a:sym typeface="Adelon"/>
              </a:defRPr>
            </a:pPr>
            <a:r>
              <a:rPr baseline="31999"/>
              <a:t>34</a:t>
            </a:r>
            <a:r>
              <a:t> Let your women keep silent in the churches, for they are not permitted to speak; but </a:t>
            </a:r>
            <a:r>
              <a:t>they are</a:t>
            </a:r>
            <a:r>
              <a:t> to be submissive, as the law also says.</a:t>
            </a:r>
          </a:p>
          <a:p>
            <a:pPr algn="r" defTabSz="457200">
              <a:spcBef>
                <a:spcPts val="0"/>
              </a:spcBef>
              <a:defRPr sz="3800">
                <a:solidFill>
                  <a:schemeClr val="accent1"/>
                </a:solidFill>
                <a:latin typeface="Adelon"/>
                <a:ea typeface="Adelon"/>
                <a:cs typeface="Adelon"/>
                <a:sym typeface="Adelon"/>
              </a:defRPr>
            </a:pPr>
            <a:r>
              <a:t>1 Corinthians 14:34 (NKJV)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2000"/>
                                        <p:tgtEl>
                                          <p:spTgt spid="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66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Shape 268"/>
          <p:cNvSpPr/>
          <p:nvPr/>
        </p:nvSpPr>
        <p:spPr>
          <a:xfrm>
            <a:off x="406400" y="457200"/>
            <a:ext cx="11176000" cy="457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b">
            <a:spAutoFit/>
          </a:bodyPr>
          <a:lstStyle>
            <a:lvl1pPr defTabSz="457200">
              <a:lnSpc>
                <a:spcPct val="80000"/>
              </a:lnSpc>
              <a:spcBef>
                <a:spcPts val="0"/>
              </a:spcBef>
              <a:defRPr cap="all" spc="120" sz="2400">
                <a:latin typeface="DIN Alternate"/>
                <a:ea typeface="DIN Alternate"/>
                <a:cs typeface="DIN Alternate"/>
                <a:sym typeface="DIN Alternate"/>
              </a:defRPr>
            </a:lvl1pPr>
          </a:lstStyle>
          <a:p>
            <a:pPr/>
            <a:r>
              <a:t>“What is written in the law?  What is your reading of it?”</a:t>
            </a:r>
          </a:p>
        </p:txBody>
      </p:sp>
      <p:sp>
        <p:nvSpPr>
          <p:cNvPr id="269" name="Shape 269"/>
          <p:cNvSpPr/>
          <p:nvPr>
            <p:ph type="title"/>
          </p:nvPr>
        </p:nvSpPr>
        <p:spPr>
          <a:xfrm>
            <a:off x="406400" y="1344588"/>
            <a:ext cx="9166424" cy="916012"/>
          </a:xfrm>
          <a:prstGeom prst="rect">
            <a:avLst/>
          </a:prstGeom>
        </p:spPr>
        <p:txBody>
          <a:bodyPr/>
          <a:lstStyle/>
          <a:p>
            <a:pPr/>
            <a:r>
              <a:t>“What is Your Reading of It?”</a:t>
            </a:r>
          </a:p>
        </p:txBody>
      </p:sp>
      <p:sp>
        <p:nvSpPr>
          <p:cNvPr id="270" name="Shape 270"/>
          <p:cNvSpPr/>
          <p:nvPr/>
        </p:nvSpPr>
        <p:spPr>
          <a:xfrm>
            <a:off x="448064" y="3951816"/>
            <a:ext cx="6996327" cy="139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marL="444499" indent="-444499">
              <a:spcBef>
                <a:spcPts val="2800"/>
              </a:spcBef>
              <a:buClr>
                <a:schemeClr val="accent1"/>
              </a:buClr>
              <a:buSzPct val="104999"/>
              <a:buFont typeface="Avenir Next"/>
              <a:buChar char="▸"/>
              <a:defRPr sz="3700">
                <a:solidFill>
                  <a:srgbClr val="C9C9C9"/>
                </a:solidFill>
              </a:defRPr>
            </a:lvl1pPr>
          </a:lstStyle>
          <a:p>
            <a:pPr/>
            <a:r>
              <a:t>Women are NOT permitted to publicly teach men.</a:t>
            </a:r>
          </a:p>
        </p:txBody>
      </p:sp>
      <p:sp>
        <p:nvSpPr>
          <p:cNvPr id="271" name="Shape 271"/>
          <p:cNvSpPr/>
          <p:nvPr/>
        </p:nvSpPr>
        <p:spPr>
          <a:xfrm>
            <a:off x="914399" y="2044700"/>
            <a:ext cx="11176001" cy="175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>
              <a:spcBef>
                <a:spcPts val="0"/>
              </a:spcBef>
              <a:defRPr sz="5200">
                <a:solidFill>
                  <a:srgbClr val="FFE55E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  <a:latin typeface="Continuum Medium"/>
                <a:ea typeface="Continuum Medium"/>
                <a:cs typeface="Continuum Medium"/>
                <a:sym typeface="Continuum Medium"/>
              </a:defRPr>
            </a:lvl1pPr>
          </a:lstStyle>
          <a:p>
            <a:pPr/>
            <a:r>
              <a:t>NOT A Matter of ABILITY TO Understand - But A Matter of Believing &amp; Obeying!</a:t>
            </a:r>
          </a:p>
        </p:txBody>
      </p:sp>
      <p:pic>
        <p:nvPicPr>
          <p:cNvPr id="272" name="pasted-image.tiff"/>
          <p:cNvPicPr>
            <a:picLocks noChangeAspect="1"/>
          </p:cNvPicPr>
          <p:nvPr/>
        </p:nvPicPr>
        <p:blipFill>
          <a:blip r:embed="rId2">
            <a:extLst/>
          </a:blip>
          <a:srcRect l="12404" t="0" r="15901" b="0"/>
          <a:stretch>
            <a:fillRect/>
          </a:stretch>
        </p:blipFill>
        <p:spPr>
          <a:xfrm>
            <a:off x="7597179" y="4111116"/>
            <a:ext cx="5048759" cy="5286797"/>
          </a:xfrm>
          <a:prstGeom prst="rect">
            <a:avLst/>
          </a:prstGeom>
          <a:ln w="12700">
            <a:miter lim="400000"/>
          </a:ln>
        </p:spPr>
      </p:pic>
      <p:sp>
        <p:nvSpPr>
          <p:cNvPr id="273" name="Shape 273"/>
          <p:cNvSpPr/>
          <p:nvPr/>
        </p:nvSpPr>
        <p:spPr>
          <a:xfrm>
            <a:off x="157791" y="5846233"/>
            <a:ext cx="7339741" cy="3327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ctr" defTabSz="457200">
              <a:spcBef>
                <a:spcPts val="0"/>
              </a:spcBef>
              <a:defRPr sz="3700">
                <a:solidFill>
                  <a:srgbClr val="FFFFFF"/>
                </a:solidFill>
                <a:latin typeface="Adelon"/>
                <a:ea typeface="Adelon"/>
                <a:cs typeface="Adelon"/>
                <a:sym typeface="Adelon"/>
              </a:defRPr>
            </a:pPr>
            <a:r>
              <a:rPr baseline="31999"/>
              <a:t>11</a:t>
            </a:r>
            <a:r>
              <a:t> Let a woman learn in silence with all submission. </a:t>
            </a:r>
            <a:r>
              <a:rPr baseline="31999"/>
              <a:t>12</a:t>
            </a:r>
            <a:r>
              <a:t> And I do not permit a woman to teach or to have authority over a man, but to be in silence. </a:t>
            </a:r>
            <a:r>
              <a:rPr baseline="31999"/>
              <a:t>13</a:t>
            </a:r>
            <a:r>
              <a:t> For Adam was formed first, then Eve.</a:t>
            </a:r>
          </a:p>
          <a:p>
            <a:pPr algn="r" defTabSz="457200">
              <a:spcBef>
                <a:spcPts val="0"/>
              </a:spcBef>
              <a:defRPr sz="3800">
                <a:solidFill>
                  <a:schemeClr val="accent1"/>
                </a:solidFill>
                <a:latin typeface="Adelon"/>
                <a:ea typeface="Adelon"/>
                <a:cs typeface="Adelon"/>
                <a:sym typeface="Adelon"/>
              </a:defRPr>
            </a:pPr>
            <a:r>
              <a:t>1 Timothy 2:11–13 (NKJV)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2000"/>
                                        <p:tgtEl>
                                          <p:spTgt spid="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73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/>
          <p:nvPr/>
        </p:nvSpPr>
        <p:spPr>
          <a:xfrm>
            <a:off x="406400" y="457200"/>
            <a:ext cx="11176000" cy="457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b">
            <a:spAutoFit/>
          </a:bodyPr>
          <a:lstStyle>
            <a:lvl1pPr defTabSz="457200">
              <a:lnSpc>
                <a:spcPct val="80000"/>
              </a:lnSpc>
              <a:spcBef>
                <a:spcPts val="0"/>
              </a:spcBef>
              <a:defRPr cap="all" spc="120" sz="2400">
                <a:latin typeface="DIN Alternate"/>
                <a:ea typeface="DIN Alternate"/>
                <a:cs typeface="DIN Alternate"/>
                <a:sym typeface="DIN Alternate"/>
              </a:defRPr>
            </a:lvl1pPr>
          </a:lstStyle>
          <a:p>
            <a:pPr/>
            <a:r>
              <a:t>“What is written in the law?  What is your reading of it?”</a:t>
            </a:r>
          </a:p>
        </p:txBody>
      </p:sp>
      <p:sp>
        <p:nvSpPr>
          <p:cNvPr id="276" name="Shape 276"/>
          <p:cNvSpPr/>
          <p:nvPr>
            <p:ph type="title"/>
          </p:nvPr>
        </p:nvSpPr>
        <p:spPr>
          <a:xfrm>
            <a:off x="406400" y="1344588"/>
            <a:ext cx="9166424" cy="916012"/>
          </a:xfrm>
          <a:prstGeom prst="rect">
            <a:avLst/>
          </a:prstGeom>
        </p:spPr>
        <p:txBody>
          <a:bodyPr/>
          <a:lstStyle/>
          <a:p>
            <a:pPr/>
            <a:r>
              <a:t>“What is Your Reading of It?”</a:t>
            </a:r>
          </a:p>
        </p:txBody>
      </p:sp>
      <p:sp>
        <p:nvSpPr>
          <p:cNvPr id="277" name="Shape 277"/>
          <p:cNvSpPr/>
          <p:nvPr/>
        </p:nvSpPr>
        <p:spPr>
          <a:xfrm>
            <a:off x="448064" y="3951816"/>
            <a:ext cx="6996327" cy="139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marL="444499" indent="-444499">
              <a:spcBef>
                <a:spcPts val="2800"/>
              </a:spcBef>
              <a:buClr>
                <a:schemeClr val="accent1"/>
              </a:buClr>
              <a:buSzPct val="104999"/>
              <a:buFont typeface="Avenir Next"/>
              <a:buChar char="▸"/>
              <a:defRPr sz="3700">
                <a:solidFill>
                  <a:srgbClr val="C9C9C9"/>
                </a:solidFill>
              </a:defRPr>
            </a:lvl1pPr>
          </a:lstStyle>
          <a:p>
            <a:pPr/>
            <a:r>
              <a:t>The church is NOT for recreation &amp; entertainment</a:t>
            </a:r>
          </a:p>
        </p:txBody>
      </p:sp>
      <p:sp>
        <p:nvSpPr>
          <p:cNvPr id="278" name="Shape 278"/>
          <p:cNvSpPr/>
          <p:nvPr/>
        </p:nvSpPr>
        <p:spPr>
          <a:xfrm>
            <a:off x="914399" y="2044700"/>
            <a:ext cx="11176001" cy="175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>
              <a:spcBef>
                <a:spcPts val="0"/>
              </a:spcBef>
              <a:defRPr sz="5200">
                <a:solidFill>
                  <a:srgbClr val="FFE55E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  <a:latin typeface="Continuum Medium"/>
                <a:ea typeface="Continuum Medium"/>
                <a:cs typeface="Continuum Medium"/>
                <a:sym typeface="Continuum Medium"/>
              </a:defRPr>
            </a:lvl1pPr>
          </a:lstStyle>
          <a:p>
            <a:pPr/>
            <a:r>
              <a:t>NOT A Matter of ABILITY TO Understand - But A Matter of Believing &amp; Obeying!</a:t>
            </a:r>
          </a:p>
        </p:txBody>
      </p:sp>
      <p:pic>
        <p:nvPicPr>
          <p:cNvPr id="279" name="pasted-image.tiff"/>
          <p:cNvPicPr>
            <a:picLocks noChangeAspect="1"/>
          </p:cNvPicPr>
          <p:nvPr/>
        </p:nvPicPr>
        <p:blipFill>
          <a:blip r:embed="rId2">
            <a:extLst/>
          </a:blip>
          <a:srcRect l="12404" t="0" r="15901" b="0"/>
          <a:stretch>
            <a:fillRect/>
          </a:stretch>
        </p:blipFill>
        <p:spPr>
          <a:xfrm>
            <a:off x="7597179" y="4111116"/>
            <a:ext cx="5048759" cy="5286797"/>
          </a:xfrm>
          <a:prstGeom prst="rect">
            <a:avLst/>
          </a:prstGeom>
          <a:ln w="12700">
            <a:miter lim="400000"/>
          </a:ln>
        </p:spPr>
      </p:pic>
      <p:sp>
        <p:nvSpPr>
          <p:cNvPr id="280" name="Shape 280"/>
          <p:cNvSpPr/>
          <p:nvPr/>
        </p:nvSpPr>
        <p:spPr>
          <a:xfrm>
            <a:off x="157791" y="5528733"/>
            <a:ext cx="7339741" cy="3962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ctr" defTabSz="457200">
              <a:spcBef>
                <a:spcPts val="0"/>
              </a:spcBef>
              <a:defRPr sz="3800">
                <a:solidFill>
                  <a:srgbClr val="FFFFFF"/>
                </a:solidFill>
                <a:latin typeface="Adelon"/>
                <a:ea typeface="Adelon"/>
                <a:cs typeface="Adelon"/>
                <a:sym typeface="Adelon"/>
              </a:defRPr>
            </a:pPr>
            <a:r>
              <a:rPr baseline="31999"/>
              <a:t>17</a:t>
            </a:r>
            <a:r>
              <a:t> for the kingdom of God is not eating and drinking, but righteousness and peace and joy in the Holy Spirit. </a:t>
            </a:r>
            <a:r>
              <a:rPr baseline="31999"/>
              <a:t>18</a:t>
            </a:r>
            <a:r>
              <a:t> For he who serves Christ in these things is acceptable to God and approved by men.</a:t>
            </a:r>
          </a:p>
          <a:p>
            <a:pPr algn="r" defTabSz="457200">
              <a:spcBef>
                <a:spcPts val="0"/>
              </a:spcBef>
              <a:defRPr sz="3500">
                <a:solidFill>
                  <a:schemeClr val="accent1"/>
                </a:solidFill>
                <a:latin typeface="Adelon"/>
                <a:ea typeface="Adelon"/>
                <a:cs typeface="Adelon"/>
                <a:sym typeface="Adelon"/>
              </a:defRPr>
            </a:pPr>
            <a:r>
              <a:t>Romans 14:17–18 (NKJV)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2000"/>
                                        <p:tgtEl>
                                          <p:spTgt spid="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80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/>
          <p:nvPr/>
        </p:nvSpPr>
        <p:spPr>
          <a:xfrm>
            <a:off x="406400" y="457200"/>
            <a:ext cx="11176000" cy="457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b">
            <a:spAutoFit/>
          </a:bodyPr>
          <a:lstStyle>
            <a:lvl1pPr defTabSz="457200">
              <a:lnSpc>
                <a:spcPct val="80000"/>
              </a:lnSpc>
              <a:spcBef>
                <a:spcPts val="0"/>
              </a:spcBef>
              <a:defRPr cap="all" spc="120" sz="2400">
                <a:latin typeface="DIN Alternate"/>
                <a:ea typeface="DIN Alternate"/>
                <a:cs typeface="DIN Alternate"/>
                <a:sym typeface="DIN Alternate"/>
              </a:defRPr>
            </a:lvl1pPr>
          </a:lstStyle>
          <a:p>
            <a:pPr/>
            <a:r>
              <a:t>“What is written in the law?  What is your reading of it?”</a:t>
            </a:r>
          </a:p>
        </p:txBody>
      </p:sp>
      <p:sp>
        <p:nvSpPr>
          <p:cNvPr id="283" name="Shape 283"/>
          <p:cNvSpPr/>
          <p:nvPr>
            <p:ph type="title"/>
          </p:nvPr>
        </p:nvSpPr>
        <p:spPr>
          <a:xfrm>
            <a:off x="406400" y="1344588"/>
            <a:ext cx="9166424" cy="916012"/>
          </a:xfrm>
          <a:prstGeom prst="rect">
            <a:avLst/>
          </a:prstGeom>
        </p:spPr>
        <p:txBody>
          <a:bodyPr/>
          <a:lstStyle/>
          <a:p>
            <a:pPr/>
            <a:r>
              <a:t>“What is Your Reading of It?”</a:t>
            </a:r>
          </a:p>
        </p:txBody>
      </p:sp>
      <p:sp>
        <p:nvSpPr>
          <p:cNvPr id="284" name="Shape 284"/>
          <p:cNvSpPr/>
          <p:nvPr/>
        </p:nvSpPr>
        <p:spPr>
          <a:xfrm>
            <a:off x="448064" y="3951816"/>
            <a:ext cx="6996327" cy="139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marL="444499" indent="-444499">
              <a:spcBef>
                <a:spcPts val="2800"/>
              </a:spcBef>
              <a:buClr>
                <a:schemeClr val="accent1"/>
              </a:buClr>
              <a:buSzPct val="104999"/>
              <a:buFont typeface="Avenir Next"/>
              <a:buChar char="▸"/>
              <a:defRPr sz="3700">
                <a:solidFill>
                  <a:srgbClr val="C9C9C9"/>
                </a:solidFill>
              </a:defRPr>
            </a:lvl1pPr>
          </a:lstStyle>
          <a:p>
            <a:pPr/>
            <a:r>
              <a:t>The church is NOT for recreation &amp; entertainment</a:t>
            </a:r>
          </a:p>
        </p:txBody>
      </p:sp>
      <p:sp>
        <p:nvSpPr>
          <p:cNvPr id="285" name="Shape 285"/>
          <p:cNvSpPr/>
          <p:nvPr/>
        </p:nvSpPr>
        <p:spPr>
          <a:xfrm>
            <a:off x="914399" y="2044700"/>
            <a:ext cx="11176001" cy="175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>
              <a:spcBef>
                <a:spcPts val="0"/>
              </a:spcBef>
              <a:defRPr sz="5200">
                <a:solidFill>
                  <a:srgbClr val="FFE55E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  <a:latin typeface="Continuum Medium"/>
                <a:ea typeface="Continuum Medium"/>
                <a:cs typeface="Continuum Medium"/>
                <a:sym typeface="Continuum Medium"/>
              </a:defRPr>
            </a:lvl1pPr>
          </a:lstStyle>
          <a:p>
            <a:pPr/>
            <a:r>
              <a:t>NOT A Matter of ABILITY TO Understand - But A Matter of Believing &amp; Obeying!</a:t>
            </a:r>
          </a:p>
        </p:txBody>
      </p:sp>
      <p:pic>
        <p:nvPicPr>
          <p:cNvPr id="286" name="pasted-image.tiff"/>
          <p:cNvPicPr>
            <a:picLocks noChangeAspect="1"/>
          </p:cNvPicPr>
          <p:nvPr/>
        </p:nvPicPr>
        <p:blipFill>
          <a:blip r:embed="rId2">
            <a:extLst/>
          </a:blip>
          <a:srcRect l="12404" t="0" r="15901" b="0"/>
          <a:stretch>
            <a:fillRect/>
          </a:stretch>
        </p:blipFill>
        <p:spPr>
          <a:xfrm>
            <a:off x="7597179" y="4111116"/>
            <a:ext cx="5048759" cy="5286797"/>
          </a:xfrm>
          <a:prstGeom prst="rect">
            <a:avLst/>
          </a:prstGeom>
          <a:ln w="12700">
            <a:miter lim="400000"/>
          </a:ln>
        </p:spPr>
      </p:pic>
      <p:sp>
        <p:nvSpPr>
          <p:cNvPr id="287" name="Shape 287"/>
          <p:cNvSpPr/>
          <p:nvPr/>
        </p:nvSpPr>
        <p:spPr>
          <a:xfrm>
            <a:off x="157791" y="5547783"/>
            <a:ext cx="7339741" cy="3924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ctr" defTabSz="457200">
              <a:spcBef>
                <a:spcPts val="0"/>
              </a:spcBef>
              <a:defRPr sz="3800">
                <a:solidFill>
                  <a:srgbClr val="FFFFFF"/>
                </a:solidFill>
                <a:latin typeface="Adelon"/>
                <a:ea typeface="Adelon"/>
                <a:cs typeface="Adelon"/>
                <a:sym typeface="Adelon"/>
              </a:defRPr>
            </a:pPr>
            <a:r>
              <a:rPr baseline="31999"/>
              <a:t>22</a:t>
            </a:r>
            <a:r>
              <a:t> What! Do you not have houses to eat and drink in? Or do you despise the church of God and shame those who have nothing? What shall I say to you? Shall I praise you in this? I do not praise </a:t>
            </a:r>
            <a:r>
              <a:t>you</a:t>
            </a:r>
            <a:r>
              <a:t>.</a:t>
            </a:r>
          </a:p>
          <a:p>
            <a:pPr algn="r" defTabSz="457200">
              <a:spcBef>
                <a:spcPts val="0"/>
              </a:spcBef>
              <a:defRPr sz="3300">
                <a:solidFill>
                  <a:schemeClr val="accent1"/>
                </a:solidFill>
                <a:latin typeface="Adelon"/>
                <a:ea typeface="Adelon"/>
                <a:cs typeface="Adelon"/>
                <a:sym typeface="Adelon"/>
              </a:defRPr>
            </a:pPr>
            <a:r>
              <a:t>1 Corinthians 11:22 (NKJV)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2000"/>
                                        <p:tgtEl>
                                          <p:spTgt spid="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87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/>
          <p:nvPr/>
        </p:nvSpPr>
        <p:spPr>
          <a:xfrm>
            <a:off x="406400" y="457200"/>
            <a:ext cx="11176000" cy="457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b">
            <a:spAutoFit/>
          </a:bodyPr>
          <a:lstStyle>
            <a:lvl1pPr defTabSz="457200">
              <a:lnSpc>
                <a:spcPct val="80000"/>
              </a:lnSpc>
              <a:spcBef>
                <a:spcPts val="0"/>
              </a:spcBef>
              <a:defRPr cap="all" spc="120" sz="2400">
                <a:latin typeface="DIN Alternate"/>
                <a:ea typeface="DIN Alternate"/>
                <a:cs typeface="DIN Alternate"/>
                <a:sym typeface="DIN Alternate"/>
              </a:defRPr>
            </a:lvl1pPr>
          </a:lstStyle>
          <a:p>
            <a:pPr/>
            <a:r>
              <a:t>“What is written in the law?  What is your reading of it?”</a:t>
            </a:r>
          </a:p>
        </p:txBody>
      </p:sp>
      <p:sp>
        <p:nvSpPr>
          <p:cNvPr id="290" name="Shape 290"/>
          <p:cNvSpPr/>
          <p:nvPr>
            <p:ph type="title"/>
          </p:nvPr>
        </p:nvSpPr>
        <p:spPr>
          <a:xfrm>
            <a:off x="406400" y="1344588"/>
            <a:ext cx="9166424" cy="916012"/>
          </a:xfrm>
          <a:prstGeom prst="rect">
            <a:avLst/>
          </a:prstGeom>
        </p:spPr>
        <p:txBody>
          <a:bodyPr/>
          <a:lstStyle/>
          <a:p>
            <a:pPr/>
            <a:r>
              <a:t>“What is Your Reading of It?”</a:t>
            </a:r>
          </a:p>
        </p:txBody>
      </p:sp>
      <p:sp>
        <p:nvSpPr>
          <p:cNvPr id="291" name="Shape 291"/>
          <p:cNvSpPr/>
          <p:nvPr/>
        </p:nvSpPr>
        <p:spPr>
          <a:xfrm>
            <a:off x="448064" y="3951816"/>
            <a:ext cx="6996327" cy="139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marL="444499" indent="-444499">
              <a:spcBef>
                <a:spcPts val="2800"/>
              </a:spcBef>
              <a:buClr>
                <a:schemeClr val="accent1"/>
              </a:buClr>
              <a:buSzPct val="104999"/>
              <a:buFont typeface="Avenir Next"/>
              <a:buChar char="▸"/>
              <a:defRPr sz="3700">
                <a:solidFill>
                  <a:srgbClr val="C9C9C9"/>
                </a:solidFill>
              </a:defRPr>
            </a:lvl1pPr>
          </a:lstStyle>
          <a:p>
            <a:pPr/>
            <a:r>
              <a:t>The church is NOT for recreation &amp; entertainment</a:t>
            </a:r>
          </a:p>
        </p:txBody>
      </p:sp>
      <p:sp>
        <p:nvSpPr>
          <p:cNvPr id="292" name="Shape 292"/>
          <p:cNvSpPr/>
          <p:nvPr/>
        </p:nvSpPr>
        <p:spPr>
          <a:xfrm>
            <a:off x="914399" y="2044700"/>
            <a:ext cx="11176001" cy="175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>
              <a:spcBef>
                <a:spcPts val="0"/>
              </a:spcBef>
              <a:defRPr sz="5200">
                <a:solidFill>
                  <a:srgbClr val="FFE55E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  <a:latin typeface="Continuum Medium"/>
                <a:ea typeface="Continuum Medium"/>
                <a:cs typeface="Continuum Medium"/>
                <a:sym typeface="Continuum Medium"/>
              </a:defRPr>
            </a:lvl1pPr>
          </a:lstStyle>
          <a:p>
            <a:pPr/>
            <a:r>
              <a:t>NOT A Matter of ABILITY TO Understand - But A Matter of Believing &amp; Obeying!</a:t>
            </a:r>
          </a:p>
        </p:txBody>
      </p:sp>
      <p:pic>
        <p:nvPicPr>
          <p:cNvPr id="293" name="pasted-image.tiff"/>
          <p:cNvPicPr>
            <a:picLocks noChangeAspect="1"/>
          </p:cNvPicPr>
          <p:nvPr/>
        </p:nvPicPr>
        <p:blipFill>
          <a:blip r:embed="rId2">
            <a:extLst/>
          </a:blip>
          <a:srcRect l="12404" t="0" r="15901" b="0"/>
          <a:stretch>
            <a:fillRect/>
          </a:stretch>
        </p:blipFill>
        <p:spPr>
          <a:xfrm>
            <a:off x="7597179" y="4111116"/>
            <a:ext cx="5048759" cy="5286797"/>
          </a:xfrm>
          <a:prstGeom prst="rect">
            <a:avLst/>
          </a:prstGeom>
          <a:ln w="12700">
            <a:miter lim="400000"/>
          </a:ln>
        </p:spPr>
      </p:pic>
      <p:sp>
        <p:nvSpPr>
          <p:cNvPr id="294" name="Shape 294"/>
          <p:cNvSpPr/>
          <p:nvPr/>
        </p:nvSpPr>
        <p:spPr>
          <a:xfrm>
            <a:off x="157791" y="5547783"/>
            <a:ext cx="7339741" cy="3924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ctr" defTabSz="457200">
              <a:spcBef>
                <a:spcPts val="0"/>
              </a:spcBef>
              <a:defRPr sz="3800">
                <a:solidFill>
                  <a:srgbClr val="FFFFFF"/>
                </a:solidFill>
                <a:latin typeface="Adelon"/>
                <a:ea typeface="Adelon"/>
                <a:cs typeface="Adelon"/>
                <a:sym typeface="Adelon"/>
              </a:defRPr>
            </a:pPr>
            <a:r>
              <a:rPr baseline="31999"/>
              <a:t>33</a:t>
            </a:r>
            <a:r>
              <a:t> Therefore, my brethren, when you come together to eat, wait for one another. </a:t>
            </a:r>
            <a:r>
              <a:rPr baseline="31999"/>
              <a:t>34</a:t>
            </a:r>
            <a:r>
              <a:t> But if anyone is hungry, let him eat at home, lest you come together for judgment. And the rest I will set in order when I come.</a:t>
            </a:r>
          </a:p>
          <a:p>
            <a:pPr algn="r" defTabSz="457200">
              <a:spcBef>
                <a:spcPts val="0"/>
              </a:spcBef>
              <a:defRPr sz="3300">
                <a:solidFill>
                  <a:schemeClr val="accent1"/>
                </a:solidFill>
                <a:latin typeface="Adelon"/>
                <a:ea typeface="Adelon"/>
                <a:cs typeface="Adelon"/>
                <a:sym typeface="Adelon"/>
              </a:defRPr>
            </a:pPr>
            <a:r>
              <a:t>1 Corinthians 11:33,34 (NKJV)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2000"/>
                                        <p:tgtEl>
                                          <p:spTgt spid="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94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/>
          <p:nvPr/>
        </p:nvSpPr>
        <p:spPr>
          <a:xfrm>
            <a:off x="406400" y="457200"/>
            <a:ext cx="11176000" cy="457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b">
            <a:spAutoFit/>
          </a:bodyPr>
          <a:lstStyle>
            <a:lvl1pPr defTabSz="457200">
              <a:lnSpc>
                <a:spcPct val="80000"/>
              </a:lnSpc>
              <a:spcBef>
                <a:spcPts val="0"/>
              </a:spcBef>
              <a:defRPr cap="all" spc="120" sz="2400">
                <a:latin typeface="DIN Alternate"/>
                <a:ea typeface="DIN Alternate"/>
                <a:cs typeface="DIN Alternate"/>
                <a:sym typeface="DIN Alternate"/>
              </a:defRPr>
            </a:lvl1pPr>
          </a:lstStyle>
          <a:p>
            <a:pPr/>
            <a:r>
              <a:t>“What is written in the law?  What is your reading of it?”</a:t>
            </a:r>
          </a:p>
        </p:txBody>
      </p:sp>
      <p:sp>
        <p:nvSpPr>
          <p:cNvPr id="297" name="Shape 297"/>
          <p:cNvSpPr/>
          <p:nvPr>
            <p:ph type="title"/>
          </p:nvPr>
        </p:nvSpPr>
        <p:spPr>
          <a:xfrm>
            <a:off x="406400" y="1344588"/>
            <a:ext cx="9166424" cy="916012"/>
          </a:xfrm>
          <a:prstGeom prst="rect">
            <a:avLst/>
          </a:prstGeom>
        </p:spPr>
        <p:txBody>
          <a:bodyPr/>
          <a:lstStyle/>
          <a:p>
            <a:pPr/>
            <a:r>
              <a:t>“What is Your Reading of It?”</a:t>
            </a:r>
          </a:p>
        </p:txBody>
      </p:sp>
      <p:sp>
        <p:nvSpPr>
          <p:cNvPr id="298" name="Shape 298"/>
          <p:cNvSpPr/>
          <p:nvPr/>
        </p:nvSpPr>
        <p:spPr>
          <a:xfrm>
            <a:off x="448064" y="3951816"/>
            <a:ext cx="6996327" cy="139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marL="444499" indent="-444499">
              <a:spcBef>
                <a:spcPts val="2800"/>
              </a:spcBef>
              <a:buClr>
                <a:schemeClr val="accent1"/>
              </a:buClr>
              <a:buSzPct val="104999"/>
              <a:buFont typeface="Avenir Next"/>
              <a:buChar char="▸"/>
              <a:defRPr sz="3700">
                <a:solidFill>
                  <a:srgbClr val="C9C9C9"/>
                </a:solidFill>
              </a:defRPr>
            </a:lvl1pPr>
          </a:lstStyle>
          <a:p>
            <a:pPr/>
            <a:r>
              <a:t>God’s law on marriage, divorce &amp; remarriage …</a:t>
            </a:r>
          </a:p>
        </p:txBody>
      </p:sp>
      <p:sp>
        <p:nvSpPr>
          <p:cNvPr id="299" name="Shape 299"/>
          <p:cNvSpPr/>
          <p:nvPr/>
        </p:nvSpPr>
        <p:spPr>
          <a:xfrm>
            <a:off x="914399" y="2044700"/>
            <a:ext cx="11176001" cy="175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>
              <a:spcBef>
                <a:spcPts val="0"/>
              </a:spcBef>
              <a:defRPr sz="5200">
                <a:solidFill>
                  <a:srgbClr val="FFE55E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  <a:latin typeface="Continuum Medium"/>
                <a:ea typeface="Continuum Medium"/>
                <a:cs typeface="Continuum Medium"/>
                <a:sym typeface="Continuum Medium"/>
              </a:defRPr>
            </a:lvl1pPr>
          </a:lstStyle>
          <a:p>
            <a:pPr/>
            <a:r>
              <a:t>NOT A Matter of ABILITY TO Understand - But A Matter of Believing &amp; Obeying!</a:t>
            </a:r>
          </a:p>
        </p:txBody>
      </p:sp>
      <p:pic>
        <p:nvPicPr>
          <p:cNvPr id="300" name="pasted-image.tiff"/>
          <p:cNvPicPr>
            <a:picLocks noChangeAspect="1"/>
          </p:cNvPicPr>
          <p:nvPr/>
        </p:nvPicPr>
        <p:blipFill>
          <a:blip r:embed="rId2">
            <a:extLst/>
          </a:blip>
          <a:srcRect l="12404" t="0" r="15901" b="0"/>
          <a:stretch>
            <a:fillRect/>
          </a:stretch>
        </p:blipFill>
        <p:spPr>
          <a:xfrm>
            <a:off x="7597179" y="4111116"/>
            <a:ext cx="5048759" cy="5286797"/>
          </a:xfrm>
          <a:prstGeom prst="rect">
            <a:avLst/>
          </a:prstGeom>
          <a:ln w="12700">
            <a:miter lim="400000"/>
          </a:ln>
        </p:spPr>
      </p:pic>
      <p:sp>
        <p:nvSpPr>
          <p:cNvPr id="301" name="Shape 301"/>
          <p:cNvSpPr/>
          <p:nvPr/>
        </p:nvSpPr>
        <p:spPr>
          <a:xfrm>
            <a:off x="157791" y="5979583"/>
            <a:ext cx="7339741" cy="3060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ctr" defTabSz="457200">
              <a:spcBef>
                <a:spcPts val="0"/>
              </a:spcBef>
              <a:defRPr sz="4300">
                <a:solidFill>
                  <a:srgbClr val="FFFFFF"/>
                </a:solidFill>
                <a:latin typeface="Adelon"/>
                <a:ea typeface="Adelon"/>
                <a:cs typeface="Adelon"/>
                <a:sym typeface="Adelon"/>
              </a:defRPr>
            </a:pPr>
            <a:r>
              <a:rPr baseline="31999"/>
              <a:t>6</a:t>
            </a:r>
            <a:r>
              <a:t> So then, they are no longer two but one flesh. Therefore what God has joined together, let not man separate.”</a:t>
            </a:r>
          </a:p>
          <a:p>
            <a:pPr algn="r" defTabSz="457200">
              <a:spcBef>
                <a:spcPts val="0"/>
              </a:spcBef>
              <a:defRPr sz="3300">
                <a:solidFill>
                  <a:schemeClr val="accent1"/>
                </a:solidFill>
                <a:latin typeface="Adelon"/>
                <a:ea typeface="Adelon"/>
                <a:cs typeface="Adelon"/>
                <a:sym typeface="Adelon"/>
              </a:defRPr>
            </a:pPr>
            <a:r>
              <a:t>Matthew 19:6 (NKJV)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2000"/>
                                        <p:tgtEl>
                                          <p:spTgt spid="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01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Shape 303"/>
          <p:cNvSpPr/>
          <p:nvPr/>
        </p:nvSpPr>
        <p:spPr>
          <a:xfrm>
            <a:off x="406400" y="457200"/>
            <a:ext cx="11176000" cy="457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b">
            <a:spAutoFit/>
          </a:bodyPr>
          <a:lstStyle>
            <a:lvl1pPr defTabSz="457200">
              <a:lnSpc>
                <a:spcPct val="80000"/>
              </a:lnSpc>
              <a:spcBef>
                <a:spcPts val="0"/>
              </a:spcBef>
              <a:defRPr cap="all" spc="120" sz="2400">
                <a:latin typeface="DIN Alternate"/>
                <a:ea typeface="DIN Alternate"/>
                <a:cs typeface="DIN Alternate"/>
                <a:sym typeface="DIN Alternate"/>
              </a:defRPr>
            </a:lvl1pPr>
          </a:lstStyle>
          <a:p>
            <a:pPr/>
            <a:r>
              <a:t>“What is written in the law?  What is your reading of it?”</a:t>
            </a:r>
          </a:p>
        </p:txBody>
      </p:sp>
      <p:sp>
        <p:nvSpPr>
          <p:cNvPr id="304" name="Shape 304"/>
          <p:cNvSpPr/>
          <p:nvPr>
            <p:ph type="title"/>
          </p:nvPr>
        </p:nvSpPr>
        <p:spPr>
          <a:xfrm>
            <a:off x="406400" y="1344588"/>
            <a:ext cx="9166424" cy="916012"/>
          </a:xfrm>
          <a:prstGeom prst="rect">
            <a:avLst/>
          </a:prstGeom>
        </p:spPr>
        <p:txBody>
          <a:bodyPr/>
          <a:lstStyle/>
          <a:p>
            <a:pPr/>
            <a:r>
              <a:t>“What is Your Reading of It?”</a:t>
            </a:r>
          </a:p>
        </p:txBody>
      </p:sp>
      <p:sp>
        <p:nvSpPr>
          <p:cNvPr id="305" name="Shape 305"/>
          <p:cNvSpPr/>
          <p:nvPr/>
        </p:nvSpPr>
        <p:spPr>
          <a:xfrm>
            <a:off x="448064" y="3951816"/>
            <a:ext cx="6996327" cy="139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marL="444499" indent="-444499">
              <a:spcBef>
                <a:spcPts val="2800"/>
              </a:spcBef>
              <a:buClr>
                <a:schemeClr val="accent1"/>
              </a:buClr>
              <a:buSzPct val="104999"/>
              <a:buFont typeface="Avenir Next"/>
              <a:buChar char="▸"/>
              <a:defRPr sz="3700">
                <a:solidFill>
                  <a:srgbClr val="C9C9C9"/>
                </a:solidFill>
              </a:defRPr>
            </a:lvl1pPr>
          </a:lstStyle>
          <a:p>
            <a:pPr/>
            <a:r>
              <a:t>God’s law on marriage, divorce &amp; remarriage …</a:t>
            </a:r>
          </a:p>
        </p:txBody>
      </p:sp>
      <p:sp>
        <p:nvSpPr>
          <p:cNvPr id="306" name="Shape 306"/>
          <p:cNvSpPr/>
          <p:nvPr/>
        </p:nvSpPr>
        <p:spPr>
          <a:xfrm>
            <a:off x="914399" y="2044700"/>
            <a:ext cx="11176001" cy="175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>
              <a:spcBef>
                <a:spcPts val="0"/>
              </a:spcBef>
              <a:defRPr sz="5200">
                <a:solidFill>
                  <a:srgbClr val="FFE55E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  <a:latin typeface="Continuum Medium"/>
                <a:ea typeface="Continuum Medium"/>
                <a:cs typeface="Continuum Medium"/>
                <a:sym typeface="Continuum Medium"/>
              </a:defRPr>
            </a:lvl1pPr>
          </a:lstStyle>
          <a:p>
            <a:pPr/>
            <a:r>
              <a:t>NOT A Matter of ABILITY TO Understand - But A Matter of Believing &amp; Obeying!</a:t>
            </a:r>
          </a:p>
        </p:txBody>
      </p:sp>
      <p:pic>
        <p:nvPicPr>
          <p:cNvPr id="307" name="pasted-image.tiff"/>
          <p:cNvPicPr>
            <a:picLocks noChangeAspect="1"/>
          </p:cNvPicPr>
          <p:nvPr/>
        </p:nvPicPr>
        <p:blipFill>
          <a:blip r:embed="rId2">
            <a:extLst/>
          </a:blip>
          <a:srcRect l="12404" t="0" r="15901" b="0"/>
          <a:stretch>
            <a:fillRect/>
          </a:stretch>
        </p:blipFill>
        <p:spPr>
          <a:xfrm>
            <a:off x="7597179" y="4111116"/>
            <a:ext cx="5048759" cy="5286797"/>
          </a:xfrm>
          <a:prstGeom prst="rect">
            <a:avLst/>
          </a:prstGeom>
          <a:ln w="12700">
            <a:miter lim="400000"/>
          </a:ln>
        </p:spPr>
      </p:pic>
      <p:sp>
        <p:nvSpPr>
          <p:cNvPr id="308" name="Shape 308"/>
          <p:cNvSpPr/>
          <p:nvPr/>
        </p:nvSpPr>
        <p:spPr>
          <a:xfrm>
            <a:off x="157791" y="5890683"/>
            <a:ext cx="7339741" cy="3238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ctr" defTabSz="457200">
              <a:spcBef>
                <a:spcPts val="0"/>
              </a:spcBef>
              <a:defRPr sz="3700">
                <a:solidFill>
                  <a:srgbClr val="FFFFFF"/>
                </a:solidFill>
                <a:latin typeface="Adelon"/>
                <a:ea typeface="Adelon"/>
                <a:cs typeface="Adelon"/>
                <a:sym typeface="Adelon"/>
              </a:defRPr>
            </a:pPr>
            <a:r>
              <a:rPr baseline="31999"/>
              <a:t>9</a:t>
            </a:r>
            <a:r>
              <a:t> And I say to you, whoever divorces his wife, except for sexual immorality, and marries another, commits adultery; and whoever marries her who is divorced commits adultery.”.</a:t>
            </a:r>
          </a:p>
          <a:p>
            <a:pPr algn="r" defTabSz="457200">
              <a:spcBef>
                <a:spcPts val="0"/>
              </a:spcBef>
              <a:defRPr sz="3300">
                <a:solidFill>
                  <a:schemeClr val="accent1"/>
                </a:solidFill>
                <a:latin typeface="Adelon"/>
                <a:ea typeface="Adelon"/>
                <a:cs typeface="Adelon"/>
                <a:sym typeface="Adelon"/>
              </a:defRPr>
            </a:pPr>
            <a:r>
              <a:t>Matthew 19:9 (NKJV)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2000"/>
                                        <p:tgtEl>
                                          <p:spTgt spid="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08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" name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-4853"/>
            <a:ext cx="13004801" cy="9763306"/>
          </a:xfrm>
          <a:prstGeom prst="rect">
            <a:avLst/>
          </a:prstGeom>
          <a:ln w="12700">
            <a:miter lim="400000"/>
          </a:ln>
        </p:spPr>
      </p:pic>
      <p:sp>
        <p:nvSpPr>
          <p:cNvPr id="212" name="Shape 212"/>
          <p:cNvSpPr/>
          <p:nvPr/>
        </p:nvSpPr>
        <p:spPr>
          <a:xfrm>
            <a:off x="7790515" y="-25401"/>
            <a:ext cx="4997535" cy="54864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63500" dir="2683135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ctr">
              <a:spcBef>
                <a:spcPts val="0"/>
              </a:spcBef>
              <a:defRPr sz="5400">
                <a:solidFill>
                  <a:srgbClr val="FFFFFF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  <a:latin typeface="Continuum Medium"/>
                <a:ea typeface="Continuum Medium"/>
                <a:cs typeface="Continuum Medium"/>
                <a:sym typeface="Continuum Medium"/>
              </a:defRPr>
            </a:pPr>
            <a:r>
              <a:t>“What is </a:t>
            </a:r>
            <a:r>
              <a:rPr>
                <a:solidFill>
                  <a:srgbClr val="C9C9C9"/>
                </a:solidFill>
                <a:latin typeface="Thames Nude Roman"/>
                <a:ea typeface="Thames Nude Roman"/>
                <a:cs typeface="Thames Nude Roman"/>
                <a:sym typeface="Thames Nude Roman"/>
              </a:rPr>
              <a:t>written</a:t>
            </a:r>
            <a:r>
              <a:t> in the law? </a:t>
            </a:r>
          </a:p>
          <a:p>
            <a:pPr algn="ctr">
              <a:spcBef>
                <a:spcPts val="0"/>
              </a:spcBef>
              <a:defRPr sz="5400">
                <a:solidFill>
                  <a:srgbClr val="FFFFFF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  <a:latin typeface="Continuum Medium"/>
                <a:ea typeface="Continuum Medium"/>
                <a:cs typeface="Continuum Medium"/>
                <a:sym typeface="Continuum Medium"/>
              </a:defRPr>
            </a:pPr>
            <a:r>
              <a:t>What is your </a:t>
            </a:r>
            <a:r>
              <a:rPr>
                <a:solidFill>
                  <a:srgbClr val="C9C9C9"/>
                </a:solidFill>
                <a:latin typeface="Thames Nude Roman"/>
                <a:ea typeface="Thames Nude Roman"/>
                <a:cs typeface="Thames Nude Roman"/>
                <a:sym typeface="Thames Nude Roman"/>
              </a:rPr>
              <a:t>reading</a:t>
            </a:r>
            <a:r>
              <a:t> of it?”</a:t>
            </a:r>
          </a:p>
        </p:txBody>
      </p:sp>
      <p:sp>
        <p:nvSpPr>
          <p:cNvPr id="213" name="Shape 213"/>
          <p:cNvSpPr/>
          <p:nvPr/>
        </p:nvSpPr>
        <p:spPr>
          <a:xfrm>
            <a:off x="8787141" y="5486399"/>
            <a:ext cx="3004282" cy="863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457200">
              <a:spcBef>
                <a:spcPts val="0"/>
              </a:spcBef>
              <a:defRPr sz="5100">
                <a:solidFill>
                  <a:srgbClr val="C9C9C9"/>
                </a:solidFill>
                <a:effectLst>
                  <a:outerShdw sx="100000" sy="100000" kx="0" ky="0" algn="b" rotWithShape="0" blurRad="50800" dist="63500" dir="1015933">
                    <a:srgbClr val="000000"/>
                  </a:outerShdw>
                </a:effectLst>
                <a:latin typeface="Agency FB"/>
                <a:ea typeface="Agency FB"/>
                <a:cs typeface="Agency FB"/>
                <a:sym typeface="Agency FB"/>
              </a:defRPr>
            </a:lvl1pPr>
          </a:lstStyle>
          <a:p>
            <a:pPr/>
            <a:r>
              <a:t>Luke 10:25–29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500"/>
                                        <p:tgtEl>
                                          <p:spTgt spid="2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212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Shape 310"/>
          <p:cNvSpPr/>
          <p:nvPr/>
        </p:nvSpPr>
        <p:spPr>
          <a:xfrm>
            <a:off x="406400" y="457200"/>
            <a:ext cx="11176000" cy="457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b">
            <a:spAutoFit/>
          </a:bodyPr>
          <a:lstStyle>
            <a:lvl1pPr defTabSz="457200">
              <a:lnSpc>
                <a:spcPct val="80000"/>
              </a:lnSpc>
              <a:spcBef>
                <a:spcPts val="0"/>
              </a:spcBef>
              <a:defRPr cap="all" spc="120" sz="2400">
                <a:latin typeface="DIN Alternate"/>
                <a:ea typeface="DIN Alternate"/>
                <a:cs typeface="DIN Alternate"/>
                <a:sym typeface="DIN Alternate"/>
              </a:defRPr>
            </a:lvl1pPr>
          </a:lstStyle>
          <a:p>
            <a:pPr/>
            <a:r>
              <a:t>“What is written in the law?  What is your reading of it?”</a:t>
            </a:r>
          </a:p>
        </p:txBody>
      </p:sp>
      <p:sp>
        <p:nvSpPr>
          <p:cNvPr id="311" name="Shape 311"/>
          <p:cNvSpPr/>
          <p:nvPr>
            <p:ph type="title"/>
          </p:nvPr>
        </p:nvSpPr>
        <p:spPr>
          <a:xfrm>
            <a:off x="406400" y="1344588"/>
            <a:ext cx="9166424" cy="916012"/>
          </a:xfrm>
          <a:prstGeom prst="rect">
            <a:avLst/>
          </a:prstGeom>
        </p:spPr>
        <p:txBody>
          <a:bodyPr/>
          <a:lstStyle/>
          <a:p>
            <a:pPr/>
            <a:r>
              <a:t>“What is Your Reading of It?”</a:t>
            </a:r>
          </a:p>
        </p:txBody>
      </p:sp>
      <p:sp>
        <p:nvSpPr>
          <p:cNvPr id="312" name="Shape 312"/>
          <p:cNvSpPr/>
          <p:nvPr/>
        </p:nvSpPr>
        <p:spPr>
          <a:xfrm>
            <a:off x="448064" y="3951816"/>
            <a:ext cx="6996327" cy="139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marL="444499" indent="-444499">
              <a:spcBef>
                <a:spcPts val="2800"/>
              </a:spcBef>
              <a:buClr>
                <a:schemeClr val="accent1"/>
              </a:buClr>
              <a:buSzPct val="104999"/>
              <a:buFont typeface="Avenir Next"/>
              <a:buChar char="▸"/>
              <a:defRPr sz="3700">
                <a:solidFill>
                  <a:srgbClr val="C9C9C9"/>
                </a:solidFill>
              </a:defRPr>
            </a:lvl1pPr>
          </a:lstStyle>
          <a:p>
            <a:pPr/>
            <a:r>
              <a:t>When a brother or sister is in the wrong - Mat 18:15-17</a:t>
            </a:r>
          </a:p>
        </p:txBody>
      </p:sp>
      <p:sp>
        <p:nvSpPr>
          <p:cNvPr id="313" name="Shape 313"/>
          <p:cNvSpPr/>
          <p:nvPr/>
        </p:nvSpPr>
        <p:spPr>
          <a:xfrm>
            <a:off x="914399" y="2044700"/>
            <a:ext cx="11176001" cy="175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>
              <a:spcBef>
                <a:spcPts val="0"/>
              </a:spcBef>
              <a:defRPr sz="5200">
                <a:solidFill>
                  <a:srgbClr val="FFE55E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  <a:latin typeface="Continuum Medium"/>
                <a:ea typeface="Continuum Medium"/>
                <a:cs typeface="Continuum Medium"/>
                <a:sym typeface="Continuum Medium"/>
              </a:defRPr>
            </a:lvl1pPr>
          </a:lstStyle>
          <a:p>
            <a:pPr/>
            <a:r>
              <a:t>NOT A Matter of ABILITY TO Understand - But A Matter of Believing &amp; Obeying!</a:t>
            </a:r>
          </a:p>
        </p:txBody>
      </p:sp>
      <p:pic>
        <p:nvPicPr>
          <p:cNvPr id="314" name="pasted-image.tiff"/>
          <p:cNvPicPr>
            <a:picLocks noChangeAspect="1"/>
          </p:cNvPicPr>
          <p:nvPr/>
        </p:nvPicPr>
        <p:blipFill>
          <a:blip r:embed="rId2">
            <a:extLst/>
          </a:blip>
          <a:srcRect l="12404" t="0" r="15901" b="0"/>
          <a:stretch>
            <a:fillRect/>
          </a:stretch>
        </p:blipFill>
        <p:spPr>
          <a:xfrm>
            <a:off x="7597179" y="4111116"/>
            <a:ext cx="5048759" cy="5286797"/>
          </a:xfrm>
          <a:prstGeom prst="rect">
            <a:avLst/>
          </a:prstGeom>
          <a:ln w="12700">
            <a:miter lim="400000"/>
          </a:ln>
        </p:spPr>
      </p:pic>
      <p:sp>
        <p:nvSpPr>
          <p:cNvPr id="315" name="Shape 315"/>
          <p:cNvSpPr/>
          <p:nvPr/>
        </p:nvSpPr>
        <p:spPr>
          <a:xfrm>
            <a:off x="157791" y="5655733"/>
            <a:ext cx="7339741" cy="3708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ctr" defTabSz="457200">
              <a:spcBef>
                <a:spcPts val="0"/>
              </a:spcBef>
              <a:defRPr sz="3200">
                <a:solidFill>
                  <a:srgbClr val="FFFFFF"/>
                </a:solidFill>
                <a:latin typeface="Adelon"/>
                <a:ea typeface="Adelon"/>
                <a:cs typeface="Adelon"/>
                <a:sym typeface="Adelon"/>
              </a:defRPr>
            </a:pPr>
            <a:r>
              <a:rPr baseline="31999"/>
              <a:t>15</a:t>
            </a:r>
            <a:r>
              <a:t> “… go and tell him his fault between you and him alone. If he hears you, you have gained your brother. </a:t>
            </a:r>
            <a:r>
              <a:rPr baseline="31999"/>
              <a:t>16</a:t>
            </a:r>
            <a:r>
              <a:t> But if he will not hear, take with you one or two more, that </a:t>
            </a:r>
            <a:r>
              <a:t>‘by the mouth of two or three witnesses every word may be established.’</a:t>
            </a:r>
            <a:r>
              <a:t> </a:t>
            </a:r>
            <a:r>
              <a:rPr baseline="31999"/>
              <a:t>17</a:t>
            </a:r>
            <a:r>
              <a:t> And if he refuses to hear them, tell </a:t>
            </a:r>
            <a:r>
              <a:t>it</a:t>
            </a:r>
            <a:r>
              <a:t> to the church. …</a:t>
            </a:r>
          </a:p>
          <a:p>
            <a:pPr algn="r" defTabSz="457200">
              <a:spcBef>
                <a:spcPts val="0"/>
              </a:spcBef>
              <a:defRPr sz="2800">
                <a:solidFill>
                  <a:schemeClr val="accent1"/>
                </a:solidFill>
                <a:latin typeface="Adelon"/>
                <a:ea typeface="Adelon"/>
                <a:cs typeface="Adelon"/>
                <a:sym typeface="Adelon"/>
              </a:defRPr>
            </a:pPr>
            <a:r>
              <a:t>Matthew 18:15–17 (NKJV)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2000"/>
                                        <p:tgtEl>
                                          <p:spTgt spid="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15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Shape 317"/>
          <p:cNvSpPr/>
          <p:nvPr/>
        </p:nvSpPr>
        <p:spPr>
          <a:xfrm>
            <a:off x="406400" y="457200"/>
            <a:ext cx="11176000" cy="457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b">
            <a:spAutoFit/>
          </a:bodyPr>
          <a:lstStyle>
            <a:lvl1pPr defTabSz="457200">
              <a:lnSpc>
                <a:spcPct val="80000"/>
              </a:lnSpc>
              <a:spcBef>
                <a:spcPts val="0"/>
              </a:spcBef>
              <a:defRPr cap="all" spc="120" sz="2400">
                <a:latin typeface="DIN Alternate"/>
                <a:ea typeface="DIN Alternate"/>
                <a:cs typeface="DIN Alternate"/>
                <a:sym typeface="DIN Alternate"/>
              </a:defRPr>
            </a:lvl1pPr>
          </a:lstStyle>
          <a:p>
            <a:pPr/>
            <a:r>
              <a:t>“What is written in the law?  What is your reading of it?”</a:t>
            </a:r>
          </a:p>
        </p:txBody>
      </p:sp>
      <p:sp>
        <p:nvSpPr>
          <p:cNvPr id="318" name="Shape 318"/>
          <p:cNvSpPr/>
          <p:nvPr>
            <p:ph type="title"/>
          </p:nvPr>
        </p:nvSpPr>
        <p:spPr>
          <a:xfrm>
            <a:off x="406400" y="1344588"/>
            <a:ext cx="9166424" cy="916012"/>
          </a:xfrm>
          <a:prstGeom prst="rect">
            <a:avLst/>
          </a:prstGeom>
        </p:spPr>
        <p:txBody>
          <a:bodyPr/>
          <a:lstStyle/>
          <a:p>
            <a:pPr/>
            <a:r>
              <a:t>“What is Your Reading of It?”</a:t>
            </a:r>
          </a:p>
        </p:txBody>
      </p:sp>
      <p:sp>
        <p:nvSpPr>
          <p:cNvPr id="319" name="Shape 319"/>
          <p:cNvSpPr/>
          <p:nvPr/>
        </p:nvSpPr>
        <p:spPr>
          <a:xfrm>
            <a:off x="448064" y="3951816"/>
            <a:ext cx="6996327" cy="139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marL="444499" indent="-444499">
              <a:spcBef>
                <a:spcPts val="2800"/>
              </a:spcBef>
              <a:buClr>
                <a:schemeClr val="accent1"/>
              </a:buClr>
              <a:buSzPct val="104999"/>
              <a:buFont typeface="Avenir Next"/>
              <a:buChar char="▸"/>
              <a:defRPr sz="3700">
                <a:solidFill>
                  <a:srgbClr val="C9C9C9"/>
                </a:solidFill>
              </a:defRPr>
            </a:lvl1pPr>
          </a:lstStyle>
          <a:p>
            <a:pPr/>
            <a:r>
              <a:t>We must be kind &amp; forgiving of one another.</a:t>
            </a:r>
          </a:p>
        </p:txBody>
      </p:sp>
      <p:sp>
        <p:nvSpPr>
          <p:cNvPr id="320" name="Shape 320"/>
          <p:cNvSpPr/>
          <p:nvPr/>
        </p:nvSpPr>
        <p:spPr>
          <a:xfrm>
            <a:off x="914399" y="2044700"/>
            <a:ext cx="11176001" cy="175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>
              <a:spcBef>
                <a:spcPts val="0"/>
              </a:spcBef>
              <a:defRPr sz="5200">
                <a:solidFill>
                  <a:srgbClr val="FFE55E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  <a:latin typeface="Continuum Medium"/>
                <a:ea typeface="Continuum Medium"/>
                <a:cs typeface="Continuum Medium"/>
                <a:sym typeface="Continuum Medium"/>
              </a:defRPr>
            </a:lvl1pPr>
          </a:lstStyle>
          <a:p>
            <a:pPr/>
            <a:r>
              <a:t>NOT A Matter of ABILITY TO Understand - But A Matter of Believing &amp; Obeying!</a:t>
            </a:r>
          </a:p>
        </p:txBody>
      </p:sp>
      <p:pic>
        <p:nvPicPr>
          <p:cNvPr id="321" name="pasted-image.tiff"/>
          <p:cNvPicPr>
            <a:picLocks noChangeAspect="1"/>
          </p:cNvPicPr>
          <p:nvPr/>
        </p:nvPicPr>
        <p:blipFill>
          <a:blip r:embed="rId2">
            <a:extLst/>
          </a:blip>
          <a:srcRect l="12404" t="0" r="15901" b="0"/>
          <a:stretch>
            <a:fillRect/>
          </a:stretch>
        </p:blipFill>
        <p:spPr>
          <a:xfrm>
            <a:off x="7597179" y="4111116"/>
            <a:ext cx="5048759" cy="5286797"/>
          </a:xfrm>
          <a:prstGeom prst="rect">
            <a:avLst/>
          </a:prstGeom>
          <a:ln w="12700">
            <a:miter lim="400000"/>
          </a:ln>
        </p:spPr>
      </p:pic>
      <p:sp>
        <p:nvSpPr>
          <p:cNvPr id="322" name="Shape 322"/>
          <p:cNvSpPr/>
          <p:nvPr/>
        </p:nvSpPr>
        <p:spPr>
          <a:xfrm>
            <a:off x="157791" y="5649383"/>
            <a:ext cx="7339741" cy="3721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ctr" defTabSz="457200">
              <a:spcBef>
                <a:spcPts val="0"/>
              </a:spcBef>
              <a:defRPr sz="3600">
                <a:solidFill>
                  <a:srgbClr val="FFFFFF"/>
                </a:solidFill>
                <a:latin typeface="Adelon"/>
                <a:ea typeface="Adelon"/>
                <a:cs typeface="Adelon"/>
                <a:sym typeface="Adelon"/>
              </a:defRPr>
            </a:pPr>
            <a:r>
              <a:rPr baseline="31999"/>
              <a:t>31</a:t>
            </a:r>
            <a:r>
              <a:t> Let all bitterness, wrath, anger, clamor, and evil speaking be put away from you, with all malice. </a:t>
            </a:r>
            <a:r>
              <a:rPr baseline="31999"/>
              <a:t>32</a:t>
            </a:r>
            <a:r>
              <a:t> And be kind to one another, tenderhearted, forgiving one another, even as God in Christ forgave you.</a:t>
            </a:r>
          </a:p>
          <a:p>
            <a:pPr algn="r" defTabSz="457200">
              <a:spcBef>
                <a:spcPts val="0"/>
              </a:spcBef>
              <a:defRPr sz="3400">
                <a:solidFill>
                  <a:schemeClr val="accent1"/>
                </a:solidFill>
                <a:latin typeface="Adelon"/>
                <a:ea typeface="Adelon"/>
                <a:cs typeface="Adelon"/>
                <a:sym typeface="Adelon"/>
              </a:defRPr>
            </a:pPr>
            <a:r>
              <a:t>Ephesians 4:31–32 (NKJV)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2000"/>
                                        <p:tgtEl>
                                          <p:spTgt spid="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22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Shape 324"/>
          <p:cNvSpPr/>
          <p:nvPr/>
        </p:nvSpPr>
        <p:spPr>
          <a:xfrm>
            <a:off x="406400" y="457200"/>
            <a:ext cx="11176000" cy="457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b">
            <a:spAutoFit/>
          </a:bodyPr>
          <a:lstStyle>
            <a:lvl1pPr defTabSz="457200">
              <a:lnSpc>
                <a:spcPct val="80000"/>
              </a:lnSpc>
              <a:spcBef>
                <a:spcPts val="0"/>
              </a:spcBef>
              <a:defRPr cap="all" spc="120" sz="2400">
                <a:latin typeface="DIN Alternate"/>
                <a:ea typeface="DIN Alternate"/>
                <a:cs typeface="DIN Alternate"/>
                <a:sym typeface="DIN Alternate"/>
              </a:defRPr>
            </a:lvl1pPr>
          </a:lstStyle>
          <a:p>
            <a:pPr/>
            <a:r>
              <a:t>“What is written in the law?  What is your reading of it?”</a:t>
            </a:r>
          </a:p>
        </p:txBody>
      </p:sp>
      <p:sp>
        <p:nvSpPr>
          <p:cNvPr id="325" name="Shape 325"/>
          <p:cNvSpPr/>
          <p:nvPr>
            <p:ph type="title"/>
          </p:nvPr>
        </p:nvSpPr>
        <p:spPr>
          <a:xfrm>
            <a:off x="406400" y="1344588"/>
            <a:ext cx="9166424" cy="916012"/>
          </a:xfrm>
          <a:prstGeom prst="rect">
            <a:avLst/>
          </a:prstGeom>
        </p:spPr>
        <p:txBody>
          <a:bodyPr/>
          <a:lstStyle/>
          <a:p>
            <a:pPr/>
            <a:r>
              <a:t>“What is Your Reading of It?”</a:t>
            </a:r>
          </a:p>
        </p:txBody>
      </p:sp>
      <p:sp>
        <p:nvSpPr>
          <p:cNvPr id="326" name="Shape 326"/>
          <p:cNvSpPr/>
          <p:nvPr/>
        </p:nvSpPr>
        <p:spPr>
          <a:xfrm>
            <a:off x="448064" y="3951816"/>
            <a:ext cx="6996327" cy="139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marL="444499" indent="-444499">
              <a:spcBef>
                <a:spcPts val="2800"/>
              </a:spcBef>
              <a:buClr>
                <a:schemeClr val="accent1"/>
              </a:buClr>
              <a:buSzPct val="104999"/>
              <a:buFont typeface="Avenir Next"/>
              <a:buChar char="▸"/>
              <a:defRPr sz="3700">
                <a:solidFill>
                  <a:srgbClr val="C9C9C9"/>
                </a:solidFill>
              </a:defRPr>
            </a:lvl1pPr>
          </a:lstStyle>
          <a:p>
            <a:pPr/>
            <a:r>
              <a:t>Salvation is NOT by faith ONLY.</a:t>
            </a:r>
          </a:p>
        </p:txBody>
      </p:sp>
      <p:sp>
        <p:nvSpPr>
          <p:cNvPr id="327" name="Shape 327"/>
          <p:cNvSpPr/>
          <p:nvPr/>
        </p:nvSpPr>
        <p:spPr>
          <a:xfrm>
            <a:off x="914399" y="2044700"/>
            <a:ext cx="11176001" cy="175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>
              <a:spcBef>
                <a:spcPts val="0"/>
              </a:spcBef>
              <a:defRPr sz="5200">
                <a:solidFill>
                  <a:srgbClr val="FFE55E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  <a:latin typeface="Continuum Medium"/>
                <a:ea typeface="Continuum Medium"/>
                <a:cs typeface="Continuum Medium"/>
                <a:sym typeface="Continuum Medium"/>
              </a:defRPr>
            </a:lvl1pPr>
          </a:lstStyle>
          <a:p>
            <a:pPr/>
            <a:r>
              <a:t>NOT A Matter of ABILITY TO Understand - But A Matter of Believing &amp; Obeying!</a:t>
            </a:r>
          </a:p>
        </p:txBody>
      </p:sp>
      <p:pic>
        <p:nvPicPr>
          <p:cNvPr id="328" name="pasted-image.tiff"/>
          <p:cNvPicPr>
            <a:picLocks noChangeAspect="1"/>
          </p:cNvPicPr>
          <p:nvPr/>
        </p:nvPicPr>
        <p:blipFill>
          <a:blip r:embed="rId2">
            <a:extLst/>
          </a:blip>
          <a:srcRect l="12404" t="0" r="15901" b="0"/>
          <a:stretch>
            <a:fillRect/>
          </a:stretch>
        </p:blipFill>
        <p:spPr>
          <a:xfrm>
            <a:off x="7597179" y="4111116"/>
            <a:ext cx="5048759" cy="5286797"/>
          </a:xfrm>
          <a:prstGeom prst="rect">
            <a:avLst/>
          </a:prstGeom>
          <a:ln w="12700">
            <a:miter lim="400000"/>
          </a:ln>
        </p:spPr>
      </p:pic>
      <p:sp>
        <p:nvSpPr>
          <p:cNvPr id="329" name="Shape 329"/>
          <p:cNvSpPr/>
          <p:nvPr/>
        </p:nvSpPr>
        <p:spPr>
          <a:xfrm>
            <a:off x="157791" y="5312833"/>
            <a:ext cx="7339741" cy="4394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ctr" defTabSz="457200">
              <a:spcBef>
                <a:spcPts val="0"/>
              </a:spcBef>
              <a:defRPr sz="3700">
                <a:solidFill>
                  <a:srgbClr val="FFFFFF"/>
                </a:solidFill>
                <a:latin typeface="Adelon"/>
                <a:ea typeface="Adelon"/>
                <a:cs typeface="Adelon"/>
                <a:sym typeface="Adelon"/>
              </a:defRPr>
            </a:pPr>
            <a:r>
              <a:rPr baseline="31999"/>
              <a:t>14</a:t>
            </a:r>
            <a:r>
              <a:t> What </a:t>
            </a:r>
            <a:r>
              <a:t>does it</a:t>
            </a:r>
            <a:r>
              <a:t> profit, my brethren, if someone says he has faith but does not have works? Can faith save him?. … </a:t>
            </a:r>
            <a:r>
              <a:rPr baseline="31999"/>
              <a:t>17 </a:t>
            </a:r>
            <a:r>
              <a:t>Thus also faith by itself, if it does not have works, is dead. … </a:t>
            </a:r>
            <a:r>
              <a:rPr baseline="31999"/>
              <a:t>24 </a:t>
            </a:r>
            <a:r>
              <a:t>You see then that a man is justified by works, and not by faith only.</a:t>
            </a:r>
          </a:p>
          <a:p>
            <a:pPr algn="r" defTabSz="457200">
              <a:spcBef>
                <a:spcPts val="0"/>
              </a:spcBef>
              <a:defRPr sz="3800">
                <a:solidFill>
                  <a:schemeClr val="accent1"/>
                </a:solidFill>
                <a:latin typeface="Adelon"/>
                <a:ea typeface="Adelon"/>
                <a:cs typeface="Adelon"/>
                <a:sym typeface="Adelon"/>
              </a:defRPr>
            </a:pPr>
            <a:r>
              <a:t>James 2:14,17,24 (NKJV)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2000"/>
                                        <p:tgtEl>
                                          <p:spTgt spid="3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29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Shape 331"/>
          <p:cNvSpPr/>
          <p:nvPr/>
        </p:nvSpPr>
        <p:spPr>
          <a:xfrm>
            <a:off x="406400" y="457200"/>
            <a:ext cx="11176000" cy="457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b">
            <a:spAutoFit/>
          </a:bodyPr>
          <a:lstStyle>
            <a:lvl1pPr defTabSz="457200">
              <a:lnSpc>
                <a:spcPct val="80000"/>
              </a:lnSpc>
              <a:spcBef>
                <a:spcPts val="0"/>
              </a:spcBef>
              <a:defRPr cap="all" spc="120" sz="2400">
                <a:latin typeface="DIN Alternate"/>
                <a:ea typeface="DIN Alternate"/>
                <a:cs typeface="DIN Alternate"/>
                <a:sym typeface="DIN Alternate"/>
              </a:defRPr>
            </a:lvl1pPr>
          </a:lstStyle>
          <a:p>
            <a:pPr/>
            <a:r>
              <a:t>“What is written in the law?  What is your reading of it?”</a:t>
            </a:r>
          </a:p>
        </p:txBody>
      </p:sp>
      <p:sp>
        <p:nvSpPr>
          <p:cNvPr id="332" name="Shape 332"/>
          <p:cNvSpPr/>
          <p:nvPr>
            <p:ph type="title"/>
          </p:nvPr>
        </p:nvSpPr>
        <p:spPr>
          <a:xfrm>
            <a:off x="406400" y="1344588"/>
            <a:ext cx="9166424" cy="916012"/>
          </a:xfrm>
          <a:prstGeom prst="rect">
            <a:avLst/>
          </a:prstGeom>
        </p:spPr>
        <p:txBody>
          <a:bodyPr/>
          <a:lstStyle/>
          <a:p>
            <a:pPr/>
            <a:r>
              <a:t>“What is Your Reading of It?”</a:t>
            </a:r>
          </a:p>
        </p:txBody>
      </p:sp>
      <p:sp>
        <p:nvSpPr>
          <p:cNvPr id="333" name="Shape 333"/>
          <p:cNvSpPr/>
          <p:nvPr/>
        </p:nvSpPr>
        <p:spPr>
          <a:xfrm>
            <a:off x="448064" y="4072466"/>
            <a:ext cx="6996327" cy="2692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marL="444499" indent="-444499">
              <a:spcBef>
                <a:spcPts val="2800"/>
              </a:spcBef>
              <a:buClr>
                <a:schemeClr val="accent1"/>
              </a:buClr>
              <a:buSzPct val="104999"/>
              <a:buFont typeface="Avenir Next"/>
              <a:buChar char="▸"/>
              <a:defRPr sz="3700">
                <a:solidFill>
                  <a:srgbClr val="C9C9C9"/>
                </a:solidFill>
              </a:defRPr>
            </a:lvl1pPr>
          </a:lstStyle>
          <a:p>
            <a:pPr/>
            <a:r>
              <a:t>Baptism is essential to salvation - Mark 16:16; Acts 2:38; Rom 6:3-6; Col. 2:12,13; Gal. 3:27; 1 Pet 3:21</a:t>
            </a:r>
          </a:p>
        </p:txBody>
      </p:sp>
      <p:sp>
        <p:nvSpPr>
          <p:cNvPr id="334" name="Shape 334"/>
          <p:cNvSpPr/>
          <p:nvPr/>
        </p:nvSpPr>
        <p:spPr>
          <a:xfrm>
            <a:off x="914399" y="2044700"/>
            <a:ext cx="11176001" cy="175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>
              <a:spcBef>
                <a:spcPts val="0"/>
              </a:spcBef>
              <a:defRPr sz="5200">
                <a:solidFill>
                  <a:srgbClr val="FFE55E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  <a:latin typeface="Continuum Medium"/>
                <a:ea typeface="Continuum Medium"/>
                <a:cs typeface="Continuum Medium"/>
                <a:sym typeface="Continuum Medium"/>
              </a:defRPr>
            </a:lvl1pPr>
          </a:lstStyle>
          <a:p>
            <a:pPr/>
            <a:r>
              <a:t>NOT A Matter of ABILITY TO Understand - But A Matter of Believing &amp; Obeying!</a:t>
            </a:r>
          </a:p>
        </p:txBody>
      </p:sp>
      <p:pic>
        <p:nvPicPr>
          <p:cNvPr id="335" name="pasted-image.tiff"/>
          <p:cNvPicPr>
            <a:picLocks noChangeAspect="1"/>
          </p:cNvPicPr>
          <p:nvPr/>
        </p:nvPicPr>
        <p:blipFill>
          <a:blip r:embed="rId2">
            <a:extLst/>
          </a:blip>
          <a:srcRect l="12404" t="0" r="15901" b="0"/>
          <a:stretch>
            <a:fillRect/>
          </a:stretch>
        </p:blipFill>
        <p:spPr>
          <a:xfrm>
            <a:off x="7597179" y="4111116"/>
            <a:ext cx="5048759" cy="5286797"/>
          </a:xfrm>
          <a:prstGeom prst="rect">
            <a:avLst/>
          </a:prstGeom>
          <a:ln w="12700">
            <a:miter lim="400000"/>
          </a:ln>
        </p:spPr>
      </p:pic>
      <p:sp>
        <p:nvSpPr>
          <p:cNvPr id="336" name="Shape 336"/>
          <p:cNvSpPr/>
          <p:nvPr/>
        </p:nvSpPr>
        <p:spPr>
          <a:xfrm>
            <a:off x="90057" y="7040033"/>
            <a:ext cx="7339742" cy="2438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ctr" defTabSz="457200">
              <a:spcBef>
                <a:spcPts val="0"/>
              </a:spcBef>
              <a:defRPr sz="4100">
                <a:solidFill>
                  <a:srgbClr val="FFFFFF"/>
                </a:solidFill>
                <a:latin typeface="Adelon"/>
                <a:ea typeface="Adelon"/>
                <a:cs typeface="Adelon"/>
                <a:sym typeface="Adelon"/>
              </a:defRPr>
            </a:pPr>
            <a:r>
              <a:rPr baseline="31999"/>
              <a:t>16</a:t>
            </a:r>
            <a:r>
              <a:t> He who believes and is baptized will be saved; but he who does not believe will be condemned.</a:t>
            </a:r>
          </a:p>
          <a:p>
            <a:pPr algn="r" defTabSz="457200">
              <a:spcBef>
                <a:spcPts val="0"/>
              </a:spcBef>
              <a:defRPr sz="4100">
                <a:solidFill>
                  <a:schemeClr val="accent1"/>
                </a:solidFill>
                <a:latin typeface="Adelon"/>
                <a:ea typeface="Adelon"/>
                <a:cs typeface="Adelon"/>
                <a:sym typeface="Adelon"/>
              </a:defRPr>
            </a:pPr>
            <a:r>
              <a:t>Mark 16:16 (NKJV)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2000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36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Shape 338"/>
          <p:cNvSpPr/>
          <p:nvPr/>
        </p:nvSpPr>
        <p:spPr>
          <a:xfrm>
            <a:off x="406400" y="457200"/>
            <a:ext cx="11176000" cy="457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b">
            <a:spAutoFit/>
          </a:bodyPr>
          <a:lstStyle>
            <a:lvl1pPr defTabSz="457200">
              <a:lnSpc>
                <a:spcPct val="80000"/>
              </a:lnSpc>
              <a:spcBef>
                <a:spcPts val="0"/>
              </a:spcBef>
              <a:defRPr cap="all" spc="120" sz="2400">
                <a:latin typeface="DIN Alternate"/>
                <a:ea typeface="DIN Alternate"/>
                <a:cs typeface="DIN Alternate"/>
                <a:sym typeface="DIN Alternate"/>
              </a:defRPr>
            </a:lvl1pPr>
          </a:lstStyle>
          <a:p>
            <a:pPr/>
            <a:r>
              <a:t>“What is written in the law?  What is your reading of it?”</a:t>
            </a:r>
          </a:p>
        </p:txBody>
      </p:sp>
      <p:sp>
        <p:nvSpPr>
          <p:cNvPr id="339" name="Shape 339"/>
          <p:cNvSpPr/>
          <p:nvPr>
            <p:ph type="title"/>
          </p:nvPr>
        </p:nvSpPr>
        <p:spPr>
          <a:xfrm>
            <a:off x="406400" y="1344588"/>
            <a:ext cx="9166424" cy="916012"/>
          </a:xfrm>
          <a:prstGeom prst="rect">
            <a:avLst/>
          </a:prstGeom>
        </p:spPr>
        <p:txBody>
          <a:bodyPr/>
          <a:lstStyle/>
          <a:p>
            <a:pPr/>
            <a:r>
              <a:t>“What is Your Reading of It?”</a:t>
            </a:r>
          </a:p>
        </p:txBody>
      </p:sp>
      <p:sp>
        <p:nvSpPr>
          <p:cNvPr id="340" name="Shape 340"/>
          <p:cNvSpPr/>
          <p:nvPr/>
        </p:nvSpPr>
        <p:spPr>
          <a:xfrm>
            <a:off x="448064" y="4072466"/>
            <a:ext cx="6996327" cy="2692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marL="444499" indent="-444499">
              <a:spcBef>
                <a:spcPts val="2800"/>
              </a:spcBef>
              <a:buClr>
                <a:schemeClr val="accent1"/>
              </a:buClr>
              <a:buSzPct val="104999"/>
              <a:buFont typeface="Avenir Next"/>
              <a:buChar char="▸"/>
              <a:defRPr sz="3700">
                <a:solidFill>
                  <a:srgbClr val="C9C9C9"/>
                </a:solidFill>
              </a:defRPr>
            </a:lvl1pPr>
          </a:lstStyle>
          <a:p>
            <a:pPr/>
            <a:r>
              <a:t>Baptism is essential to salvation - Mark 16:16; Acts 2:38; Rom 6:3-6; Col. 2:12,13; Gal. 3:27; 1 Pet 3:21</a:t>
            </a:r>
          </a:p>
        </p:txBody>
      </p:sp>
      <p:sp>
        <p:nvSpPr>
          <p:cNvPr id="341" name="Shape 341"/>
          <p:cNvSpPr/>
          <p:nvPr/>
        </p:nvSpPr>
        <p:spPr>
          <a:xfrm>
            <a:off x="914399" y="2044700"/>
            <a:ext cx="11176001" cy="175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>
              <a:spcBef>
                <a:spcPts val="0"/>
              </a:spcBef>
              <a:defRPr sz="5200">
                <a:solidFill>
                  <a:srgbClr val="FFE55E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  <a:latin typeface="Continuum Medium"/>
                <a:ea typeface="Continuum Medium"/>
                <a:cs typeface="Continuum Medium"/>
                <a:sym typeface="Continuum Medium"/>
              </a:defRPr>
            </a:lvl1pPr>
          </a:lstStyle>
          <a:p>
            <a:pPr/>
            <a:r>
              <a:t>NOT A Matter of ABILITY TO Understand - But A Matter of Believing &amp; Obeying!</a:t>
            </a:r>
          </a:p>
        </p:txBody>
      </p:sp>
      <p:pic>
        <p:nvPicPr>
          <p:cNvPr id="342" name="pasted-image.tiff"/>
          <p:cNvPicPr>
            <a:picLocks noChangeAspect="1"/>
          </p:cNvPicPr>
          <p:nvPr/>
        </p:nvPicPr>
        <p:blipFill>
          <a:blip r:embed="rId2">
            <a:extLst/>
          </a:blip>
          <a:srcRect l="12404" t="0" r="15901" b="0"/>
          <a:stretch>
            <a:fillRect/>
          </a:stretch>
        </p:blipFill>
        <p:spPr>
          <a:xfrm>
            <a:off x="7597179" y="4111116"/>
            <a:ext cx="5048759" cy="5286797"/>
          </a:xfrm>
          <a:prstGeom prst="rect">
            <a:avLst/>
          </a:prstGeom>
          <a:ln w="12700">
            <a:miter lim="400000"/>
          </a:ln>
        </p:spPr>
      </p:pic>
      <p:sp>
        <p:nvSpPr>
          <p:cNvPr id="343" name="Shape 343"/>
          <p:cNvSpPr/>
          <p:nvPr/>
        </p:nvSpPr>
        <p:spPr>
          <a:xfrm>
            <a:off x="90057" y="6741583"/>
            <a:ext cx="7339742" cy="3035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ctr" defTabSz="457200">
              <a:spcBef>
                <a:spcPts val="0"/>
              </a:spcBef>
              <a:defRPr sz="3300">
                <a:solidFill>
                  <a:srgbClr val="FFFFFF"/>
                </a:solidFill>
                <a:latin typeface="Adelon"/>
                <a:ea typeface="Adelon"/>
                <a:cs typeface="Adelon"/>
                <a:sym typeface="Adelon"/>
              </a:defRPr>
            </a:pPr>
            <a:r>
              <a:rPr baseline="31999"/>
              <a:t>21</a:t>
            </a:r>
            <a:r>
              <a:t> There is also an antitype which now saves us—baptism (not the removal of the filth of the flesh, but the answer of a good conscience toward God), through the resurrection of Jesus Christ,</a:t>
            </a:r>
          </a:p>
          <a:p>
            <a:pPr algn="r" defTabSz="457200">
              <a:spcBef>
                <a:spcPts val="0"/>
              </a:spcBef>
              <a:defRPr sz="4100">
                <a:solidFill>
                  <a:schemeClr val="accent1"/>
                </a:solidFill>
                <a:latin typeface="Adelon"/>
                <a:ea typeface="Adelon"/>
                <a:cs typeface="Adelon"/>
                <a:sym typeface="Adelon"/>
              </a:defRPr>
            </a:pPr>
            <a:r>
              <a:t>1 Peter 3:21 (NKJV)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2000"/>
                                        <p:tgtEl>
                                          <p:spTgt spid="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43" grpI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Shape 345"/>
          <p:cNvSpPr/>
          <p:nvPr/>
        </p:nvSpPr>
        <p:spPr>
          <a:xfrm>
            <a:off x="406400" y="457200"/>
            <a:ext cx="11176000" cy="457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b">
            <a:spAutoFit/>
          </a:bodyPr>
          <a:lstStyle>
            <a:lvl1pPr defTabSz="457200">
              <a:lnSpc>
                <a:spcPct val="80000"/>
              </a:lnSpc>
              <a:spcBef>
                <a:spcPts val="0"/>
              </a:spcBef>
              <a:defRPr cap="all" spc="120" sz="2400">
                <a:latin typeface="DIN Alternate"/>
                <a:ea typeface="DIN Alternate"/>
                <a:cs typeface="DIN Alternate"/>
                <a:sym typeface="DIN Alternate"/>
              </a:defRPr>
            </a:lvl1pPr>
          </a:lstStyle>
          <a:p>
            <a:pPr/>
            <a:r>
              <a:t>“What is written in the law?  What is your reading of it?”</a:t>
            </a:r>
          </a:p>
        </p:txBody>
      </p:sp>
      <p:sp>
        <p:nvSpPr>
          <p:cNvPr id="346" name="Shape 346"/>
          <p:cNvSpPr/>
          <p:nvPr>
            <p:ph type="title"/>
          </p:nvPr>
        </p:nvSpPr>
        <p:spPr>
          <a:xfrm>
            <a:off x="406400" y="1344588"/>
            <a:ext cx="9166424" cy="916012"/>
          </a:xfrm>
          <a:prstGeom prst="rect">
            <a:avLst/>
          </a:prstGeom>
        </p:spPr>
        <p:txBody>
          <a:bodyPr/>
          <a:lstStyle/>
          <a:p>
            <a:pPr/>
            <a:r>
              <a:t>“What is Your Reading of It?”</a:t>
            </a:r>
          </a:p>
        </p:txBody>
      </p:sp>
      <p:sp>
        <p:nvSpPr>
          <p:cNvPr id="347" name="Shape 347"/>
          <p:cNvSpPr/>
          <p:nvPr/>
        </p:nvSpPr>
        <p:spPr>
          <a:xfrm>
            <a:off x="448064" y="3856566"/>
            <a:ext cx="6996327" cy="139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marL="444499" indent="-444499">
              <a:spcBef>
                <a:spcPts val="2800"/>
              </a:spcBef>
              <a:buClr>
                <a:schemeClr val="accent1"/>
              </a:buClr>
              <a:buSzPct val="104999"/>
              <a:buFont typeface="Avenir Next"/>
              <a:buChar char="▸"/>
              <a:defRPr sz="3700">
                <a:solidFill>
                  <a:srgbClr val="C9C9C9"/>
                </a:solidFill>
              </a:defRPr>
            </a:lvl1pPr>
          </a:lstStyle>
          <a:p>
            <a:pPr/>
            <a:r>
              <a:t>Who &amp; what should be first in our lives? - Mark 12:29-31 </a:t>
            </a:r>
          </a:p>
        </p:txBody>
      </p:sp>
      <p:sp>
        <p:nvSpPr>
          <p:cNvPr id="348" name="Shape 348"/>
          <p:cNvSpPr/>
          <p:nvPr/>
        </p:nvSpPr>
        <p:spPr>
          <a:xfrm>
            <a:off x="914399" y="2044700"/>
            <a:ext cx="11176001" cy="175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>
              <a:spcBef>
                <a:spcPts val="0"/>
              </a:spcBef>
              <a:defRPr sz="5200">
                <a:solidFill>
                  <a:srgbClr val="FFE55E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  <a:latin typeface="Continuum Medium"/>
                <a:ea typeface="Continuum Medium"/>
                <a:cs typeface="Continuum Medium"/>
                <a:sym typeface="Continuum Medium"/>
              </a:defRPr>
            </a:lvl1pPr>
          </a:lstStyle>
          <a:p>
            <a:pPr/>
            <a:r>
              <a:t>NOT A Matter of ABILITY TO Understand - But A Matter of Believing &amp; Obeying!</a:t>
            </a:r>
          </a:p>
        </p:txBody>
      </p:sp>
      <p:pic>
        <p:nvPicPr>
          <p:cNvPr id="349" name="pasted-image.tiff"/>
          <p:cNvPicPr>
            <a:picLocks noChangeAspect="1"/>
          </p:cNvPicPr>
          <p:nvPr/>
        </p:nvPicPr>
        <p:blipFill>
          <a:blip r:embed="rId2">
            <a:extLst/>
          </a:blip>
          <a:srcRect l="12404" t="0" r="15901" b="0"/>
          <a:stretch>
            <a:fillRect/>
          </a:stretch>
        </p:blipFill>
        <p:spPr>
          <a:xfrm>
            <a:off x="7597179" y="4111116"/>
            <a:ext cx="5048759" cy="5286797"/>
          </a:xfrm>
          <a:prstGeom prst="rect">
            <a:avLst/>
          </a:prstGeom>
          <a:ln w="12700">
            <a:miter lim="400000"/>
          </a:ln>
        </p:spPr>
      </p:pic>
      <p:sp>
        <p:nvSpPr>
          <p:cNvPr id="350" name="Shape 350"/>
          <p:cNvSpPr/>
          <p:nvPr/>
        </p:nvSpPr>
        <p:spPr>
          <a:xfrm>
            <a:off x="157791" y="5795433"/>
            <a:ext cx="7339741" cy="3429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ctr" defTabSz="457200">
              <a:spcBef>
                <a:spcPts val="0"/>
              </a:spcBef>
              <a:defRPr sz="4800">
                <a:solidFill>
                  <a:srgbClr val="FFFFFF"/>
                </a:solidFill>
                <a:latin typeface="Adelon"/>
                <a:ea typeface="Adelon"/>
                <a:cs typeface="Adelon"/>
                <a:sym typeface="Adelon"/>
              </a:defRPr>
            </a:pPr>
            <a:r>
              <a:rPr baseline="31999"/>
              <a:t>33</a:t>
            </a:r>
            <a:r>
              <a:t> But seek first the kingdom of God and His righteousness, and all these things shall be added to you.</a:t>
            </a:r>
          </a:p>
          <a:p>
            <a:pPr algn="r" defTabSz="457200">
              <a:spcBef>
                <a:spcPts val="0"/>
              </a:spcBef>
              <a:defRPr sz="4100">
                <a:solidFill>
                  <a:schemeClr val="accent1"/>
                </a:solidFill>
                <a:latin typeface="Adelon"/>
                <a:ea typeface="Adelon"/>
                <a:cs typeface="Adelon"/>
                <a:sym typeface="Adelon"/>
              </a:defRPr>
            </a:pPr>
            <a:r>
              <a:t>Matthew 6:33 (NKJV)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2000"/>
                                        <p:tgtEl>
                                          <p:spTgt spid="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50" grpId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Shape 352"/>
          <p:cNvSpPr/>
          <p:nvPr/>
        </p:nvSpPr>
        <p:spPr>
          <a:xfrm>
            <a:off x="406400" y="457200"/>
            <a:ext cx="11176000" cy="457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b">
            <a:spAutoFit/>
          </a:bodyPr>
          <a:lstStyle>
            <a:lvl1pPr defTabSz="457200">
              <a:lnSpc>
                <a:spcPct val="80000"/>
              </a:lnSpc>
              <a:spcBef>
                <a:spcPts val="0"/>
              </a:spcBef>
              <a:defRPr cap="all" spc="120" sz="2400">
                <a:latin typeface="DIN Alternate"/>
                <a:ea typeface="DIN Alternate"/>
                <a:cs typeface="DIN Alternate"/>
                <a:sym typeface="DIN Alternate"/>
              </a:defRPr>
            </a:lvl1pPr>
          </a:lstStyle>
          <a:p>
            <a:pPr/>
            <a:r>
              <a:t>“What is written in the law?  What is your reading of it?”</a:t>
            </a:r>
          </a:p>
        </p:txBody>
      </p:sp>
      <p:sp>
        <p:nvSpPr>
          <p:cNvPr id="353" name="Shape 353"/>
          <p:cNvSpPr/>
          <p:nvPr>
            <p:ph type="title"/>
          </p:nvPr>
        </p:nvSpPr>
        <p:spPr>
          <a:xfrm>
            <a:off x="406400" y="1344588"/>
            <a:ext cx="9166424" cy="916012"/>
          </a:xfrm>
          <a:prstGeom prst="rect">
            <a:avLst/>
          </a:prstGeom>
        </p:spPr>
        <p:txBody>
          <a:bodyPr/>
          <a:lstStyle/>
          <a:p>
            <a:pPr/>
            <a:r>
              <a:t>“What is Your Reading of It?”</a:t>
            </a:r>
          </a:p>
        </p:txBody>
      </p:sp>
      <p:sp>
        <p:nvSpPr>
          <p:cNvPr id="354" name="Shape 354"/>
          <p:cNvSpPr/>
          <p:nvPr/>
        </p:nvSpPr>
        <p:spPr>
          <a:xfrm>
            <a:off x="914399" y="2044700"/>
            <a:ext cx="11176001" cy="175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>
              <a:spcBef>
                <a:spcPts val="0"/>
              </a:spcBef>
              <a:defRPr sz="5200">
                <a:solidFill>
                  <a:srgbClr val="FFE55E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  <a:latin typeface="Continuum Medium"/>
                <a:ea typeface="Continuum Medium"/>
                <a:cs typeface="Continuum Medium"/>
                <a:sym typeface="Continuum Medium"/>
              </a:defRPr>
            </a:lvl1pPr>
          </a:lstStyle>
          <a:p>
            <a:pPr/>
            <a:r>
              <a:t>NOT A Matter of ABILITY TO Understand - But A Matter of Believing &amp; Obeying!</a:t>
            </a:r>
          </a:p>
        </p:txBody>
      </p:sp>
      <p:pic>
        <p:nvPicPr>
          <p:cNvPr id="355" name="pasted-image.tiff"/>
          <p:cNvPicPr>
            <a:picLocks noChangeAspect="1"/>
          </p:cNvPicPr>
          <p:nvPr/>
        </p:nvPicPr>
        <p:blipFill>
          <a:blip r:embed="rId2">
            <a:extLst/>
          </a:blip>
          <a:srcRect l="12404" t="0" r="15901" b="0"/>
          <a:stretch>
            <a:fillRect/>
          </a:stretch>
        </p:blipFill>
        <p:spPr>
          <a:xfrm>
            <a:off x="7597179" y="4111116"/>
            <a:ext cx="5048759" cy="5286797"/>
          </a:xfrm>
          <a:prstGeom prst="rect">
            <a:avLst/>
          </a:prstGeom>
          <a:ln w="12700">
            <a:miter lim="400000"/>
          </a:ln>
        </p:spPr>
      </p:pic>
      <p:sp>
        <p:nvSpPr>
          <p:cNvPr id="356" name="Shape 356"/>
          <p:cNvSpPr/>
          <p:nvPr/>
        </p:nvSpPr>
        <p:spPr>
          <a:xfrm>
            <a:off x="829456" y="4322452"/>
            <a:ext cx="6108039" cy="4864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ctr" defTabSz="457200">
              <a:spcBef>
                <a:spcPts val="0"/>
              </a:spcBef>
              <a:defRPr sz="4200">
                <a:solidFill>
                  <a:srgbClr val="FFFFFF"/>
                </a:solidFill>
                <a:latin typeface="Abject Failure"/>
                <a:ea typeface="Abject Failure"/>
                <a:cs typeface="Abject Failure"/>
                <a:sym typeface="Abject Failure"/>
              </a:defRPr>
            </a:pPr>
            <a:r>
              <a:t>Proverbs 3:5–6 (NKJV)</a:t>
            </a:r>
          </a:p>
          <a:p>
            <a:pPr algn="ctr" defTabSz="457200">
              <a:spcBef>
                <a:spcPts val="0"/>
              </a:spcBef>
              <a:defRPr sz="4200">
                <a:solidFill>
                  <a:srgbClr val="FFFFFF"/>
                </a:solidFill>
                <a:latin typeface="Adelon"/>
                <a:ea typeface="Adelon"/>
                <a:cs typeface="Adelon"/>
                <a:sym typeface="Adelon"/>
              </a:defRPr>
            </a:pPr>
            <a:r>
              <a:rPr baseline="31999"/>
              <a:t>5</a:t>
            </a:r>
            <a:r>
              <a:t> Trust in the Lord with all your heart, And lean not on your own understanding; </a:t>
            </a:r>
            <a:r>
              <a:rPr baseline="31999"/>
              <a:t>6</a:t>
            </a:r>
            <a:r>
              <a:t> In all your ways acknowledge Him, And He shall direct your paths.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" name="pasted-image.tiff"/>
          <p:cNvPicPr>
            <a:picLocks noChangeAspect="1"/>
          </p:cNvPicPr>
          <p:nvPr/>
        </p:nvPicPr>
        <p:blipFill>
          <a:blip r:embed="rId2">
            <a:extLst/>
          </a:blip>
          <a:srcRect l="12404" t="0" r="15901" b="0"/>
          <a:stretch>
            <a:fillRect/>
          </a:stretch>
        </p:blipFill>
        <p:spPr>
          <a:xfrm>
            <a:off x="7597179" y="3840182"/>
            <a:ext cx="5048759" cy="5286797"/>
          </a:xfrm>
          <a:prstGeom prst="rect">
            <a:avLst/>
          </a:prstGeom>
          <a:ln w="12700">
            <a:miter lim="400000"/>
          </a:ln>
        </p:spPr>
      </p:pic>
      <p:sp>
        <p:nvSpPr>
          <p:cNvPr id="359" name="Shape 359"/>
          <p:cNvSpPr/>
          <p:nvPr/>
        </p:nvSpPr>
        <p:spPr>
          <a:xfrm>
            <a:off x="406400" y="457200"/>
            <a:ext cx="11176000" cy="457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b">
            <a:spAutoFit/>
          </a:bodyPr>
          <a:lstStyle>
            <a:lvl1pPr defTabSz="457200">
              <a:lnSpc>
                <a:spcPct val="80000"/>
              </a:lnSpc>
              <a:spcBef>
                <a:spcPts val="0"/>
              </a:spcBef>
              <a:defRPr cap="all" spc="120" sz="2400">
                <a:latin typeface="DIN Alternate"/>
                <a:ea typeface="DIN Alternate"/>
                <a:cs typeface="DIN Alternate"/>
                <a:sym typeface="DIN Alternate"/>
              </a:defRPr>
            </a:lvl1pPr>
          </a:lstStyle>
          <a:p>
            <a:pPr/>
            <a:r>
              <a:t>“What is written in the law?  What is your reading of it?”</a:t>
            </a:r>
          </a:p>
        </p:txBody>
      </p:sp>
      <p:sp>
        <p:nvSpPr>
          <p:cNvPr id="360" name="Shape 360"/>
          <p:cNvSpPr/>
          <p:nvPr/>
        </p:nvSpPr>
        <p:spPr>
          <a:xfrm>
            <a:off x="521546" y="3503894"/>
            <a:ext cx="6509174" cy="59593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/>
          <a:p>
            <a:pPr algn="ctr" defTabSz="1300480">
              <a:spcBef>
                <a:spcPts val="0"/>
              </a:spcBef>
              <a:defRPr b="1" sz="4200">
                <a:solidFill>
                  <a:srgbClr val="FFFFFF"/>
                </a:solidFill>
                <a:latin typeface="Book Antiqua"/>
                <a:ea typeface="Book Antiqua"/>
                <a:cs typeface="Book Antiqua"/>
                <a:sym typeface="Book Antiqua"/>
              </a:defRPr>
            </a:pPr>
            <a:r>
              <a:t>Acts 17:11 (NKJV) </a:t>
            </a:r>
            <a:br/>
            <a:r>
              <a:rPr b="0" baseline="30857"/>
              <a:t>11 </a:t>
            </a:r>
            <a:r>
              <a:rPr b="0"/>
              <a:t>These were more fair-minded than those in Thessalonica, in that they received the word with all readiness, and searched the Scriptures daily </a:t>
            </a:r>
            <a:r>
              <a:rPr b="0" i="1"/>
              <a:t>to find out</a:t>
            </a:r>
            <a:r>
              <a:rPr b="0"/>
              <a:t> whether these things were so. </a:t>
            </a:r>
          </a:p>
        </p:txBody>
      </p:sp>
      <p:sp>
        <p:nvSpPr>
          <p:cNvPr id="361" name="Shape 361"/>
          <p:cNvSpPr/>
          <p:nvPr/>
        </p:nvSpPr>
        <p:spPr>
          <a:xfrm>
            <a:off x="1047311" y="1213608"/>
            <a:ext cx="10910178" cy="20828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63500" dir="2683135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ctr">
              <a:spcBef>
                <a:spcPts val="0"/>
              </a:spcBef>
              <a:defRPr sz="5400">
                <a:solidFill>
                  <a:srgbClr val="FFFFFF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  <a:latin typeface="Continuum Medium"/>
                <a:ea typeface="Continuum Medium"/>
                <a:cs typeface="Continuum Medium"/>
                <a:sym typeface="Continuum Medium"/>
              </a:defRPr>
            </a:pPr>
            <a:r>
              <a:t>“What is </a:t>
            </a:r>
            <a:r>
              <a:rPr>
                <a:solidFill>
                  <a:srgbClr val="C9C9C9"/>
                </a:solidFill>
                <a:latin typeface="Thames Nude Roman"/>
                <a:ea typeface="Thames Nude Roman"/>
                <a:cs typeface="Thames Nude Roman"/>
                <a:sym typeface="Thames Nude Roman"/>
              </a:rPr>
              <a:t>written</a:t>
            </a:r>
            <a:r>
              <a:t> in the law? </a:t>
            </a:r>
          </a:p>
          <a:p>
            <a:pPr algn="ctr">
              <a:spcBef>
                <a:spcPts val="0"/>
              </a:spcBef>
              <a:defRPr sz="5400">
                <a:solidFill>
                  <a:srgbClr val="FFFFFF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  <a:latin typeface="Continuum Medium"/>
                <a:ea typeface="Continuum Medium"/>
                <a:cs typeface="Continuum Medium"/>
                <a:sym typeface="Continuum Medium"/>
              </a:defRPr>
            </a:pPr>
            <a:r>
              <a:t>What is your </a:t>
            </a:r>
            <a:r>
              <a:rPr>
                <a:solidFill>
                  <a:srgbClr val="C9C9C9"/>
                </a:solidFill>
                <a:latin typeface="Thames Nude Roman"/>
                <a:ea typeface="Thames Nude Roman"/>
                <a:cs typeface="Thames Nude Roman"/>
                <a:sym typeface="Thames Nude Roman"/>
              </a:rPr>
              <a:t>reading</a:t>
            </a:r>
            <a:r>
              <a:t> of it?”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hape 363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64" name="Shape 364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buBlip>
                <a:blip r:embed="rId2"/>
              </a:buBlip>
            </a:p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6" name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-4853"/>
            <a:ext cx="13004801" cy="9763306"/>
          </a:xfrm>
          <a:prstGeom prst="rect">
            <a:avLst/>
          </a:prstGeom>
          <a:ln w="12700">
            <a:miter lim="400000"/>
          </a:ln>
        </p:spPr>
      </p:pic>
      <p:sp>
        <p:nvSpPr>
          <p:cNvPr id="367" name="Shape 367"/>
          <p:cNvSpPr/>
          <p:nvPr/>
        </p:nvSpPr>
        <p:spPr>
          <a:xfrm>
            <a:off x="7790515" y="-25401"/>
            <a:ext cx="4997535" cy="54864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63500" dir="2683135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ctr">
              <a:spcBef>
                <a:spcPts val="0"/>
              </a:spcBef>
              <a:defRPr sz="5400">
                <a:solidFill>
                  <a:srgbClr val="FFFFFF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  <a:latin typeface="Continuum Medium"/>
                <a:ea typeface="Continuum Medium"/>
                <a:cs typeface="Continuum Medium"/>
                <a:sym typeface="Continuum Medium"/>
              </a:defRPr>
            </a:pPr>
            <a:r>
              <a:t>“What is </a:t>
            </a:r>
            <a:r>
              <a:rPr>
                <a:solidFill>
                  <a:srgbClr val="C9C9C9"/>
                </a:solidFill>
                <a:latin typeface="Thames Nude Roman"/>
                <a:ea typeface="Thames Nude Roman"/>
                <a:cs typeface="Thames Nude Roman"/>
                <a:sym typeface="Thames Nude Roman"/>
              </a:rPr>
              <a:t>written</a:t>
            </a:r>
            <a:r>
              <a:t> in the law? </a:t>
            </a:r>
          </a:p>
          <a:p>
            <a:pPr algn="ctr">
              <a:spcBef>
                <a:spcPts val="0"/>
              </a:spcBef>
              <a:defRPr sz="5400">
                <a:solidFill>
                  <a:srgbClr val="FFFFFF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  <a:latin typeface="Continuum Medium"/>
                <a:ea typeface="Continuum Medium"/>
                <a:cs typeface="Continuum Medium"/>
                <a:sym typeface="Continuum Medium"/>
              </a:defRPr>
            </a:pPr>
            <a:r>
              <a:t>What is your </a:t>
            </a:r>
            <a:r>
              <a:rPr>
                <a:solidFill>
                  <a:srgbClr val="C9C9C9"/>
                </a:solidFill>
                <a:latin typeface="Thames Nude Roman"/>
                <a:ea typeface="Thames Nude Roman"/>
                <a:cs typeface="Thames Nude Roman"/>
                <a:sym typeface="Thames Nude Roman"/>
              </a:rPr>
              <a:t>reading</a:t>
            </a:r>
            <a:r>
              <a:t> of it?”</a:t>
            </a:r>
          </a:p>
        </p:txBody>
      </p:sp>
      <p:sp>
        <p:nvSpPr>
          <p:cNvPr id="368" name="Shape 368"/>
          <p:cNvSpPr/>
          <p:nvPr/>
        </p:nvSpPr>
        <p:spPr>
          <a:xfrm>
            <a:off x="8854504" y="5486399"/>
            <a:ext cx="2869556" cy="863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457200">
              <a:spcBef>
                <a:spcPts val="0"/>
              </a:spcBef>
              <a:defRPr sz="5100">
                <a:solidFill>
                  <a:srgbClr val="C9C9C9"/>
                </a:solidFill>
                <a:effectLst>
                  <a:outerShdw sx="100000" sy="100000" kx="0" ky="0" algn="b" rotWithShape="0" blurRad="50800" dist="63500" dir="1015933">
                    <a:srgbClr val="000000"/>
                  </a:outerShdw>
                </a:effectLst>
                <a:latin typeface="Agency FB"/>
                <a:ea typeface="Agency FB"/>
                <a:cs typeface="Agency FB"/>
                <a:sym typeface="Agency FB"/>
              </a:defRPr>
            </a:lvl1pPr>
          </a:lstStyle>
          <a:p>
            <a:pPr/>
            <a:r>
              <a:t>Luke 10:21–29</a:t>
            </a:r>
          </a:p>
        </p:txBody>
      </p:sp>
      <p:pic>
        <p:nvPicPr>
          <p:cNvPr id="369" name="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" y="6149121"/>
            <a:ext cx="13004802" cy="322818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Shape 215"/>
          <p:cNvSpPr/>
          <p:nvPr/>
        </p:nvSpPr>
        <p:spPr>
          <a:xfrm>
            <a:off x="647641" y="575733"/>
            <a:ext cx="11709517" cy="8902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ctr" defTabSz="457200">
              <a:spcBef>
                <a:spcPts val="0"/>
              </a:spcBef>
              <a:defRPr sz="7300">
                <a:solidFill>
                  <a:srgbClr val="FFFFFF"/>
                </a:solidFill>
                <a:effectLst>
                  <a:outerShdw sx="100000" sy="100000" kx="0" ky="0" algn="b" rotWithShape="0" blurRad="50800" dist="63500" dir="1015933">
                    <a:srgbClr val="000000"/>
                  </a:outerShdw>
                </a:effectLst>
                <a:latin typeface="Continuum Medium"/>
                <a:ea typeface="Continuum Medium"/>
                <a:cs typeface="Continuum Medium"/>
                <a:sym typeface="Continuum Medium"/>
              </a:defRPr>
            </a:pPr>
            <a:r>
              <a:t>Luke 10:25–29 (NKJV)</a:t>
            </a:r>
          </a:p>
          <a:p>
            <a:pPr algn="ctr" defTabSz="457200">
              <a:spcBef>
                <a:spcPts val="0"/>
              </a:spcBef>
              <a:defRPr sz="6900">
                <a:solidFill>
                  <a:srgbClr val="FFFFFF"/>
                </a:solidFill>
                <a:effectLst>
                  <a:outerShdw sx="100000" sy="100000" kx="0" ky="0" algn="b" rotWithShape="0" blurRad="50800" dist="63500" dir="1015933">
                    <a:srgbClr val="000000"/>
                  </a:outerShdw>
                </a:effectLst>
                <a:latin typeface="Continuum Medium"/>
                <a:ea typeface="Continuum Medium"/>
                <a:cs typeface="Continuum Medium"/>
                <a:sym typeface="Continuum Medium"/>
              </a:defRPr>
            </a:pPr>
            <a:r>
              <a:rPr baseline="31999"/>
              <a:t>25</a:t>
            </a:r>
            <a:r>
              <a:t> And behold, a certain lawyer stood up and tested Him, saying, “Teacher, what shall I do to inherit eternal life?” </a:t>
            </a:r>
            <a:r>
              <a:rPr baseline="31999"/>
              <a:t>26</a:t>
            </a:r>
            <a:r>
              <a:t> He said to him, “What is written in the law? What is your reading </a:t>
            </a:r>
            <a:r>
              <a:t>of it?</a:t>
            </a:r>
            <a:r>
              <a:t>”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push dir="l"/>
      </p:transition>
    </mc:Choice>
    <mc:Fallback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Shape 371"/>
          <p:cNvSpPr/>
          <p:nvPr/>
        </p:nvSpPr>
        <p:spPr>
          <a:xfrm>
            <a:off x="647641" y="575733"/>
            <a:ext cx="11709517" cy="9144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ctr" defTabSz="457200">
              <a:spcBef>
                <a:spcPts val="0"/>
              </a:spcBef>
              <a:defRPr sz="6800">
                <a:solidFill>
                  <a:srgbClr val="FFFFFF"/>
                </a:solidFill>
                <a:effectLst>
                  <a:outerShdw sx="100000" sy="100000" kx="0" ky="0" algn="b" rotWithShape="0" blurRad="50800" dist="63500" dir="1015933">
                    <a:srgbClr val="000000"/>
                  </a:outerShdw>
                </a:effectLst>
                <a:latin typeface="Continuum Medium"/>
                <a:ea typeface="Continuum Medium"/>
                <a:cs typeface="Continuum Medium"/>
                <a:sym typeface="Continuum Medium"/>
              </a:defRPr>
            </a:pPr>
            <a:r>
              <a:t>Jeremiah 6:10–19 (NKJV)</a:t>
            </a:r>
          </a:p>
          <a:p>
            <a:pPr algn="ctr" defTabSz="457200">
              <a:spcBef>
                <a:spcPts val="0"/>
              </a:spcBef>
              <a:defRPr sz="4600">
                <a:solidFill>
                  <a:srgbClr val="FFFFFF"/>
                </a:solidFill>
                <a:effectLst>
                  <a:outerShdw sx="100000" sy="100000" kx="0" ky="0" algn="b" rotWithShape="0" blurRad="50800" dist="63500" dir="1015933">
                    <a:srgbClr val="000000"/>
                  </a:outerShdw>
                </a:effectLst>
                <a:latin typeface="Continuum Medium"/>
                <a:ea typeface="Continuum Medium"/>
                <a:cs typeface="Continuum Medium"/>
                <a:sym typeface="Continuum Medium"/>
              </a:defRPr>
            </a:pPr>
            <a:r>
              <a:rPr baseline="31999"/>
              <a:t>10</a:t>
            </a:r>
            <a:r>
              <a:t> To whom shall I speak and give warning, That they may hear? Indeed their ear </a:t>
            </a:r>
            <a:r>
              <a:t>is</a:t>
            </a:r>
            <a:r>
              <a:t> uncircumcised, And they cannot give heed. Behold, the word of the Lord is a reproach to them; They have no delight in it. </a:t>
            </a:r>
            <a:r>
              <a:rPr baseline="31999"/>
              <a:t>11</a:t>
            </a:r>
            <a:r>
              <a:t> Therefore I am full of the fury of the Lord. I am weary of holding </a:t>
            </a:r>
            <a:r>
              <a:t>it</a:t>
            </a:r>
            <a:r>
              <a:t> in. “I will pour it out on the children outside, And on the assembly of young men together; For even the husband shall be taken with the wife, The aged with </a:t>
            </a:r>
            <a:r>
              <a:t>him who is</a:t>
            </a:r>
            <a:r>
              <a:t> full of days.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Shape 373"/>
          <p:cNvSpPr/>
          <p:nvPr/>
        </p:nvSpPr>
        <p:spPr>
          <a:xfrm>
            <a:off x="647641" y="575733"/>
            <a:ext cx="11709517" cy="8166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ctr" defTabSz="457200">
              <a:spcBef>
                <a:spcPts val="0"/>
              </a:spcBef>
              <a:defRPr sz="6800">
                <a:solidFill>
                  <a:srgbClr val="FFFFFF"/>
                </a:solidFill>
                <a:effectLst>
                  <a:outerShdw sx="100000" sy="100000" kx="0" ky="0" algn="b" rotWithShape="0" blurRad="50800" dist="63500" dir="1015933">
                    <a:srgbClr val="000000"/>
                  </a:outerShdw>
                </a:effectLst>
                <a:latin typeface="Continuum Medium"/>
                <a:ea typeface="Continuum Medium"/>
                <a:cs typeface="Continuum Medium"/>
                <a:sym typeface="Continuum Medium"/>
              </a:defRPr>
            </a:pPr>
            <a:r>
              <a:t>Jeremiah 6:10–19 (NKJV)</a:t>
            </a:r>
          </a:p>
          <a:p>
            <a:pPr algn="ctr" defTabSz="457200">
              <a:spcBef>
                <a:spcPts val="0"/>
              </a:spcBef>
              <a:defRPr sz="4400">
                <a:solidFill>
                  <a:srgbClr val="FFFFFF"/>
                </a:solidFill>
                <a:effectLst>
                  <a:outerShdw sx="100000" sy="100000" kx="0" ky="0" algn="b" rotWithShape="0" blurRad="50800" dist="63500" dir="1015933">
                    <a:srgbClr val="000000"/>
                  </a:outerShdw>
                </a:effectLst>
                <a:latin typeface="Continuum Medium"/>
                <a:ea typeface="Continuum Medium"/>
                <a:cs typeface="Continuum Medium"/>
                <a:sym typeface="Continuum Medium"/>
              </a:defRPr>
            </a:pPr>
            <a:r>
              <a:rPr baseline="31999"/>
              <a:t>12</a:t>
            </a:r>
            <a:r>
              <a:t> And their houses shall be turned over to others, Fields and wives together; For I will stretch out My hand Against the inhabitants of the land,” says the Lord. </a:t>
            </a:r>
            <a:r>
              <a:rPr baseline="31999"/>
              <a:t>13</a:t>
            </a:r>
            <a:r>
              <a:t> “Because from the least of them even to the greatest of them, Everyone </a:t>
            </a:r>
            <a:r>
              <a:t>is</a:t>
            </a:r>
            <a:r>
              <a:t> given to covetousness; And from the prophet even to the priest, Everyone deals falsely. </a:t>
            </a:r>
            <a:r>
              <a:rPr baseline="31999"/>
              <a:t>14</a:t>
            </a:r>
            <a:r>
              <a:t> They have also healed the hurt of My people slightly, Saying, ‘Peace, peace!’ When </a:t>
            </a:r>
            <a:r>
              <a:t>there is</a:t>
            </a:r>
            <a:r>
              <a:t> no peace.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Shape 375"/>
          <p:cNvSpPr/>
          <p:nvPr/>
        </p:nvSpPr>
        <p:spPr>
          <a:xfrm>
            <a:off x="647641" y="575733"/>
            <a:ext cx="11709517" cy="8166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ctr" defTabSz="457200">
              <a:spcBef>
                <a:spcPts val="0"/>
              </a:spcBef>
              <a:defRPr sz="6800">
                <a:solidFill>
                  <a:srgbClr val="FFFFFF"/>
                </a:solidFill>
                <a:effectLst>
                  <a:outerShdw sx="100000" sy="100000" kx="0" ky="0" algn="b" rotWithShape="0" blurRad="50800" dist="63500" dir="1015933">
                    <a:srgbClr val="000000"/>
                  </a:outerShdw>
                </a:effectLst>
                <a:latin typeface="Continuum Medium"/>
                <a:ea typeface="Continuum Medium"/>
                <a:cs typeface="Continuum Medium"/>
                <a:sym typeface="Continuum Medium"/>
              </a:defRPr>
            </a:pPr>
            <a:r>
              <a:t>Jeremiah 6:10–19 (NKJV)</a:t>
            </a:r>
          </a:p>
          <a:p>
            <a:pPr algn="ctr" defTabSz="457200">
              <a:spcBef>
                <a:spcPts val="0"/>
              </a:spcBef>
              <a:defRPr sz="4400">
                <a:solidFill>
                  <a:srgbClr val="FFFFFF"/>
                </a:solidFill>
                <a:effectLst>
                  <a:outerShdw sx="100000" sy="100000" kx="0" ky="0" algn="b" rotWithShape="0" blurRad="50800" dist="63500" dir="1015933">
                    <a:srgbClr val="000000"/>
                  </a:outerShdw>
                </a:effectLst>
                <a:latin typeface="Continuum Medium"/>
                <a:ea typeface="Continuum Medium"/>
                <a:cs typeface="Continuum Medium"/>
                <a:sym typeface="Continuum Medium"/>
              </a:defRPr>
            </a:pPr>
            <a:r>
              <a:rPr baseline="31999"/>
              <a:t>15</a:t>
            </a:r>
            <a:r>
              <a:t> Were they ashamed when they had committed abomination? No! They were not at all ashamed; Nor did they know how to blush. Therefore they shall fall among those who fall; At the time I punish them, They shall be cast down,” says the Lord. </a:t>
            </a:r>
            <a:r>
              <a:rPr baseline="31999"/>
              <a:t>16</a:t>
            </a:r>
            <a:r>
              <a:t> Thus says the Lord: “Stand in the ways and see, And ask for the old paths, where the good way </a:t>
            </a:r>
            <a:r>
              <a:t>is,</a:t>
            </a:r>
            <a:r>
              <a:t> And walk in it; Then you will find rest for your souls. But they said, ‘We will not walk </a:t>
            </a:r>
            <a:r>
              <a:t>in it</a:t>
            </a:r>
            <a:r>
              <a:t>.’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Shape 377"/>
          <p:cNvSpPr/>
          <p:nvPr/>
        </p:nvSpPr>
        <p:spPr>
          <a:xfrm>
            <a:off x="647641" y="575733"/>
            <a:ext cx="11709517" cy="815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ctr" defTabSz="457200">
              <a:spcBef>
                <a:spcPts val="0"/>
              </a:spcBef>
              <a:defRPr sz="6800">
                <a:solidFill>
                  <a:srgbClr val="FFFFFF"/>
                </a:solidFill>
                <a:effectLst>
                  <a:outerShdw sx="100000" sy="100000" kx="0" ky="0" algn="b" rotWithShape="0" blurRad="50800" dist="63500" dir="1015933">
                    <a:srgbClr val="000000"/>
                  </a:outerShdw>
                </a:effectLst>
                <a:latin typeface="Continuum Medium"/>
                <a:ea typeface="Continuum Medium"/>
                <a:cs typeface="Continuum Medium"/>
                <a:sym typeface="Continuum Medium"/>
              </a:defRPr>
            </a:pPr>
            <a:r>
              <a:t>Jeremiah 6:10–19 (NKJV)</a:t>
            </a:r>
          </a:p>
          <a:p>
            <a:pPr algn="ctr" defTabSz="457200">
              <a:spcBef>
                <a:spcPts val="0"/>
              </a:spcBef>
              <a:defRPr sz="4900">
                <a:solidFill>
                  <a:srgbClr val="FFFFFF"/>
                </a:solidFill>
                <a:effectLst>
                  <a:outerShdw sx="100000" sy="100000" kx="0" ky="0" algn="b" rotWithShape="0" blurRad="50800" dist="63500" dir="1015933">
                    <a:srgbClr val="000000"/>
                  </a:outerShdw>
                </a:effectLst>
                <a:latin typeface="Continuum Medium"/>
                <a:ea typeface="Continuum Medium"/>
                <a:cs typeface="Continuum Medium"/>
                <a:sym typeface="Continuum Medium"/>
              </a:defRPr>
            </a:pPr>
            <a:r>
              <a:rPr baseline="31999"/>
              <a:t>17</a:t>
            </a:r>
            <a:r>
              <a:t> Also, I set watchmen over you, </a:t>
            </a:r>
            <a:r>
              <a:t>saying,</a:t>
            </a:r>
            <a:r>
              <a:t> ‘Listen to the sound of the trumpet!’ But they said, ‘We will not listen.’ </a:t>
            </a:r>
            <a:r>
              <a:rPr baseline="31999"/>
              <a:t>18</a:t>
            </a:r>
            <a:r>
              <a:t> Therefore hear, you nations, And know, O congregation, what </a:t>
            </a:r>
            <a:r>
              <a:t>is</a:t>
            </a:r>
            <a:r>
              <a:t> among them. </a:t>
            </a:r>
            <a:r>
              <a:rPr baseline="31999"/>
              <a:t>19</a:t>
            </a:r>
            <a:r>
              <a:t> Hear, O earth! Behold, I will certainly bring calamity on this people— The fruit of their thoughts, Because they have not heeded My words Nor My law, but rejected it.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Shape 217"/>
          <p:cNvSpPr/>
          <p:nvPr/>
        </p:nvSpPr>
        <p:spPr>
          <a:xfrm>
            <a:off x="647641" y="575733"/>
            <a:ext cx="11709517" cy="8813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ctr" defTabSz="457200">
              <a:spcBef>
                <a:spcPts val="0"/>
              </a:spcBef>
              <a:defRPr sz="7300">
                <a:solidFill>
                  <a:srgbClr val="FFFFFF"/>
                </a:solidFill>
                <a:effectLst>
                  <a:outerShdw sx="100000" sy="100000" kx="0" ky="0" algn="b" rotWithShape="0" blurRad="50800" dist="63500" dir="1015933">
                    <a:srgbClr val="000000"/>
                  </a:outerShdw>
                </a:effectLst>
                <a:latin typeface="Continuum Medium"/>
                <a:ea typeface="Continuum Medium"/>
                <a:cs typeface="Continuum Medium"/>
                <a:sym typeface="Continuum Medium"/>
              </a:defRPr>
            </a:pPr>
            <a:r>
              <a:t>Luke 10:25–29 (NKJV)</a:t>
            </a:r>
          </a:p>
          <a:p>
            <a:pPr algn="ctr" defTabSz="457200">
              <a:spcBef>
                <a:spcPts val="0"/>
              </a:spcBef>
              <a:defRPr sz="6800">
                <a:solidFill>
                  <a:srgbClr val="FFFFFF"/>
                </a:solidFill>
                <a:effectLst>
                  <a:outerShdw sx="100000" sy="100000" kx="0" ky="0" algn="b" rotWithShape="0" blurRad="50800" dist="63500" dir="1015933">
                    <a:srgbClr val="000000"/>
                  </a:outerShdw>
                </a:effectLst>
                <a:latin typeface="Continuum Medium"/>
                <a:ea typeface="Continuum Medium"/>
                <a:cs typeface="Continuum Medium"/>
                <a:sym typeface="Continuum Medium"/>
              </a:defRPr>
            </a:pPr>
            <a:r>
              <a:rPr baseline="31999"/>
              <a:t>27</a:t>
            </a:r>
            <a:r>
              <a:t> So he answered and said, “ ‘</a:t>
            </a:r>
            <a:r>
              <a:t>You shall love the Lord</a:t>
            </a:r>
            <a:r>
              <a:t> your God with all your heart, with all your soul, with all your strength, and with all your mind,’ and </a:t>
            </a:r>
            <a:r>
              <a:t>‘your neighbor as yourself.’</a:t>
            </a:r>
            <a:r>
              <a:t> ”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Shape 219"/>
          <p:cNvSpPr/>
          <p:nvPr/>
        </p:nvSpPr>
        <p:spPr>
          <a:xfrm>
            <a:off x="647641" y="575733"/>
            <a:ext cx="11709517" cy="826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ctr" defTabSz="457200">
              <a:spcBef>
                <a:spcPts val="0"/>
              </a:spcBef>
              <a:defRPr sz="7300">
                <a:solidFill>
                  <a:srgbClr val="FFFFFF"/>
                </a:solidFill>
                <a:effectLst>
                  <a:outerShdw sx="100000" sy="100000" kx="0" ky="0" algn="b" rotWithShape="0" blurRad="50800" dist="63500" dir="1015933">
                    <a:srgbClr val="000000"/>
                  </a:outerShdw>
                </a:effectLst>
                <a:latin typeface="Continuum Medium"/>
                <a:ea typeface="Continuum Medium"/>
                <a:cs typeface="Continuum Medium"/>
                <a:sym typeface="Continuum Medium"/>
              </a:defRPr>
            </a:pPr>
            <a:r>
              <a:t>Luke 10:25–29 (NKJV)</a:t>
            </a:r>
          </a:p>
          <a:p>
            <a:pPr algn="ctr" defTabSz="457200">
              <a:spcBef>
                <a:spcPts val="0"/>
              </a:spcBef>
              <a:defRPr sz="7400">
                <a:solidFill>
                  <a:srgbClr val="FFFFFF"/>
                </a:solidFill>
                <a:effectLst>
                  <a:outerShdw sx="100000" sy="100000" kx="0" ky="0" algn="b" rotWithShape="0" blurRad="50800" dist="63500" dir="1015933">
                    <a:srgbClr val="000000"/>
                  </a:outerShdw>
                </a:effectLst>
                <a:latin typeface="Continuum Medium"/>
                <a:ea typeface="Continuum Medium"/>
                <a:cs typeface="Continuum Medium"/>
                <a:sym typeface="Continuum Medium"/>
              </a:defRPr>
            </a:pPr>
            <a:r>
              <a:rPr baseline="31999"/>
              <a:t>28</a:t>
            </a:r>
            <a:r>
              <a:t> And He said to him, “You have answered rightly; do this and you will live.” </a:t>
            </a:r>
            <a:r>
              <a:rPr baseline="31999"/>
              <a:t>29</a:t>
            </a:r>
            <a:r>
              <a:t> But he, wanting to justify himself, said to Jesus, “And who is my neighbor?”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Shape 221"/>
          <p:cNvSpPr/>
          <p:nvPr>
            <p:ph type="body" idx="13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“What is written in the law?  What is your reading of it?”</a:t>
            </a:r>
          </a:p>
        </p:txBody>
      </p:sp>
      <p:sp>
        <p:nvSpPr>
          <p:cNvPr id="222" name="Shape 222"/>
          <p:cNvSpPr/>
          <p:nvPr>
            <p:ph type="title"/>
          </p:nvPr>
        </p:nvSpPr>
        <p:spPr>
          <a:xfrm>
            <a:off x="406400" y="1344588"/>
            <a:ext cx="9166424" cy="916012"/>
          </a:xfrm>
          <a:prstGeom prst="rect">
            <a:avLst/>
          </a:prstGeom>
        </p:spPr>
        <p:txBody>
          <a:bodyPr/>
          <a:lstStyle/>
          <a:p>
            <a:pPr/>
            <a:r>
              <a:t>“What is written in the law?” </a:t>
            </a:r>
          </a:p>
        </p:txBody>
      </p:sp>
      <p:sp>
        <p:nvSpPr>
          <p:cNvPr id="223" name="Shape 223"/>
          <p:cNvSpPr/>
          <p:nvPr/>
        </p:nvSpPr>
        <p:spPr>
          <a:xfrm>
            <a:off x="246989" y="2277533"/>
            <a:ext cx="7106906" cy="718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444499" indent="-444499">
              <a:spcBef>
                <a:spcPts val="1400"/>
              </a:spcBef>
              <a:buClr>
                <a:schemeClr val="accent1"/>
              </a:buClr>
              <a:buSzPct val="104999"/>
              <a:buFont typeface="Avenir Next"/>
              <a:buChar char="▸"/>
              <a:defRPr sz="5000">
                <a:solidFill>
                  <a:srgbClr val="A6AAA9"/>
                </a:solidFill>
              </a:defRPr>
            </a:pPr>
            <a:r>
              <a:t>God has REVEALED Himself &amp; His will - Deut 29:29; 2 Tim 3:16,17</a:t>
            </a:r>
          </a:p>
          <a:p>
            <a:pPr marL="444499" indent="-444499">
              <a:spcBef>
                <a:spcPts val="1400"/>
              </a:spcBef>
              <a:buClr>
                <a:schemeClr val="accent1"/>
              </a:buClr>
              <a:buSzPct val="104999"/>
              <a:buFont typeface="Avenir Next"/>
              <a:buChar char="▸"/>
              <a:defRPr sz="5000">
                <a:solidFill>
                  <a:srgbClr val="A6AAA9"/>
                </a:solidFill>
              </a:defRPr>
            </a:pPr>
            <a:r>
              <a:t>God’s word means what it means - it is the truth - John 17:17; Is 55:8,9; </a:t>
            </a:r>
          </a:p>
        </p:txBody>
      </p:sp>
      <p:pic>
        <p:nvPicPr>
          <p:cNvPr id="224" name="pasted-image.tiff"/>
          <p:cNvPicPr>
            <a:picLocks noChangeAspect="0"/>
          </p:cNvPicPr>
          <p:nvPr/>
        </p:nvPicPr>
        <p:blipFill>
          <a:blip r:embed="rId2">
            <a:extLst/>
          </a:blip>
          <a:srcRect l="17694" t="0" r="17694" b="0"/>
          <a:stretch>
            <a:fillRect/>
          </a:stretch>
        </p:blipFill>
        <p:spPr>
          <a:xfrm>
            <a:off x="7575641" y="2599065"/>
            <a:ext cx="5056626" cy="6671936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254000" dist="127000" dir="540000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advClick="1" p14:dur="1500">
        <p15:prstTrans prst="peelOff" invX="1"/>
      </p:transition>
    </mc:Choice>
    <mc:Choice xmlns:p14="http://schemas.microsoft.com/office/powerpoint/2010/main" Requires="p14">
      <p:transition spd="slow" advClick="1" p14:dur="1500">
        <p:wipe dir="l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2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500"/>
                                        <p:tgtEl>
                                          <p:spTgt spid="22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nodeType="withEffect" presetSubtype="0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0" dur="1500"/>
                                        <p:tgtEl>
                                          <p:spTgt spid="2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5" dur="1500"/>
                                        <p:tgtEl>
                                          <p:spTgt spid="2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223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/>
          <p:nvPr>
            <p:ph type="body" idx="13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“What is written in the law?  What is your reading of it?”</a:t>
            </a:r>
          </a:p>
        </p:txBody>
      </p:sp>
      <p:sp>
        <p:nvSpPr>
          <p:cNvPr id="227" name="Shape 227"/>
          <p:cNvSpPr/>
          <p:nvPr>
            <p:ph type="title"/>
          </p:nvPr>
        </p:nvSpPr>
        <p:spPr>
          <a:xfrm>
            <a:off x="406400" y="1344588"/>
            <a:ext cx="9166424" cy="916012"/>
          </a:xfrm>
          <a:prstGeom prst="rect">
            <a:avLst/>
          </a:prstGeom>
        </p:spPr>
        <p:txBody>
          <a:bodyPr/>
          <a:lstStyle/>
          <a:p>
            <a:pPr/>
            <a:r>
              <a:t>“What is Your Reading of It?” </a:t>
            </a:r>
          </a:p>
        </p:txBody>
      </p:sp>
      <p:pic>
        <p:nvPicPr>
          <p:cNvPr id="228" name="pasted-image.tiff"/>
          <p:cNvPicPr>
            <a:picLocks noChangeAspect="0"/>
          </p:cNvPicPr>
          <p:nvPr/>
        </p:nvPicPr>
        <p:blipFill>
          <a:blip r:embed="rId2">
            <a:extLst/>
          </a:blip>
          <a:srcRect l="17694" t="0" r="17694" b="0"/>
          <a:stretch>
            <a:fillRect/>
          </a:stretch>
        </p:blipFill>
        <p:spPr>
          <a:xfrm>
            <a:off x="7575641" y="2599065"/>
            <a:ext cx="5056626" cy="6671936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254000" dist="127000" dir="5400000">
              <a:srgbClr val="000000">
                <a:alpha val="70000"/>
              </a:srgbClr>
            </a:outerShdw>
          </a:effectLst>
        </p:spPr>
      </p:pic>
      <p:sp>
        <p:nvSpPr>
          <p:cNvPr id="229" name="Shape 229"/>
          <p:cNvSpPr/>
          <p:nvPr/>
        </p:nvSpPr>
        <p:spPr>
          <a:xfrm>
            <a:off x="246989" y="2277533"/>
            <a:ext cx="7106906" cy="7112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444499" indent="-444499">
              <a:spcBef>
                <a:spcPts val="1400"/>
              </a:spcBef>
              <a:buClr>
                <a:schemeClr val="accent1"/>
              </a:buClr>
              <a:buSzPct val="104999"/>
              <a:buFont typeface="Avenir Next"/>
              <a:buChar char="▸"/>
              <a:defRPr sz="3700">
                <a:solidFill>
                  <a:srgbClr val="A6AAA9"/>
                </a:solidFill>
              </a:defRPr>
            </a:pPr>
            <a:r>
              <a:t>God’s word can be UNDERSTOOD - Eph 3:3-5</a:t>
            </a:r>
          </a:p>
          <a:p>
            <a:pPr marL="444499" indent="-444499">
              <a:spcBef>
                <a:spcPts val="1400"/>
              </a:spcBef>
              <a:buClr>
                <a:schemeClr val="accent1"/>
              </a:buClr>
              <a:buSzPct val="104999"/>
              <a:buFont typeface="Avenir Next"/>
              <a:buChar char="▸"/>
              <a:defRPr sz="3700">
                <a:solidFill>
                  <a:srgbClr val="A6AAA9"/>
                </a:solidFill>
              </a:defRPr>
            </a:pPr>
            <a:r>
              <a:t>The Word of God CAN BE MISUNDERSTOOD - 2 Pet 3:16-18; Eph 5:17; Gal 1:6-9; 2 Thes 2:10-12</a:t>
            </a:r>
          </a:p>
          <a:p>
            <a:pPr marL="444499" indent="-444499">
              <a:spcBef>
                <a:spcPts val="1400"/>
              </a:spcBef>
              <a:buClr>
                <a:schemeClr val="accent1"/>
              </a:buClr>
              <a:buSzPct val="104999"/>
              <a:buFont typeface="Avenir Next"/>
              <a:buChar char="▸"/>
              <a:defRPr sz="3700">
                <a:solidFill>
                  <a:srgbClr val="A6AAA9"/>
                </a:solidFill>
              </a:defRPr>
            </a:pPr>
            <a:r>
              <a:t>It must be “handled correctly” - 2 Tim 2:15</a:t>
            </a:r>
          </a:p>
          <a:p>
            <a:pPr marL="444499" indent="-444499">
              <a:spcBef>
                <a:spcPts val="1400"/>
              </a:spcBef>
              <a:buClr>
                <a:schemeClr val="accent1"/>
              </a:buClr>
              <a:buSzPct val="104999"/>
              <a:buFont typeface="Avenir Next"/>
              <a:buChar char="▸"/>
              <a:defRPr sz="3700">
                <a:solidFill>
                  <a:srgbClr val="A6AAA9"/>
                </a:solidFill>
              </a:defRPr>
            </a:pPr>
            <a:r>
              <a:t>The truth must truly be desired - Jer 6:16; Jn 7:17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500"/>
                                        <p:tgtEl>
                                          <p:spTgt spid="2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2" dur="1500"/>
                                        <p:tgtEl>
                                          <p:spTgt spid="2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7" dur="1500"/>
                                        <p:tgtEl>
                                          <p:spTgt spid="2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229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Shape 231"/>
          <p:cNvSpPr/>
          <p:nvPr>
            <p:ph type="body" idx="13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“What is written in the law?  What is your reading of it?”</a:t>
            </a:r>
          </a:p>
        </p:txBody>
      </p:sp>
      <p:sp>
        <p:nvSpPr>
          <p:cNvPr id="232" name="Shape 232"/>
          <p:cNvSpPr/>
          <p:nvPr>
            <p:ph type="title"/>
          </p:nvPr>
        </p:nvSpPr>
        <p:spPr>
          <a:xfrm>
            <a:off x="406400" y="1344588"/>
            <a:ext cx="9166424" cy="916012"/>
          </a:xfrm>
          <a:prstGeom prst="rect">
            <a:avLst/>
          </a:prstGeom>
        </p:spPr>
        <p:txBody>
          <a:bodyPr/>
          <a:lstStyle/>
          <a:p>
            <a:pPr/>
            <a:r>
              <a:t>“What is Your Reading of It?”</a:t>
            </a:r>
          </a:p>
        </p:txBody>
      </p:sp>
      <p:sp>
        <p:nvSpPr>
          <p:cNvPr id="233" name="Shape 233"/>
          <p:cNvSpPr/>
          <p:nvPr/>
        </p:nvSpPr>
        <p:spPr>
          <a:xfrm>
            <a:off x="1001447" y="2208741"/>
            <a:ext cx="9985906" cy="1854201"/>
          </a:xfrm>
          <a:prstGeom prst="roundRect">
            <a:avLst>
              <a:gd name="adj" fmla="val 22681"/>
            </a:avLst>
          </a:prstGeom>
          <a:gradFill>
            <a:gsLst>
              <a:gs pos="0">
                <a:srgbClr val="9437FF"/>
              </a:gs>
              <a:gs pos="100000">
                <a:srgbClr val="76D6FF"/>
              </a:gs>
            </a:gsLst>
            <a:lin ang="5400000"/>
          </a:gradFill>
          <a:ln w="12700">
            <a:miter lim="400000"/>
          </a:ln>
          <a:effectLst>
            <a:outerShdw sx="100000" sy="100000" kx="0" ky="0" algn="b" rotWithShape="0" blurRad="152400" dist="127000" dir="198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ctr">
              <a:spcBef>
                <a:spcPts val="0"/>
              </a:spcBef>
              <a:defRPr sz="5100">
                <a:solidFill>
                  <a:srgbClr val="FFFFFF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  <a:latin typeface="Boulder"/>
                <a:ea typeface="Boulder"/>
                <a:cs typeface="Boulder"/>
                <a:sym typeface="Boulder"/>
              </a:defRPr>
            </a:lvl1pPr>
          </a:lstStyle>
          <a:p>
            <a:pPr/>
            <a:r>
              <a:t>Why So Many Do Not Understand The Bible Alike …</a:t>
            </a:r>
          </a:p>
        </p:txBody>
      </p:sp>
      <p:sp>
        <p:nvSpPr>
          <p:cNvPr id="234" name="Shape 234"/>
          <p:cNvSpPr/>
          <p:nvPr/>
        </p:nvSpPr>
        <p:spPr>
          <a:xfrm>
            <a:off x="5592233" y="4434416"/>
            <a:ext cx="7188201" cy="4838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ctr">
              <a:spcBef>
                <a:spcPts val="0"/>
              </a:spcBef>
              <a:defRPr sz="4400">
                <a:solidFill>
                  <a:srgbClr val="FFFFFF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The problem is not with God's Word; the problem is due to indifference, slothfulness, worldliness, deceit, &amp; the sloppy handling of God's word - cf. 2 Ti 2:15</a:t>
            </a:r>
          </a:p>
          <a:p>
            <a:pPr algn="ctr">
              <a:spcBef>
                <a:spcPts val="0"/>
              </a:spcBef>
              <a:defRPr sz="4700">
                <a:solidFill>
                  <a:srgbClr val="FFFFFF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See Luke 8:11-15</a:t>
            </a:r>
          </a:p>
        </p:txBody>
      </p:sp>
      <p:sp>
        <p:nvSpPr>
          <p:cNvPr id="235" name="Shape 235"/>
          <p:cNvSpPr/>
          <p:nvPr/>
        </p:nvSpPr>
        <p:spPr>
          <a:xfrm>
            <a:off x="228600" y="4356100"/>
            <a:ext cx="5054600" cy="4838700"/>
          </a:xfrm>
          <a:prstGeom prst="roundRect">
            <a:avLst>
              <a:gd name="adj" fmla="val 15026"/>
            </a:avLst>
          </a:prstGeom>
          <a:gradFill>
            <a:gsLst>
              <a:gs pos="0">
                <a:srgbClr val="FFEECB"/>
              </a:gs>
              <a:gs pos="100000">
                <a:srgbClr val="FFD479">
                  <a:alpha val="75000"/>
                </a:srgbClr>
              </a:gs>
            </a:gsLst>
            <a:lin ang="5400000"/>
          </a:gradFill>
          <a:ln w="12700">
            <a:miter lim="400000"/>
          </a:ln>
          <a:effectLst>
            <a:outerShdw sx="100000" sy="100000" kx="0" ky="0" algn="b" rotWithShape="0" blurRad="101600" dist="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algn="ctr">
              <a:spcBef>
                <a:spcPts val="0"/>
              </a:spcBef>
              <a:defRPr sz="3600">
                <a:solidFill>
                  <a:srgbClr val="FFFFFF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</a:p>
        </p:txBody>
      </p:sp>
      <p:pic>
        <p:nvPicPr>
          <p:cNvPr id="236" name="questions-confused.png"/>
          <p:cNvPicPr>
            <a:picLocks noChangeAspect="1"/>
          </p:cNvPicPr>
          <p:nvPr/>
        </p:nvPicPr>
        <p:blipFill>
          <a:blip r:embed="rId2">
            <a:extLst/>
          </a:blip>
          <a:srcRect l="3549" t="2895" r="6099" b="4"/>
          <a:stretch>
            <a:fillRect/>
          </a:stretch>
        </p:blipFill>
        <p:spPr>
          <a:xfrm>
            <a:off x="465345" y="4762303"/>
            <a:ext cx="4509155" cy="44323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41" h="21598" fill="norm" stroke="1" extrusionOk="0">
                <a:moveTo>
                  <a:pt x="11271" y="0"/>
                </a:moveTo>
                <a:cubicBezTo>
                  <a:pt x="10752" y="-2"/>
                  <a:pt x="10272" y="304"/>
                  <a:pt x="10146" y="746"/>
                </a:cubicBezTo>
                <a:cubicBezTo>
                  <a:pt x="10050" y="1083"/>
                  <a:pt x="10150" y="1284"/>
                  <a:pt x="10414" y="1284"/>
                </a:cubicBezTo>
                <a:cubicBezTo>
                  <a:pt x="10582" y="1284"/>
                  <a:pt x="10627" y="1240"/>
                  <a:pt x="10780" y="909"/>
                </a:cubicBezTo>
                <a:cubicBezTo>
                  <a:pt x="10904" y="639"/>
                  <a:pt x="10996" y="555"/>
                  <a:pt x="11185" y="541"/>
                </a:cubicBezTo>
                <a:cubicBezTo>
                  <a:pt x="11410" y="525"/>
                  <a:pt x="11471" y="541"/>
                  <a:pt x="11597" y="654"/>
                </a:cubicBezTo>
                <a:cubicBezTo>
                  <a:pt x="11846" y="877"/>
                  <a:pt x="11792" y="1078"/>
                  <a:pt x="11388" y="1447"/>
                </a:cubicBezTo>
                <a:cubicBezTo>
                  <a:pt x="11062" y="1744"/>
                  <a:pt x="10979" y="1872"/>
                  <a:pt x="10929" y="2139"/>
                </a:cubicBezTo>
                <a:cubicBezTo>
                  <a:pt x="10885" y="2375"/>
                  <a:pt x="10930" y="2552"/>
                  <a:pt x="11049" y="2611"/>
                </a:cubicBezTo>
                <a:cubicBezTo>
                  <a:pt x="11247" y="2708"/>
                  <a:pt x="11424" y="2628"/>
                  <a:pt x="11477" y="2417"/>
                </a:cubicBezTo>
                <a:cubicBezTo>
                  <a:pt x="11539" y="2176"/>
                  <a:pt x="11621" y="2053"/>
                  <a:pt x="11893" y="1800"/>
                </a:cubicBezTo>
                <a:cubicBezTo>
                  <a:pt x="12032" y="1670"/>
                  <a:pt x="12190" y="1505"/>
                  <a:pt x="12243" y="1433"/>
                </a:cubicBezTo>
                <a:cubicBezTo>
                  <a:pt x="12504" y="1078"/>
                  <a:pt x="12447" y="589"/>
                  <a:pt x="12111" y="288"/>
                </a:cubicBezTo>
                <a:cubicBezTo>
                  <a:pt x="11948" y="143"/>
                  <a:pt x="11786" y="73"/>
                  <a:pt x="11494" y="21"/>
                </a:cubicBezTo>
                <a:cubicBezTo>
                  <a:pt x="11420" y="8"/>
                  <a:pt x="11345" y="0"/>
                  <a:pt x="11271" y="0"/>
                </a:cubicBezTo>
                <a:close/>
                <a:moveTo>
                  <a:pt x="20329" y="50"/>
                </a:moveTo>
                <a:cubicBezTo>
                  <a:pt x="19915" y="53"/>
                  <a:pt x="19614" y="219"/>
                  <a:pt x="19474" y="522"/>
                </a:cubicBezTo>
                <a:cubicBezTo>
                  <a:pt x="19371" y="746"/>
                  <a:pt x="19374" y="894"/>
                  <a:pt x="19486" y="1008"/>
                </a:cubicBezTo>
                <a:cubicBezTo>
                  <a:pt x="19656" y="1181"/>
                  <a:pt x="19827" y="1113"/>
                  <a:pt x="19964" y="818"/>
                </a:cubicBezTo>
                <a:cubicBezTo>
                  <a:pt x="20111" y="501"/>
                  <a:pt x="20341" y="427"/>
                  <a:pt x="20551" y="627"/>
                </a:cubicBezTo>
                <a:cubicBezTo>
                  <a:pt x="20696" y="764"/>
                  <a:pt x="20659" y="873"/>
                  <a:pt x="20373" y="1156"/>
                </a:cubicBezTo>
                <a:cubicBezTo>
                  <a:pt x="20085" y="1442"/>
                  <a:pt x="20015" y="1571"/>
                  <a:pt x="20015" y="1820"/>
                </a:cubicBezTo>
                <a:cubicBezTo>
                  <a:pt x="20015" y="1953"/>
                  <a:pt x="20034" y="2005"/>
                  <a:pt x="20106" y="2069"/>
                </a:cubicBezTo>
                <a:lnTo>
                  <a:pt x="20197" y="2150"/>
                </a:lnTo>
                <a:lnTo>
                  <a:pt x="20087" y="2259"/>
                </a:lnTo>
                <a:cubicBezTo>
                  <a:pt x="19946" y="2399"/>
                  <a:pt x="19939" y="2582"/>
                  <a:pt x="20068" y="2713"/>
                </a:cubicBezTo>
                <a:cubicBezTo>
                  <a:pt x="20229" y="2877"/>
                  <a:pt x="20524" y="2810"/>
                  <a:pt x="20576" y="2597"/>
                </a:cubicBezTo>
                <a:cubicBezTo>
                  <a:pt x="20611" y="2455"/>
                  <a:pt x="20537" y="2266"/>
                  <a:pt x="20426" y="2214"/>
                </a:cubicBezTo>
                <a:lnTo>
                  <a:pt x="20331" y="2170"/>
                </a:lnTo>
                <a:lnTo>
                  <a:pt x="20411" y="2085"/>
                </a:lnTo>
                <a:cubicBezTo>
                  <a:pt x="20455" y="2037"/>
                  <a:pt x="20507" y="1938"/>
                  <a:pt x="20527" y="1864"/>
                </a:cubicBezTo>
                <a:cubicBezTo>
                  <a:pt x="20551" y="1774"/>
                  <a:pt x="20646" y="1649"/>
                  <a:pt x="20819" y="1479"/>
                </a:cubicBezTo>
                <a:cubicBezTo>
                  <a:pt x="21145" y="1159"/>
                  <a:pt x="21227" y="1003"/>
                  <a:pt x="21205" y="743"/>
                </a:cubicBezTo>
                <a:cubicBezTo>
                  <a:pt x="21171" y="318"/>
                  <a:pt x="20828" y="47"/>
                  <a:pt x="20329" y="50"/>
                </a:cubicBezTo>
                <a:close/>
                <a:moveTo>
                  <a:pt x="2034" y="234"/>
                </a:moveTo>
                <a:cubicBezTo>
                  <a:pt x="1677" y="273"/>
                  <a:pt x="1381" y="470"/>
                  <a:pt x="1239" y="781"/>
                </a:cubicBezTo>
                <a:cubicBezTo>
                  <a:pt x="1192" y="884"/>
                  <a:pt x="1152" y="1014"/>
                  <a:pt x="1152" y="1071"/>
                </a:cubicBezTo>
                <a:cubicBezTo>
                  <a:pt x="1151" y="1293"/>
                  <a:pt x="1464" y="1449"/>
                  <a:pt x="1598" y="1294"/>
                </a:cubicBezTo>
                <a:cubicBezTo>
                  <a:pt x="1628" y="1258"/>
                  <a:pt x="1697" y="1133"/>
                  <a:pt x="1751" y="1015"/>
                </a:cubicBezTo>
                <a:cubicBezTo>
                  <a:pt x="1862" y="773"/>
                  <a:pt x="1977" y="690"/>
                  <a:pt x="2204" y="690"/>
                </a:cubicBezTo>
                <a:cubicBezTo>
                  <a:pt x="2409" y="690"/>
                  <a:pt x="2585" y="850"/>
                  <a:pt x="2585" y="1037"/>
                </a:cubicBezTo>
                <a:cubicBezTo>
                  <a:pt x="2585" y="1153"/>
                  <a:pt x="2545" y="1211"/>
                  <a:pt x="2252" y="1520"/>
                </a:cubicBezTo>
                <a:cubicBezTo>
                  <a:pt x="2068" y="1714"/>
                  <a:pt x="1910" y="1914"/>
                  <a:pt x="1899" y="1967"/>
                </a:cubicBezTo>
                <a:cubicBezTo>
                  <a:pt x="1888" y="2019"/>
                  <a:pt x="1871" y="2102"/>
                  <a:pt x="1861" y="2150"/>
                </a:cubicBezTo>
                <a:cubicBezTo>
                  <a:pt x="1836" y="2277"/>
                  <a:pt x="1911" y="2471"/>
                  <a:pt x="2001" y="2508"/>
                </a:cubicBezTo>
                <a:cubicBezTo>
                  <a:pt x="2197" y="2589"/>
                  <a:pt x="2327" y="2506"/>
                  <a:pt x="2386" y="2259"/>
                </a:cubicBezTo>
                <a:cubicBezTo>
                  <a:pt x="2423" y="2109"/>
                  <a:pt x="2474" y="2036"/>
                  <a:pt x="2731" y="1785"/>
                </a:cubicBezTo>
                <a:cubicBezTo>
                  <a:pt x="3090" y="1435"/>
                  <a:pt x="3152" y="1325"/>
                  <a:pt x="3152" y="1033"/>
                </a:cubicBezTo>
                <a:cubicBezTo>
                  <a:pt x="3152" y="628"/>
                  <a:pt x="2872" y="334"/>
                  <a:pt x="2407" y="249"/>
                </a:cubicBezTo>
                <a:cubicBezTo>
                  <a:pt x="2278" y="226"/>
                  <a:pt x="2153" y="221"/>
                  <a:pt x="2034" y="234"/>
                </a:cubicBezTo>
                <a:close/>
                <a:moveTo>
                  <a:pt x="15984" y="1224"/>
                </a:moveTo>
                <a:cubicBezTo>
                  <a:pt x="15920" y="1216"/>
                  <a:pt x="15852" y="1217"/>
                  <a:pt x="15783" y="1230"/>
                </a:cubicBezTo>
                <a:cubicBezTo>
                  <a:pt x="15603" y="1264"/>
                  <a:pt x="15436" y="1439"/>
                  <a:pt x="15436" y="1593"/>
                </a:cubicBezTo>
                <a:cubicBezTo>
                  <a:pt x="15436" y="1834"/>
                  <a:pt x="15626" y="1878"/>
                  <a:pt x="15779" y="1673"/>
                </a:cubicBezTo>
                <a:cubicBezTo>
                  <a:pt x="15885" y="1531"/>
                  <a:pt x="15935" y="1512"/>
                  <a:pt x="15969" y="1601"/>
                </a:cubicBezTo>
                <a:cubicBezTo>
                  <a:pt x="15983" y="1638"/>
                  <a:pt x="15945" y="1708"/>
                  <a:pt x="15868" y="1789"/>
                </a:cubicBezTo>
                <a:cubicBezTo>
                  <a:pt x="15759" y="1904"/>
                  <a:pt x="15742" y="1947"/>
                  <a:pt x="15722" y="2185"/>
                </a:cubicBezTo>
                <a:cubicBezTo>
                  <a:pt x="15706" y="2380"/>
                  <a:pt x="15714" y="2475"/>
                  <a:pt x="15751" y="2535"/>
                </a:cubicBezTo>
                <a:cubicBezTo>
                  <a:pt x="15808" y="2631"/>
                  <a:pt x="15949" y="2645"/>
                  <a:pt x="16016" y="2562"/>
                </a:cubicBezTo>
                <a:cubicBezTo>
                  <a:pt x="16046" y="2526"/>
                  <a:pt x="16053" y="2453"/>
                  <a:pt x="16037" y="2344"/>
                </a:cubicBezTo>
                <a:cubicBezTo>
                  <a:pt x="16014" y="2188"/>
                  <a:pt x="16021" y="2171"/>
                  <a:pt x="16175" y="1994"/>
                </a:cubicBezTo>
                <a:cubicBezTo>
                  <a:pt x="16363" y="1779"/>
                  <a:pt x="16397" y="1697"/>
                  <a:pt x="16365" y="1524"/>
                </a:cubicBezTo>
                <a:cubicBezTo>
                  <a:pt x="16336" y="1366"/>
                  <a:pt x="16177" y="1250"/>
                  <a:pt x="15984" y="1224"/>
                </a:cubicBezTo>
                <a:close/>
                <a:moveTo>
                  <a:pt x="6605" y="1653"/>
                </a:moveTo>
                <a:cubicBezTo>
                  <a:pt x="6169" y="1653"/>
                  <a:pt x="5869" y="1739"/>
                  <a:pt x="5558" y="1951"/>
                </a:cubicBezTo>
                <a:cubicBezTo>
                  <a:pt x="5242" y="2167"/>
                  <a:pt x="5046" y="2460"/>
                  <a:pt x="4967" y="2835"/>
                </a:cubicBezTo>
                <a:cubicBezTo>
                  <a:pt x="4896" y="3172"/>
                  <a:pt x="5079" y="3419"/>
                  <a:pt x="5395" y="3411"/>
                </a:cubicBezTo>
                <a:cubicBezTo>
                  <a:pt x="5601" y="3407"/>
                  <a:pt x="5695" y="3314"/>
                  <a:pt x="5818" y="2994"/>
                </a:cubicBezTo>
                <a:cubicBezTo>
                  <a:pt x="5990" y="2547"/>
                  <a:pt x="6159" y="2379"/>
                  <a:pt x="6478" y="2338"/>
                </a:cubicBezTo>
                <a:cubicBezTo>
                  <a:pt x="6847" y="2291"/>
                  <a:pt x="7168" y="2483"/>
                  <a:pt x="7263" y="2804"/>
                </a:cubicBezTo>
                <a:cubicBezTo>
                  <a:pt x="7336" y="3052"/>
                  <a:pt x="7268" y="3197"/>
                  <a:pt x="6923" y="3533"/>
                </a:cubicBezTo>
                <a:cubicBezTo>
                  <a:pt x="6179" y="4258"/>
                  <a:pt x="6115" y="4357"/>
                  <a:pt x="6114" y="4837"/>
                </a:cubicBezTo>
                <a:cubicBezTo>
                  <a:pt x="6113" y="5130"/>
                  <a:pt x="6119" y="5150"/>
                  <a:pt x="6216" y="5235"/>
                </a:cubicBezTo>
                <a:cubicBezTo>
                  <a:pt x="6293" y="5303"/>
                  <a:pt x="6360" y="5324"/>
                  <a:pt x="6491" y="5324"/>
                </a:cubicBezTo>
                <a:cubicBezTo>
                  <a:pt x="6712" y="5324"/>
                  <a:pt x="6806" y="5228"/>
                  <a:pt x="6882" y="4930"/>
                </a:cubicBezTo>
                <a:cubicBezTo>
                  <a:pt x="6958" y="4625"/>
                  <a:pt x="7049" y="4501"/>
                  <a:pt x="7473" y="4119"/>
                </a:cubicBezTo>
                <a:cubicBezTo>
                  <a:pt x="8005" y="3640"/>
                  <a:pt x="8167" y="3367"/>
                  <a:pt x="8167" y="2947"/>
                </a:cubicBezTo>
                <a:cubicBezTo>
                  <a:pt x="8167" y="2185"/>
                  <a:pt x="7525" y="1653"/>
                  <a:pt x="6605" y="1653"/>
                </a:cubicBezTo>
                <a:close/>
                <a:moveTo>
                  <a:pt x="2147" y="2692"/>
                </a:moveTo>
                <a:cubicBezTo>
                  <a:pt x="1862" y="2692"/>
                  <a:pt x="1719" y="3050"/>
                  <a:pt x="1929" y="3235"/>
                </a:cubicBezTo>
                <a:cubicBezTo>
                  <a:pt x="2104" y="3389"/>
                  <a:pt x="2357" y="3326"/>
                  <a:pt x="2426" y="3114"/>
                </a:cubicBezTo>
                <a:cubicBezTo>
                  <a:pt x="2497" y="2894"/>
                  <a:pt x="2364" y="2692"/>
                  <a:pt x="2147" y="2692"/>
                </a:cubicBezTo>
                <a:close/>
                <a:moveTo>
                  <a:pt x="11254" y="2839"/>
                </a:moveTo>
                <a:cubicBezTo>
                  <a:pt x="11095" y="2827"/>
                  <a:pt x="10956" y="2908"/>
                  <a:pt x="10893" y="3061"/>
                </a:cubicBezTo>
                <a:cubicBezTo>
                  <a:pt x="10837" y="3200"/>
                  <a:pt x="10868" y="3339"/>
                  <a:pt x="10983" y="3456"/>
                </a:cubicBezTo>
                <a:cubicBezTo>
                  <a:pt x="11113" y="3589"/>
                  <a:pt x="11337" y="3580"/>
                  <a:pt x="11477" y="3437"/>
                </a:cubicBezTo>
                <a:cubicBezTo>
                  <a:pt x="11635" y="3276"/>
                  <a:pt x="11601" y="2969"/>
                  <a:pt x="11417" y="2883"/>
                </a:cubicBezTo>
                <a:cubicBezTo>
                  <a:pt x="11362" y="2858"/>
                  <a:pt x="11306" y="2843"/>
                  <a:pt x="11254" y="2839"/>
                </a:cubicBezTo>
                <a:close/>
                <a:moveTo>
                  <a:pt x="18708" y="3481"/>
                </a:moveTo>
                <a:cubicBezTo>
                  <a:pt x="18042" y="3434"/>
                  <a:pt x="17487" y="3827"/>
                  <a:pt x="17442" y="4376"/>
                </a:cubicBezTo>
                <a:cubicBezTo>
                  <a:pt x="17429" y="4541"/>
                  <a:pt x="17439" y="4588"/>
                  <a:pt x="17503" y="4653"/>
                </a:cubicBezTo>
                <a:cubicBezTo>
                  <a:pt x="17605" y="4757"/>
                  <a:pt x="17740" y="4786"/>
                  <a:pt x="17867" y="4732"/>
                </a:cubicBezTo>
                <a:cubicBezTo>
                  <a:pt x="17944" y="4699"/>
                  <a:pt x="17995" y="4630"/>
                  <a:pt x="18068" y="4456"/>
                </a:cubicBezTo>
                <a:cubicBezTo>
                  <a:pt x="18121" y="4327"/>
                  <a:pt x="18214" y="4174"/>
                  <a:pt x="18274" y="4115"/>
                </a:cubicBezTo>
                <a:cubicBezTo>
                  <a:pt x="18370" y="4022"/>
                  <a:pt x="18411" y="4009"/>
                  <a:pt x="18602" y="4009"/>
                </a:cubicBezTo>
                <a:cubicBezTo>
                  <a:pt x="18808" y="4009"/>
                  <a:pt x="18828" y="4016"/>
                  <a:pt x="18945" y="4146"/>
                </a:cubicBezTo>
                <a:cubicBezTo>
                  <a:pt x="19039" y="4251"/>
                  <a:pt x="19071" y="4318"/>
                  <a:pt x="19071" y="4419"/>
                </a:cubicBezTo>
                <a:cubicBezTo>
                  <a:pt x="19071" y="4539"/>
                  <a:pt x="19030" y="4594"/>
                  <a:pt x="18691" y="4949"/>
                </a:cubicBezTo>
                <a:cubicBezTo>
                  <a:pt x="18302" y="5357"/>
                  <a:pt x="18235" y="5479"/>
                  <a:pt x="18234" y="5763"/>
                </a:cubicBezTo>
                <a:cubicBezTo>
                  <a:pt x="18234" y="5891"/>
                  <a:pt x="18288" y="6027"/>
                  <a:pt x="18358" y="6074"/>
                </a:cubicBezTo>
                <a:cubicBezTo>
                  <a:pt x="18422" y="6118"/>
                  <a:pt x="18651" y="6107"/>
                  <a:pt x="18714" y="6057"/>
                </a:cubicBezTo>
                <a:cubicBezTo>
                  <a:pt x="18746" y="6032"/>
                  <a:pt x="18798" y="5917"/>
                  <a:pt x="18830" y="5804"/>
                </a:cubicBezTo>
                <a:cubicBezTo>
                  <a:pt x="18881" y="5620"/>
                  <a:pt x="18925" y="5561"/>
                  <a:pt x="19243" y="5249"/>
                </a:cubicBezTo>
                <a:cubicBezTo>
                  <a:pt x="19649" y="4850"/>
                  <a:pt x="19724" y="4721"/>
                  <a:pt x="19723" y="4411"/>
                </a:cubicBezTo>
                <a:cubicBezTo>
                  <a:pt x="19721" y="3879"/>
                  <a:pt x="19335" y="3525"/>
                  <a:pt x="18708" y="3481"/>
                </a:cubicBezTo>
                <a:close/>
                <a:moveTo>
                  <a:pt x="2627" y="4297"/>
                </a:moveTo>
                <a:cubicBezTo>
                  <a:pt x="1792" y="4343"/>
                  <a:pt x="1067" y="4677"/>
                  <a:pt x="572" y="5241"/>
                </a:cubicBezTo>
                <a:cubicBezTo>
                  <a:pt x="213" y="5650"/>
                  <a:pt x="-58" y="6382"/>
                  <a:pt x="11" y="6755"/>
                </a:cubicBezTo>
                <a:cubicBezTo>
                  <a:pt x="45" y="6942"/>
                  <a:pt x="226" y="7173"/>
                  <a:pt x="401" y="7254"/>
                </a:cubicBezTo>
                <a:cubicBezTo>
                  <a:pt x="706" y="7395"/>
                  <a:pt x="1090" y="7314"/>
                  <a:pt x="1260" y="7070"/>
                </a:cubicBezTo>
                <a:cubicBezTo>
                  <a:pt x="1302" y="7010"/>
                  <a:pt x="1392" y="6809"/>
                  <a:pt x="1459" y="6626"/>
                </a:cubicBezTo>
                <a:cubicBezTo>
                  <a:pt x="1744" y="5845"/>
                  <a:pt x="2024" y="5557"/>
                  <a:pt x="2582" y="5477"/>
                </a:cubicBezTo>
                <a:cubicBezTo>
                  <a:pt x="3031" y="5412"/>
                  <a:pt x="3424" y="5525"/>
                  <a:pt x="3710" y="5802"/>
                </a:cubicBezTo>
                <a:cubicBezTo>
                  <a:pt x="3938" y="6023"/>
                  <a:pt x="4005" y="6187"/>
                  <a:pt x="4005" y="6529"/>
                </a:cubicBezTo>
                <a:cubicBezTo>
                  <a:pt x="4006" y="6931"/>
                  <a:pt x="3929" y="7056"/>
                  <a:pt x="3325" y="7629"/>
                </a:cubicBezTo>
                <a:cubicBezTo>
                  <a:pt x="2234" y="8665"/>
                  <a:pt x="2072" y="8901"/>
                  <a:pt x="1986" y="9590"/>
                </a:cubicBezTo>
                <a:cubicBezTo>
                  <a:pt x="1923" y="10098"/>
                  <a:pt x="2037" y="10420"/>
                  <a:pt x="2329" y="10555"/>
                </a:cubicBezTo>
                <a:cubicBezTo>
                  <a:pt x="2647" y="10703"/>
                  <a:pt x="3054" y="10600"/>
                  <a:pt x="3181" y="10341"/>
                </a:cubicBezTo>
                <a:cubicBezTo>
                  <a:pt x="3219" y="10263"/>
                  <a:pt x="3287" y="10046"/>
                  <a:pt x="3332" y="9857"/>
                </a:cubicBezTo>
                <a:cubicBezTo>
                  <a:pt x="3439" y="9413"/>
                  <a:pt x="3535" y="9270"/>
                  <a:pt x="4055" y="8786"/>
                </a:cubicBezTo>
                <a:cubicBezTo>
                  <a:pt x="4807" y="8085"/>
                  <a:pt x="5049" y="7831"/>
                  <a:pt x="5207" y="7583"/>
                </a:cubicBezTo>
                <a:cubicBezTo>
                  <a:pt x="5430" y="7234"/>
                  <a:pt x="5515" y="6954"/>
                  <a:pt x="5515" y="6556"/>
                </a:cubicBezTo>
                <a:cubicBezTo>
                  <a:pt x="5515" y="5949"/>
                  <a:pt x="5335" y="5511"/>
                  <a:pt x="4915" y="5084"/>
                </a:cubicBezTo>
                <a:cubicBezTo>
                  <a:pt x="4350" y="4509"/>
                  <a:pt x="3582" y="4244"/>
                  <a:pt x="2627" y="4297"/>
                </a:cubicBezTo>
                <a:close/>
                <a:moveTo>
                  <a:pt x="10163" y="5475"/>
                </a:moveTo>
                <a:cubicBezTo>
                  <a:pt x="10108" y="5468"/>
                  <a:pt x="10024" y="5473"/>
                  <a:pt x="9875" y="5486"/>
                </a:cubicBezTo>
                <a:cubicBezTo>
                  <a:pt x="9825" y="5491"/>
                  <a:pt x="9739" y="5516"/>
                  <a:pt x="9682" y="5541"/>
                </a:cubicBezTo>
                <a:cubicBezTo>
                  <a:pt x="9625" y="5565"/>
                  <a:pt x="9563" y="5574"/>
                  <a:pt x="9543" y="5562"/>
                </a:cubicBezTo>
                <a:cubicBezTo>
                  <a:pt x="9493" y="5530"/>
                  <a:pt x="9323" y="5656"/>
                  <a:pt x="9016" y="5954"/>
                </a:cubicBezTo>
                <a:cubicBezTo>
                  <a:pt x="8974" y="5995"/>
                  <a:pt x="8923" y="6028"/>
                  <a:pt x="8901" y="6028"/>
                </a:cubicBezTo>
                <a:cubicBezTo>
                  <a:pt x="8848" y="6028"/>
                  <a:pt x="8659" y="6220"/>
                  <a:pt x="8658" y="6276"/>
                </a:cubicBezTo>
                <a:cubicBezTo>
                  <a:pt x="8658" y="6299"/>
                  <a:pt x="8576" y="6403"/>
                  <a:pt x="8476" y="6506"/>
                </a:cubicBezTo>
                <a:cubicBezTo>
                  <a:pt x="8250" y="6739"/>
                  <a:pt x="8131" y="6897"/>
                  <a:pt x="8131" y="6962"/>
                </a:cubicBezTo>
                <a:cubicBezTo>
                  <a:pt x="8131" y="6990"/>
                  <a:pt x="8089" y="7074"/>
                  <a:pt x="8038" y="7150"/>
                </a:cubicBezTo>
                <a:cubicBezTo>
                  <a:pt x="7867" y="7406"/>
                  <a:pt x="7800" y="7716"/>
                  <a:pt x="7822" y="8148"/>
                </a:cubicBezTo>
                <a:cubicBezTo>
                  <a:pt x="7833" y="8359"/>
                  <a:pt x="7856" y="8614"/>
                  <a:pt x="7875" y="8716"/>
                </a:cubicBezTo>
                <a:cubicBezTo>
                  <a:pt x="7934" y="9039"/>
                  <a:pt x="7936" y="9460"/>
                  <a:pt x="7877" y="9532"/>
                </a:cubicBezTo>
                <a:cubicBezTo>
                  <a:pt x="7848" y="9568"/>
                  <a:pt x="7813" y="9716"/>
                  <a:pt x="7799" y="9861"/>
                </a:cubicBezTo>
                <a:cubicBezTo>
                  <a:pt x="7777" y="10102"/>
                  <a:pt x="7784" y="10152"/>
                  <a:pt x="7888" y="10422"/>
                </a:cubicBezTo>
                <a:cubicBezTo>
                  <a:pt x="7980" y="10659"/>
                  <a:pt x="8041" y="10757"/>
                  <a:pt x="8199" y="10911"/>
                </a:cubicBezTo>
                <a:cubicBezTo>
                  <a:pt x="8362" y="11070"/>
                  <a:pt x="8428" y="11106"/>
                  <a:pt x="8571" y="11126"/>
                </a:cubicBezTo>
                <a:cubicBezTo>
                  <a:pt x="8666" y="11139"/>
                  <a:pt x="8765" y="11179"/>
                  <a:pt x="8795" y="11213"/>
                </a:cubicBezTo>
                <a:cubicBezTo>
                  <a:pt x="8856" y="11285"/>
                  <a:pt x="9000" y="11726"/>
                  <a:pt x="9128" y="12242"/>
                </a:cubicBezTo>
                <a:cubicBezTo>
                  <a:pt x="9218" y="12601"/>
                  <a:pt x="9217" y="12605"/>
                  <a:pt x="9149" y="12717"/>
                </a:cubicBezTo>
                <a:cubicBezTo>
                  <a:pt x="9111" y="12780"/>
                  <a:pt x="9053" y="12983"/>
                  <a:pt x="9020" y="13166"/>
                </a:cubicBezTo>
                <a:cubicBezTo>
                  <a:pt x="8897" y="13852"/>
                  <a:pt x="8821" y="13995"/>
                  <a:pt x="8484" y="14172"/>
                </a:cubicBezTo>
                <a:cubicBezTo>
                  <a:pt x="8419" y="14206"/>
                  <a:pt x="8274" y="14300"/>
                  <a:pt x="8159" y="14383"/>
                </a:cubicBezTo>
                <a:cubicBezTo>
                  <a:pt x="7958" y="14527"/>
                  <a:pt x="7948" y="14529"/>
                  <a:pt x="7879" y="14466"/>
                </a:cubicBezTo>
                <a:cubicBezTo>
                  <a:pt x="7840" y="14429"/>
                  <a:pt x="7748" y="14398"/>
                  <a:pt x="7674" y="14396"/>
                </a:cubicBezTo>
                <a:cubicBezTo>
                  <a:pt x="7493" y="14391"/>
                  <a:pt x="7358" y="14543"/>
                  <a:pt x="7375" y="14735"/>
                </a:cubicBezTo>
                <a:lnTo>
                  <a:pt x="7384" y="14866"/>
                </a:lnTo>
                <a:lnTo>
                  <a:pt x="6967" y="15077"/>
                </a:lnTo>
                <a:cubicBezTo>
                  <a:pt x="6737" y="15193"/>
                  <a:pt x="6541" y="15283"/>
                  <a:pt x="6529" y="15276"/>
                </a:cubicBezTo>
                <a:cubicBezTo>
                  <a:pt x="6517" y="15269"/>
                  <a:pt x="6454" y="15155"/>
                  <a:pt x="6391" y="15023"/>
                </a:cubicBezTo>
                <a:cubicBezTo>
                  <a:pt x="6320" y="14876"/>
                  <a:pt x="6219" y="14738"/>
                  <a:pt x="6133" y="14669"/>
                </a:cubicBezTo>
                <a:cubicBezTo>
                  <a:pt x="5536" y="14187"/>
                  <a:pt x="4535" y="14209"/>
                  <a:pt x="3962" y="14719"/>
                </a:cubicBezTo>
                <a:cubicBezTo>
                  <a:pt x="3671" y="14978"/>
                  <a:pt x="3494" y="15514"/>
                  <a:pt x="3621" y="15756"/>
                </a:cubicBezTo>
                <a:cubicBezTo>
                  <a:pt x="3726" y="15956"/>
                  <a:pt x="4078" y="16020"/>
                  <a:pt x="4214" y="15862"/>
                </a:cubicBezTo>
                <a:cubicBezTo>
                  <a:pt x="4244" y="15827"/>
                  <a:pt x="4337" y="15654"/>
                  <a:pt x="4419" y="15477"/>
                </a:cubicBezTo>
                <a:cubicBezTo>
                  <a:pt x="4589" y="15111"/>
                  <a:pt x="4703" y="15012"/>
                  <a:pt x="4999" y="14976"/>
                </a:cubicBezTo>
                <a:cubicBezTo>
                  <a:pt x="5347" y="14934"/>
                  <a:pt x="5658" y="15177"/>
                  <a:pt x="5659" y="15493"/>
                </a:cubicBezTo>
                <a:cubicBezTo>
                  <a:pt x="5659" y="15704"/>
                  <a:pt x="5587" y="15811"/>
                  <a:pt x="5194" y="16181"/>
                </a:cubicBezTo>
                <a:cubicBezTo>
                  <a:pt x="4768" y="16583"/>
                  <a:pt x="4641" y="16790"/>
                  <a:pt x="4614" y="17135"/>
                </a:cubicBezTo>
                <a:cubicBezTo>
                  <a:pt x="4595" y="17382"/>
                  <a:pt x="4643" y="17574"/>
                  <a:pt x="4735" y="17610"/>
                </a:cubicBezTo>
                <a:cubicBezTo>
                  <a:pt x="4769" y="17623"/>
                  <a:pt x="4787" y="17686"/>
                  <a:pt x="4787" y="17790"/>
                </a:cubicBezTo>
                <a:cubicBezTo>
                  <a:pt x="4787" y="17919"/>
                  <a:pt x="4766" y="17973"/>
                  <a:pt x="4682" y="18055"/>
                </a:cubicBezTo>
                <a:cubicBezTo>
                  <a:pt x="4502" y="18231"/>
                  <a:pt x="4502" y="18536"/>
                  <a:pt x="4684" y="18734"/>
                </a:cubicBezTo>
                <a:cubicBezTo>
                  <a:pt x="4748" y="18803"/>
                  <a:pt x="4757" y="18843"/>
                  <a:pt x="4737" y="19010"/>
                </a:cubicBezTo>
                <a:cubicBezTo>
                  <a:pt x="4696" y="19365"/>
                  <a:pt x="4645" y="21018"/>
                  <a:pt x="4667" y="21312"/>
                </a:cubicBezTo>
                <a:lnTo>
                  <a:pt x="4688" y="21598"/>
                </a:lnTo>
                <a:lnTo>
                  <a:pt x="11699" y="21598"/>
                </a:lnTo>
                <a:cubicBezTo>
                  <a:pt x="18360" y="21598"/>
                  <a:pt x="18711" y="21596"/>
                  <a:pt x="18693" y="21534"/>
                </a:cubicBezTo>
                <a:cubicBezTo>
                  <a:pt x="18653" y="21395"/>
                  <a:pt x="18343" y="19856"/>
                  <a:pt x="18343" y="19792"/>
                </a:cubicBezTo>
                <a:cubicBezTo>
                  <a:pt x="18343" y="19754"/>
                  <a:pt x="18400" y="19667"/>
                  <a:pt x="18470" y="19598"/>
                </a:cubicBezTo>
                <a:cubicBezTo>
                  <a:pt x="18776" y="19295"/>
                  <a:pt x="18698" y="18933"/>
                  <a:pt x="18293" y="18780"/>
                </a:cubicBezTo>
                <a:cubicBezTo>
                  <a:pt x="18203" y="18746"/>
                  <a:pt x="18127" y="18686"/>
                  <a:pt x="18102" y="18631"/>
                </a:cubicBezTo>
                <a:cubicBezTo>
                  <a:pt x="18078" y="18581"/>
                  <a:pt x="18001" y="18181"/>
                  <a:pt x="17929" y="17740"/>
                </a:cubicBezTo>
                <a:cubicBezTo>
                  <a:pt x="17858" y="17299"/>
                  <a:pt x="17766" y="16765"/>
                  <a:pt x="17726" y="16554"/>
                </a:cubicBezTo>
                <a:cubicBezTo>
                  <a:pt x="17686" y="16343"/>
                  <a:pt x="17667" y="16157"/>
                  <a:pt x="17683" y="16140"/>
                </a:cubicBezTo>
                <a:cubicBezTo>
                  <a:pt x="17699" y="16124"/>
                  <a:pt x="17766" y="16131"/>
                  <a:pt x="17831" y="16154"/>
                </a:cubicBezTo>
                <a:cubicBezTo>
                  <a:pt x="18114" y="16255"/>
                  <a:pt x="18484" y="16111"/>
                  <a:pt x="18616" y="15852"/>
                </a:cubicBezTo>
                <a:cubicBezTo>
                  <a:pt x="18701" y="15683"/>
                  <a:pt x="18688" y="15333"/>
                  <a:pt x="18589" y="15185"/>
                </a:cubicBezTo>
                <a:cubicBezTo>
                  <a:pt x="18457" y="14987"/>
                  <a:pt x="18330" y="14914"/>
                  <a:pt x="18094" y="14897"/>
                </a:cubicBezTo>
                <a:cubicBezTo>
                  <a:pt x="17841" y="14878"/>
                  <a:pt x="17688" y="14942"/>
                  <a:pt x="17520" y="15139"/>
                </a:cubicBezTo>
                <a:lnTo>
                  <a:pt x="17406" y="15272"/>
                </a:lnTo>
                <a:lnTo>
                  <a:pt x="17343" y="15144"/>
                </a:lnTo>
                <a:cubicBezTo>
                  <a:pt x="17176" y="14806"/>
                  <a:pt x="16874" y="14562"/>
                  <a:pt x="16363" y="14344"/>
                </a:cubicBezTo>
                <a:cubicBezTo>
                  <a:pt x="16203" y="14275"/>
                  <a:pt x="16020" y="14194"/>
                  <a:pt x="15957" y="14164"/>
                </a:cubicBezTo>
                <a:cubicBezTo>
                  <a:pt x="15894" y="14134"/>
                  <a:pt x="15809" y="14110"/>
                  <a:pt x="15768" y="14110"/>
                </a:cubicBezTo>
                <a:cubicBezTo>
                  <a:pt x="15659" y="14110"/>
                  <a:pt x="15648" y="14066"/>
                  <a:pt x="15707" y="13864"/>
                </a:cubicBezTo>
                <a:cubicBezTo>
                  <a:pt x="15750" y="13716"/>
                  <a:pt x="15810" y="13639"/>
                  <a:pt x="16035" y="13431"/>
                </a:cubicBezTo>
                <a:cubicBezTo>
                  <a:pt x="16352" y="13139"/>
                  <a:pt x="16456" y="12957"/>
                  <a:pt x="16458" y="12702"/>
                </a:cubicBezTo>
                <a:cubicBezTo>
                  <a:pt x="16462" y="12168"/>
                  <a:pt x="15951" y="11817"/>
                  <a:pt x="15319" y="11921"/>
                </a:cubicBezTo>
                <a:cubicBezTo>
                  <a:pt x="14861" y="11996"/>
                  <a:pt x="14567" y="12262"/>
                  <a:pt x="14505" y="12657"/>
                </a:cubicBezTo>
                <a:cubicBezTo>
                  <a:pt x="14485" y="12786"/>
                  <a:pt x="14495" y="12821"/>
                  <a:pt x="14575" y="12903"/>
                </a:cubicBezTo>
                <a:cubicBezTo>
                  <a:pt x="14755" y="13087"/>
                  <a:pt x="14975" y="12995"/>
                  <a:pt x="15068" y="12698"/>
                </a:cubicBezTo>
                <a:cubicBezTo>
                  <a:pt x="15135" y="12486"/>
                  <a:pt x="15295" y="12356"/>
                  <a:pt x="15487" y="12356"/>
                </a:cubicBezTo>
                <a:cubicBezTo>
                  <a:pt x="15759" y="12356"/>
                  <a:pt x="15944" y="12550"/>
                  <a:pt x="15889" y="12774"/>
                </a:cubicBezTo>
                <a:cubicBezTo>
                  <a:pt x="15877" y="12824"/>
                  <a:pt x="15731" y="13000"/>
                  <a:pt x="15567" y="13164"/>
                </a:cubicBezTo>
                <a:cubicBezTo>
                  <a:pt x="15272" y="13458"/>
                  <a:pt x="15182" y="13618"/>
                  <a:pt x="15182" y="13843"/>
                </a:cubicBezTo>
                <a:cubicBezTo>
                  <a:pt x="15182" y="13885"/>
                  <a:pt x="15166" y="13930"/>
                  <a:pt x="15148" y="13942"/>
                </a:cubicBezTo>
                <a:cubicBezTo>
                  <a:pt x="15102" y="13971"/>
                  <a:pt x="14410" y="13850"/>
                  <a:pt x="14352" y="13802"/>
                </a:cubicBezTo>
                <a:cubicBezTo>
                  <a:pt x="14325" y="13781"/>
                  <a:pt x="14273" y="13700"/>
                  <a:pt x="14234" y="13623"/>
                </a:cubicBezTo>
                <a:cubicBezTo>
                  <a:pt x="14112" y="13379"/>
                  <a:pt x="13780" y="13273"/>
                  <a:pt x="13493" y="13385"/>
                </a:cubicBezTo>
                <a:cubicBezTo>
                  <a:pt x="13347" y="13442"/>
                  <a:pt x="13315" y="13442"/>
                  <a:pt x="13121" y="13390"/>
                </a:cubicBezTo>
                <a:cubicBezTo>
                  <a:pt x="12884" y="13328"/>
                  <a:pt x="12817" y="13263"/>
                  <a:pt x="12725" y="13008"/>
                </a:cubicBezTo>
                <a:cubicBezTo>
                  <a:pt x="12630" y="12745"/>
                  <a:pt x="12575" y="12620"/>
                  <a:pt x="12505" y="12510"/>
                </a:cubicBezTo>
                <a:cubicBezTo>
                  <a:pt x="12443" y="12414"/>
                  <a:pt x="12444" y="12405"/>
                  <a:pt x="12554" y="12159"/>
                </a:cubicBezTo>
                <a:cubicBezTo>
                  <a:pt x="12729" y="11767"/>
                  <a:pt x="12750" y="11658"/>
                  <a:pt x="12782" y="10903"/>
                </a:cubicBezTo>
                <a:cubicBezTo>
                  <a:pt x="12802" y="10438"/>
                  <a:pt x="12834" y="10113"/>
                  <a:pt x="12877" y="9944"/>
                </a:cubicBezTo>
                <a:cubicBezTo>
                  <a:pt x="12937" y="9705"/>
                  <a:pt x="12937" y="9676"/>
                  <a:pt x="12882" y="9517"/>
                </a:cubicBezTo>
                <a:cubicBezTo>
                  <a:pt x="12850" y="9423"/>
                  <a:pt x="12811" y="9216"/>
                  <a:pt x="12797" y="9055"/>
                </a:cubicBezTo>
                <a:cubicBezTo>
                  <a:pt x="12780" y="8857"/>
                  <a:pt x="12751" y="8741"/>
                  <a:pt x="12710" y="8699"/>
                </a:cubicBezTo>
                <a:cubicBezTo>
                  <a:pt x="12666" y="8654"/>
                  <a:pt x="12647" y="8562"/>
                  <a:pt x="12641" y="8380"/>
                </a:cubicBezTo>
                <a:cubicBezTo>
                  <a:pt x="12633" y="8100"/>
                  <a:pt x="12545" y="7712"/>
                  <a:pt x="12399" y="7308"/>
                </a:cubicBezTo>
                <a:cubicBezTo>
                  <a:pt x="12347" y="7166"/>
                  <a:pt x="12297" y="7014"/>
                  <a:pt x="12285" y="6974"/>
                </a:cubicBezTo>
                <a:cubicBezTo>
                  <a:pt x="12273" y="6933"/>
                  <a:pt x="12233" y="6856"/>
                  <a:pt x="12196" y="6802"/>
                </a:cubicBezTo>
                <a:cubicBezTo>
                  <a:pt x="12159" y="6747"/>
                  <a:pt x="12128" y="6690"/>
                  <a:pt x="12128" y="6674"/>
                </a:cubicBezTo>
                <a:cubicBezTo>
                  <a:pt x="12128" y="6634"/>
                  <a:pt x="11773" y="6289"/>
                  <a:pt x="11731" y="6289"/>
                </a:cubicBezTo>
                <a:cubicBezTo>
                  <a:pt x="11713" y="6289"/>
                  <a:pt x="11648" y="6245"/>
                  <a:pt x="11587" y="6192"/>
                </a:cubicBezTo>
                <a:cubicBezTo>
                  <a:pt x="11526" y="6140"/>
                  <a:pt x="11412" y="6061"/>
                  <a:pt x="11335" y="6016"/>
                </a:cubicBezTo>
                <a:cubicBezTo>
                  <a:pt x="11258" y="5972"/>
                  <a:pt x="11154" y="5906"/>
                  <a:pt x="11104" y="5869"/>
                </a:cubicBezTo>
                <a:cubicBezTo>
                  <a:pt x="11053" y="5833"/>
                  <a:pt x="10964" y="5798"/>
                  <a:pt x="10907" y="5790"/>
                </a:cubicBezTo>
                <a:cubicBezTo>
                  <a:pt x="10849" y="5782"/>
                  <a:pt x="10727" y="5741"/>
                  <a:pt x="10637" y="5699"/>
                </a:cubicBezTo>
                <a:cubicBezTo>
                  <a:pt x="10547" y="5657"/>
                  <a:pt x="10452" y="5622"/>
                  <a:pt x="10423" y="5622"/>
                </a:cubicBezTo>
                <a:cubicBezTo>
                  <a:pt x="10395" y="5621"/>
                  <a:pt x="10332" y="5585"/>
                  <a:pt x="10287" y="5541"/>
                </a:cubicBezTo>
                <a:cubicBezTo>
                  <a:pt x="10246" y="5502"/>
                  <a:pt x="10219" y="5482"/>
                  <a:pt x="10163" y="5475"/>
                </a:cubicBezTo>
                <a:close/>
                <a:moveTo>
                  <a:pt x="6463" y="5664"/>
                </a:moveTo>
                <a:cubicBezTo>
                  <a:pt x="6352" y="5675"/>
                  <a:pt x="6247" y="5710"/>
                  <a:pt x="6186" y="5769"/>
                </a:cubicBezTo>
                <a:cubicBezTo>
                  <a:pt x="5945" y="5999"/>
                  <a:pt x="6001" y="6440"/>
                  <a:pt x="6288" y="6568"/>
                </a:cubicBezTo>
                <a:cubicBezTo>
                  <a:pt x="6438" y="6634"/>
                  <a:pt x="6577" y="6635"/>
                  <a:pt x="6730" y="6569"/>
                </a:cubicBezTo>
                <a:cubicBezTo>
                  <a:pt x="7065" y="6427"/>
                  <a:pt x="7091" y="5888"/>
                  <a:pt x="6772" y="5713"/>
                </a:cubicBezTo>
                <a:cubicBezTo>
                  <a:pt x="6690" y="5668"/>
                  <a:pt x="6573" y="5654"/>
                  <a:pt x="6463" y="5664"/>
                </a:cubicBezTo>
                <a:close/>
                <a:moveTo>
                  <a:pt x="18555" y="6305"/>
                </a:moveTo>
                <a:cubicBezTo>
                  <a:pt x="18514" y="6305"/>
                  <a:pt x="18473" y="6313"/>
                  <a:pt x="18434" y="6326"/>
                </a:cubicBezTo>
                <a:cubicBezTo>
                  <a:pt x="18277" y="6378"/>
                  <a:pt x="18198" y="6488"/>
                  <a:pt x="18198" y="6651"/>
                </a:cubicBezTo>
                <a:cubicBezTo>
                  <a:pt x="18198" y="6810"/>
                  <a:pt x="18247" y="6903"/>
                  <a:pt x="18371" y="6974"/>
                </a:cubicBezTo>
                <a:cubicBezTo>
                  <a:pt x="18502" y="7048"/>
                  <a:pt x="18698" y="7019"/>
                  <a:pt x="18807" y="6908"/>
                </a:cubicBezTo>
                <a:cubicBezTo>
                  <a:pt x="18907" y="6806"/>
                  <a:pt x="18926" y="6573"/>
                  <a:pt x="18847" y="6444"/>
                </a:cubicBezTo>
                <a:cubicBezTo>
                  <a:pt x="18793" y="6355"/>
                  <a:pt x="18676" y="6303"/>
                  <a:pt x="18555" y="6305"/>
                </a:cubicBezTo>
                <a:close/>
                <a:moveTo>
                  <a:pt x="14981" y="6334"/>
                </a:moveTo>
                <a:cubicBezTo>
                  <a:pt x="14588" y="6315"/>
                  <a:pt x="14321" y="6395"/>
                  <a:pt x="14069" y="6606"/>
                </a:cubicBezTo>
                <a:cubicBezTo>
                  <a:pt x="13812" y="6821"/>
                  <a:pt x="13656" y="7195"/>
                  <a:pt x="13730" y="7422"/>
                </a:cubicBezTo>
                <a:cubicBezTo>
                  <a:pt x="13778" y="7573"/>
                  <a:pt x="13855" y="7623"/>
                  <a:pt x="14046" y="7623"/>
                </a:cubicBezTo>
                <a:cubicBezTo>
                  <a:pt x="14214" y="7623"/>
                  <a:pt x="14272" y="7566"/>
                  <a:pt x="14365" y="7312"/>
                </a:cubicBezTo>
                <a:cubicBezTo>
                  <a:pt x="14502" y="6937"/>
                  <a:pt x="14777" y="6774"/>
                  <a:pt x="15087" y="6885"/>
                </a:cubicBezTo>
                <a:cubicBezTo>
                  <a:pt x="15258" y="6945"/>
                  <a:pt x="15400" y="7134"/>
                  <a:pt x="15400" y="7301"/>
                </a:cubicBezTo>
                <a:cubicBezTo>
                  <a:pt x="15400" y="7392"/>
                  <a:pt x="15331" y="7483"/>
                  <a:pt x="15023" y="7805"/>
                </a:cubicBezTo>
                <a:cubicBezTo>
                  <a:pt x="14627" y="8219"/>
                  <a:pt x="14525" y="8394"/>
                  <a:pt x="14530" y="8652"/>
                </a:cubicBezTo>
                <a:cubicBezTo>
                  <a:pt x="14533" y="8839"/>
                  <a:pt x="14568" y="8919"/>
                  <a:pt x="14674" y="8979"/>
                </a:cubicBezTo>
                <a:cubicBezTo>
                  <a:pt x="14785" y="9042"/>
                  <a:pt x="14861" y="9043"/>
                  <a:pt x="14981" y="8987"/>
                </a:cubicBezTo>
                <a:cubicBezTo>
                  <a:pt x="15054" y="8953"/>
                  <a:pt x="15089" y="8893"/>
                  <a:pt x="15135" y="8724"/>
                </a:cubicBezTo>
                <a:cubicBezTo>
                  <a:pt x="15197" y="8496"/>
                  <a:pt x="15207" y="8483"/>
                  <a:pt x="15650" y="8049"/>
                </a:cubicBezTo>
                <a:cubicBezTo>
                  <a:pt x="15978" y="7728"/>
                  <a:pt x="16054" y="7586"/>
                  <a:pt x="16054" y="7289"/>
                </a:cubicBezTo>
                <a:cubicBezTo>
                  <a:pt x="16054" y="7019"/>
                  <a:pt x="15996" y="6866"/>
                  <a:pt x="15821" y="6668"/>
                </a:cubicBezTo>
                <a:cubicBezTo>
                  <a:pt x="15631" y="6453"/>
                  <a:pt x="15378" y="6353"/>
                  <a:pt x="14981" y="6334"/>
                </a:cubicBezTo>
                <a:close/>
                <a:moveTo>
                  <a:pt x="20686" y="6660"/>
                </a:moveTo>
                <a:cubicBezTo>
                  <a:pt x="20552" y="6661"/>
                  <a:pt x="20419" y="6686"/>
                  <a:pt x="20318" y="6736"/>
                </a:cubicBezTo>
                <a:cubicBezTo>
                  <a:pt x="20002" y="6892"/>
                  <a:pt x="19869" y="7346"/>
                  <a:pt x="20111" y="7440"/>
                </a:cubicBezTo>
                <a:cubicBezTo>
                  <a:pt x="20255" y="7496"/>
                  <a:pt x="20335" y="7450"/>
                  <a:pt x="20432" y="7254"/>
                </a:cubicBezTo>
                <a:cubicBezTo>
                  <a:pt x="20518" y="7081"/>
                  <a:pt x="20578" y="7030"/>
                  <a:pt x="20697" y="7030"/>
                </a:cubicBezTo>
                <a:cubicBezTo>
                  <a:pt x="20765" y="7030"/>
                  <a:pt x="20923" y="7172"/>
                  <a:pt x="20923" y="7233"/>
                </a:cubicBezTo>
                <a:cubicBezTo>
                  <a:pt x="20923" y="7256"/>
                  <a:pt x="20841" y="7356"/>
                  <a:pt x="20739" y="7457"/>
                </a:cubicBezTo>
                <a:cubicBezTo>
                  <a:pt x="20637" y="7558"/>
                  <a:pt x="20530" y="7686"/>
                  <a:pt x="20502" y="7741"/>
                </a:cubicBezTo>
                <a:cubicBezTo>
                  <a:pt x="20433" y="7875"/>
                  <a:pt x="20435" y="8121"/>
                  <a:pt x="20506" y="8180"/>
                </a:cubicBezTo>
                <a:cubicBezTo>
                  <a:pt x="20554" y="8221"/>
                  <a:pt x="20556" y="8235"/>
                  <a:pt x="20510" y="8287"/>
                </a:cubicBezTo>
                <a:cubicBezTo>
                  <a:pt x="20420" y="8389"/>
                  <a:pt x="20401" y="8541"/>
                  <a:pt x="20466" y="8643"/>
                </a:cubicBezTo>
                <a:cubicBezTo>
                  <a:pt x="20536" y="8752"/>
                  <a:pt x="20738" y="8771"/>
                  <a:pt x="20830" y="8677"/>
                </a:cubicBezTo>
                <a:cubicBezTo>
                  <a:pt x="20909" y="8597"/>
                  <a:pt x="20902" y="8391"/>
                  <a:pt x="20819" y="8314"/>
                </a:cubicBezTo>
                <a:cubicBezTo>
                  <a:pt x="20753" y="8253"/>
                  <a:pt x="20754" y="8248"/>
                  <a:pt x="20826" y="8095"/>
                </a:cubicBezTo>
                <a:cubicBezTo>
                  <a:pt x="20867" y="8009"/>
                  <a:pt x="21003" y="7825"/>
                  <a:pt x="21130" y="7687"/>
                </a:cubicBezTo>
                <a:cubicBezTo>
                  <a:pt x="21351" y="7445"/>
                  <a:pt x="21359" y="7429"/>
                  <a:pt x="21359" y="7242"/>
                </a:cubicBezTo>
                <a:cubicBezTo>
                  <a:pt x="21359" y="6991"/>
                  <a:pt x="21262" y="6826"/>
                  <a:pt x="21059" y="6732"/>
                </a:cubicBezTo>
                <a:cubicBezTo>
                  <a:pt x="20954" y="6683"/>
                  <a:pt x="20819" y="6660"/>
                  <a:pt x="20686" y="6660"/>
                </a:cubicBezTo>
                <a:close/>
                <a:moveTo>
                  <a:pt x="669" y="8587"/>
                </a:moveTo>
                <a:cubicBezTo>
                  <a:pt x="364" y="8587"/>
                  <a:pt x="137" y="8780"/>
                  <a:pt x="136" y="9039"/>
                </a:cubicBezTo>
                <a:cubicBezTo>
                  <a:pt x="135" y="9284"/>
                  <a:pt x="399" y="9330"/>
                  <a:pt x="511" y="9105"/>
                </a:cubicBezTo>
                <a:cubicBezTo>
                  <a:pt x="534" y="9058"/>
                  <a:pt x="587" y="8997"/>
                  <a:pt x="629" y="8969"/>
                </a:cubicBezTo>
                <a:cubicBezTo>
                  <a:pt x="695" y="8925"/>
                  <a:pt x="713" y="8929"/>
                  <a:pt x="769" y="8993"/>
                </a:cubicBezTo>
                <a:cubicBezTo>
                  <a:pt x="831" y="9063"/>
                  <a:pt x="827" y="9071"/>
                  <a:pt x="661" y="9252"/>
                </a:cubicBezTo>
                <a:cubicBezTo>
                  <a:pt x="516" y="9410"/>
                  <a:pt x="490" y="9461"/>
                  <a:pt x="494" y="9579"/>
                </a:cubicBezTo>
                <a:cubicBezTo>
                  <a:pt x="497" y="9655"/>
                  <a:pt x="499" y="9751"/>
                  <a:pt x="500" y="9791"/>
                </a:cubicBezTo>
                <a:cubicBezTo>
                  <a:pt x="501" y="9832"/>
                  <a:pt x="492" y="9918"/>
                  <a:pt x="479" y="9981"/>
                </a:cubicBezTo>
                <a:cubicBezTo>
                  <a:pt x="463" y="10062"/>
                  <a:pt x="472" y="10113"/>
                  <a:pt x="515" y="10157"/>
                </a:cubicBezTo>
                <a:cubicBezTo>
                  <a:pt x="585" y="10229"/>
                  <a:pt x="755" y="10239"/>
                  <a:pt x="818" y="10174"/>
                </a:cubicBezTo>
                <a:cubicBezTo>
                  <a:pt x="869" y="10122"/>
                  <a:pt x="875" y="9927"/>
                  <a:pt x="828" y="9851"/>
                </a:cubicBezTo>
                <a:cubicBezTo>
                  <a:pt x="780" y="9774"/>
                  <a:pt x="853" y="9634"/>
                  <a:pt x="1052" y="9414"/>
                </a:cubicBezTo>
                <a:cubicBezTo>
                  <a:pt x="1201" y="9249"/>
                  <a:pt x="1226" y="9201"/>
                  <a:pt x="1226" y="9070"/>
                </a:cubicBezTo>
                <a:cubicBezTo>
                  <a:pt x="1226" y="8746"/>
                  <a:pt x="1043" y="8587"/>
                  <a:pt x="669" y="8587"/>
                </a:cubicBezTo>
                <a:close/>
                <a:moveTo>
                  <a:pt x="5168" y="9107"/>
                </a:moveTo>
                <a:cubicBezTo>
                  <a:pt x="4886" y="9110"/>
                  <a:pt x="4605" y="9291"/>
                  <a:pt x="4605" y="9579"/>
                </a:cubicBezTo>
                <a:cubicBezTo>
                  <a:pt x="4605" y="9712"/>
                  <a:pt x="4665" y="9774"/>
                  <a:pt x="4794" y="9774"/>
                </a:cubicBezTo>
                <a:cubicBezTo>
                  <a:pt x="4873" y="9774"/>
                  <a:pt x="4916" y="9740"/>
                  <a:pt x="4988" y="9625"/>
                </a:cubicBezTo>
                <a:cubicBezTo>
                  <a:pt x="5083" y="9471"/>
                  <a:pt x="5181" y="9435"/>
                  <a:pt x="5257" y="9528"/>
                </a:cubicBezTo>
                <a:cubicBezTo>
                  <a:pt x="5291" y="9570"/>
                  <a:pt x="5267" y="9617"/>
                  <a:pt x="5137" y="9766"/>
                </a:cubicBezTo>
                <a:cubicBezTo>
                  <a:pt x="4961" y="9968"/>
                  <a:pt x="4911" y="10116"/>
                  <a:pt x="4965" y="10261"/>
                </a:cubicBezTo>
                <a:cubicBezTo>
                  <a:pt x="4985" y="10317"/>
                  <a:pt x="4986" y="10375"/>
                  <a:pt x="4967" y="10406"/>
                </a:cubicBezTo>
                <a:cubicBezTo>
                  <a:pt x="4906" y="10504"/>
                  <a:pt x="4929" y="10656"/>
                  <a:pt x="5014" y="10718"/>
                </a:cubicBezTo>
                <a:cubicBezTo>
                  <a:pt x="5101" y="10781"/>
                  <a:pt x="5256" y="10764"/>
                  <a:pt x="5304" y="10687"/>
                </a:cubicBezTo>
                <a:cubicBezTo>
                  <a:pt x="5343" y="10625"/>
                  <a:pt x="5338" y="10483"/>
                  <a:pt x="5295" y="10401"/>
                </a:cubicBezTo>
                <a:cubicBezTo>
                  <a:pt x="5249" y="10314"/>
                  <a:pt x="5356" y="10077"/>
                  <a:pt x="5475" y="10004"/>
                </a:cubicBezTo>
                <a:cubicBezTo>
                  <a:pt x="5687" y="9873"/>
                  <a:pt x="5764" y="9500"/>
                  <a:pt x="5617" y="9310"/>
                </a:cubicBezTo>
                <a:cubicBezTo>
                  <a:pt x="5507" y="9167"/>
                  <a:pt x="5337" y="9105"/>
                  <a:pt x="5168" y="9107"/>
                </a:cubicBezTo>
                <a:close/>
                <a:moveTo>
                  <a:pt x="14854" y="9217"/>
                </a:moveTo>
                <a:cubicBezTo>
                  <a:pt x="14483" y="9217"/>
                  <a:pt x="14343" y="9722"/>
                  <a:pt x="14664" y="9900"/>
                </a:cubicBezTo>
                <a:cubicBezTo>
                  <a:pt x="14793" y="9971"/>
                  <a:pt x="14905" y="9973"/>
                  <a:pt x="15040" y="9902"/>
                </a:cubicBezTo>
                <a:cubicBezTo>
                  <a:pt x="15363" y="9731"/>
                  <a:pt x="15223" y="9217"/>
                  <a:pt x="14854" y="9217"/>
                </a:cubicBezTo>
                <a:close/>
                <a:moveTo>
                  <a:pt x="17884" y="9430"/>
                </a:moveTo>
                <a:cubicBezTo>
                  <a:pt x="17323" y="9479"/>
                  <a:pt x="16842" y="9707"/>
                  <a:pt x="16445" y="10110"/>
                </a:cubicBezTo>
                <a:cubicBezTo>
                  <a:pt x="16033" y="10528"/>
                  <a:pt x="15815" y="11146"/>
                  <a:pt x="15963" y="11480"/>
                </a:cubicBezTo>
                <a:cubicBezTo>
                  <a:pt x="16058" y="11694"/>
                  <a:pt x="16239" y="11813"/>
                  <a:pt x="16471" y="11812"/>
                </a:cubicBezTo>
                <a:cubicBezTo>
                  <a:pt x="16782" y="11812"/>
                  <a:pt x="16941" y="11659"/>
                  <a:pt x="17070" y="11238"/>
                </a:cubicBezTo>
                <a:cubicBezTo>
                  <a:pt x="17139" y="11013"/>
                  <a:pt x="17305" y="10734"/>
                  <a:pt x="17459" y="10582"/>
                </a:cubicBezTo>
                <a:cubicBezTo>
                  <a:pt x="17697" y="10349"/>
                  <a:pt x="18105" y="10271"/>
                  <a:pt x="18487" y="10387"/>
                </a:cubicBezTo>
                <a:cubicBezTo>
                  <a:pt x="18727" y="10460"/>
                  <a:pt x="19009" y="10732"/>
                  <a:pt x="19067" y="10946"/>
                </a:cubicBezTo>
                <a:cubicBezTo>
                  <a:pt x="19173" y="11338"/>
                  <a:pt x="19076" y="11570"/>
                  <a:pt x="18623" y="11998"/>
                </a:cubicBezTo>
                <a:cubicBezTo>
                  <a:pt x="17738" y="12834"/>
                  <a:pt x="17588" y="13036"/>
                  <a:pt x="17501" y="13514"/>
                </a:cubicBezTo>
                <a:cubicBezTo>
                  <a:pt x="17420" y="13959"/>
                  <a:pt x="17508" y="14245"/>
                  <a:pt x="17764" y="14379"/>
                </a:cubicBezTo>
                <a:cubicBezTo>
                  <a:pt x="17914" y="14457"/>
                  <a:pt x="18051" y="14462"/>
                  <a:pt x="18208" y="14394"/>
                </a:cubicBezTo>
                <a:cubicBezTo>
                  <a:pt x="18384" y="14318"/>
                  <a:pt x="18445" y="14226"/>
                  <a:pt x="18523" y="13916"/>
                </a:cubicBezTo>
                <a:cubicBezTo>
                  <a:pt x="18636" y="13464"/>
                  <a:pt x="18698" y="13378"/>
                  <a:pt x="19309" y="12806"/>
                </a:cubicBezTo>
                <a:cubicBezTo>
                  <a:pt x="20140" y="12031"/>
                  <a:pt x="20293" y="11755"/>
                  <a:pt x="20263" y="11093"/>
                </a:cubicBezTo>
                <a:cubicBezTo>
                  <a:pt x="20244" y="10660"/>
                  <a:pt x="20107" y="10349"/>
                  <a:pt x="19802" y="10039"/>
                </a:cubicBezTo>
                <a:cubicBezTo>
                  <a:pt x="19463" y="9694"/>
                  <a:pt x="19046" y="9507"/>
                  <a:pt x="18470" y="9441"/>
                </a:cubicBezTo>
                <a:cubicBezTo>
                  <a:pt x="18265" y="9418"/>
                  <a:pt x="18070" y="9413"/>
                  <a:pt x="17884" y="9430"/>
                </a:cubicBezTo>
                <a:close/>
                <a:moveTo>
                  <a:pt x="2633" y="11192"/>
                </a:moveTo>
                <a:cubicBezTo>
                  <a:pt x="2194" y="11221"/>
                  <a:pt x="1913" y="11504"/>
                  <a:pt x="1886" y="11942"/>
                </a:cubicBezTo>
                <a:cubicBezTo>
                  <a:pt x="1857" y="12403"/>
                  <a:pt x="2068" y="12714"/>
                  <a:pt x="2479" y="12816"/>
                </a:cubicBezTo>
                <a:cubicBezTo>
                  <a:pt x="2844" y="12907"/>
                  <a:pt x="3232" y="12742"/>
                  <a:pt x="3412" y="12423"/>
                </a:cubicBezTo>
                <a:cubicBezTo>
                  <a:pt x="3478" y="12307"/>
                  <a:pt x="3497" y="12220"/>
                  <a:pt x="3497" y="12013"/>
                </a:cubicBezTo>
                <a:cubicBezTo>
                  <a:pt x="3498" y="11658"/>
                  <a:pt x="3369" y="11433"/>
                  <a:pt x="3078" y="11281"/>
                </a:cubicBezTo>
                <a:cubicBezTo>
                  <a:pt x="2902" y="11188"/>
                  <a:pt x="2849" y="11177"/>
                  <a:pt x="2633" y="11192"/>
                </a:cubicBezTo>
                <a:close/>
                <a:moveTo>
                  <a:pt x="7623" y="12006"/>
                </a:moveTo>
                <a:cubicBezTo>
                  <a:pt x="7220" y="12035"/>
                  <a:pt x="6951" y="12209"/>
                  <a:pt x="6800" y="12536"/>
                </a:cubicBezTo>
                <a:cubicBezTo>
                  <a:pt x="6644" y="12872"/>
                  <a:pt x="6720" y="13073"/>
                  <a:pt x="7003" y="13073"/>
                </a:cubicBezTo>
                <a:cubicBezTo>
                  <a:pt x="7146" y="13073"/>
                  <a:pt x="7151" y="13069"/>
                  <a:pt x="7276" y="12816"/>
                </a:cubicBezTo>
                <a:cubicBezTo>
                  <a:pt x="7346" y="12675"/>
                  <a:pt x="7440" y="12533"/>
                  <a:pt x="7484" y="12501"/>
                </a:cubicBezTo>
                <a:cubicBezTo>
                  <a:pt x="7613" y="12409"/>
                  <a:pt x="7852" y="12426"/>
                  <a:pt x="7979" y="12536"/>
                </a:cubicBezTo>
                <a:cubicBezTo>
                  <a:pt x="8205" y="12729"/>
                  <a:pt x="8157" y="12911"/>
                  <a:pt x="7799" y="13226"/>
                </a:cubicBezTo>
                <a:cubicBezTo>
                  <a:pt x="7459" y="13526"/>
                  <a:pt x="7311" y="13923"/>
                  <a:pt x="7460" y="14139"/>
                </a:cubicBezTo>
                <a:cubicBezTo>
                  <a:pt x="7502" y="14200"/>
                  <a:pt x="7553" y="14222"/>
                  <a:pt x="7655" y="14222"/>
                </a:cubicBezTo>
                <a:cubicBezTo>
                  <a:pt x="7817" y="14222"/>
                  <a:pt x="7854" y="14185"/>
                  <a:pt x="7911" y="13969"/>
                </a:cubicBezTo>
                <a:cubicBezTo>
                  <a:pt x="7944" y="13843"/>
                  <a:pt x="8018" y="13746"/>
                  <a:pt x="8258" y="13510"/>
                </a:cubicBezTo>
                <a:cubicBezTo>
                  <a:pt x="8626" y="13150"/>
                  <a:pt x="8690" y="13029"/>
                  <a:pt x="8669" y="12737"/>
                </a:cubicBezTo>
                <a:cubicBezTo>
                  <a:pt x="8635" y="12250"/>
                  <a:pt x="8222" y="11962"/>
                  <a:pt x="7623" y="12006"/>
                </a:cubicBezTo>
                <a:close/>
                <a:moveTo>
                  <a:pt x="1180" y="14208"/>
                </a:moveTo>
                <a:cubicBezTo>
                  <a:pt x="1058" y="14211"/>
                  <a:pt x="935" y="14238"/>
                  <a:pt x="852" y="14290"/>
                </a:cubicBezTo>
                <a:cubicBezTo>
                  <a:pt x="621" y="14436"/>
                  <a:pt x="546" y="14759"/>
                  <a:pt x="722" y="14854"/>
                </a:cubicBezTo>
                <a:cubicBezTo>
                  <a:pt x="828" y="14912"/>
                  <a:pt x="928" y="14861"/>
                  <a:pt x="1029" y="14698"/>
                </a:cubicBezTo>
                <a:cubicBezTo>
                  <a:pt x="1125" y="14543"/>
                  <a:pt x="1205" y="14524"/>
                  <a:pt x="1275" y="14638"/>
                </a:cubicBezTo>
                <a:cubicBezTo>
                  <a:pt x="1307" y="14690"/>
                  <a:pt x="1291" y="14727"/>
                  <a:pt x="1184" y="14841"/>
                </a:cubicBezTo>
                <a:cubicBezTo>
                  <a:pt x="1001" y="15037"/>
                  <a:pt x="972" y="15108"/>
                  <a:pt x="974" y="15377"/>
                </a:cubicBezTo>
                <a:cubicBezTo>
                  <a:pt x="975" y="15506"/>
                  <a:pt x="972" y="15643"/>
                  <a:pt x="970" y="15680"/>
                </a:cubicBezTo>
                <a:cubicBezTo>
                  <a:pt x="968" y="15718"/>
                  <a:pt x="986" y="15771"/>
                  <a:pt x="1010" y="15800"/>
                </a:cubicBezTo>
                <a:cubicBezTo>
                  <a:pt x="1033" y="15829"/>
                  <a:pt x="1098" y="15852"/>
                  <a:pt x="1154" y="15852"/>
                </a:cubicBezTo>
                <a:cubicBezTo>
                  <a:pt x="1336" y="15852"/>
                  <a:pt x="1423" y="15689"/>
                  <a:pt x="1332" y="15516"/>
                </a:cubicBezTo>
                <a:cubicBezTo>
                  <a:pt x="1278" y="15412"/>
                  <a:pt x="1320" y="15308"/>
                  <a:pt x="1497" y="15114"/>
                </a:cubicBezTo>
                <a:cubicBezTo>
                  <a:pt x="1687" y="14905"/>
                  <a:pt x="1734" y="14815"/>
                  <a:pt x="1734" y="14665"/>
                </a:cubicBezTo>
                <a:cubicBezTo>
                  <a:pt x="1734" y="14513"/>
                  <a:pt x="1644" y="14360"/>
                  <a:pt x="1505" y="14276"/>
                </a:cubicBezTo>
                <a:cubicBezTo>
                  <a:pt x="1424" y="14228"/>
                  <a:pt x="1303" y="14206"/>
                  <a:pt x="1180" y="14208"/>
                </a:cubicBezTo>
                <a:close/>
                <a:moveTo>
                  <a:pt x="20396" y="15096"/>
                </a:moveTo>
                <a:cubicBezTo>
                  <a:pt x="19865" y="15096"/>
                  <a:pt x="19490" y="15304"/>
                  <a:pt x="19292" y="15707"/>
                </a:cubicBezTo>
                <a:cubicBezTo>
                  <a:pt x="19167" y="15962"/>
                  <a:pt x="19152" y="16101"/>
                  <a:pt x="19232" y="16258"/>
                </a:cubicBezTo>
                <a:cubicBezTo>
                  <a:pt x="19286" y="16365"/>
                  <a:pt x="19376" y="16408"/>
                  <a:pt x="19545" y="16409"/>
                </a:cubicBezTo>
                <a:cubicBezTo>
                  <a:pt x="19650" y="16410"/>
                  <a:pt x="19774" y="16290"/>
                  <a:pt x="19814" y="16150"/>
                </a:cubicBezTo>
                <a:cubicBezTo>
                  <a:pt x="19864" y="15973"/>
                  <a:pt x="20018" y="15741"/>
                  <a:pt x="20123" y="15686"/>
                </a:cubicBezTo>
                <a:cubicBezTo>
                  <a:pt x="20368" y="15557"/>
                  <a:pt x="20715" y="15656"/>
                  <a:pt x="20834" y="15891"/>
                </a:cubicBezTo>
                <a:cubicBezTo>
                  <a:pt x="20935" y="16090"/>
                  <a:pt x="20879" y="16205"/>
                  <a:pt x="20502" y="16576"/>
                </a:cubicBezTo>
                <a:cubicBezTo>
                  <a:pt x="20128" y="16943"/>
                  <a:pt x="20018" y="17135"/>
                  <a:pt x="20017" y="17417"/>
                </a:cubicBezTo>
                <a:cubicBezTo>
                  <a:pt x="20016" y="17648"/>
                  <a:pt x="20041" y="17705"/>
                  <a:pt x="20174" y="17763"/>
                </a:cubicBezTo>
                <a:cubicBezTo>
                  <a:pt x="20288" y="17813"/>
                  <a:pt x="20432" y="17801"/>
                  <a:pt x="20515" y="17734"/>
                </a:cubicBezTo>
                <a:cubicBezTo>
                  <a:pt x="20540" y="17714"/>
                  <a:pt x="20588" y="17603"/>
                  <a:pt x="20620" y="17488"/>
                </a:cubicBezTo>
                <a:cubicBezTo>
                  <a:pt x="20671" y="17302"/>
                  <a:pt x="20716" y="17242"/>
                  <a:pt x="21035" y="16928"/>
                </a:cubicBezTo>
                <a:cubicBezTo>
                  <a:pt x="21426" y="16542"/>
                  <a:pt x="21540" y="16349"/>
                  <a:pt x="21541" y="16075"/>
                </a:cubicBezTo>
                <a:cubicBezTo>
                  <a:pt x="21542" y="15791"/>
                  <a:pt x="21477" y="15634"/>
                  <a:pt x="21274" y="15427"/>
                </a:cubicBezTo>
                <a:cubicBezTo>
                  <a:pt x="21035" y="15183"/>
                  <a:pt x="20803" y="15096"/>
                  <a:pt x="20396" y="15096"/>
                </a:cubicBezTo>
                <a:close/>
                <a:moveTo>
                  <a:pt x="1573" y="17494"/>
                </a:moveTo>
                <a:cubicBezTo>
                  <a:pt x="1505" y="17496"/>
                  <a:pt x="1436" y="17504"/>
                  <a:pt x="1366" y="17519"/>
                </a:cubicBezTo>
                <a:cubicBezTo>
                  <a:pt x="940" y="17612"/>
                  <a:pt x="687" y="17930"/>
                  <a:pt x="712" y="18345"/>
                </a:cubicBezTo>
                <a:cubicBezTo>
                  <a:pt x="718" y="18450"/>
                  <a:pt x="879" y="18533"/>
                  <a:pt x="1021" y="18506"/>
                </a:cubicBezTo>
                <a:cubicBezTo>
                  <a:pt x="1125" y="18486"/>
                  <a:pt x="1159" y="18455"/>
                  <a:pt x="1226" y="18308"/>
                </a:cubicBezTo>
                <a:cubicBezTo>
                  <a:pt x="1344" y="18050"/>
                  <a:pt x="1432" y="17966"/>
                  <a:pt x="1588" y="17966"/>
                </a:cubicBezTo>
                <a:cubicBezTo>
                  <a:pt x="1714" y="17966"/>
                  <a:pt x="1815" y="18037"/>
                  <a:pt x="1893" y="18179"/>
                </a:cubicBezTo>
                <a:cubicBezTo>
                  <a:pt x="1934" y="18253"/>
                  <a:pt x="1823" y="18428"/>
                  <a:pt x="1630" y="18593"/>
                </a:cubicBezTo>
                <a:cubicBezTo>
                  <a:pt x="1312" y="18864"/>
                  <a:pt x="1195" y="19281"/>
                  <a:pt x="1387" y="19463"/>
                </a:cubicBezTo>
                <a:lnTo>
                  <a:pt x="1478" y="19548"/>
                </a:lnTo>
                <a:lnTo>
                  <a:pt x="1389" y="19627"/>
                </a:lnTo>
                <a:cubicBezTo>
                  <a:pt x="1219" y="19778"/>
                  <a:pt x="1229" y="20048"/>
                  <a:pt x="1408" y="20144"/>
                </a:cubicBezTo>
                <a:cubicBezTo>
                  <a:pt x="1515" y="20201"/>
                  <a:pt x="1685" y="20177"/>
                  <a:pt x="1778" y="20091"/>
                </a:cubicBezTo>
                <a:cubicBezTo>
                  <a:pt x="1887" y="19990"/>
                  <a:pt x="1866" y="19759"/>
                  <a:pt x="1736" y="19635"/>
                </a:cubicBezTo>
                <a:cubicBezTo>
                  <a:pt x="1630" y="19534"/>
                  <a:pt x="1628" y="19532"/>
                  <a:pt x="1696" y="19469"/>
                </a:cubicBezTo>
                <a:cubicBezTo>
                  <a:pt x="1734" y="19433"/>
                  <a:pt x="1777" y="19351"/>
                  <a:pt x="1791" y="19287"/>
                </a:cubicBezTo>
                <a:cubicBezTo>
                  <a:pt x="1807" y="19212"/>
                  <a:pt x="1917" y="19067"/>
                  <a:pt x="2100" y="18875"/>
                </a:cubicBezTo>
                <a:cubicBezTo>
                  <a:pt x="2411" y="18549"/>
                  <a:pt x="2460" y="18455"/>
                  <a:pt x="2460" y="18194"/>
                </a:cubicBezTo>
                <a:cubicBezTo>
                  <a:pt x="2460" y="17788"/>
                  <a:pt x="2049" y="17483"/>
                  <a:pt x="1573" y="17494"/>
                </a:cubicBezTo>
                <a:close/>
                <a:moveTo>
                  <a:pt x="20305" y="18001"/>
                </a:moveTo>
                <a:cubicBezTo>
                  <a:pt x="20136" y="18015"/>
                  <a:pt x="19979" y="18133"/>
                  <a:pt x="19979" y="18343"/>
                </a:cubicBezTo>
                <a:cubicBezTo>
                  <a:pt x="19979" y="18524"/>
                  <a:pt x="20024" y="18617"/>
                  <a:pt x="20151" y="18687"/>
                </a:cubicBezTo>
                <a:cubicBezTo>
                  <a:pt x="20280" y="18758"/>
                  <a:pt x="20358" y="18757"/>
                  <a:pt x="20506" y="18686"/>
                </a:cubicBezTo>
                <a:cubicBezTo>
                  <a:pt x="20651" y="18615"/>
                  <a:pt x="20722" y="18460"/>
                  <a:pt x="20690" y="18283"/>
                </a:cubicBezTo>
                <a:cubicBezTo>
                  <a:pt x="20652" y="18076"/>
                  <a:pt x="20473" y="17986"/>
                  <a:pt x="20305" y="18001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Shape 238"/>
          <p:cNvSpPr/>
          <p:nvPr>
            <p:ph type="body" idx="13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“What is written in the law?  What is your reading of it?”</a:t>
            </a:r>
          </a:p>
        </p:txBody>
      </p:sp>
      <p:sp>
        <p:nvSpPr>
          <p:cNvPr id="239" name="Shape 239"/>
          <p:cNvSpPr/>
          <p:nvPr/>
        </p:nvSpPr>
        <p:spPr>
          <a:xfrm>
            <a:off x="340552" y="2599065"/>
            <a:ext cx="6990556" cy="6400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444500" indent="-444500">
              <a:spcBef>
                <a:spcPts val="1400"/>
              </a:spcBef>
              <a:buClr>
                <a:schemeClr val="accent1"/>
              </a:buClr>
              <a:buSzPct val="104999"/>
              <a:buFont typeface="Avenir Next"/>
              <a:buChar char="▸"/>
              <a:defRPr sz="3200">
                <a:solidFill>
                  <a:srgbClr val="A6AAA9"/>
                </a:solidFill>
              </a:defRPr>
            </a:pPr>
            <a:r>
              <a:t>Must consider the context.</a:t>
            </a:r>
          </a:p>
          <a:p>
            <a:pPr marL="444500" indent="-444500">
              <a:spcBef>
                <a:spcPts val="1400"/>
              </a:spcBef>
              <a:buClr>
                <a:schemeClr val="accent1"/>
              </a:buClr>
              <a:buSzPct val="104999"/>
              <a:buFont typeface="Avenir Next"/>
              <a:buChar char="▸"/>
              <a:defRPr sz="3200">
                <a:solidFill>
                  <a:srgbClr val="A6AAA9"/>
                </a:solidFill>
              </a:defRPr>
            </a:pPr>
            <a:r>
              <a:t>Must consider the nature of the language, (literal, figurative, cultural, etc. . . )</a:t>
            </a:r>
          </a:p>
          <a:p>
            <a:pPr marL="444500" indent="-444500">
              <a:spcBef>
                <a:spcPts val="1400"/>
              </a:spcBef>
              <a:buClr>
                <a:schemeClr val="accent1"/>
              </a:buClr>
              <a:buSzPct val="104999"/>
              <a:buFont typeface="Avenir Next"/>
              <a:buChar char="▸"/>
              <a:defRPr sz="3200">
                <a:solidFill>
                  <a:srgbClr val="A6AAA9"/>
                </a:solidFill>
              </a:defRPr>
            </a:pPr>
            <a:r>
              <a:t>Truth harmonizes with truth.</a:t>
            </a:r>
          </a:p>
          <a:p>
            <a:pPr marL="444500" indent="-444500">
              <a:spcBef>
                <a:spcPts val="1400"/>
              </a:spcBef>
              <a:buClr>
                <a:schemeClr val="accent1"/>
              </a:buClr>
              <a:buSzPct val="104999"/>
              <a:buFont typeface="Avenir Next"/>
              <a:buChar char="▸"/>
              <a:defRPr sz="3200">
                <a:solidFill>
                  <a:srgbClr val="A6AAA9"/>
                </a:solidFill>
              </a:defRPr>
            </a:pPr>
            <a:r>
              <a:t>Must realize that a statement in scripture is true, but is not the whole truth.</a:t>
            </a:r>
          </a:p>
          <a:p>
            <a:pPr marL="444500" indent="-444500">
              <a:spcBef>
                <a:spcPts val="1400"/>
              </a:spcBef>
              <a:buClr>
                <a:schemeClr val="accent1"/>
              </a:buClr>
              <a:buSzPct val="104999"/>
              <a:buFont typeface="Avenir Next"/>
              <a:buChar char="▸"/>
              <a:defRPr sz="3200">
                <a:solidFill>
                  <a:srgbClr val="A6AAA9"/>
                </a:solidFill>
              </a:defRPr>
            </a:pPr>
            <a:r>
              <a:t>Must consider everything that the scripture says about the subject .</a:t>
            </a:r>
          </a:p>
        </p:txBody>
      </p:sp>
      <p:pic>
        <p:nvPicPr>
          <p:cNvPr id="240" name="pasted-image.tiff"/>
          <p:cNvPicPr>
            <a:picLocks noChangeAspect="0"/>
          </p:cNvPicPr>
          <p:nvPr/>
        </p:nvPicPr>
        <p:blipFill>
          <a:blip r:embed="rId2">
            <a:extLst/>
          </a:blip>
          <a:srcRect l="17694" t="0" r="17694" b="0"/>
          <a:stretch>
            <a:fillRect/>
          </a:stretch>
        </p:blipFill>
        <p:spPr>
          <a:xfrm>
            <a:off x="7575641" y="2599065"/>
            <a:ext cx="5056626" cy="6671936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254000" dist="127000" dir="5400000">
              <a:srgbClr val="000000">
                <a:alpha val="70000"/>
              </a:srgbClr>
            </a:outerShdw>
          </a:effectLst>
        </p:spPr>
      </p:pic>
      <p:sp>
        <p:nvSpPr>
          <p:cNvPr id="241" name="Shape 241"/>
          <p:cNvSpPr/>
          <p:nvPr>
            <p:ph type="title"/>
          </p:nvPr>
        </p:nvSpPr>
        <p:spPr>
          <a:xfrm>
            <a:off x="406400" y="1344588"/>
            <a:ext cx="9166424" cy="916012"/>
          </a:xfrm>
          <a:prstGeom prst="rect">
            <a:avLst/>
          </a:prstGeom>
        </p:spPr>
        <p:txBody>
          <a:bodyPr/>
          <a:lstStyle/>
          <a:p>
            <a:pPr/>
            <a:r>
              <a:t>“What is Your Reading of It?”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500"/>
                                        <p:tgtEl>
                                          <p:spTgt spid="2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2" dur="1500"/>
                                        <p:tgtEl>
                                          <p:spTgt spid="2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7" dur="1500"/>
                                        <p:tgtEl>
                                          <p:spTgt spid="2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2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2" dur="1500"/>
                                        <p:tgtEl>
                                          <p:spTgt spid="2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239" grpId="1"/>
    </p:bldLst>
  </p:timing>
</p:sld>
</file>

<file path=ppt/theme/theme1.xml><?xml version="1.0" encoding="utf-8"?>
<a:theme xmlns:a="http://schemas.openxmlformats.org/drawingml/2006/main" xmlns:r="http://schemas.openxmlformats.org/officeDocument/2006/relationships" name="New_Template7">
  <a:themeElements>
    <a:clrScheme name="New_Template7">
      <a:dk1>
        <a:srgbClr val="222222"/>
      </a:dk1>
      <a:lt1>
        <a:srgbClr val="838787"/>
      </a:lt1>
      <a:dk2>
        <a:srgbClr val="222222"/>
      </a:dk2>
      <a:lt2>
        <a:srgbClr val="A6AAA9"/>
      </a:lt2>
      <a:accent1>
        <a:srgbClr val="34A5DA"/>
      </a:accent1>
      <a:accent2>
        <a:srgbClr val="3F969A"/>
      </a:accent2>
      <a:accent3>
        <a:srgbClr val="8ABE5E"/>
      </a:accent3>
      <a:accent4>
        <a:srgbClr val="FDCB56"/>
      </a:accent4>
      <a:accent5>
        <a:srgbClr val="E42832"/>
      </a:accent5>
      <a:accent6>
        <a:srgbClr val="C52060"/>
      </a:accent6>
      <a:hlink>
        <a:srgbClr val="0000FF"/>
      </a:hlink>
      <a:folHlink>
        <a:srgbClr val="FF00FF"/>
      </a:folHlink>
    </a:clrScheme>
    <a:fontScheme name="New_Template7">
      <a:majorFont>
        <a:latin typeface="DIN Condensed"/>
        <a:ea typeface="DIN Condensed"/>
        <a:cs typeface="DIN Condensed"/>
      </a:majorFont>
      <a:minorFont>
        <a:latin typeface="DIN Condensed"/>
        <a:ea typeface="DIN Condensed"/>
        <a:cs typeface="DIN Condensed"/>
      </a:minorFont>
    </a:fontScheme>
    <a:fmtScheme name="New_Template7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8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all" i="0" spc="0" strike="noStrike" sz="28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DIN Condense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l" defTabSz="584200" rtl="0" fontAlgn="auto" latinLnBrk="0" hangingPunct="0">
          <a:lnSpc>
            <a:spcPct val="100000"/>
          </a:lnSpc>
          <a:spcBef>
            <a:spcPts val="240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000" u="none" kumimoji="0" normalizeH="0">
            <a:ln>
              <a:noFill/>
            </a:ln>
            <a:solidFill>
              <a:srgbClr val="838787"/>
            </a:solidFill>
            <a:effectLst/>
            <a:uFillTx/>
            <a:latin typeface="Avenir Next Medium"/>
            <a:ea typeface="Avenir Next Medium"/>
            <a:cs typeface="Avenir Next Medium"/>
            <a:sym typeface="Avenir Next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New_Template7">
  <a:themeElements>
    <a:clrScheme name="New_Template7">
      <a:dk1>
        <a:srgbClr val="000000"/>
      </a:dk1>
      <a:lt1>
        <a:srgbClr val="FFFFFF"/>
      </a:lt1>
      <a:dk2>
        <a:srgbClr val="222222"/>
      </a:dk2>
      <a:lt2>
        <a:srgbClr val="A6AAA9"/>
      </a:lt2>
      <a:accent1>
        <a:srgbClr val="34A5DA"/>
      </a:accent1>
      <a:accent2>
        <a:srgbClr val="3F969A"/>
      </a:accent2>
      <a:accent3>
        <a:srgbClr val="8ABE5E"/>
      </a:accent3>
      <a:accent4>
        <a:srgbClr val="FDCB56"/>
      </a:accent4>
      <a:accent5>
        <a:srgbClr val="E42832"/>
      </a:accent5>
      <a:accent6>
        <a:srgbClr val="C52060"/>
      </a:accent6>
      <a:hlink>
        <a:srgbClr val="0000FF"/>
      </a:hlink>
      <a:folHlink>
        <a:srgbClr val="FF00FF"/>
      </a:folHlink>
    </a:clrScheme>
    <a:fontScheme name="New_Template7">
      <a:majorFont>
        <a:latin typeface="DIN Condensed"/>
        <a:ea typeface="DIN Condensed"/>
        <a:cs typeface="DIN Condensed"/>
      </a:majorFont>
      <a:minorFont>
        <a:latin typeface="DIN Condensed"/>
        <a:ea typeface="DIN Condensed"/>
        <a:cs typeface="DIN Condensed"/>
      </a:minorFont>
    </a:fontScheme>
    <a:fmtScheme name="New_Template7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8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all" i="0" spc="0" strike="noStrike" sz="28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DIN Condense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l" defTabSz="584200" rtl="0" fontAlgn="auto" latinLnBrk="0" hangingPunct="0">
          <a:lnSpc>
            <a:spcPct val="100000"/>
          </a:lnSpc>
          <a:spcBef>
            <a:spcPts val="240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000" u="none" kumimoji="0" normalizeH="0">
            <a:ln>
              <a:noFill/>
            </a:ln>
            <a:solidFill>
              <a:srgbClr val="838787"/>
            </a:solidFill>
            <a:effectLst/>
            <a:uFillTx/>
            <a:latin typeface="Avenir Next Medium"/>
            <a:ea typeface="Avenir Next Medium"/>
            <a:cs typeface="Avenir Next Medium"/>
            <a:sym typeface="Avenir Next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