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noFill/>
              <a:miter lim="400000"/>
            </a:ln>
          </a:insideV>
        </a:tcBdr>
        <a:fill>
          <a:noFill/>
        </a:fill>
      </a:tcStyle>
    </a:wholeTbl>
    <a:band2H>
      <a:tcTxStyle b="def" i="def"/>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0" cap="flat">
              <a:noFill/>
              <a:miter lim="400000"/>
            </a:ln>
          </a:right>
          <a:top>
            <a:ln w="12700" cap="flat">
              <a:solidFill>
                <a:srgbClr val="DCDEE0"/>
              </a:solidFill>
              <a:prstDash val="solid"/>
              <a:miter lim="400000"/>
            </a:ln>
          </a:top>
          <a:bottom>
            <a:ln w="12700" cap="flat">
              <a:solidFill>
                <a:srgbClr val="DCDEE0"/>
              </a:solidFill>
              <a:prstDash val="solid"/>
              <a:miter lim="400000"/>
            </a:ln>
          </a:bottom>
          <a:insideH>
            <a:ln w="12700" cap="flat">
              <a:solidFill>
                <a:srgbClr val="DCDEE0"/>
              </a:solidFill>
              <a:prstDash val="solid"/>
              <a:miter lim="400000"/>
            </a:ln>
          </a:insideH>
          <a:insideV>
            <a:ln w="12700" cap="flat">
              <a:noFill/>
              <a:miter lim="400000"/>
            </a:ln>
          </a:insideV>
        </a:tcBdr>
        <a:fill>
          <a:noFill/>
        </a:fill>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53585F"/>
              </a:solidFill>
              <a:prstDash val="solid"/>
              <a:miter lim="400000"/>
            </a:ln>
          </a:top>
          <a:bottom>
            <a:ln w="12700" cap="flat">
              <a:noFill/>
              <a:miter lim="400000"/>
            </a:ln>
          </a:bottom>
          <a:insideH>
            <a:ln w="12700" cap="flat">
              <a:solidFill>
                <a:srgbClr val="53585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53585F"/>
              </a:solidFill>
              <a:prstDash val="solid"/>
              <a:miter lim="400000"/>
            </a:ln>
          </a:bottom>
          <a:insideH>
            <a:ln w="12700" cap="flat">
              <a:solidFill>
                <a:srgbClr val="DCDEE0"/>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A2A1A6"/>
              </a:solidFill>
              <a:prstDash val="solid"/>
              <a:miter lim="400000"/>
            </a:ln>
          </a:top>
          <a:bottom>
            <a:ln w="12700" cap="flat">
              <a:solidFill>
                <a:srgbClr val="A2A1A6"/>
              </a:solidFill>
              <a:prstDash val="solid"/>
              <a:miter lim="400000"/>
            </a:ln>
          </a:bottom>
          <a:insideH>
            <a:ln w="12700" cap="flat">
              <a:solidFill>
                <a:srgbClr val="A2A1A6"/>
              </a:solidFill>
              <a:prstDash val="solid"/>
              <a:miter lim="400000"/>
            </a:ln>
          </a:insideH>
          <a:insideV>
            <a:ln w="12700" cap="flat">
              <a:noFill/>
              <a:miter lim="400000"/>
            </a:ln>
          </a:insideV>
        </a:tcBdr>
        <a:fill>
          <a:noFill/>
        </a:fill>
      </a:tcStyle>
    </a:wholeTbl>
    <a:band2H>
      <a:tcTxStyle b="def" i="def"/>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18181"/>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12700" cap="flat">
              <a:noFill/>
              <a:miter lim="400000"/>
            </a:ln>
          </a:insideV>
        </a:tcBdr>
        <a:fill>
          <a:noFill/>
        </a:fill>
      </a:tcStyle>
    </a:wholeTbl>
    <a:band2H>
      <a:tcTxStyle b="def" i="def"/>
      <a:tcStyle>
        <a:tcBdr/>
        <a:fill>
          <a:solidFill>
            <a:srgbClr val="A6AAA9">
              <a:alpha val="11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25400" cap="rnd">
              <a:solidFill>
                <a:schemeClr val="accent1">
                  <a:satOff val="8779"/>
                  <a:lumOff val="16332"/>
                </a:schemeClr>
              </a:solidFill>
              <a:custDash>
                <a:ds d="100000" sp="200000"/>
              </a:custDash>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rnd">
              <a:solidFill>
                <a:schemeClr val="accent1">
                  <a:satOff val="8779"/>
                  <a:lumOff val="16332"/>
                </a:schemeClr>
              </a:solidFill>
              <a:custDash>
                <a:ds d="100000" sp="200000"/>
              </a:custDash>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A6AAA9"/>
              </a:solidFill>
              <a:custDash>
                <a:ds d="100000" sp="200000"/>
              </a:custDash>
              <a:miter lim="400000"/>
            </a:ln>
          </a:top>
          <a:bottom>
            <a:ln w="12700" cap="flat">
              <a:noFill/>
              <a:miter lim="400000"/>
            </a:ln>
          </a:bottom>
          <a:insideH>
            <a:ln w="12700" cap="flat">
              <a:solidFill>
                <a:schemeClr val="accent1">
                  <a:satOff val="8779"/>
                  <a:lumOff val="16332"/>
                </a:schemeClr>
              </a:solidFill>
              <a:custDash>
                <a:ds d="100000" sp="200000"/>
              </a:custDash>
              <a:miter lim="400000"/>
            </a:ln>
          </a:insideH>
          <a:insideV>
            <a:ln w="12700" cap="flat">
              <a:noFill/>
              <a:miter lim="400000"/>
            </a:ln>
          </a:insideV>
        </a:tcBdr>
        <a:fill>
          <a:solidFill>
            <a:schemeClr val="accent1">
              <a:satOff val="-2410"/>
              <a:lumOff val="-16942"/>
              <a:alpha val="60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rnd">
              <a:solidFill>
                <a:srgbClr val="A6AAA9"/>
              </a:solidFill>
              <a:custDash>
                <a:ds d="100000" sp="200000"/>
              </a:custDash>
              <a:miter lim="400000"/>
            </a:ln>
          </a:bottom>
          <a:insideH>
            <a:ln w="12700" cap="flat">
              <a:solidFill>
                <a:schemeClr val="accent1">
                  <a:satOff val="8779"/>
                  <a:lumOff val="16332"/>
                </a:schemeClr>
              </a:solidFill>
              <a:custDash>
                <a:ds d="100000" sp="200000"/>
              </a:custDash>
              <a:miter lim="400000"/>
            </a:ln>
          </a:insideH>
          <a:insideV>
            <a:ln w="12700" cap="flat">
              <a:noFill/>
              <a:miter lim="400000"/>
            </a:ln>
          </a:insideV>
        </a:tcBdr>
        <a:fill>
          <a:solidFill>
            <a:schemeClr val="accent1">
              <a:satOff val="-2410"/>
              <a:lumOff val="-16942"/>
              <a:alpha val="50000"/>
            </a:schemeClr>
          </a:solidFill>
        </a:fill>
      </a:tcStyle>
    </a:firstRow>
  </a:tblStyle>
  <a:tblStyle styleId="{CF821DB8-F4EB-4A41-A1BA-3FCAFE7338EE}" styleName="">
    <a:tblBg/>
    <a:wholeTbl>
      <a:tcTxStyle b="off" i="off">
        <a:fontRef idx="minor">
          <a:srgbClr val="3D3E3F">
            <a:alpha val="90000"/>
          </a:srgbClr>
        </a:fontRef>
        <a:srgbClr val="3D3E3F">
          <a:alpha val="90000"/>
        </a:srgbClr>
      </a:tcTxStyle>
      <a:tcStyle>
        <a:tcBdr>
          <a:left>
            <a:ln w="12700" cap="flat">
              <a:solidFill>
                <a:schemeClr val="accent2">
                  <a:satOff val="1875"/>
                  <a:lumOff val="16453"/>
                  <a:alpha val="50000"/>
                </a:schemeClr>
              </a:solidFill>
              <a:prstDash val="solid"/>
              <a:miter lim="400000"/>
            </a:ln>
          </a:left>
          <a:right>
            <a:ln w="12700" cap="flat">
              <a:solidFill>
                <a:schemeClr val="accent2">
                  <a:satOff val="1875"/>
                  <a:lumOff val="16453"/>
                  <a:alpha val="50000"/>
                </a:schemeClr>
              </a:solidFill>
              <a:prstDash val="solid"/>
              <a:miter lim="400000"/>
            </a:ln>
          </a:right>
          <a:top>
            <a:ln w="12700" cap="flat">
              <a:solidFill>
                <a:schemeClr val="accent2">
                  <a:satOff val="1875"/>
                  <a:lumOff val="16453"/>
                  <a:alpha val="50000"/>
                </a:schemeClr>
              </a:solidFill>
              <a:prstDash val="solid"/>
              <a:miter lim="400000"/>
            </a:ln>
          </a:top>
          <a:bottom>
            <a:ln w="12700" cap="flat">
              <a:solidFill>
                <a:schemeClr val="accent2">
                  <a:satOff val="1875"/>
                  <a:lumOff val="16453"/>
                  <a:alpha val="50000"/>
                </a:schemeClr>
              </a:solidFill>
              <a:prstDash val="solid"/>
              <a:miter lim="400000"/>
            </a:ln>
          </a:bottom>
          <a:insideH>
            <a:ln w="12700" cap="flat">
              <a:solidFill>
                <a:schemeClr val="accent2">
                  <a:satOff val="1875"/>
                  <a:lumOff val="16453"/>
                  <a:alpha val="50000"/>
                </a:schemeClr>
              </a:solidFill>
              <a:prstDash val="solid"/>
              <a:miter lim="400000"/>
            </a:ln>
          </a:insideH>
          <a:insideV>
            <a:ln w="12700" cap="flat">
              <a:solidFill>
                <a:schemeClr val="accent2">
                  <a:satOff val="1875"/>
                  <a:lumOff val="16453"/>
                  <a:alpha val="50000"/>
                </a:schemeClr>
              </a:solidFill>
              <a:prstDash val="solid"/>
              <a:miter lim="400000"/>
            </a:ln>
          </a:insideV>
        </a:tcBdr>
        <a:fill>
          <a:noFill/>
        </a:fill>
      </a:tcStyle>
    </a:wholeTbl>
    <a:band2H>
      <a:tcTxStyle b="def" i="def"/>
      <a:tcStyle>
        <a:tcBdr/>
        <a:fill>
          <a:solidFill>
            <a:srgbClr val="A6AAA9">
              <a:alpha val="25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1875"/>
                  <a:lumOff val="16453"/>
                  <a:alpha val="50000"/>
                </a:schemeClr>
              </a:solidFill>
              <a:prstDash val="solid"/>
              <a:miter lim="400000"/>
            </a:ln>
          </a:insideV>
        </a:tcBdr>
        <a:fill>
          <a:solidFill>
            <a:schemeClr val="accent2">
              <a:satOff val="1875"/>
              <a:lumOff val="16453"/>
              <a:alpha val="30000"/>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2">
                  <a:satOff val="1875"/>
                  <a:lumOff val="16453"/>
                  <a:alpha val="50000"/>
                </a:schemeClr>
              </a:solidFill>
              <a:prstDash val="solid"/>
              <a:miter lim="400000"/>
            </a:ln>
          </a:insideH>
          <a:insideV>
            <a:ln w="12700" cap="flat">
              <a:noFill/>
              <a:miter lim="400000"/>
            </a:ln>
          </a:insideV>
        </a:tcBdr>
        <a:fill>
          <a:solidFill>
            <a:schemeClr val="accent2">
              <a:alpha val="85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2">
                  <a:satOff val="1875"/>
                  <a:lumOff val="16453"/>
                  <a:alpha val="50000"/>
                </a:schemeClr>
              </a:solidFill>
              <a:prstDash val="solid"/>
              <a:miter lim="400000"/>
            </a:ln>
          </a:insideH>
          <a:insideV>
            <a:ln w="12700" cap="flat">
              <a:noFill/>
              <a:miter lim="400000"/>
            </a:ln>
          </a:insideV>
        </a:tcBdr>
        <a:fill>
          <a:solidFill>
            <a:schemeClr val="accent2">
              <a:alpha val="64999"/>
            </a:schemeClr>
          </a:solidFill>
        </a:fill>
      </a:tcStyle>
    </a:firstRow>
  </a:tblStyle>
  <a:tblStyle styleId="{33BA23B1-9221-436E-865A-0063620EA4FD}" styleName="">
    <a:tblBg/>
    <a:wholeTbl>
      <a:tcTxStyle b="off" i="off">
        <a:fontRef idx="minor">
          <a:srgbClr val="3D3E3F">
            <a:alpha val="90000"/>
          </a:srgbClr>
        </a:fontRef>
        <a:srgbClr val="3D3E3F">
          <a:alpha val="90000"/>
        </a:srgbClr>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noFill/>
        </a:fill>
      </a:tcStyle>
    </a:wholeTbl>
    <a:band2H>
      <a:tcTxStyle b="def" i="def"/>
      <a:tcStyle>
        <a:tcBdr/>
        <a:fill>
          <a:solidFill>
            <a:srgbClr val="A6AAA9">
              <a:alpha val="2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3585F">
              <a:alpha val="57000"/>
            </a:srgbClr>
          </a:solidFill>
        </a:fill>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A6AAA9"/>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2708684C-4D16-4618-839F-0558EEFCDFE6}" styleName="">
    <a:tblBg/>
    <a:wholeTbl>
      <a:tcTxStyle b="off" i="off">
        <a:fontRef idx="minor">
          <a:srgbClr val="53585F"/>
        </a:fontRef>
        <a:srgbClr val="53585F"/>
      </a:tcTxStyle>
      <a:tcStyle>
        <a:tcBdr>
          <a:left>
            <a:ln w="25400" cap="rnd">
              <a:solidFill>
                <a:schemeClr val="accent1">
                  <a:satOff val="8779"/>
                  <a:lumOff val="16332"/>
                </a:schemeClr>
              </a:solidFill>
              <a:custDash>
                <a:ds d="100000" sp="200000"/>
              </a:custDash>
              <a:miter lim="400000"/>
            </a:ln>
          </a:left>
          <a:right>
            <a:ln w="25400" cap="rnd">
              <a:solidFill>
                <a:schemeClr val="accent1">
                  <a:satOff val="8779"/>
                  <a:lumOff val="16332"/>
                </a:schemeClr>
              </a:solidFill>
              <a:custDash>
                <a:ds d="100000" sp="200000"/>
              </a:custDash>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rnd">
              <a:solidFill>
                <a:schemeClr val="accent1">
                  <a:satOff val="8779"/>
                  <a:lumOff val="16332"/>
                </a:schemeClr>
              </a:solidFill>
              <a:custDash>
                <a:ds d="100000" sp="200000"/>
              </a:custDash>
              <a:miter lim="400000"/>
            </a:ln>
          </a:insideV>
        </a:tcBdr>
        <a:fill>
          <a:noFill/>
        </a:fill>
      </a:tcStyle>
    </a:wholeTbl>
    <a:band2H>
      <a:tcTxStyle b="def" i="def"/>
      <a:tcStyle>
        <a:tcBdr/>
        <a:fill>
          <a:solidFill>
            <a:srgbClr val="DCDEE0"/>
          </a:solidFill>
        </a:fill>
      </a:tcStyle>
    </a:band2H>
    <a:firstCol>
      <a:tcTxStyle b="off" i="off">
        <a:fontRef idx="minor">
          <a:srgbClr val="818181"/>
        </a:fontRef>
        <a:srgbClr val="818181"/>
      </a:tcTxStyle>
      <a:tcStyle>
        <a:tcBdr>
          <a:left>
            <a:ln w="12700" cap="flat">
              <a:noFill/>
              <a:miter lim="400000"/>
            </a:ln>
          </a:left>
          <a:right>
            <a:ln w="25400" cap="flat">
              <a:solidFill>
                <a:schemeClr val="accent1">
                  <a:satOff val="8779"/>
                  <a:lumOff val="16332"/>
                </a:schemeClr>
              </a:solidFill>
              <a:prstDash val="solid"/>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flat">
              <a:solidFill>
                <a:schemeClr val="accent1">
                  <a:satOff val="8779"/>
                  <a:lumOff val="16332"/>
                </a:schemeClr>
              </a:solidFill>
              <a:prstDash val="solid"/>
              <a:miter lim="400000"/>
            </a:ln>
          </a:insideV>
        </a:tcBdr>
        <a:fill>
          <a:noFill/>
        </a:fill>
      </a:tcStyle>
    </a:firstCol>
    <a:lastRow>
      <a:tcTxStyle b="off" i="off">
        <a:fontRef idx="minor">
          <a:srgbClr val="818181"/>
        </a:fontRef>
        <a:srgbClr val="818181"/>
      </a:tcTxStyle>
      <a:tcStyle>
        <a:tcBdr>
          <a:left>
            <a:ln w="25400" cap="flat">
              <a:solidFill>
                <a:schemeClr val="accent1">
                  <a:satOff val="8779"/>
                  <a:lumOff val="16332"/>
                </a:schemeClr>
              </a:solidFill>
              <a:prstDash val="solid"/>
              <a:miter lim="400000"/>
            </a:ln>
          </a:left>
          <a:right>
            <a:ln w="25400" cap="flat">
              <a:solidFill>
                <a:schemeClr val="accent1">
                  <a:satOff val="8779"/>
                  <a:lumOff val="16332"/>
                </a:schemeClr>
              </a:solidFill>
              <a:prstDash val="solid"/>
              <a:miter lim="400000"/>
            </a:ln>
          </a:right>
          <a:top>
            <a:ln w="25400" cap="flat">
              <a:solidFill>
                <a:schemeClr val="accent1">
                  <a:satOff val="8779"/>
                  <a:lumOff val="16332"/>
                </a:schemeClr>
              </a:solidFill>
              <a:prstDash val="solid"/>
              <a:miter lim="400000"/>
            </a:ln>
          </a:top>
          <a:bottom>
            <a:ln w="12700" cap="flat">
              <a:noFill/>
              <a:miter lim="400000"/>
            </a:ln>
          </a:bottom>
          <a:insideH>
            <a:ln w="25400" cap="flat">
              <a:solidFill>
                <a:schemeClr val="accent1">
                  <a:satOff val="8779"/>
                  <a:lumOff val="16332"/>
                </a:schemeClr>
              </a:solidFill>
              <a:prstDash val="solid"/>
              <a:miter lim="400000"/>
            </a:ln>
          </a:insideH>
          <a:insideV>
            <a:ln w="25400" cap="flat">
              <a:solidFill>
                <a:schemeClr val="accent1">
                  <a:satOff val="8779"/>
                  <a:lumOff val="16332"/>
                </a:schemeClr>
              </a:solidFill>
              <a:prstDash val="solid"/>
              <a:miter lim="400000"/>
            </a:ln>
          </a:insideV>
        </a:tcBdr>
        <a:fill>
          <a:noFill/>
        </a:fill>
      </a:tcStyle>
    </a:lastRow>
    <a:firstRow>
      <a:tcTxStyle b="off" i="off">
        <a:fontRef idx="minor">
          <a:schemeClr val="accent1"/>
        </a:fontRef>
        <a:schemeClr val="accent1"/>
      </a:tcTxStyle>
      <a:tcStyle>
        <a:tcBdr>
          <a:left>
            <a:ln w="25400" cap="flat">
              <a:solidFill>
                <a:schemeClr val="accent1">
                  <a:satOff val="8779"/>
                  <a:lumOff val="16332"/>
                </a:schemeClr>
              </a:solidFill>
              <a:prstDash val="solid"/>
              <a:miter lim="400000"/>
            </a:ln>
          </a:left>
          <a:right>
            <a:ln w="25400" cap="flat">
              <a:solidFill>
                <a:schemeClr val="accent1">
                  <a:satOff val="8779"/>
                  <a:lumOff val="16332"/>
                </a:schemeClr>
              </a:solidFill>
              <a:prstDash val="solid"/>
              <a:miter lim="400000"/>
            </a:ln>
          </a:right>
          <a:top>
            <a:ln w="12700" cap="flat">
              <a:noFill/>
              <a:miter lim="400000"/>
            </a:ln>
          </a:top>
          <a:bottom>
            <a:ln w="25400" cap="flat">
              <a:solidFill>
                <a:schemeClr val="accent1">
                  <a:satOff val="8779"/>
                  <a:lumOff val="16332"/>
                </a:schemeClr>
              </a:solidFill>
              <a:prstDash val="solid"/>
              <a:miter lim="400000"/>
            </a:ln>
          </a:bottom>
          <a:insideH>
            <a:ln w="25400" cap="flat">
              <a:solidFill>
                <a:schemeClr val="accent1">
                  <a:satOff val="8779"/>
                  <a:lumOff val="16332"/>
                </a:schemeClr>
              </a:solidFill>
              <a:prstDash val="solid"/>
              <a:miter lim="400000"/>
            </a:ln>
          </a:insideH>
          <a:insideV>
            <a:ln w="25400" cap="flat">
              <a:solidFill>
                <a:schemeClr val="accent1">
                  <a:satOff val="8779"/>
                  <a:lumOff val="16332"/>
                </a:schemeClr>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p:nvPr>
            <p:ph type="sldImg"/>
          </p:nvPr>
        </p:nvSpPr>
        <p:spPr>
          <a:xfrm>
            <a:off x="1143000" y="685800"/>
            <a:ext cx="4572000" cy="3429000"/>
          </a:xfrm>
          <a:prstGeom prst="rect">
            <a:avLst/>
          </a:prstGeom>
        </p:spPr>
        <p:txBody>
          <a:bodyPr/>
          <a:lstStyle/>
          <a:p>
            <a:pPr/>
          </a:p>
        </p:txBody>
      </p:sp>
      <p:sp>
        <p:nvSpPr>
          <p:cNvPr id="203" name="Shape 20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sldImg"/>
          </p:nvPr>
        </p:nvSpPr>
        <p:spPr>
          <a:prstGeom prst="rect">
            <a:avLst/>
          </a:prstGeom>
        </p:spPr>
        <p:txBody>
          <a:bodyPr/>
          <a:lstStyle/>
          <a:p>
            <a:pPr/>
          </a:p>
        </p:txBody>
      </p:sp>
      <p:sp>
        <p:nvSpPr>
          <p:cNvPr id="225" name="Shape 225"/>
          <p:cNvSpPr/>
          <p:nvPr>
            <p:ph type="body" sz="quarter" idx="1"/>
          </p:nvPr>
        </p:nvSpPr>
        <p:spPr>
          <a:prstGeom prst="rect">
            <a:avLst/>
          </a:prstGeom>
        </p:spPr>
        <p:txBody>
          <a:bodyPr/>
          <a:lstStyle/>
          <a:p>
            <a:pPr defTabSz="914400">
              <a:lnSpc>
                <a:spcPct val="100000"/>
              </a:lnSpc>
              <a:defRPr b="1" sz="1200">
                <a:solidFill>
                  <a:srgbClr val="FFFFFF"/>
                </a:solidFill>
                <a:latin typeface="Calibri"/>
                <a:ea typeface="Calibri"/>
                <a:cs typeface="Calibri"/>
                <a:sym typeface="Calibri"/>
              </a:defRPr>
            </a:pPr>
            <a:r>
              <a:t>The “Odeion” was a small roofed theater where plays and various performances were given.</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The </a:t>
            </a:r>
            <a:r>
              <a:rPr>
                <a:solidFill>
                  <a:srgbClr val="FFFF00"/>
                </a:solidFill>
              </a:rPr>
              <a:t>Bema</a:t>
            </a:r>
            <a:r>
              <a:t>, or </a:t>
            </a:r>
            <a:r>
              <a:rPr i="1"/>
              <a:t>“judgment seat”</a:t>
            </a:r>
            <a:r>
              <a:t> – </a:t>
            </a:r>
            <a:r>
              <a:rPr u="sng">
                <a:solidFill>
                  <a:srgbClr val="FFFF00"/>
                </a:solidFill>
              </a:rPr>
              <a:t>Acts 18:12-17 - </a:t>
            </a:r>
            <a:r>
              <a:t>Paul spent 18 months in the city before the Jews of the city charged him with breaking the law and brought him before Gallio at the city's place of judgment (bema).  The mention of Gallio provides an anchor for New Testament chronology as we know from Roman sources that Gallio was proconsul of Achaia from June 51 to May 52.  Standing on this platform, the proconsul dismissed the charges against Paul as a dispute of Jewish law and not of a criminal nature. </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Temple of Apollo - The seven surviving monolithic Doric columns of the temple of Apollo.</a:t>
            </a:r>
            <a:br/>
            <a:r>
              <a:t>The temple is dated around 550 BC. It was built in the same place, where</a:t>
            </a:r>
            <a:br/>
            <a:r>
              <a:t>an older temple of Apollo existed in the years of Kypselidae, 100 years before.</a:t>
            </a:r>
          </a:p>
          <a:p>
            <a:pPr defTabSz="914400">
              <a:lnSpc>
                <a:spcPct val="100000"/>
              </a:lnSpc>
              <a:defRPr sz="1200">
                <a:latin typeface="Calibri"/>
                <a:ea typeface="Calibri"/>
                <a:cs typeface="Calibri"/>
                <a:sym typeface="Calibri"/>
              </a:defRPr>
            </a:pPr>
          </a:p>
          <a:p>
            <a:pPr defTabSz="914400">
              <a:lnSpc>
                <a:spcPct val="100000"/>
              </a:lnSpc>
              <a:defRPr b="1" sz="1200">
                <a:latin typeface="Calibri"/>
                <a:ea typeface="Calibri"/>
                <a:cs typeface="Calibri"/>
                <a:sym typeface="Calibri"/>
              </a:defRPr>
            </a:pPr>
            <a:r>
              <a:t>Octavia’s Temple: </a:t>
            </a:r>
            <a:r>
              <a:rPr b="0"/>
              <a:t>The three surviving columns of the great temple built in memory of </a:t>
            </a:r>
            <a:r>
              <a:rPr b="0" i="1"/>
              <a:t>Octavia</a:t>
            </a:r>
            <a:r>
              <a:rPr b="0"/>
              <a:t>. </a:t>
            </a:r>
            <a:endParaRPr b="0"/>
          </a:p>
          <a:p>
            <a:pPr defTabSz="914400">
              <a:lnSpc>
                <a:spcPct val="100000"/>
              </a:lnSpc>
              <a:defRPr sz="1200">
                <a:latin typeface="Calibri"/>
                <a:ea typeface="Calibri"/>
                <a:cs typeface="Calibri"/>
                <a:sym typeface="Calibri"/>
              </a:defRPr>
            </a:pPr>
          </a:p>
          <a:p>
            <a:pPr defTabSz="914400">
              <a:lnSpc>
                <a:spcPct val="100000"/>
              </a:lnSpc>
              <a:defRPr b="1" i="1" sz="1200">
                <a:latin typeface="Calibri"/>
                <a:ea typeface="Calibri"/>
                <a:cs typeface="Calibri"/>
                <a:sym typeface="Calibri"/>
              </a:defRPr>
            </a:pPr>
            <a:r>
              <a:t>Acrocorinth. </a:t>
            </a:r>
            <a:r>
              <a:rPr b="0" i="0"/>
              <a:t>The Acropolis of Corinth.  The summit is 1800 feet above sea level. Many shrines dedicated to female deities  were built there, including the famous and wealthy temple of Aphrodite.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Shape 245"/>
          <p:cNvSpPr/>
          <p:nvPr>
            <p:ph type="sldImg"/>
          </p:nvPr>
        </p:nvSpPr>
        <p:spPr>
          <a:prstGeom prst="rect">
            <a:avLst/>
          </a:prstGeom>
        </p:spPr>
        <p:txBody>
          <a:bodyPr/>
          <a:lstStyle/>
          <a:p>
            <a:pPr/>
          </a:p>
        </p:txBody>
      </p:sp>
      <p:sp>
        <p:nvSpPr>
          <p:cNvPr id="246" name="Shape 246"/>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Paul visited Corinth at least twice after his initial visit.</a:t>
            </a:r>
          </a:p>
          <a:p>
            <a:pPr defTabSz="914400">
              <a:lnSpc>
                <a:spcPct val="100000"/>
              </a:lnSpc>
              <a:defRPr sz="1200">
                <a:latin typeface="Calibri"/>
                <a:ea typeface="Calibri"/>
                <a:cs typeface="Calibri"/>
                <a:sym typeface="Calibri"/>
              </a:defRPr>
            </a:pPr>
            <a:r>
              <a:t>a. Paul visited on the last leg of the third journey (Acts 20:1–3).</a:t>
            </a:r>
          </a:p>
          <a:p>
            <a:pPr defTabSz="914400">
              <a:lnSpc>
                <a:spcPct val="100000"/>
              </a:lnSpc>
              <a:defRPr sz="1200">
                <a:latin typeface="Calibri"/>
                <a:ea typeface="Calibri"/>
                <a:cs typeface="Calibri"/>
                <a:sym typeface="Calibri"/>
              </a:defRPr>
            </a:pPr>
            <a:r>
              <a:t>(1) This trip was not according to the original plan which may have been announced in missing “Ante-Corinthians” (II Corinthians 1:15– 16). </a:t>
            </a:r>
          </a:p>
          <a:p>
            <a:pPr defTabSz="914400">
              <a:lnSpc>
                <a:spcPct val="100000"/>
              </a:lnSpc>
              <a:defRPr sz="1200">
                <a:latin typeface="Calibri"/>
                <a:ea typeface="Calibri"/>
                <a:cs typeface="Calibri"/>
                <a:sym typeface="Calibri"/>
              </a:defRPr>
            </a:pPr>
            <a:r>
              <a:t>(2) This plan would have never been known were it not that Paul was charged with being indecisive and fickle (cf. I Corinthians 16:1–9; Acts 20:1–5).</a:t>
            </a:r>
          </a:p>
          <a:p>
            <a:pPr defTabSz="914400">
              <a:lnSpc>
                <a:spcPct val="100000"/>
              </a:lnSpc>
              <a:defRPr sz="1200">
                <a:latin typeface="Calibri"/>
                <a:ea typeface="Calibri"/>
                <a:cs typeface="Calibri"/>
                <a:sym typeface="Calibri"/>
              </a:defRPr>
            </a:pPr>
            <a:r>
              <a:t>b. Yet, Paul calls this trip “the third time” (II Corinthians 12:14; 13:1).</a:t>
            </a:r>
          </a:p>
          <a:p>
            <a:pPr defTabSz="914400">
              <a:lnSpc>
                <a:spcPct val="100000"/>
              </a:lnSpc>
              <a:defRPr sz="1200">
                <a:latin typeface="Calibri"/>
                <a:ea typeface="Calibri"/>
                <a:cs typeface="Calibri"/>
                <a:sym typeface="Calibri"/>
              </a:defRPr>
            </a:pPr>
            <a:r>
              <a:t>(1) It is not possible for II Corinthians to have been written later than during the third journey from Macedonia (Acts 20:2–3; cf. II Corinthians 8–9). Therefore, Paul must have made a trip to Corinth between the visits of 18:1 and 20:2.</a:t>
            </a:r>
          </a:p>
          <a:p>
            <a:pPr defTabSz="914400">
              <a:lnSpc>
                <a:spcPct val="100000"/>
              </a:lnSpc>
              <a:defRPr sz="1200">
                <a:latin typeface="Calibri"/>
                <a:ea typeface="Calibri"/>
                <a:cs typeface="Calibri"/>
                <a:sym typeface="Calibri"/>
              </a:defRPr>
            </a:pPr>
            <a:r>
              <a:t>(2) In that I Corinthians was written in the last year of Paul’s residence in Ephesus (16:7–8) and Acts 19:10 indicates that he was in the “school of Tyrannus” for two years, it seems most likely that Paul’s journey occurred at the end of that second year and that I Corinthians was written shortly after his return to Ephesus (Acts 19:21ff.).</a:t>
            </a:r>
          </a:p>
          <a:p>
            <a:pPr defTabSz="914400">
              <a:lnSpc>
                <a:spcPct val="100000"/>
              </a:lnSpc>
              <a:defRPr sz="1200">
                <a:latin typeface="Calibri"/>
                <a:ea typeface="Calibri"/>
                <a:cs typeface="Calibri"/>
                <a:sym typeface="Calibri"/>
              </a:defRPr>
            </a:pPr>
            <a:r>
              <a:t>c. Thus, the “second” trip recorded in Acts 20:1–3 is actually the “third time” of II Corinthians 12:14 and 13:1 (See: </a:t>
            </a:r>
            <a:r>
              <a:rPr i="1"/>
              <a:t>A Harmony of the Life of St. Paul </a:t>
            </a:r>
            <a:r>
              <a:t>by Frank J. Goodwin, pp. 94, 209–210).</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tif"/><Relationship Id="rId4" Type="http://schemas.openxmlformats.org/officeDocument/2006/relationships/image" Target="../media/image6.pn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7.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Shape 11"/>
          <p:cNvSpPr/>
          <p:nvPr>
            <p:ph type="title"/>
          </p:nvPr>
        </p:nvSpPr>
        <p:spPr>
          <a:xfrm>
            <a:off x="787400" y="2057400"/>
            <a:ext cx="11430000" cy="3175000"/>
          </a:xfrm>
          <a:prstGeom prst="rect">
            <a:avLst/>
          </a:prstGeom>
        </p:spPr>
        <p:txBody>
          <a:bodyPr anchor="b"/>
          <a:lstStyle>
            <a:lvl1pPr>
              <a:defRPr sz="10000"/>
            </a:lvl1pPr>
          </a:lstStyle>
          <a:p>
            <a:pPr/>
            <a:r>
              <a:t>Title Text</a:t>
            </a:r>
          </a:p>
        </p:txBody>
      </p:sp>
      <p:sp>
        <p:nvSpPr>
          <p:cNvPr id="12" name="Shape 12"/>
          <p:cNvSpPr/>
          <p:nvPr>
            <p:ph type="body" sz="quarter" idx="1"/>
          </p:nvPr>
        </p:nvSpPr>
        <p:spPr>
          <a:xfrm>
            <a:off x="787400" y="5334000"/>
            <a:ext cx="11430000" cy="15240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533400"/>
          </a:xfrm>
          <a:prstGeom prst="rect">
            <a:avLst/>
          </a:prstGeom>
        </p:spPr>
        <p:txBody>
          <a:bodyPr>
            <a:spAutoFit/>
          </a:bodyPr>
          <a:lstStyle>
            <a:lvl1pPr marL="0" indent="0" algn="ctr">
              <a:spcBef>
                <a:spcPts val="0"/>
              </a:spcBef>
              <a:buClrTx/>
              <a:buSzTx/>
              <a:buNone/>
              <a:tabLst>
                <a:tab pos="914400" algn="l"/>
              </a:tabLst>
              <a:defRPr i="1" sz="3000"/>
            </a:lvl1pPr>
          </a:lstStyle>
          <a:p>
            <a:pPr defTabSz="914400"/>
            <a:r>
              <a:t>–Johnny Appleseed</a:t>
            </a:r>
          </a:p>
        </p:txBody>
      </p:sp>
      <p:sp>
        <p:nvSpPr>
          <p:cNvPr id="94" name="Shape 94"/>
          <p:cNvSpPr/>
          <p:nvPr>
            <p:ph type="body" sz="quarter" idx="14"/>
          </p:nvPr>
        </p:nvSpPr>
        <p:spPr>
          <a:xfrm>
            <a:off x="1270000" y="4267200"/>
            <a:ext cx="10464800" cy="685800"/>
          </a:xfrm>
          <a:prstGeom prst="rect">
            <a:avLst/>
          </a:prstGeom>
        </p:spPr>
        <p:txBody>
          <a:bodyPr>
            <a:spAutoFit/>
          </a:bodyPr>
          <a:lstStyle>
            <a:lvl1pPr marL="0" indent="0" algn="ctr">
              <a:spcBef>
                <a:spcPts val="2400"/>
              </a:spcBef>
              <a:buClrTx/>
              <a:buSzTx/>
              <a:buNone/>
              <a:tabLst>
                <a:tab pos="914400" algn="l"/>
              </a:tabLst>
            </a:lvl1pPr>
          </a:lstStyle>
          <a:p>
            <a:pPr defTabSz="914400"/>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17" name="image1.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18" name="Shape 118"/>
          <p:cNvSpPr/>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Only">
    <p:bg>
      <p:bgPr>
        <a:solidFill>
          <a:srgbClr val="FFFFFF"/>
        </a:solidFill>
      </p:bgPr>
    </p:bg>
    <p:spTree>
      <p:nvGrpSpPr>
        <p:cNvPr id="1" name=""/>
        <p:cNvGrpSpPr/>
        <p:nvPr/>
      </p:nvGrpSpPr>
      <p:grpSpPr>
        <a:xfrm>
          <a:off x="0" y="0"/>
          <a:ext cx="0" cy="0"/>
          <a:chOff x="0" y="0"/>
          <a:chExt cx="0" cy="0"/>
        </a:xfrm>
      </p:grpSpPr>
      <p:pic>
        <p:nvPicPr>
          <p:cNvPr id="125" name="image1.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26" name="Shape 126"/>
          <p:cNvSpPr/>
          <p:nvPr>
            <p:ph type="title"/>
          </p:nvPr>
        </p:nvSpPr>
        <p:spPr>
          <a:xfrm>
            <a:off x="650239" y="390596"/>
            <a:ext cx="11704322" cy="1625601"/>
          </a:xfrm>
          <a:prstGeom prst="rect">
            <a:avLst/>
          </a:prstGeom>
        </p:spPr>
        <p:txBody>
          <a:bodyPr lIns="65023" tIns="65023" rIns="65023" bIns="65023"/>
          <a:lstStyle>
            <a:lvl1pPr defTabSz="1300480">
              <a:defRPr sz="6200">
                <a:solidFill>
                  <a:srgbClr val="000000"/>
                </a:solidFill>
                <a:latin typeface="Calibri"/>
                <a:ea typeface="Calibri"/>
                <a:cs typeface="Calibri"/>
                <a:sym typeface="Calibri"/>
              </a:defRPr>
            </a:lvl1pPr>
          </a:lstStyle>
          <a:p>
            <a:pPr>
              <a:defRPr>
                <a:effectLst/>
              </a:defRPr>
            </a:pPr>
            <a:r>
              <a:t>Title Text</a:t>
            </a:r>
          </a:p>
        </p:txBody>
      </p:sp>
      <p:sp>
        <p:nvSpPr>
          <p:cNvPr id="127" name="Shape 127"/>
          <p:cNvSpPr/>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Shape 134"/>
          <p:cNvSpPr/>
          <p:nvPr>
            <p:ph type="title"/>
          </p:nvPr>
        </p:nvSpPr>
        <p:spPr>
          <a:xfrm>
            <a:off x="650239" y="390596"/>
            <a:ext cx="11704322" cy="1625601"/>
          </a:xfrm>
          <a:prstGeom prst="rect">
            <a:avLst/>
          </a:prstGeom>
        </p:spPr>
        <p:txBody>
          <a:bodyPr lIns="65023" tIns="65023" rIns="65023" bIns="65023"/>
          <a:lstStyle>
            <a:lvl1pPr defTabSz="1300480">
              <a:defRPr sz="6200">
                <a:solidFill>
                  <a:srgbClr val="000000"/>
                </a:solidFill>
                <a:latin typeface="Calibri"/>
                <a:ea typeface="Calibri"/>
                <a:cs typeface="Calibri"/>
                <a:sym typeface="Calibri"/>
              </a:defRPr>
            </a:lvl1pPr>
          </a:lstStyle>
          <a:p>
            <a:pPr>
              <a:defRPr>
                <a:effectLst/>
              </a:defRPr>
            </a:pPr>
            <a:r>
              <a:t>Title Text</a:t>
            </a:r>
          </a:p>
        </p:txBody>
      </p:sp>
      <p:sp>
        <p:nvSpPr>
          <p:cNvPr id="135" name="Shape 135"/>
          <p:cNvSpPr/>
          <p:nvPr>
            <p:ph type="body" idx="1"/>
          </p:nvPr>
        </p:nvSpPr>
        <p:spPr>
          <a:xfrm>
            <a:off x="650239" y="2275839"/>
            <a:ext cx="11704322" cy="6436927"/>
          </a:xfrm>
          <a:prstGeom prst="rect">
            <a:avLst/>
          </a:prstGeom>
        </p:spPr>
        <p:txBody>
          <a:bodyPr lIns="65023" tIns="65023" rIns="65023" bIns="65023" anchor="t"/>
          <a:lstStyle>
            <a:lvl1pPr marL="471487" indent="-471487" defTabSz="1300480">
              <a:spcBef>
                <a:spcPts val="1000"/>
              </a:spcBef>
              <a:buClrTx/>
              <a:buSzPct val="100000"/>
              <a:buFont typeface="Arial"/>
              <a:defRPr sz="4400">
                <a:solidFill>
                  <a:srgbClr val="000000"/>
                </a:solidFill>
                <a:latin typeface="Calibri"/>
                <a:ea typeface="Calibri"/>
                <a:cs typeface="Calibri"/>
                <a:sym typeface="Calibri"/>
              </a:defRPr>
            </a:lvl1pPr>
            <a:lvl2pPr marL="906235" indent="-449035" defTabSz="1300480">
              <a:spcBef>
                <a:spcPts val="1000"/>
              </a:spcBef>
              <a:buClrTx/>
              <a:buSzPct val="100000"/>
              <a:buFont typeface="Arial"/>
              <a:buChar char="–"/>
              <a:defRPr sz="4400">
                <a:solidFill>
                  <a:srgbClr val="000000"/>
                </a:solidFill>
                <a:latin typeface="Calibri"/>
                <a:ea typeface="Calibri"/>
                <a:cs typeface="Calibri"/>
                <a:sym typeface="Calibri"/>
              </a:defRPr>
            </a:lvl2pPr>
            <a:lvl3pPr marL="1333500" indent="-419100" defTabSz="1300480">
              <a:spcBef>
                <a:spcPts val="1000"/>
              </a:spcBef>
              <a:buClrTx/>
              <a:buSzPct val="100000"/>
              <a:buFont typeface="Arial"/>
              <a:defRPr sz="4400">
                <a:solidFill>
                  <a:srgbClr val="000000"/>
                </a:solidFill>
                <a:latin typeface="Calibri"/>
                <a:ea typeface="Calibri"/>
                <a:cs typeface="Calibri"/>
                <a:sym typeface="Calibri"/>
              </a:defRPr>
            </a:lvl3pPr>
            <a:lvl4pPr marL="1874520" indent="-502920" defTabSz="1300480">
              <a:spcBef>
                <a:spcPts val="1000"/>
              </a:spcBef>
              <a:buClrTx/>
              <a:buSzPct val="100000"/>
              <a:buFont typeface="Arial"/>
              <a:buChar char="–"/>
              <a:defRPr sz="4400">
                <a:solidFill>
                  <a:srgbClr val="000000"/>
                </a:solidFill>
                <a:latin typeface="Calibri"/>
                <a:ea typeface="Calibri"/>
                <a:cs typeface="Calibri"/>
                <a:sym typeface="Calibri"/>
              </a:defRPr>
            </a:lvl4pPr>
            <a:lvl5pPr marL="2331720" indent="-502920" defTabSz="1300480">
              <a:spcBef>
                <a:spcPts val="1000"/>
              </a:spcBef>
              <a:buClrTx/>
              <a:buSzPct val="100000"/>
              <a:buFont typeface="Arial"/>
              <a:buChar char="»"/>
              <a:defRPr sz="44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36" name="Shape 136"/>
          <p:cNvSpPr/>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43" name="Shape 143"/>
          <p:cNvSpPr/>
          <p:nvPr>
            <p:ph type="sldNum" sz="quarter" idx="2"/>
          </p:nvPr>
        </p:nvSpPr>
        <p:spPr>
          <a:xfrm>
            <a:off x="11658092" y="8886613"/>
            <a:ext cx="371349" cy="387038"/>
          </a:xfrm>
          <a:prstGeom prst="rect">
            <a:avLst/>
          </a:prstGeom>
        </p:spPr>
        <p:txBody>
          <a:bodyPr lIns="65023" tIns="65023" rIns="65023" bIns="65023"/>
          <a:lstStyle>
            <a:lvl1pPr algn="r" defTabSz="1300480">
              <a:defRPr sz="1800">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0" name="Shape 150"/>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51" name="Shape 151"/>
          <p:cNvSpPr/>
          <p:nvPr>
            <p:ph type="title"/>
          </p:nvPr>
        </p:nvSpPr>
        <p:spPr>
          <a:xfrm>
            <a:off x="1270000" y="254000"/>
            <a:ext cx="10464800" cy="1714500"/>
          </a:xfrm>
          <a:prstGeom prst="rect">
            <a:avLst/>
          </a:prstGeom>
        </p:spPr>
        <p:txBody>
          <a:bodyPr anchor="b"/>
          <a:lstStyle>
            <a:lvl1pPr>
              <a:defRPr sz="6400">
                <a:solidFill>
                  <a:srgbClr val="000000"/>
                </a:solidFill>
                <a:latin typeface="Copperplate"/>
                <a:ea typeface="Copperplate"/>
                <a:cs typeface="Copperplate"/>
                <a:sym typeface="Copperplate"/>
              </a:defRPr>
            </a:lvl1pPr>
          </a:lstStyle>
          <a:p>
            <a:pPr>
              <a:defRPr>
                <a:effectLst/>
              </a:defRPr>
            </a:pPr>
            <a:r>
              <a:t>Title Text</a:t>
            </a:r>
          </a:p>
        </p:txBody>
      </p:sp>
      <p:sp>
        <p:nvSpPr>
          <p:cNvPr id="152" name="Shape 152"/>
          <p:cNvSpPr/>
          <p:nvPr>
            <p:ph type="sldNum" sz="quarter" idx="2"/>
          </p:nvPr>
        </p:nvSpPr>
        <p:spPr>
          <a:xfrm>
            <a:off x="6324600" y="9220200"/>
            <a:ext cx="342900" cy="406400"/>
          </a:xfrm>
          <a:prstGeom prst="rect">
            <a:avLst/>
          </a:prstGeom>
        </p:spPr>
        <p:txBody>
          <a:bodyPr>
            <a:normAutofit fontScale="100000" lnSpcReduction="0"/>
          </a:bodyPr>
          <a:lstStyle>
            <a:lvl1pPr>
              <a:defRPr sz="1800">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9" name="Shape 159"/>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0" name="Shape 160"/>
          <p:cNvSpPr/>
          <p:nvPr>
            <p:ph type="sldNum" sz="quarter" idx="2"/>
          </p:nvPr>
        </p:nvSpPr>
        <p:spPr>
          <a:xfrm>
            <a:off x="6352743" y="9474200"/>
            <a:ext cx="312014" cy="299822"/>
          </a:xfrm>
          <a:prstGeom prst="rect">
            <a:avLst/>
          </a:prstGeom>
        </p:spPr>
        <p:txBody>
          <a:bodyPr>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Shape 167"/>
          <p:cNvSpPr/>
          <p:nvPr>
            <p:ph type="title"/>
          </p:nvPr>
        </p:nvSpPr>
        <p:spPr>
          <a:xfrm>
            <a:off x="914400" y="203200"/>
            <a:ext cx="11176000" cy="2540000"/>
          </a:xfrm>
          <a:prstGeom prst="rect">
            <a:avLst/>
          </a:prstGeom>
          <a:effectLst>
            <a:outerShdw sx="100000" sy="100000" kx="0" ky="0" algn="b" rotWithShape="0" blurRad="25400" dist="25400" dir="18900000">
              <a:srgbClr val="000000">
                <a:alpha val="75000"/>
              </a:srgbClr>
            </a:outerShdw>
          </a:effectLst>
        </p:spPr>
        <p:txBody>
          <a:bodyPr/>
          <a:lstStyle>
            <a:lvl1pPr defTabSz="457200">
              <a:defRPr sz="7000">
                <a:solidFill>
                  <a:srgbClr val="FFFFFF"/>
                </a:solidFill>
                <a:latin typeface="Monaco"/>
                <a:ea typeface="Monaco"/>
                <a:cs typeface="Monaco"/>
                <a:sym typeface="Monaco"/>
              </a:defRPr>
            </a:lvl1pPr>
          </a:lstStyle>
          <a:p>
            <a:pPr>
              <a:defRPr>
                <a:effectLst/>
              </a:defRPr>
            </a:pPr>
            <a:r>
              <a:t>Title Text</a:t>
            </a:r>
          </a:p>
        </p:txBody>
      </p:sp>
      <p:sp>
        <p:nvSpPr>
          <p:cNvPr id="168" name="Shape 168"/>
          <p:cNvSpPr/>
          <p:nvPr>
            <p:ph type="body" sz="half" idx="1"/>
          </p:nvPr>
        </p:nvSpPr>
        <p:spPr>
          <a:xfrm>
            <a:off x="914400" y="2819400"/>
            <a:ext cx="5461000" cy="5715000"/>
          </a:xfrm>
          <a:prstGeom prst="rect">
            <a:avLst/>
          </a:prstGeom>
          <a:effectLst>
            <a:outerShdw sx="100000" sy="100000" kx="0" ky="0" algn="b" rotWithShape="0" blurRad="25400" dist="25400" dir="18900000">
              <a:srgbClr val="000000">
                <a:alpha val="75000"/>
              </a:srgbClr>
            </a:outerShdw>
          </a:effectLst>
        </p:spPr>
        <p:txBody>
          <a:bodyPr/>
          <a:lstStyle>
            <a:lvl1pPr marL="8663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1pPr>
            <a:lvl2pPr marL="14505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2pPr>
            <a:lvl3pPr marL="20347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3pPr>
            <a:lvl4pPr marL="26189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4pPr>
            <a:lvl5pPr marL="32031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5pPr>
          </a:lstStyle>
          <a:p>
            <a:pPr/>
            <a:r>
              <a:t>Body Level One</a:t>
            </a:r>
          </a:p>
          <a:p>
            <a:pPr lvl="1"/>
            <a:r>
              <a:t>Body Level Two</a:t>
            </a:r>
          </a:p>
          <a:p>
            <a:pPr lvl="2"/>
            <a:r>
              <a:t>Body Level Three</a:t>
            </a:r>
          </a:p>
          <a:p>
            <a:pPr lvl="3"/>
            <a:r>
              <a:t>Body Level Four</a:t>
            </a:r>
          </a:p>
          <a:p>
            <a:pPr lvl="4"/>
            <a:r>
              <a:t>Body Level Five</a:t>
            </a:r>
          </a:p>
        </p:txBody>
      </p:sp>
      <p:sp>
        <p:nvSpPr>
          <p:cNvPr id="169" name="Shape 169"/>
          <p:cNvSpPr/>
          <p:nvPr>
            <p:ph type="sldNum" sz="quarter" idx="2"/>
          </p:nvPr>
        </p:nvSpPr>
        <p:spPr>
          <a:xfrm>
            <a:off x="6299200" y="9283700"/>
            <a:ext cx="388665" cy="400013"/>
          </a:xfrm>
          <a:prstGeom prst="rect">
            <a:avLst/>
          </a:prstGeom>
        </p:spPr>
        <p:txBody>
          <a:bodyPr>
            <a:normAutofit fontScale="100000" lnSpcReduction="0"/>
          </a:bodyPr>
          <a:lstStyle>
            <a:lvl1pPr defTabSz="457200">
              <a:defRPr sz="1800">
                <a:solidFill>
                  <a:srgbClr val="FFFFFF"/>
                </a:solidFill>
                <a:latin typeface="Monaco"/>
                <a:ea typeface="Monaco"/>
                <a:cs typeface="Monaco"/>
                <a:sym typeface="Monac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hape 20"/>
          <p:cNvSpPr/>
          <p:nvPr>
            <p:ph type="pic" sz="half" idx="13"/>
          </p:nvPr>
        </p:nvSpPr>
        <p:spPr>
          <a:xfrm>
            <a:off x="2593163" y="762000"/>
            <a:ext cx="7823201" cy="5537200"/>
          </a:xfrm>
          <a:prstGeom prst="rect">
            <a:avLst/>
          </a:prstGeom>
          <a:ln w="9525">
            <a:round/>
          </a:ln>
        </p:spPr>
        <p:txBody>
          <a:bodyPr lIns="91439" tIns="45719" rIns="91439" bIns="45719" anchor="t">
            <a:noAutofit/>
          </a:bodyPr>
          <a:lstStyle/>
          <a:p>
            <a:pPr/>
          </a:p>
        </p:txBody>
      </p:sp>
      <p:sp>
        <p:nvSpPr>
          <p:cNvPr id="21" name="Shape 21"/>
          <p:cNvSpPr/>
          <p:nvPr>
            <p:ph type="title"/>
          </p:nvPr>
        </p:nvSpPr>
        <p:spPr>
          <a:xfrm>
            <a:off x="787400" y="6413500"/>
            <a:ext cx="11430000" cy="1778000"/>
          </a:xfrm>
          <a:prstGeom prst="rect">
            <a:avLst/>
          </a:prstGeom>
        </p:spPr>
        <p:txBody>
          <a:bodyPr/>
          <a:lstStyle>
            <a:lvl1pPr>
              <a:defRPr sz="10000"/>
            </a:lvl1pPr>
          </a:lstStyle>
          <a:p>
            <a:pPr/>
            <a:r>
              <a:t>Title Text</a:t>
            </a:r>
          </a:p>
        </p:txBody>
      </p:sp>
      <p:sp>
        <p:nvSpPr>
          <p:cNvPr id="22" name="Shape 22"/>
          <p:cNvSpPr/>
          <p:nvPr>
            <p:ph type="body" sz="quarter" idx="1"/>
          </p:nvPr>
        </p:nvSpPr>
        <p:spPr>
          <a:xfrm>
            <a:off x="787400" y="8178800"/>
            <a:ext cx="11430000" cy="8255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Shape 176"/>
          <p:cNvSpPr/>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3" name="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84" name="Shape 184"/>
          <p:cNvSpPr/>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defRPr>
                <a:effectLst/>
              </a:defRPr>
            </a:pPr>
            <a:r>
              <a:t>Title Text</a:t>
            </a:r>
          </a:p>
        </p:txBody>
      </p:sp>
      <p:sp>
        <p:nvSpPr>
          <p:cNvPr id="185" name="Shape 185"/>
          <p:cNvSpPr/>
          <p:nvPr>
            <p:ph type="body" idx="1"/>
          </p:nvPr>
        </p:nvSpPr>
        <p:spPr>
          <a:xfrm>
            <a:off x="1270000" y="2819400"/>
            <a:ext cx="10464800" cy="5842000"/>
          </a:xfrm>
          <a:prstGeom prst="rect">
            <a:avLst/>
          </a:prstGeom>
        </p:spPr>
        <p:txBody>
          <a:bodyPr/>
          <a:lstStyle>
            <a:lvl1pPr marL="8636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1pPr>
            <a:lvl2pPr marL="15621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2pPr>
            <a:lvl3pPr marL="22733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3pPr>
            <a:lvl4pPr marL="29845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4pPr>
            <a:lvl5pPr marL="37084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86" name="Shape 186"/>
          <p:cNvSpPr/>
          <p:nvPr>
            <p:ph type="sldNum" sz="quarter" idx="2"/>
          </p:nvPr>
        </p:nvSpPr>
        <p:spPr>
          <a:xfrm>
            <a:off x="6337300" y="9296400"/>
            <a:ext cx="323478" cy="457200"/>
          </a:xfrm>
          <a:prstGeom prst="rect">
            <a:avLst/>
          </a:prstGeom>
        </p:spPr>
        <p:txBody>
          <a:bodyPr>
            <a:normAutofit fontScale="100000" lnSpcReduction="0"/>
          </a:bodyPr>
          <a:lstStyle>
            <a:lvl1pPr>
              <a:defRPr sz="1800">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3" name="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94" name="Shape 194"/>
          <p:cNvSpPr/>
          <p:nvPr>
            <p:ph type="title"/>
          </p:nvPr>
        </p:nvSpPr>
        <p:spPr>
          <a:xfrm>
            <a:off x="1079500" y="152400"/>
            <a:ext cx="10845800" cy="2095500"/>
          </a:xfrm>
          <a:prstGeom prst="rect">
            <a:avLst/>
          </a:prstGeom>
        </p:spPr>
        <p:txBody>
          <a:bodyPr>
            <a:noAutofit/>
          </a:bodyPr>
          <a:lstStyle>
            <a:lvl1pPr>
              <a:defRPr sz="7000">
                <a:solidFill>
                  <a:srgbClr val="FFFFFF"/>
                </a:solidFill>
                <a:latin typeface="American Typewriter"/>
                <a:ea typeface="American Typewriter"/>
                <a:cs typeface="American Typewriter"/>
                <a:sym typeface="American Typewriter"/>
              </a:defRPr>
            </a:lvl1pPr>
          </a:lstStyle>
          <a:p>
            <a:pPr>
              <a:defRPr>
                <a:effectLst/>
              </a:defRPr>
            </a:pPr>
            <a:r>
              <a:t>Title Text</a:t>
            </a:r>
          </a:p>
        </p:txBody>
      </p:sp>
      <p:sp>
        <p:nvSpPr>
          <p:cNvPr id="195" name="Shape 195"/>
          <p:cNvSpPr/>
          <p:nvPr>
            <p:ph type="body" idx="1"/>
          </p:nvPr>
        </p:nvSpPr>
        <p:spPr>
          <a:xfrm>
            <a:off x="1079500" y="2527300"/>
            <a:ext cx="10845800" cy="6108700"/>
          </a:xfrm>
          <a:prstGeom prst="rect">
            <a:avLst/>
          </a:prstGeom>
        </p:spPr>
        <p:txBody>
          <a:bodyPr>
            <a:noAutofit/>
          </a:bodyPr>
          <a:lstStyle>
            <a:lvl1pPr marL="904390" indent="-561490">
              <a:spcBef>
                <a:spcPts val="3200"/>
              </a:spcBef>
              <a:buClrTx/>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ClrTx/>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ClrTx/>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ClrTx/>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ClrTx/>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96" name="Shape 196"/>
          <p:cNvSpPr/>
          <p:nvPr>
            <p:ph type="sldNum" sz="quarter" idx="2"/>
          </p:nvPr>
        </p:nvSpPr>
        <p:spPr>
          <a:xfrm>
            <a:off x="6311900" y="9080500"/>
            <a:ext cx="384506" cy="368300"/>
          </a:xfrm>
          <a:prstGeom prst="rect">
            <a:avLst/>
          </a:prstGeom>
        </p:spPr>
        <p:txBody>
          <a:bodyPr/>
          <a:lstStyle>
            <a:lvl1pPr>
              <a:defRPr sz="1800">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Shape 30"/>
          <p:cNvSpPr/>
          <p:nvPr>
            <p:ph type="title"/>
          </p:nvPr>
        </p:nvSpPr>
        <p:spPr>
          <a:xfrm>
            <a:off x="787400" y="3289300"/>
            <a:ext cx="11430000" cy="3175000"/>
          </a:xfrm>
          <a:prstGeom prst="rect">
            <a:avLst/>
          </a:prstGeom>
        </p:spPr>
        <p:txBody>
          <a:bodyPr/>
          <a:lstStyle>
            <a:lvl1pPr>
              <a:defRPr sz="10000"/>
            </a:lvl1p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Shape 38"/>
          <p:cNvSpPr/>
          <p:nvPr>
            <p:ph type="pic" sz="quarter" idx="13"/>
          </p:nvPr>
        </p:nvSpPr>
        <p:spPr>
          <a:xfrm>
            <a:off x="7239000" y="2082800"/>
            <a:ext cx="4191000" cy="5588000"/>
          </a:xfrm>
          <a:prstGeom prst="rect">
            <a:avLst/>
          </a:prstGeom>
          <a:ln w="9525">
            <a:round/>
          </a:ln>
        </p:spPr>
        <p:txBody>
          <a:bodyPr lIns="91439" tIns="45719" rIns="91439" bIns="45719" anchor="t">
            <a:noAutofit/>
          </a:bodyPr>
          <a:lstStyle/>
          <a:p>
            <a:pPr/>
          </a:p>
        </p:txBody>
      </p:sp>
      <p:sp>
        <p:nvSpPr>
          <p:cNvPr id="39" name="Shape 39"/>
          <p:cNvSpPr/>
          <p:nvPr>
            <p:ph type="title"/>
          </p:nvPr>
        </p:nvSpPr>
        <p:spPr>
          <a:xfrm>
            <a:off x="546100" y="1473200"/>
            <a:ext cx="5969000" cy="3708400"/>
          </a:xfrm>
          <a:prstGeom prst="rect">
            <a:avLst/>
          </a:prstGeom>
        </p:spPr>
        <p:txBody>
          <a:bodyPr anchor="b"/>
          <a:lstStyle/>
          <a:p>
            <a:pPr/>
            <a:r>
              <a:t>Title Text</a:t>
            </a:r>
          </a:p>
        </p:txBody>
      </p:sp>
      <p:sp>
        <p:nvSpPr>
          <p:cNvPr id="40" name="Shape 40"/>
          <p:cNvSpPr/>
          <p:nvPr>
            <p:ph type="body" sz="quarter" idx="1"/>
          </p:nvPr>
        </p:nvSpPr>
        <p:spPr>
          <a:xfrm>
            <a:off x="546100" y="5295900"/>
            <a:ext cx="5969000" cy="32385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xfrm>
            <a:off x="787400" y="2794000"/>
            <a:ext cx="114300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quarter" idx="13"/>
          </p:nvPr>
        </p:nvSpPr>
        <p:spPr>
          <a:xfrm>
            <a:off x="7239000" y="2870200"/>
            <a:ext cx="4191000" cy="5588000"/>
          </a:xfrm>
          <a:prstGeom prst="rect">
            <a:avLst/>
          </a:prstGeom>
          <a:ln w="9525">
            <a:round/>
          </a:ln>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787400" y="2794000"/>
            <a:ext cx="5715000" cy="5715000"/>
          </a:xfrm>
          <a:prstGeom prst="rect">
            <a:avLst/>
          </a:prstGeom>
        </p:spPr>
        <p:txBody>
          <a:bodyPr/>
          <a:lstStyle>
            <a:lvl1pPr marL="368300" indent="-368300">
              <a:spcBef>
                <a:spcPts val="3300"/>
              </a:spcBef>
              <a:buClrTx/>
              <a:defRPr sz="3300"/>
            </a:lvl1pPr>
            <a:lvl2pPr marL="736600" indent="-368300">
              <a:spcBef>
                <a:spcPts val="3300"/>
              </a:spcBef>
              <a:buClrTx/>
              <a:defRPr sz="3300"/>
            </a:lvl2pPr>
            <a:lvl3pPr marL="1104900" indent="-368300">
              <a:spcBef>
                <a:spcPts val="3300"/>
              </a:spcBef>
              <a:buClrTx/>
              <a:defRPr sz="3300"/>
            </a:lvl3pPr>
            <a:lvl4pPr marL="1473200" indent="-368300">
              <a:spcBef>
                <a:spcPts val="3300"/>
              </a:spcBef>
              <a:buClrTx/>
              <a:defRPr sz="3300"/>
            </a:lvl4pPr>
            <a:lvl5pPr marL="1841500" indent="-368300">
              <a:spcBef>
                <a:spcPts val="3300"/>
              </a:spcBef>
              <a:buClrTx/>
              <a:defRPr sz="33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8267700" y="4292600"/>
            <a:ext cx="3378200" cy="4610100"/>
          </a:xfrm>
          <a:prstGeom prst="rect">
            <a:avLst/>
          </a:prstGeom>
          <a:ln w="9525">
            <a:round/>
          </a:ln>
        </p:spPr>
        <p:txBody>
          <a:bodyPr lIns="91439" tIns="45719" rIns="91439" bIns="45719" anchor="t">
            <a:noAutofit/>
          </a:bodyPr>
          <a:lstStyle/>
          <a:p>
            <a:pPr/>
          </a:p>
        </p:txBody>
      </p:sp>
      <p:sp>
        <p:nvSpPr>
          <p:cNvPr id="84" name="Shape 84"/>
          <p:cNvSpPr/>
          <p:nvPr>
            <p:ph type="pic" sz="quarter" idx="14"/>
          </p:nvPr>
        </p:nvSpPr>
        <p:spPr>
          <a:xfrm>
            <a:off x="8270063" y="835385"/>
            <a:ext cx="3378201" cy="2540001"/>
          </a:xfrm>
          <a:prstGeom prst="rect">
            <a:avLst/>
          </a:prstGeom>
          <a:ln w="9525">
            <a:round/>
          </a:ln>
        </p:spPr>
        <p:txBody>
          <a:bodyPr lIns="91439" tIns="45719" rIns="91439" bIns="45719" anchor="t">
            <a:noAutofit/>
          </a:bodyPr>
          <a:lstStyle/>
          <a:p>
            <a:pPr/>
          </a:p>
        </p:txBody>
      </p:sp>
      <p:sp>
        <p:nvSpPr>
          <p:cNvPr id="85" name="Shape 85"/>
          <p:cNvSpPr/>
          <p:nvPr>
            <p:ph type="pic" sz="half" idx="15"/>
          </p:nvPr>
        </p:nvSpPr>
        <p:spPr>
          <a:xfrm>
            <a:off x="1346200" y="838200"/>
            <a:ext cx="5943600" cy="8064500"/>
          </a:xfrm>
          <a:prstGeom prst="rect">
            <a:avLst/>
          </a:prstGeom>
          <a:ln w="9525">
            <a:round/>
          </a:ln>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body" idx="1"/>
          </p:nvPr>
        </p:nvSpPr>
        <p:spPr>
          <a:xfrm>
            <a:off x="787400" y="1257300"/>
            <a:ext cx="11430000" cy="723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787400" y="520700"/>
            <a:ext cx="11430000" cy="190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hape 4"/>
          <p:cNvSpPr/>
          <p:nvPr>
            <p:ph type="sldNum" sz="quarter" idx="2"/>
          </p:nvPr>
        </p:nvSpPr>
        <p:spPr>
          <a:xfrm>
            <a:off x="6311900" y="9258300"/>
            <a:ext cx="368301" cy="393700"/>
          </a:xfrm>
          <a:prstGeom prst="rect">
            <a:avLst/>
          </a:prstGeom>
          <a:ln w="12700">
            <a:miter lim="400000"/>
          </a:ln>
        </p:spPr>
        <p:txBody>
          <a:bodyPr wrap="none" lIns="50800" tIns="50800" rIns="50800" bIns="50800">
            <a:spAutoFit/>
          </a:bodyPr>
          <a:lstStyle>
            <a:lvl1pPr>
              <a:defRPr sz="20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9pPr>
    </p:titleStyle>
    <p:bodyStyle>
      <a:lvl1pPr marL="4318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1pPr>
      <a:lvl2pPr marL="8636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2pPr>
      <a:lvl3pPr marL="12954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3pPr>
      <a:lvl4pPr marL="17272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4pPr>
      <a:lvl5pPr marL="21590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5pPr>
      <a:lvl6pPr marL="25908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6pPr>
      <a:lvl7pPr marL="30226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7pPr>
      <a:lvl8pPr marL="34544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8pPr>
      <a:lvl9pPr marL="38862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 Id="rId3" Type="http://schemas.openxmlformats.org/officeDocument/2006/relationships/image" Target="../media/image20.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 Id="rId3" Type="http://schemas.openxmlformats.org/officeDocument/2006/relationships/image" Target="../media/image20.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24.png"/><Relationship Id="rId6" Type="http://schemas.openxmlformats.org/officeDocument/2006/relationships/image" Target="../media/image22.png"/><Relationship Id="rId7" Type="http://schemas.openxmlformats.org/officeDocument/2006/relationships/image" Target="../media/image2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1.png"/><Relationship Id="rId7" Type="http://schemas.openxmlformats.org/officeDocument/2006/relationships/image" Target="../media/image24.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1.png"/><Relationship Id="rId7" Type="http://schemas.openxmlformats.org/officeDocument/2006/relationships/image" Target="../media/image24.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25.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26.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07" name="Group 207"/>
          <p:cNvGrpSpPr/>
          <p:nvPr/>
        </p:nvGrpSpPr>
        <p:grpSpPr>
          <a:xfrm>
            <a:off x="143933" y="137583"/>
            <a:ext cx="12716934" cy="4728163"/>
            <a:chOff x="0" y="0"/>
            <a:chExt cx="12716933" cy="4728162"/>
          </a:xfrm>
        </p:grpSpPr>
        <p:pic>
          <p:nvPicPr>
            <p:cNvPr id="206" name="pasted-image.tiff"/>
            <p:cNvPicPr>
              <a:picLocks noChangeAspect="0"/>
            </p:cNvPicPr>
            <p:nvPr/>
          </p:nvPicPr>
          <p:blipFill>
            <a:blip r:embed="rId2">
              <a:extLst/>
            </a:blip>
            <a:srcRect l="0" t="0" r="0" b="26501"/>
            <a:stretch>
              <a:fillRect/>
            </a:stretch>
          </p:blipFill>
          <p:spPr>
            <a:xfrm>
              <a:off x="215900" y="139700"/>
              <a:ext cx="12285134" cy="4169363"/>
            </a:xfrm>
            <a:prstGeom prst="rect">
              <a:avLst/>
            </a:prstGeom>
            <a:ln>
              <a:noFill/>
            </a:ln>
            <a:effectLst/>
          </p:spPr>
        </p:pic>
        <p:pic>
          <p:nvPicPr>
            <p:cNvPr id="205" name=""/>
            <p:cNvPicPr>
              <a:picLocks noChangeAspect="0"/>
            </p:cNvPicPr>
            <p:nvPr/>
          </p:nvPicPr>
          <p:blipFill>
            <a:blip r:embed="rId3">
              <a:extLst/>
            </a:blip>
            <a:stretch>
              <a:fillRect/>
            </a:stretch>
          </p:blipFill>
          <p:spPr>
            <a:xfrm>
              <a:off x="0" y="-1"/>
              <a:ext cx="12716934" cy="4728164"/>
            </a:xfrm>
            <a:prstGeom prst="rect">
              <a:avLst/>
            </a:prstGeom>
            <a:effectLst/>
          </p:spPr>
        </p:pic>
      </p:grpSp>
      <p:pic>
        <p:nvPicPr>
          <p:cNvPr id="208" name="pasted-image.png"/>
          <p:cNvPicPr>
            <a:picLocks noChangeAspect="1"/>
          </p:cNvPicPr>
          <p:nvPr/>
        </p:nvPicPr>
        <p:blipFill>
          <a:blip r:embed="rId4">
            <a:extLst/>
          </a:blip>
          <a:stretch>
            <a:fillRect/>
          </a:stretch>
        </p:blipFill>
        <p:spPr>
          <a:xfrm>
            <a:off x="69949" y="6918699"/>
            <a:ext cx="12864902" cy="2858868"/>
          </a:xfrm>
          <a:prstGeom prst="rect">
            <a:avLst/>
          </a:prstGeom>
          <a:ln w="12700">
            <a:miter lim="400000"/>
          </a:ln>
          <a:effectLst>
            <a:outerShdw sx="100000" sy="100000" kx="0" ky="0" algn="b" rotWithShape="0" blurRad="241300" dist="160172" dir="2812743">
              <a:srgbClr val="000000">
                <a:alpha val="51305"/>
              </a:srgbClr>
            </a:outerShdw>
          </a:effectLst>
        </p:spPr>
      </p:pic>
      <p:pic>
        <p:nvPicPr>
          <p:cNvPr id="209" name="pasted-image.png"/>
          <p:cNvPicPr>
            <a:picLocks noChangeAspect="0"/>
          </p:cNvPicPr>
          <p:nvPr/>
        </p:nvPicPr>
        <p:blipFill>
          <a:blip r:embed="rId5">
            <a:extLst/>
          </a:blip>
          <a:stretch>
            <a:fillRect/>
          </a:stretch>
        </p:blipFill>
        <p:spPr>
          <a:xfrm>
            <a:off x="0" y="5247227"/>
            <a:ext cx="8564431" cy="2336801"/>
          </a:xfrm>
          <a:prstGeom prst="rect">
            <a:avLst/>
          </a:prstGeom>
          <a:ln w="12700">
            <a:miter lim="400000"/>
          </a:ln>
          <a:effectLst>
            <a:outerShdw sx="100000" sy="100000" kx="0" ky="0" algn="b" rotWithShape="0" blurRad="241300" dist="160172" dir="2812743">
              <a:srgbClr val="000000">
                <a:alpha val="51305"/>
              </a:srgbClr>
            </a:outerShdw>
          </a:effectLst>
        </p:spPr>
      </p:pic>
      <p:sp>
        <p:nvSpPr>
          <p:cNvPr id="210" name="Shape 210"/>
          <p:cNvSpPr/>
          <p:nvPr/>
        </p:nvSpPr>
        <p:spPr>
          <a:xfrm>
            <a:off x="8923011" y="5028622"/>
            <a:ext cx="2089341" cy="1727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53585F"/>
                </a:solidFill>
                <a:latin typeface="Zapfino"/>
                <a:ea typeface="Zapfino"/>
                <a:cs typeface="Zapfino"/>
                <a:sym typeface="Zapfino"/>
              </a:defRPr>
            </a:lvl1pPr>
          </a:lstStyle>
          <a:p>
            <a:pPr/>
            <a:r>
              <a:t>of All</a:t>
            </a:r>
          </a:p>
        </p:txBody>
      </p:sp>
      <p:sp>
        <p:nvSpPr>
          <p:cNvPr id="211" name="Shape 211"/>
          <p:cNvSpPr/>
          <p:nvPr/>
        </p:nvSpPr>
        <p:spPr>
          <a:xfrm>
            <a:off x="8988925" y="5662093"/>
            <a:ext cx="3503804" cy="23368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3585F"/>
                </a:solidFill>
                <a:latin typeface="Zapfino"/>
                <a:ea typeface="Zapfino"/>
                <a:cs typeface="Zapfino"/>
                <a:sym typeface="Zapfino"/>
              </a:defRPr>
            </a:lvl1pPr>
          </a:lstStyle>
          <a:p>
            <a:pPr/>
            <a:r>
              <a:t>Comfort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3" name="pasted-image.tiff"/>
          <p:cNvPicPr>
            <a:picLocks noChangeAspect="0"/>
          </p:cNvPicPr>
          <p:nvPr/>
        </p:nvPicPr>
        <p:blipFill>
          <a:blip r:embed="rId2">
            <a:extLst/>
          </a:blip>
          <a:srcRect l="4666" t="6931" r="40758" b="4167"/>
          <a:stretch>
            <a:fillRect/>
          </a:stretch>
        </p:blipFill>
        <p:spPr>
          <a:xfrm>
            <a:off x="64955" y="2676194"/>
            <a:ext cx="4727215" cy="5393136"/>
          </a:xfrm>
          <a:custGeom>
            <a:avLst/>
            <a:gdLst/>
            <a:ahLst/>
            <a:cxnLst>
              <a:cxn ang="0">
                <a:pos x="wd2" y="hd2"/>
              </a:cxn>
              <a:cxn ang="5400000">
                <a:pos x="wd2" y="hd2"/>
              </a:cxn>
              <a:cxn ang="10800000">
                <a:pos x="wd2" y="hd2"/>
              </a:cxn>
              <a:cxn ang="16200000">
                <a:pos x="wd2" y="hd2"/>
              </a:cxn>
            </a:cxnLst>
            <a:rect l="0" t="0" r="r" b="b"/>
            <a:pathLst>
              <a:path w="21594" h="21600" fill="norm" stroke="1" extrusionOk="0">
                <a:moveTo>
                  <a:pt x="18624" y="0"/>
                </a:moveTo>
                <a:cubicBezTo>
                  <a:pt x="18616" y="13"/>
                  <a:pt x="18604" y="24"/>
                  <a:pt x="18571" y="39"/>
                </a:cubicBezTo>
                <a:cubicBezTo>
                  <a:pt x="18466" y="85"/>
                  <a:pt x="17913" y="74"/>
                  <a:pt x="17761" y="23"/>
                </a:cubicBezTo>
                <a:cubicBezTo>
                  <a:pt x="17694" y="0"/>
                  <a:pt x="17674" y="4"/>
                  <a:pt x="17698" y="35"/>
                </a:cubicBezTo>
                <a:cubicBezTo>
                  <a:pt x="17758" y="115"/>
                  <a:pt x="17646" y="133"/>
                  <a:pt x="17041" y="147"/>
                </a:cubicBezTo>
                <a:cubicBezTo>
                  <a:pt x="16719" y="154"/>
                  <a:pt x="16436" y="172"/>
                  <a:pt x="16410" y="185"/>
                </a:cubicBezTo>
                <a:cubicBezTo>
                  <a:pt x="16361" y="210"/>
                  <a:pt x="15328" y="264"/>
                  <a:pt x="14661" y="277"/>
                </a:cubicBezTo>
                <a:cubicBezTo>
                  <a:pt x="14432" y="281"/>
                  <a:pt x="14223" y="295"/>
                  <a:pt x="14197" y="309"/>
                </a:cubicBezTo>
                <a:cubicBezTo>
                  <a:pt x="14171" y="322"/>
                  <a:pt x="13871" y="346"/>
                  <a:pt x="13532" y="361"/>
                </a:cubicBezTo>
                <a:cubicBezTo>
                  <a:pt x="12716" y="399"/>
                  <a:pt x="12576" y="409"/>
                  <a:pt x="12375" y="439"/>
                </a:cubicBezTo>
                <a:cubicBezTo>
                  <a:pt x="12146" y="485"/>
                  <a:pt x="11633" y="497"/>
                  <a:pt x="11545" y="438"/>
                </a:cubicBezTo>
                <a:cubicBezTo>
                  <a:pt x="11500" y="408"/>
                  <a:pt x="11438" y="383"/>
                  <a:pt x="11409" y="383"/>
                </a:cubicBezTo>
                <a:cubicBezTo>
                  <a:pt x="11379" y="383"/>
                  <a:pt x="11320" y="342"/>
                  <a:pt x="11278" y="290"/>
                </a:cubicBezTo>
                <a:cubicBezTo>
                  <a:pt x="11209" y="205"/>
                  <a:pt x="11162" y="197"/>
                  <a:pt x="10747" y="201"/>
                </a:cubicBezTo>
                <a:cubicBezTo>
                  <a:pt x="10623" y="222"/>
                  <a:pt x="10385" y="247"/>
                  <a:pt x="9989" y="280"/>
                </a:cubicBezTo>
                <a:cubicBezTo>
                  <a:pt x="9939" y="284"/>
                  <a:pt x="9854" y="320"/>
                  <a:pt x="9801" y="360"/>
                </a:cubicBezTo>
                <a:cubicBezTo>
                  <a:pt x="9737" y="407"/>
                  <a:pt x="9692" y="416"/>
                  <a:pt x="9670" y="387"/>
                </a:cubicBezTo>
                <a:cubicBezTo>
                  <a:pt x="9627" y="330"/>
                  <a:pt x="9432" y="329"/>
                  <a:pt x="9251" y="385"/>
                </a:cubicBezTo>
                <a:cubicBezTo>
                  <a:pt x="9123" y="425"/>
                  <a:pt x="9120" y="433"/>
                  <a:pt x="9202" y="482"/>
                </a:cubicBezTo>
                <a:cubicBezTo>
                  <a:pt x="9284" y="531"/>
                  <a:pt x="9283" y="540"/>
                  <a:pt x="9210" y="590"/>
                </a:cubicBezTo>
                <a:cubicBezTo>
                  <a:pt x="9165" y="620"/>
                  <a:pt x="9094" y="635"/>
                  <a:pt x="9052" y="622"/>
                </a:cubicBezTo>
                <a:cubicBezTo>
                  <a:pt x="9010" y="609"/>
                  <a:pt x="8965" y="612"/>
                  <a:pt x="8952" y="630"/>
                </a:cubicBezTo>
                <a:cubicBezTo>
                  <a:pt x="8939" y="647"/>
                  <a:pt x="8792" y="660"/>
                  <a:pt x="8628" y="658"/>
                </a:cubicBezTo>
                <a:cubicBezTo>
                  <a:pt x="8302" y="656"/>
                  <a:pt x="8316" y="670"/>
                  <a:pt x="8300" y="331"/>
                </a:cubicBezTo>
                <a:cubicBezTo>
                  <a:pt x="8294" y="209"/>
                  <a:pt x="8215" y="206"/>
                  <a:pt x="7997" y="318"/>
                </a:cubicBezTo>
                <a:cubicBezTo>
                  <a:pt x="7757" y="442"/>
                  <a:pt x="7745" y="474"/>
                  <a:pt x="7904" y="563"/>
                </a:cubicBezTo>
                <a:cubicBezTo>
                  <a:pt x="7996" y="614"/>
                  <a:pt x="8004" y="632"/>
                  <a:pt x="7942" y="649"/>
                </a:cubicBezTo>
                <a:cubicBezTo>
                  <a:pt x="7900" y="660"/>
                  <a:pt x="7818" y="685"/>
                  <a:pt x="7761" y="703"/>
                </a:cubicBezTo>
                <a:cubicBezTo>
                  <a:pt x="7704" y="721"/>
                  <a:pt x="7566" y="741"/>
                  <a:pt x="7453" y="744"/>
                </a:cubicBezTo>
                <a:cubicBezTo>
                  <a:pt x="7340" y="748"/>
                  <a:pt x="6924" y="783"/>
                  <a:pt x="6530" y="824"/>
                </a:cubicBezTo>
                <a:cubicBezTo>
                  <a:pt x="6136" y="864"/>
                  <a:pt x="5731" y="886"/>
                  <a:pt x="5629" y="871"/>
                </a:cubicBezTo>
                <a:cubicBezTo>
                  <a:pt x="5556" y="861"/>
                  <a:pt x="5479" y="853"/>
                  <a:pt x="5410" y="846"/>
                </a:cubicBezTo>
                <a:cubicBezTo>
                  <a:pt x="5406" y="849"/>
                  <a:pt x="5405" y="851"/>
                  <a:pt x="5401" y="854"/>
                </a:cubicBezTo>
                <a:cubicBezTo>
                  <a:pt x="5276" y="935"/>
                  <a:pt x="4697" y="979"/>
                  <a:pt x="4550" y="929"/>
                </a:cubicBezTo>
                <a:cubicBezTo>
                  <a:pt x="4507" y="940"/>
                  <a:pt x="4473" y="944"/>
                  <a:pt x="4462" y="929"/>
                </a:cubicBezTo>
                <a:cubicBezTo>
                  <a:pt x="4441" y="901"/>
                  <a:pt x="4405" y="902"/>
                  <a:pt x="4356" y="935"/>
                </a:cubicBezTo>
                <a:cubicBezTo>
                  <a:pt x="4316" y="963"/>
                  <a:pt x="4268" y="975"/>
                  <a:pt x="4251" y="960"/>
                </a:cubicBezTo>
                <a:cubicBezTo>
                  <a:pt x="4234" y="946"/>
                  <a:pt x="4181" y="952"/>
                  <a:pt x="4135" y="972"/>
                </a:cubicBezTo>
                <a:cubicBezTo>
                  <a:pt x="4089" y="992"/>
                  <a:pt x="3798" y="1019"/>
                  <a:pt x="3486" y="1034"/>
                </a:cubicBezTo>
                <a:cubicBezTo>
                  <a:pt x="2597" y="1075"/>
                  <a:pt x="2270" y="1097"/>
                  <a:pt x="2217" y="1124"/>
                </a:cubicBezTo>
                <a:cubicBezTo>
                  <a:pt x="2190" y="1138"/>
                  <a:pt x="2110" y="1119"/>
                  <a:pt x="2040" y="1081"/>
                </a:cubicBezTo>
                <a:cubicBezTo>
                  <a:pt x="1912" y="1013"/>
                  <a:pt x="1730" y="1041"/>
                  <a:pt x="1768" y="1124"/>
                </a:cubicBezTo>
                <a:cubicBezTo>
                  <a:pt x="1786" y="1165"/>
                  <a:pt x="900" y="1236"/>
                  <a:pt x="823" y="1200"/>
                </a:cubicBezTo>
                <a:cubicBezTo>
                  <a:pt x="786" y="1236"/>
                  <a:pt x="672" y="1261"/>
                  <a:pt x="473" y="1285"/>
                </a:cubicBezTo>
                <a:cubicBezTo>
                  <a:pt x="292" y="1306"/>
                  <a:pt x="123" y="1349"/>
                  <a:pt x="100" y="1379"/>
                </a:cubicBezTo>
                <a:cubicBezTo>
                  <a:pt x="89" y="1392"/>
                  <a:pt x="61" y="1402"/>
                  <a:pt x="25" y="1410"/>
                </a:cubicBezTo>
                <a:cubicBezTo>
                  <a:pt x="28" y="1414"/>
                  <a:pt x="33" y="1416"/>
                  <a:pt x="34" y="1420"/>
                </a:cubicBezTo>
                <a:cubicBezTo>
                  <a:pt x="267" y="1472"/>
                  <a:pt x="326" y="1510"/>
                  <a:pt x="330" y="1612"/>
                </a:cubicBezTo>
                <a:cubicBezTo>
                  <a:pt x="333" y="1688"/>
                  <a:pt x="316" y="1776"/>
                  <a:pt x="294" y="1808"/>
                </a:cubicBezTo>
                <a:cubicBezTo>
                  <a:pt x="271" y="1839"/>
                  <a:pt x="250" y="1892"/>
                  <a:pt x="248" y="1924"/>
                </a:cubicBezTo>
                <a:cubicBezTo>
                  <a:pt x="246" y="1966"/>
                  <a:pt x="205" y="1977"/>
                  <a:pt x="56" y="1957"/>
                </a:cubicBezTo>
                <a:cubicBezTo>
                  <a:pt x="107" y="2051"/>
                  <a:pt x="139" y="2180"/>
                  <a:pt x="150" y="2351"/>
                </a:cubicBezTo>
                <a:cubicBezTo>
                  <a:pt x="174" y="2684"/>
                  <a:pt x="162" y="2723"/>
                  <a:pt x="29" y="2739"/>
                </a:cubicBezTo>
                <a:cubicBezTo>
                  <a:pt x="16" y="2741"/>
                  <a:pt x="12" y="2742"/>
                  <a:pt x="0" y="2744"/>
                </a:cubicBezTo>
                <a:lnTo>
                  <a:pt x="0" y="2877"/>
                </a:lnTo>
                <a:cubicBezTo>
                  <a:pt x="40" y="2886"/>
                  <a:pt x="80" y="2900"/>
                  <a:pt x="121" y="2922"/>
                </a:cubicBezTo>
                <a:cubicBezTo>
                  <a:pt x="278" y="3006"/>
                  <a:pt x="368" y="3339"/>
                  <a:pt x="263" y="3443"/>
                </a:cubicBezTo>
                <a:cubicBezTo>
                  <a:pt x="213" y="3493"/>
                  <a:pt x="221" y="3505"/>
                  <a:pt x="305" y="3505"/>
                </a:cubicBezTo>
                <a:cubicBezTo>
                  <a:pt x="361" y="3505"/>
                  <a:pt x="467" y="3545"/>
                  <a:pt x="542" y="3593"/>
                </a:cubicBezTo>
                <a:cubicBezTo>
                  <a:pt x="645" y="3659"/>
                  <a:pt x="678" y="3717"/>
                  <a:pt x="678" y="3834"/>
                </a:cubicBezTo>
                <a:cubicBezTo>
                  <a:pt x="678" y="3920"/>
                  <a:pt x="700" y="4053"/>
                  <a:pt x="727" y="4130"/>
                </a:cubicBezTo>
                <a:cubicBezTo>
                  <a:pt x="754" y="4206"/>
                  <a:pt x="758" y="4308"/>
                  <a:pt x="736" y="4357"/>
                </a:cubicBezTo>
                <a:cubicBezTo>
                  <a:pt x="714" y="4406"/>
                  <a:pt x="712" y="4521"/>
                  <a:pt x="732" y="4610"/>
                </a:cubicBezTo>
                <a:cubicBezTo>
                  <a:pt x="757" y="4719"/>
                  <a:pt x="748" y="4782"/>
                  <a:pt x="707" y="4802"/>
                </a:cubicBezTo>
                <a:cubicBezTo>
                  <a:pt x="673" y="4819"/>
                  <a:pt x="590" y="4895"/>
                  <a:pt x="524" y="4969"/>
                </a:cubicBezTo>
                <a:cubicBezTo>
                  <a:pt x="458" y="5044"/>
                  <a:pt x="390" y="5097"/>
                  <a:pt x="372" y="5088"/>
                </a:cubicBezTo>
                <a:cubicBezTo>
                  <a:pt x="354" y="5079"/>
                  <a:pt x="336" y="5108"/>
                  <a:pt x="332" y="5152"/>
                </a:cubicBezTo>
                <a:cubicBezTo>
                  <a:pt x="322" y="5256"/>
                  <a:pt x="404" y="5296"/>
                  <a:pt x="497" y="5233"/>
                </a:cubicBezTo>
                <a:cubicBezTo>
                  <a:pt x="664" y="5119"/>
                  <a:pt x="722" y="5326"/>
                  <a:pt x="596" y="5587"/>
                </a:cubicBezTo>
                <a:cubicBezTo>
                  <a:pt x="562" y="5659"/>
                  <a:pt x="572" y="5661"/>
                  <a:pt x="682" y="5613"/>
                </a:cubicBezTo>
                <a:cubicBezTo>
                  <a:pt x="788" y="5566"/>
                  <a:pt x="810" y="5571"/>
                  <a:pt x="876" y="5651"/>
                </a:cubicBezTo>
                <a:cubicBezTo>
                  <a:pt x="944" y="5736"/>
                  <a:pt x="958" y="5738"/>
                  <a:pt x="1042" y="5675"/>
                </a:cubicBezTo>
                <a:cubicBezTo>
                  <a:pt x="1114" y="5622"/>
                  <a:pt x="1156" y="5617"/>
                  <a:pt x="1238" y="5653"/>
                </a:cubicBezTo>
                <a:cubicBezTo>
                  <a:pt x="1301" y="5680"/>
                  <a:pt x="1332" y="5725"/>
                  <a:pt x="1314" y="5762"/>
                </a:cubicBezTo>
                <a:cubicBezTo>
                  <a:pt x="1298" y="5797"/>
                  <a:pt x="1322" y="5870"/>
                  <a:pt x="1367" y="5926"/>
                </a:cubicBezTo>
                <a:cubicBezTo>
                  <a:pt x="1501" y="6093"/>
                  <a:pt x="1402" y="6341"/>
                  <a:pt x="1247" y="6226"/>
                </a:cubicBezTo>
                <a:cubicBezTo>
                  <a:pt x="1169" y="6168"/>
                  <a:pt x="1148" y="6168"/>
                  <a:pt x="1095" y="6220"/>
                </a:cubicBezTo>
                <a:cubicBezTo>
                  <a:pt x="1052" y="6262"/>
                  <a:pt x="1051" y="6290"/>
                  <a:pt x="1090" y="6309"/>
                </a:cubicBezTo>
                <a:cubicBezTo>
                  <a:pt x="1126" y="6327"/>
                  <a:pt x="1111" y="6376"/>
                  <a:pt x="1048" y="6451"/>
                </a:cubicBezTo>
                <a:cubicBezTo>
                  <a:pt x="988" y="6521"/>
                  <a:pt x="957" y="6626"/>
                  <a:pt x="963" y="6732"/>
                </a:cubicBezTo>
                <a:cubicBezTo>
                  <a:pt x="968" y="6825"/>
                  <a:pt x="937" y="6947"/>
                  <a:pt x="896" y="7005"/>
                </a:cubicBezTo>
                <a:lnTo>
                  <a:pt x="821" y="7112"/>
                </a:lnTo>
                <a:lnTo>
                  <a:pt x="923" y="7010"/>
                </a:lnTo>
                <a:cubicBezTo>
                  <a:pt x="979" y="6955"/>
                  <a:pt x="1037" y="6928"/>
                  <a:pt x="1053" y="6950"/>
                </a:cubicBezTo>
                <a:cubicBezTo>
                  <a:pt x="1070" y="6971"/>
                  <a:pt x="1089" y="7145"/>
                  <a:pt x="1095" y="7336"/>
                </a:cubicBezTo>
                <a:cubicBezTo>
                  <a:pt x="1102" y="7546"/>
                  <a:pt x="1096" y="7635"/>
                  <a:pt x="1064" y="7687"/>
                </a:cubicBezTo>
                <a:cubicBezTo>
                  <a:pt x="1095" y="7714"/>
                  <a:pt x="1088" y="7736"/>
                  <a:pt x="1050" y="7775"/>
                </a:cubicBezTo>
                <a:cubicBezTo>
                  <a:pt x="1016" y="7808"/>
                  <a:pt x="1003" y="7847"/>
                  <a:pt x="1021" y="7862"/>
                </a:cubicBezTo>
                <a:cubicBezTo>
                  <a:pt x="1032" y="7871"/>
                  <a:pt x="1023" y="7885"/>
                  <a:pt x="1006" y="7897"/>
                </a:cubicBezTo>
                <a:cubicBezTo>
                  <a:pt x="1018" y="7926"/>
                  <a:pt x="993" y="7953"/>
                  <a:pt x="934" y="7994"/>
                </a:cubicBezTo>
                <a:cubicBezTo>
                  <a:pt x="936" y="7997"/>
                  <a:pt x="938" y="7999"/>
                  <a:pt x="941" y="8002"/>
                </a:cubicBezTo>
                <a:cubicBezTo>
                  <a:pt x="986" y="8046"/>
                  <a:pt x="979" y="8066"/>
                  <a:pt x="916" y="8086"/>
                </a:cubicBezTo>
                <a:cubicBezTo>
                  <a:pt x="902" y="8090"/>
                  <a:pt x="892" y="8089"/>
                  <a:pt x="879" y="8091"/>
                </a:cubicBezTo>
                <a:cubicBezTo>
                  <a:pt x="1034" y="8189"/>
                  <a:pt x="991" y="8347"/>
                  <a:pt x="785" y="8423"/>
                </a:cubicBezTo>
                <a:cubicBezTo>
                  <a:pt x="901" y="8432"/>
                  <a:pt x="1000" y="8460"/>
                  <a:pt x="1022" y="8507"/>
                </a:cubicBezTo>
                <a:cubicBezTo>
                  <a:pt x="1037" y="8539"/>
                  <a:pt x="1035" y="8597"/>
                  <a:pt x="1017" y="8636"/>
                </a:cubicBezTo>
                <a:cubicBezTo>
                  <a:pt x="992" y="8690"/>
                  <a:pt x="969" y="8694"/>
                  <a:pt x="923" y="8657"/>
                </a:cubicBezTo>
                <a:cubicBezTo>
                  <a:pt x="881" y="8623"/>
                  <a:pt x="830" y="8610"/>
                  <a:pt x="760" y="8614"/>
                </a:cubicBezTo>
                <a:cubicBezTo>
                  <a:pt x="775" y="8639"/>
                  <a:pt x="767" y="8678"/>
                  <a:pt x="732" y="8731"/>
                </a:cubicBezTo>
                <a:cubicBezTo>
                  <a:pt x="704" y="8775"/>
                  <a:pt x="666" y="8807"/>
                  <a:pt x="640" y="8814"/>
                </a:cubicBezTo>
                <a:cubicBezTo>
                  <a:pt x="655" y="8830"/>
                  <a:pt x="672" y="8852"/>
                  <a:pt x="696" y="8890"/>
                </a:cubicBezTo>
                <a:cubicBezTo>
                  <a:pt x="712" y="8916"/>
                  <a:pt x="733" y="8938"/>
                  <a:pt x="754" y="8960"/>
                </a:cubicBezTo>
                <a:cubicBezTo>
                  <a:pt x="754" y="8961"/>
                  <a:pt x="754" y="8962"/>
                  <a:pt x="754" y="8962"/>
                </a:cubicBezTo>
                <a:cubicBezTo>
                  <a:pt x="762" y="8968"/>
                  <a:pt x="768" y="8971"/>
                  <a:pt x="776" y="8978"/>
                </a:cubicBezTo>
                <a:cubicBezTo>
                  <a:pt x="801" y="8998"/>
                  <a:pt x="817" y="9012"/>
                  <a:pt x="834" y="9027"/>
                </a:cubicBezTo>
                <a:cubicBezTo>
                  <a:pt x="844" y="9033"/>
                  <a:pt x="856" y="9045"/>
                  <a:pt x="865" y="9048"/>
                </a:cubicBezTo>
                <a:cubicBezTo>
                  <a:pt x="930" y="9068"/>
                  <a:pt x="936" y="9081"/>
                  <a:pt x="887" y="9130"/>
                </a:cubicBezTo>
                <a:cubicBezTo>
                  <a:pt x="886" y="9131"/>
                  <a:pt x="887" y="9132"/>
                  <a:pt x="887" y="9132"/>
                </a:cubicBezTo>
                <a:cubicBezTo>
                  <a:pt x="885" y="9134"/>
                  <a:pt x="879" y="9137"/>
                  <a:pt x="877" y="9140"/>
                </a:cubicBezTo>
                <a:cubicBezTo>
                  <a:pt x="869" y="9151"/>
                  <a:pt x="860" y="9162"/>
                  <a:pt x="843" y="9177"/>
                </a:cubicBezTo>
                <a:cubicBezTo>
                  <a:pt x="819" y="9197"/>
                  <a:pt x="819" y="9200"/>
                  <a:pt x="810" y="9208"/>
                </a:cubicBezTo>
                <a:cubicBezTo>
                  <a:pt x="806" y="9216"/>
                  <a:pt x="828" y="9210"/>
                  <a:pt x="865" y="9194"/>
                </a:cubicBezTo>
                <a:cubicBezTo>
                  <a:pt x="879" y="9187"/>
                  <a:pt x="876" y="9189"/>
                  <a:pt x="896" y="9178"/>
                </a:cubicBezTo>
                <a:cubicBezTo>
                  <a:pt x="904" y="9174"/>
                  <a:pt x="913" y="9173"/>
                  <a:pt x="921" y="9170"/>
                </a:cubicBezTo>
                <a:cubicBezTo>
                  <a:pt x="924" y="9169"/>
                  <a:pt x="925" y="9168"/>
                  <a:pt x="928" y="9167"/>
                </a:cubicBezTo>
                <a:cubicBezTo>
                  <a:pt x="930" y="9166"/>
                  <a:pt x="930" y="9166"/>
                  <a:pt x="932" y="9165"/>
                </a:cubicBezTo>
                <a:cubicBezTo>
                  <a:pt x="963" y="9151"/>
                  <a:pt x="992" y="9142"/>
                  <a:pt x="1017" y="9135"/>
                </a:cubicBezTo>
                <a:cubicBezTo>
                  <a:pt x="1047" y="9127"/>
                  <a:pt x="1076" y="9119"/>
                  <a:pt x="1095" y="9123"/>
                </a:cubicBezTo>
                <a:cubicBezTo>
                  <a:pt x="1129" y="9123"/>
                  <a:pt x="1151" y="9134"/>
                  <a:pt x="1162" y="9156"/>
                </a:cubicBezTo>
                <a:cubicBezTo>
                  <a:pt x="1178" y="9173"/>
                  <a:pt x="1183" y="9198"/>
                  <a:pt x="1166" y="9231"/>
                </a:cubicBezTo>
                <a:cubicBezTo>
                  <a:pt x="1145" y="9271"/>
                  <a:pt x="1125" y="9334"/>
                  <a:pt x="1120" y="9369"/>
                </a:cubicBezTo>
                <a:cubicBezTo>
                  <a:pt x="1113" y="9425"/>
                  <a:pt x="1088" y="9467"/>
                  <a:pt x="1057" y="9494"/>
                </a:cubicBezTo>
                <a:cubicBezTo>
                  <a:pt x="1038" y="9534"/>
                  <a:pt x="1019" y="9569"/>
                  <a:pt x="1004" y="9583"/>
                </a:cubicBezTo>
                <a:cubicBezTo>
                  <a:pt x="993" y="9594"/>
                  <a:pt x="985" y="9606"/>
                  <a:pt x="977" y="9618"/>
                </a:cubicBezTo>
                <a:cubicBezTo>
                  <a:pt x="1039" y="9709"/>
                  <a:pt x="1005" y="9747"/>
                  <a:pt x="850" y="9747"/>
                </a:cubicBezTo>
                <a:cubicBezTo>
                  <a:pt x="824" y="9747"/>
                  <a:pt x="801" y="9751"/>
                  <a:pt x="781" y="9757"/>
                </a:cubicBezTo>
                <a:cubicBezTo>
                  <a:pt x="762" y="9775"/>
                  <a:pt x="751" y="9790"/>
                  <a:pt x="745" y="9803"/>
                </a:cubicBezTo>
                <a:cubicBezTo>
                  <a:pt x="763" y="9819"/>
                  <a:pt x="801" y="9831"/>
                  <a:pt x="854" y="9831"/>
                </a:cubicBezTo>
                <a:cubicBezTo>
                  <a:pt x="920" y="9831"/>
                  <a:pt x="983" y="9866"/>
                  <a:pt x="1035" y="9916"/>
                </a:cubicBezTo>
                <a:cubicBezTo>
                  <a:pt x="1119" y="9987"/>
                  <a:pt x="1175" y="10104"/>
                  <a:pt x="1168" y="10222"/>
                </a:cubicBezTo>
                <a:cubicBezTo>
                  <a:pt x="1168" y="10240"/>
                  <a:pt x="1171" y="10256"/>
                  <a:pt x="1169" y="10273"/>
                </a:cubicBezTo>
                <a:cubicBezTo>
                  <a:pt x="1167" y="10294"/>
                  <a:pt x="1166" y="10311"/>
                  <a:pt x="1166" y="10329"/>
                </a:cubicBezTo>
                <a:cubicBezTo>
                  <a:pt x="1167" y="10352"/>
                  <a:pt x="1169" y="10372"/>
                  <a:pt x="1171" y="10394"/>
                </a:cubicBezTo>
                <a:cubicBezTo>
                  <a:pt x="1180" y="10437"/>
                  <a:pt x="1199" y="10468"/>
                  <a:pt x="1229" y="10486"/>
                </a:cubicBezTo>
                <a:cubicBezTo>
                  <a:pt x="1293" y="10525"/>
                  <a:pt x="1296" y="10561"/>
                  <a:pt x="1251" y="10696"/>
                </a:cubicBezTo>
                <a:cubicBezTo>
                  <a:pt x="1205" y="10832"/>
                  <a:pt x="1210" y="10875"/>
                  <a:pt x="1280" y="10938"/>
                </a:cubicBezTo>
                <a:cubicBezTo>
                  <a:pt x="1326" y="10979"/>
                  <a:pt x="1351" y="11012"/>
                  <a:pt x="1334" y="11012"/>
                </a:cubicBezTo>
                <a:cubicBezTo>
                  <a:pt x="1327" y="11012"/>
                  <a:pt x="1326" y="11030"/>
                  <a:pt x="1329" y="11054"/>
                </a:cubicBezTo>
                <a:cubicBezTo>
                  <a:pt x="1338" y="11068"/>
                  <a:pt x="1352" y="11083"/>
                  <a:pt x="1371" y="11095"/>
                </a:cubicBezTo>
                <a:cubicBezTo>
                  <a:pt x="1419" y="11128"/>
                  <a:pt x="1422" y="11164"/>
                  <a:pt x="1378" y="11279"/>
                </a:cubicBezTo>
                <a:cubicBezTo>
                  <a:pt x="1379" y="11317"/>
                  <a:pt x="1373" y="11347"/>
                  <a:pt x="1356" y="11364"/>
                </a:cubicBezTo>
                <a:cubicBezTo>
                  <a:pt x="1342" y="11378"/>
                  <a:pt x="1334" y="11395"/>
                  <a:pt x="1325" y="11411"/>
                </a:cubicBezTo>
                <a:cubicBezTo>
                  <a:pt x="1324" y="11415"/>
                  <a:pt x="1323" y="11417"/>
                  <a:pt x="1322" y="11421"/>
                </a:cubicBezTo>
                <a:cubicBezTo>
                  <a:pt x="1314" y="11438"/>
                  <a:pt x="1311" y="11450"/>
                  <a:pt x="1305" y="11464"/>
                </a:cubicBezTo>
                <a:cubicBezTo>
                  <a:pt x="1293" y="11519"/>
                  <a:pt x="1301" y="11584"/>
                  <a:pt x="1331" y="11659"/>
                </a:cubicBezTo>
                <a:cubicBezTo>
                  <a:pt x="1346" y="11679"/>
                  <a:pt x="1360" y="11705"/>
                  <a:pt x="1367" y="11737"/>
                </a:cubicBezTo>
                <a:cubicBezTo>
                  <a:pt x="1368" y="11740"/>
                  <a:pt x="1367" y="11742"/>
                  <a:pt x="1369" y="11745"/>
                </a:cubicBezTo>
                <a:cubicBezTo>
                  <a:pt x="1465" y="11923"/>
                  <a:pt x="1447" y="12025"/>
                  <a:pt x="1322" y="12025"/>
                </a:cubicBezTo>
                <a:cubicBezTo>
                  <a:pt x="1278" y="12025"/>
                  <a:pt x="1220" y="12073"/>
                  <a:pt x="1193" y="12131"/>
                </a:cubicBezTo>
                <a:cubicBezTo>
                  <a:pt x="1177" y="12166"/>
                  <a:pt x="1143" y="12201"/>
                  <a:pt x="1106" y="12230"/>
                </a:cubicBezTo>
                <a:cubicBezTo>
                  <a:pt x="1145" y="12228"/>
                  <a:pt x="1168" y="12244"/>
                  <a:pt x="1168" y="12279"/>
                </a:cubicBezTo>
                <a:cubicBezTo>
                  <a:pt x="1168" y="12314"/>
                  <a:pt x="1198" y="12361"/>
                  <a:pt x="1236" y="12386"/>
                </a:cubicBezTo>
                <a:cubicBezTo>
                  <a:pt x="1323" y="12441"/>
                  <a:pt x="1511" y="12866"/>
                  <a:pt x="1472" y="12918"/>
                </a:cubicBezTo>
                <a:cubicBezTo>
                  <a:pt x="1456" y="12939"/>
                  <a:pt x="1468" y="12983"/>
                  <a:pt x="1501" y="13015"/>
                </a:cubicBezTo>
                <a:cubicBezTo>
                  <a:pt x="1547" y="13061"/>
                  <a:pt x="1537" y="13094"/>
                  <a:pt x="1454" y="13161"/>
                </a:cubicBezTo>
                <a:cubicBezTo>
                  <a:pt x="1395" y="13209"/>
                  <a:pt x="1347" y="13292"/>
                  <a:pt x="1347" y="13346"/>
                </a:cubicBezTo>
                <a:cubicBezTo>
                  <a:pt x="1347" y="13399"/>
                  <a:pt x="1319" y="13466"/>
                  <a:pt x="1285" y="13494"/>
                </a:cubicBezTo>
                <a:cubicBezTo>
                  <a:pt x="1237" y="13533"/>
                  <a:pt x="1238" y="13544"/>
                  <a:pt x="1287" y="13544"/>
                </a:cubicBezTo>
                <a:cubicBezTo>
                  <a:pt x="1413" y="13544"/>
                  <a:pt x="1537" y="13984"/>
                  <a:pt x="1439" y="14082"/>
                </a:cubicBezTo>
                <a:cubicBezTo>
                  <a:pt x="1403" y="14118"/>
                  <a:pt x="1404" y="14134"/>
                  <a:pt x="1443" y="14134"/>
                </a:cubicBezTo>
                <a:cubicBezTo>
                  <a:pt x="1569" y="14134"/>
                  <a:pt x="1610" y="14298"/>
                  <a:pt x="1552" y="14570"/>
                </a:cubicBezTo>
                <a:cubicBezTo>
                  <a:pt x="1521" y="14717"/>
                  <a:pt x="1491" y="14905"/>
                  <a:pt x="1485" y="14989"/>
                </a:cubicBezTo>
                <a:cubicBezTo>
                  <a:pt x="1479" y="15073"/>
                  <a:pt x="1460" y="15154"/>
                  <a:pt x="1441" y="15169"/>
                </a:cubicBezTo>
                <a:cubicBezTo>
                  <a:pt x="1429" y="15179"/>
                  <a:pt x="1348" y="15189"/>
                  <a:pt x="1251" y="15198"/>
                </a:cubicBezTo>
                <a:cubicBezTo>
                  <a:pt x="1264" y="15206"/>
                  <a:pt x="1277" y="15215"/>
                  <a:pt x="1293" y="15228"/>
                </a:cubicBezTo>
                <a:cubicBezTo>
                  <a:pt x="1422" y="15334"/>
                  <a:pt x="1425" y="15369"/>
                  <a:pt x="1309" y="15450"/>
                </a:cubicBezTo>
                <a:cubicBezTo>
                  <a:pt x="1225" y="15509"/>
                  <a:pt x="1152" y="15536"/>
                  <a:pt x="1091" y="15538"/>
                </a:cubicBezTo>
                <a:cubicBezTo>
                  <a:pt x="1152" y="15595"/>
                  <a:pt x="1200" y="15608"/>
                  <a:pt x="1278" y="15592"/>
                </a:cubicBezTo>
                <a:cubicBezTo>
                  <a:pt x="1421" y="15562"/>
                  <a:pt x="1499" y="15661"/>
                  <a:pt x="1405" y="15754"/>
                </a:cubicBezTo>
                <a:cubicBezTo>
                  <a:pt x="1359" y="15799"/>
                  <a:pt x="1368" y="15817"/>
                  <a:pt x="1452" y="15835"/>
                </a:cubicBezTo>
                <a:cubicBezTo>
                  <a:pt x="1545" y="15855"/>
                  <a:pt x="1558" y="15884"/>
                  <a:pt x="1545" y="16061"/>
                </a:cubicBezTo>
                <a:lnTo>
                  <a:pt x="1528" y="16264"/>
                </a:lnTo>
                <a:lnTo>
                  <a:pt x="1309" y="16277"/>
                </a:lnTo>
                <a:cubicBezTo>
                  <a:pt x="1053" y="16292"/>
                  <a:pt x="1064" y="16369"/>
                  <a:pt x="1322" y="16369"/>
                </a:cubicBezTo>
                <a:cubicBezTo>
                  <a:pt x="1513" y="16369"/>
                  <a:pt x="1556" y="16405"/>
                  <a:pt x="1581" y="16574"/>
                </a:cubicBezTo>
                <a:cubicBezTo>
                  <a:pt x="1590" y="16636"/>
                  <a:pt x="1642" y="16831"/>
                  <a:pt x="1697" y="17008"/>
                </a:cubicBezTo>
                <a:cubicBezTo>
                  <a:pt x="1760" y="17213"/>
                  <a:pt x="1778" y="17355"/>
                  <a:pt x="1749" y="17397"/>
                </a:cubicBezTo>
                <a:cubicBezTo>
                  <a:pt x="1720" y="17440"/>
                  <a:pt x="1732" y="17508"/>
                  <a:pt x="1780" y="17585"/>
                </a:cubicBezTo>
                <a:cubicBezTo>
                  <a:pt x="1839" y="17679"/>
                  <a:pt x="1846" y="17746"/>
                  <a:pt x="1806" y="17892"/>
                </a:cubicBezTo>
                <a:cubicBezTo>
                  <a:pt x="1755" y="18075"/>
                  <a:pt x="1784" y="18413"/>
                  <a:pt x="1865" y="18590"/>
                </a:cubicBezTo>
                <a:cubicBezTo>
                  <a:pt x="1897" y="18658"/>
                  <a:pt x="1872" y="18713"/>
                  <a:pt x="1759" y="18822"/>
                </a:cubicBezTo>
                <a:cubicBezTo>
                  <a:pt x="1737" y="18843"/>
                  <a:pt x="1721" y="18863"/>
                  <a:pt x="1702" y="18885"/>
                </a:cubicBezTo>
                <a:cubicBezTo>
                  <a:pt x="1736" y="18878"/>
                  <a:pt x="1777" y="18852"/>
                  <a:pt x="1813" y="18814"/>
                </a:cubicBezTo>
                <a:lnTo>
                  <a:pt x="1905" y="18715"/>
                </a:lnTo>
                <a:lnTo>
                  <a:pt x="1991" y="18882"/>
                </a:lnTo>
                <a:cubicBezTo>
                  <a:pt x="2070" y="19035"/>
                  <a:pt x="2071" y="19059"/>
                  <a:pt x="1996" y="19168"/>
                </a:cubicBezTo>
                <a:cubicBezTo>
                  <a:pt x="1951" y="19234"/>
                  <a:pt x="1914" y="19342"/>
                  <a:pt x="1914" y="19408"/>
                </a:cubicBezTo>
                <a:cubicBezTo>
                  <a:pt x="1914" y="19552"/>
                  <a:pt x="1838" y="19606"/>
                  <a:pt x="1771" y="19508"/>
                </a:cubicBezTo>
                <a:cubicBezTo>
                  <a:pt x="1741" y="19464"/>
                  <a:pt x="1711" y="19455"/>
                  <a:pt x="1690" y="19483"/>
                </a:cubicBezTo>
                <a:cubicBezTo>
                  <a:pt x="1651" y="19534"/>
                  <a:pt x="1465" y="19452"/>
                  <a:pt x="1291" y="19329"/>
                </a:cubicBezTo>
                <a:cubicBezTo>
                  <a:pt x="1326" y="19363"/>
                  <a:pt x="1374" y="19428"/>
                  <a:pt x="1421" y="19510"/>
                </a:cubicBezTo>
                <a:cubicBezTo>
                  <a:pt x="1552" y="19736"/>
                  <a:pt x="1555" y="19737"/>
                  <a:pt x="1719" y="19699"/>
                </a:cubicBezTo>
                <a:cubicBezTo>
                  <a:pt x="1924" y="19651"/>
                  <a:pt x="2050" y="19725"/>
                  <a:pt x="1891" y="19801"/>
                </a:cubicBezTo>
                <a:cubicBezTo>
                  <a:pt x="1835" y="19827"/>
                  <a:pt x="1712" y="19909"/>
                  <a:pt x="1619" y="19982"/>
                </a:cubicBezTo>
                <a:cubicBezTo>
                  <a:pt x="1466" y="20103"/>
                  <a:pt x="1452" y="20138"/>
                  <a:pt x="1452" y="20365"/>
                </a:cubicBezTo>
                <a:cubicBezTo>
                  <a:pt x="1452" y="20497"/>
                  <a:pt x="1441" y="20566"/>
                  <a:pt x="1409" y="20621"/>
                </a:cubicBezTo>
                <a:cubicBezTo>
                  <a:pt x="1414" y="20623"/>
                  <a:pt x="1421" y="20624"/>
                  <a:pt x="1425" y="20629"/>
                </a:cubicBezTo>
                <a:cubicBezTo>
                  <a:pt x="1445" y="20655"/>
                  <a:pt x="1436" y="20700"/>
                  <a:pt x="1407" y="20729"/>
                </a:cubicBezTo>
                <a:cubicBezTo>
                  <a:pt x="1363" y="20772"/>
                  <a:pt x="1357" y="21031"/>
                  <a:pt x="1400" y="21031"/>
                </a:cubicBezTo>
                <a:cubicBezTo>
                  <a:pt x="1406" y="21031"/>
                  <a:pt x="1419" y="21083"/>
                  <a:pt x="1429" y="21145"/>
                </a:cubicBezTo>
                <a:cubicBezTo>
                  <a:pt x="1439" y="21214"/>
                  <a:pt x="1490" y="21302"/>
                  <a:pt x="1555" y="21377"/>
                </a:cubicBezTo>
                <a:cubicBezTo>
                  <a:pt x="1585" y="21374"/>
                  <a:pt x="1626" y="21387"/>
                  <a:pt x="1682" y="21424"/>
                </a:cubicBezTo>
                <a:cubicBezTo>
                  <a:pt x="1810" y="21506"/>
                  <a:pt x="1619" y="21503"/>
                  <a:pt x="4619" y="21452"/>
                </a:cubicBezTo>
                <a:cubicBezTo>
                  <a:pt x="6237" y="21425"/>
                  <a:pt x="6628" y="21420"/>
                  <a:pt x="9900" y="21371"/>
                </a:cubicBezTo>
                <a:cubicBezTo>
                  <a:pt x="10793" y="21358"/>
                  <a:pt x="11941" y="21338"/>
                  <a:pt x="12451" y="21327"/>
                </a:cubicBezTo>
                <a:cubicBezTo>
                  <a:pt x="13348" y="21307"/>
                  <a:pt x="14562" y="21287"/>
                  <a:pt x="17705" y="21242"/>
                </a:cubicBezTo>
                <a:cubicBezTo>
                  <a:pt x="18527" y="21231"/>
                  <a:pt x="19680" y="21209"/>
                  <a:pt x="20268" y="21195"/>
                </a:cubicBezTo>
                <a:cubicBezTo>
                  <a:pt x="21305" y="21169"/>
                  <a:pt x="21340" y="21166"/>
                  <a:pt x="21363" y="21079"/>
                </a:cubicBezTo>
                <a:cubicBezTo>
                  <a:pt x="21380" y="21018"/>
                  <a:pt x="21400" y="20785"/>
                  <a:pt x="21418" y="20491"/>
                </a:cubicBezTo>
                <a:cubicBezTo>
                  <a:pt x="21409" y="20460"/>
                  <a:pt x="21410" y="20427"/>
                  <a:pt x="21421" y="20398"/>
                </a:cubicBezTo>
                <a:cubicBezTo>
                  <a:pt x="21423" y="20369"/>
                  <a:pt x="21423" y="20336"/>
                  <a:pt x="21425" y="20306"/>
                </a:cubicBezTo>
                <a:cubicBezTo>
                  <a:pt x="21425" y="20297"/>
                  <a:pt x="21426" y="20287"/>
                  <a:pt x="21427" y="20278"/>
                </a:cubicBezTo>
                <a:cubicBezTo>
                  <a:pt x="21440" y="20016"/>
                  <a:pt x="21451" y="19734"/>
                  <a:pt x="21456" y="19470"/>
                </a:cubicBezTo>
                <a:cubicBezTo>
                  <a:pt x="21459" y="19293"/>
                  <a:pt x="21469" y="19154"/>
                  <a:pt x="21481" y="19057"/>
                </a:cubicBezTo>
                <a:cubicBezTo>
                  <a:pt x="21469" y="18954"/>
                  <a:pt x="21451" y="18816"/>
                  <a:pt x="21447" y="18772"/>
                </a:cubicBezTo>
                <a:cubicBezTo>
                  <a:pt x="21383" y="18650"/>
                  <a:pt x="21356" y="18647"/>
                  <a:pt x="21211" y="18721"/>
                </a:cubicBezTo>
                <a:cubicBezTo>
                  <a:pt x="20989" y="18835"/>
                  <a:pt x="20945" y="18774"/>
                  <a:pt x="20966" y="18372"/>
                </a:cubicBezTo>
                <a:cubicBezTo>
                  <a:pt x="20984" y="18042"/>
                  <a:pt x="21142" y="17865"/>
                  <a:pt x="21352" y="17895"/>
                </a:cubicBezTo>
                <a:cubicBezTo>
                  <a:pt x="21297" y="17886"/>
                  <a:pt x="21218" y="17861"/>
                  <a:pt x="21137" y="17825"/>
                </a:cubicBezTo>
                <a:cubicBezTo>
                  <a:pt x="21068" y="17795"/>
                  <a:pt x="21021" y="17771"/>
                  <a:pt x="20988" y="17741"/>
                </a:cubicBezTo>
                <a:cubicBezTo>
                  <a:pt x="20921" y="17753"/>
                  <a:pt x="20895" y="17690"/>
                  <a:pt x="20923" y="17596"/>
                </a:cubicBezTo>
                <a:cubicBezTo>
                  <a:pt x="20914" y="17543"/>
                  <a:pt x="20909" y="17479"/>
                  <a:pt x="20907" y="17385"/>
                </a:cubicBezTo>
                <a:cubicBezTo>
                  <a:pt x="20897" y="17062"/>
                  <a:pt x="20855" y="16662"/>
                  <a:pt x="20761" y="16005"/>
                </a:cubicBezTo>
                <a:cubicBezTo>
                  <a:pt x="20739" y="15846"/>
                  <a:pt x="20706" y="15528"/>
                  <a:pt x="20689" y="15298"/>
                </a:cubicBezTo>
                <a:cubicBezTo>
                  <a:pt x="20672" y="15068"/>
                  <a:pt x="20654" y="14859"/>
                  <a:pt x="20647" y="14835"/>
                </a:cubicBezTo>
                <a:cubicBezTo>
                  <a:pt x="20641" y="14811"/>
                  <a:pt x="20659" y="14750"/>
                  <a:pt x="20689" y="14697"/>
                </a:cubicBezTo>
                <a:cubicBezTo>
                  <a:pt x="20719" y="14644"/>
                  <a:pt x="20707" y="14548"/>
                  <a:pt x="20664" y="14484"/>
                </a:cubicBezTo>
                <a:cubicBezTo>
                  <a:pt x="20607" y="14401"/>
                  <a:pt x="20608" y="14357"/>
                  <a:pt x="20664" y="14330"/>
                </a:cubicBezTo>
                <a:cubicBezTo>
                  <a:pt x="20716" y="14304"/>
                  <a:pt x="20701" y="14257"/>
                  <a:pt x="20624" y="14190"/>
                </a:cubicBezTo>
                <a:cubicBezTo>
                  <a:pt x="20616" y="14183"/>
                  <a:pt x="20612" y="14172"/>
                  <a:pt x="20606" y="14164"/>
                </a:cubicBezTo>
                <a:cubicBezTo>
                  <a:pt x="20536" y="14094"/>
                  <a:pt x="20507" y="14027"/>
                  <a:pt x="20528" y="13947"/>
                </a:cubicBezTo>
                <a:cubicBezTo>
                  <a:pt x="20517" y="13858"/>
                  <a:pt x="20513" y="13749"/>
                  <a:pt x="20517" y="13589"/>
                </a:cubicBezTo>
                <a:cubicBezTo>
                  <a:pt x="20518" y="13536"/>
                  <a:pt x="20525" y="13498"/>
                  <a:pt x="20528" y="13449"/>
                </a:cubicBezTo>
                <a:cubicBezTo>
                  <a:pt x="20521" y="13436"/>
                  <a:pt x="20511" y="13421"/>
                  <a:pt x="20511" y="13411"/>
                </a:cubicBezTo>
                <a:cubicBezTo>
                  <a:pt x="20511" y="13396"/>
                  <a:pt x="20521" y="13379"/>
                  <a:pt x="20535" y="13362"/>
                </a:cubicBezTo>
                <a:cubicBezTo>
                  <a:pt x="20549" y="13201"/>
                  <a:pt x="20570" y="13070"/>
                  <a:pt x="20595" y="13058"/>
                </a:cubicBezTo>
                <a:cubicBezTo>
                  <a:pt x="20632" y="13040"/>
                  <a:pt x="20629" y="12983"/>
                  <a:pt x="20589" y="12925"/>
                </a:cubicBezTo>
                <a:cubicBezTo>
                  <a:pt x="20481" y="12766"/>
                  <a:pt x="20544" y="12602"/>
                  <a:pt x="20720" y="12581"/>
                </a:cubicBezTo>
                <a:cubicBezTo>
                  <a:pt x="20878" y="12563"/>
                  <a:pt x="20878" y="12562"/>
                  <a:pt x="20689" y="12368"/>
                </a:cubicBezTo>
                <a:cubicBezTo>
                  <a:pt x="20531" y="12206"/>
                  <a:pt x="20505" y="12127"/>
                  <a:pt x="20529" y="11896"/>
                </a:cubicBezTo>
                <a:cubicBezTo>
                  <a:pt x="20536" y="11837"/>
                  <a:pt x="20556" y="11768"/>
                  <a:pt x="20580" y="11697"/>
                </a:cubicBezTo>
                <a:cubicBezTo>
                  <a:pt x="20557" y="11719"/>
                  <a:pt x="20530" y="11717"/>
                  <a:pt x="20488" y="11688"/>
                </a:cubicBezTo>
                <a:cubicBezTo>
                  <a:pt x="20412" y="11636"/>
                  <a:pt x="20383" y="10992"/>
                  <a:pt x="20408" y="9959"/>
                </a:cubicBezTo>
                <a:cubicBezTo>
                  <a:pt x="20412" y="9808"/>
                  <a:pt x="20401" y="9628"/>
                  <a:pt x="20384" y="9558"/>
                </a:cubicBezTo>
                <a:cubicBezTo>
                  <a:pt x="20368" y="9488"/>
                  <a:pt x="20323" y="9172"/>
                  <a:pt x="20285" y="8854"/>
                </a:cubicBezTo>
                <a:cubicBezTo>
                  <a:pt x="20246" y="8536"/>
                  <a:pt x="20194" y="8252"/>
                  <a:pt x="20170" y="8221"/>
                </a:cubicBezTo>
                <a:cubicBezTo>
                  <a:pt x="20147" y="8191"/>
                  <a:pt x="20127" y="7539"/>
                  <a:pt x="20123" y="6773"/>
                </a:cubicBezTo>
                <a:cubicBezTo>
                  <a:pt x="20118" y="5663"/>
                  <a:pt x="20099" y="5326"/>
                  <a:pt x="20034" y="5107"/>
                </a:cubicBezTo>
                <a:cubicBezTo>
                  <a:pt x="19939" y="4786"/>
                  <a:pt x="19905" y="4493"/>
                  <a:pt x="19868" y="3715"/>
                </a:cubicBezTo>
                <a:cubicBezTo>
                  <a:pt x="19853" y="3402"/>
                  <a:pt x="19816" y="2902"/>
                  <a:pt x="19786" y="2604"/>
                </a:cubicBezTo>
                <a:cubicBezTo>
                  <a:pt x="19733" y="2082"/>
                  <a:pt x="19736" y="2059"/>
                  <a:pt x="19839" y="1970"/>
                </a:cubicBezTo>
                <a:cubicBezTo>
                  <a:pt x="19938" y="1883"/>
                  <a:pt x="19939" y="1870"/>
                  <a:pt x="19862" y="1781"/>
                </a:cubicBezTo>
                <a:cubicBezTo>
                  <a:pt x="19785" y="1690"/>
                  <a:pt x="19789" y="1675"/>
                  <a:pt x="19931" y="1509"/>
                </a:cubicBezTo>
                <a:cubicBezTo>
                  <a:pt x="20044" y="1377"/>
                  <a:pt x="20079" y="1292"/>
                  <a:pt x="20071" y="1170"/>
                </a:cubicBezTo>
                <a:cubicBezTo>
                  <a:pt x="20064" y="1081"/>
                  <a:pt x="20079" y="955"/>
                  <a:pt x="20102" y="891"/>
                </a:cubicBezTo>
                <a:cubicBezTo>
                  <a:pt x="20131" y="805"/>
                  <a:pt x="20120" y="754"/>
                  <a:pt x="20062" y="706"/>
                </a:cubicBezTo>
                <a:cubicBezTo>
                  <a:pt x="20017" y="670"/>
                  <a:pt x="19977" y="606"/>
                  <a:pt x="19971" y="565"/>
                </a:cubicBezTo>
                <a:cubicBezTo>
                  <a:pt x="19965" y="523"/>
                  <a:pt x="19947" y="460"/>
                  <a:pt x="19931" y="425"/>
                </a:cubicBezTo>
                <a:cubicBezTo>
                  <a:pt x="19915" y="390"/>
                  <a:pt x="19888" y="294"/>
                  <a:pt x="19871" y="210"/>
                </a:cubicBezTo>
                <a:lnTo>
                  <a:pt x="19841" y="58"/>
                </a:lnTo>
                <a:lnTo>
                  <a:pt x="19347" y="51"/>
                </a:lnTo>
                <a:cubicBezTo>
                  <a:pt x="19075" y="47"/>
                  <a:pt x="18832" y="34"/>
                  <a:pt x="18809" y="23"/>
                </a:cubicBezTo>
                <a:cubicBezTo>
                  <a:pt x="18804" y="20"/>
                  <a:pt x="18802" y="7"/>
                  <a:pt x="18798" y="0"/>
                </a:cubicBezTo>
                <a:lnTo>
                  <a:pt x="18624" y="0"/>
                </a:lnTo>
                <a:close/>
                <a:moveTo>
                  <a:pt x="13064" y="19"/>
                </a:moveTo>
                <a:cubicBezTo>
                  <a:pt x="13058" y="19"/>
                  <a:pt x="13051" y="21"/>
                  <a:pt x="13044" y="24"/>
                </a:cubicBezTo>
                <a:cubicBezTo>
                  <a:pt x="13016" y="39"/>
                  <a:pt x="12991" y="69"/>
                  <a:pt x="12991" y="91"/>
                </a:cubicBezTo>
                <a:cubicBezTo>
                  <a:pt x="12991" y="113"/>
                  <a:pt x="13016" y="131"/>
                  <a:pt x="13044" y="131"/>
                </a:cubicBezTo>
                <a:cubicBezTo>
                  <a:pt x="13072" y="131"/>
                  <a:pt x="13095" y="100"/>
                  <a:pt x="13095" y="64"/>
                </a:cubicBezTo>
                <a:cubicBezTo>
                  <a:pt x="13095" y="37"/>
                  <a:pt x="13082" y="20"/>
                  <a:pt x="13064" y="19"/>
                </a:cubicBezTo>
                <a:close/>
                <a:moveTo>
                  <a:pt x="4596" y="215"/>
                </a:moveTo>
                <a:cubicBezTo>
                  <a:pt x="4566" y="215"/>
                  <a:pt x="4543" y="233"/>
                  <a:pt x="4543" y="256"/>
                </a:cubicBezTo>
                <a:cubicBezTo>
                  <a:pt x="4543" y="280"/>
                  <a:pt x="4552" y="299"/>
                  <a:pt x="4565" y="299"/>
                </a:cubicBezTo>
                <a:cubicBezTo>
                  <a:pt x="4577" y="299"/>
                  <a:pt x="4602" y="280"/>
                  <a:pt x="4619" y="256"/>
                </a:cubicBezTo>
                <a:cubicBezTo>
                  <a:pt x="4637" y="233"/>
                  <a:pt x="4626" y="215"/>
                  <a:pt x="4596" y="215"/>
                </a:cubicBezTo>
                <a:close/>
                <a:moveTo>
                  <a:pt x="3921" y="492"/>
                </a:moveTo>
                <a:cubicBezTo>
                  <a:pt x="3911" y="491"/>
                  <a:pt x="3899" y="495"/>
                  <a:pt x="3889" y="498"/>
                </a:cubicBezTo>
                <a:cubicBezTo>
                  <a:pt x="3826" y="518"/>
                  <a:pt x="3826" y="528"/>
                  <a:pt x="3881" y="557"/>
                </a:cubicBezTo>
                <a:cubicBezTo>
                  <a:pt x="3984" y="610"/>
                  <a:pt x="4028" y="601"/>
                  <a:pt x="3996" y="533"/>
                </a:cubicBezTo>
                <a:cubicBezTo>
                  <a:pt x="3984" y="508"/>
                  <a:pt x="3953" y="492"/>
                  <a:pt x="3921" y="492"/>
                </a:cubicBezTo>
                <a:close/>
                <a:moveTo>
                  <a:pt x="4681" y="595"/>
                </a:moveTo>
                <a:cubicBezTo>
                  <a:pt x="4644" y="595"/>
                  <a:pt x="4651" y="612"/>
                  <a:pt x="4697" y="636"/>
                </a:cubicBezTo>
                <a:cubicBezTo>
                  <a:pt x="4699" y="637"/>
                  <a:pt x="4699" y="637"/>
                  <a:pt x="4701" y="638"/>
                </a:cubicBezTo>
                <a:cubicBezTo>
                  <a:pt x="4711" y="627"/>
                  <a:pt x="4718" y="617"/>
                  <a:pt x="4732" y="606"/>
                </a:cubicBezTo>
                <a:cubicBezTo>
                  <a:pt x="4715" y="599"/>
                  <a:pt x="4697" y="595"/>
                  <a:pt x="4681" y="595"/>
                </a:cubicBezTo>
                <a:close/>
                <a:moveTo>
                  <a:pt x="4427" y="598"/>
                </a:moveTo>
                <a:cubicBezTo>
                  <a:pt x="4321" y="596"/>
                  <a:pt x="4233" y="613"/>
                  <a:pt x="4233" y="636"/>
                </a:cubicBezTo>
                <a:cubicBezTo>
                  <a:pt x="4233" y="685"/>
                  <a:pt x="4306" y="685"/>
                  <a:pt x="4491" y="636"/>
                </a:cubicBezTo>
                <a:cubicBezTo>
                  <a:pt x="4606" y="606"/>
                  <a:pt x="4600" y="602"/>
                  <a:pt x="4427" y="598"/>
                </a:cubicBezTo>
                <a:close/>
                <a:moveTo>
                  <a:pt x="1536" y="943"/>
                </a:moveTo>
                <a:cubicBezTo>
                  <a:pt x="1529" y="941"/>
                  <a:pt x="1510" y="951"/>
                  <a:pt x="1478" y="973"/>
                </a:cubicBezTo>
                <a:cubicBezTo>
                  <a:pt x="1434" y="1003"/>
                  <a:pt x="1400" y="1033"/>
                  <a:pt x="1400" y="1042"/>
                </a:cubicBezTo>
                <a:cubicBezTo>
                  <a:pt x="1400" y="1089"/>
                  <a:pt x="1497" y="1048"/>
                  <a:pt x="1525" y="989"/>
                </a:cubicBezTo>
                <a:cubicBezTo>
                  <a:pt x="1538" y="960"/>
                  <a:pt x="1542" y="945"/>
                  <a:pt x="1536" y="943"/>
                </a:cubicBezTo>
                <a:close/>
                <a:moveTo>
                  <a:pt x="787" y="1100"/>
                </a:moveTo>
                <a:cubicBezTo>
                  <a:pt x="784" y="1100"/>
                  <a:pt x="781" y="1103"/>
                  <a:pt x="778" y="1104"/>
                </a:cubicBezTo>
                <a:cubicBezTo>
                  <a:pt x="791" y="1113"/>
                  <a:pt x="803" y="1122"/>
                  <a:pt x="812" y="1131"/>
                </a:cubicBezTo>
                <a:cubicBezTo>
                  <a:pt x="819" y="1114"/>
                  <a:pt x="810" y="1100"/>
                  <a:pt x="787" y="1100"/>
                </a:cubicBezTo>
                <a:close/>
                <a:moveTo>
                  <a:pt x="4" y="4187"/>
                </a:moveTo>
                <a:cubicBezTo>
                  <a:pt x="2" y="4187"/>
                  <a:pt x="2" y="4189"/>
                  <a:pt x="0" y="4189"/>
                </a:cubicBezTo>
                <a:lnTo>
                  <a:pt x="0" y="4322"/>
                </a:lnTo>
                <a:cubicBezTo>
                  <a:pt x="18" y="4322"/>
                  <a:pt x="29" y="4325"/>
                  <a:pt x="58" y="4319"/>
                </a:cubicBezTo>
                <a:cubicBezTo>
                  <a:pt x="315" y="4269"/>
                  <a:pt x="323" y="4204"/>
                  <a:pt x="74" y="4189"/>
                </a:cubicBezTo>
                <a:cubicBezTo>
                  <a:pt x="45" y="4187"/>
                  <a:pt x="23" y="4186"/>
                  <a:pt x="4" y="4187"/>
                </a:cubicBezTo>
                <a:close/>
                <a:moveTo>
                  <a:pt x="20783" y="5093"/>
                </a:moveTo>
                <a:cubicBezTo>
                  <a:pt x="20719" y="5168"/>
                  <a:pt x="20667" y="5232"/>
                  <a:pt x="20667" y="5244"/>
                </a:cubicBezTo>
                <a:cubicBezTo>
                  <a:pt x="20667" y="5293"/>
                  <a:pt x="20788" y="5282"/>
                  <a:pt x="20952" y="5225"/>
                </a:cubicBezTo>
                <a:cubicBezTo>
                  <a:pt x="20892" y="5184"/>
                  <a:pt x="20831" y="5137"/>
                  <a:pt x="20783" y="5093"/>
                </a:cubicBezTo>
                <a:close/>
                <a:moveTo>
                  <a:pt x="0" y="5529"/>
                </a:moveTo>
                <a:lnTo>
                  <a:pt x="0" y="5621"/>
                </a:lnTo>
                <a:cubicBezTo>
                  <a:pt x="43" y="5583"/>
                  <a:pt x="55" y="5557"/>
                  <a:pt x="9" y="5532"/>
                </a:cubicBezTo>
                <a:cubicBezTo>
                  <a:pt x="6" y="5530"/>
                  <a:pt x="3" y="5530"/>
                  <a:pt x="0" y="5529"/>
                </a:cubicBezTo>
                <a:close/>
                <a:moveTo>
                  <a:pt x="859" y="5867"/>
                </a:moveTo>
                <a:cubicBezTo>
                  <a:pt x="832" y="5867"/>
                  <a:pt x="842" y="6140"/>
                  <a:pt x="870" y="6177"/>
                </a:cubicBezTo>
                <a:cubicBezTo>
                  <a:pt x="887" y="6199"/>
                  <a:pt x="930" y="6183"/>
                  <a:pt x="966" y="6142"/>
                </a:cubicBezTo>
                <a:cubicBezTo>
                  <a:pt x="1022" y="6080"/>
                  <a:pt x="1020" y="6051"/>
                  <a:pt x="954" y="5967"/>
                </a:cubicBezTo>
                <a:cubicBezTo>
                  <a:pt x="909" y="5912"/>
                  <a:pt x="866" y="5867"/>
                  <a:pt x="859" y="5867"/>
                </a:cubicBezTo>
                <a:close/>
                <a:moveTo>
                  <a:pt x="326" y="6129"/>
                </a:moveTo>
                <a:cubicBezTo>
                  <a:pt x="289" y="6119"/>
                  <a:pt x="266" y="6136"/>
                  <a:pt x="274" y="6168"/>
                </a:cubicBezTo>
                <a:cubicBezTo>
                  <a:pt x="303" y="6284"/>
                  <a:pt x="172" y="6404"/>
                  <a:pt x="31" y="6392"/>
                </a:cubicBezTo>
                <a:lnTo>
                  <a:pt x="0" y="6389"/>
                </a:lnTo>
                <a:lnTo>
                  <a:pt x="0" y="6470"/>
                </a:lnTo>
                <a:lnTo>
                  <a:pt x="16" y="6484"/>
                </a:lnTo>
                <a:cubicBezTo>
                  <a:pt x="130" y="6583"/>
                  <a:pt x="132" y="6594"/>
                  <a:pt x="47" y="6644"/>
                </a:cubicBezTo>
                <a:cubicBezTo>
                  <a:pt x="21" y="6660"/>
                  <a:pt x="17" y="6670"/>
                  <a:pt x="0" y="6684"/>
                </a:cubicBezTo>
                <a:lnTo>
                  <a:pt x="0" y="6719"/>
                </a:lnTo>
                <a:cubicBezTo>
                  <a:pt x="26" y="6722"/>
                  <a:pt x="57" y="6725"/>
                  <a:pt x="125" y="6713"/>
                </a:cubicBezTo>
                <a:cubicBezTo>
                  <a:pt x="237" y="6694"/>
                  <a:pt x="286" y="6661"/>
                  <a:pt x="277" y="6617"/>
                </a:cubicBezTo>
                <a:cubicBezTo>
                  <a:pt x="270" y="6581"/>
                  <a:pt x="300" y="6529"/>
                  <a:pt x="343" y="6500"/>
                </a:cubicBezTo>
                <a:cubicBezTo>
                  <a:pt x="386" y="6471"/>
                  <a:pt x="421" y="6460"/>
                  <a:pt x="421" y="6478"/>
                </a:cubicBezTo>
                <a:cubicBezTo>
                  <a:pt x="421" y="6495"/>
                  <a:pt x="453" y="6487"/>
                  <a:pt x="493" y="6460"/>
                </a:cubicBezTo>
                <a:cubicBezTo>
                  <a:pt x="582" y="6400"/>
                  <a:pt x="651" y="6470"/>
                  <a:pt x="604" y="6571"/>
                </a:cubicBezTo>
                <a:cubicBezTo>
                  <a:pt x="579" y="6624"/>
                  <a:pt x="589" y="6628"/>
                  <a:pt x="644" y="6590"/>
                </a:cubicBezTo>
                <a:cubicBezTo>
                  <a:pt x="682" y="6564"/>
                  <a:pt x="716" y="6474"/>
                  <a:pt x="720" y="6390"/>
                </a:cubicBezTo>
                <a:cubicBezTo>
                  <a:pt x="726" y="6263"/>
                  <a:pt x="716" y="6247"/>
                  <a:pt x="654" y="6288"/>
                </a:cubicBezTo>
                <a:cubicBezTo>
                  <a:pt x="550" y="6359"/>
                  <a:pt x="395" y="6323"/>
                  <a:pt x="395" y="6228"/>
                </a:cubicBezTo>
                <a:cubicBezTo>
                  <a:pt x="395" y="6184"/>
                  <a:pt x="364" y="6140"/>
                  <a:pt x="326" y="6129"/>
                </a:cubicBezTo>
                <a:close/>
                <a:moveTo>
                  <a:pt x="21575" y="6878"/>
                </a:moveTo>
                <a:cubicBezTo>
                  <a:pt x="21564" y="6880"/>
                  <a:pt x="21548" y="6886"/>
                  <a:pt x="21527" y="6892"/>
                </a:cubicBezTo>
                <a:cubicBezTo>
                  <a:pt x="21475" y="6908"/>
                  <a:pt x="21395" y="6921"/>
                  <a:pt x="21351" y="6921"/>
                </a:cubicBezTo>
                <a:cubicBezTo>
                  <a:pt x="21281" y="6921"/>
                  <a:pt x="21283" y="6933"/>
                  <a:pt x="21363" y="7005"/>
                </a:cubicBezTo>
                <a:cubicBezTo>
                  <a:pt x="21415" y="7052"/>
                  <a:pt x="21467" y="7082"/>
                  <a:pt x="21479" y="7072"/>
                </a:cubicBezTo>
                <a:cubicBezTo>
                  <a:pt x="21491" y="7062"/>
                  <a:pt x="21492" y="7047"/>
                  <a:pt x="21483" y="7037"/>
                </a:cubicBezTo>
                <a:cubicBezTo>
                  <a:pt x="21474" y="7027"/>
                  <a:pt x="21500" y="6983"/>
                  <a:pt x="21543" y="6940"/>
                </a:cubicBezTo>
                <a:cubicBezTo>
                  <a:pt x="21582" y="6900"/>
                  <a:pt x="21600" y="6882"/>
                  <a:pt x="21592" y="6878"/>
                </a:cubicBezTo>
                <a:cubicBezTo>
                  <a:pt x="21589" y="6877"/>
                  <a:pt x="21584" y="6876"/>
                  <a:pt x="21575" y="6878"/>
                </a:cubicBezTo>
                <a:close/>
                <a:moveTo>
                  <a:pt x="21198" y="7148"/>
                </a:moveTo>
                <a:cubicBezTo>
                  <a:pt x="21189" y="7152"/>
                  <a:pt x="21182" y="7160"/>
                  <a:pt x="21182" y="7172"/>
                </a:cubicBezTo>
                <a:cubicBezTo>
                  <a:pt x="21182" y="7197"/>
                  <a:pt x="21206" y="7217"/>
                  <a:pt x="21235" y="7217"/>
                </a:cubicBezTo>
                <a:cubicBezTo>
                  <a:pt x="21263" y="7217"/>
                  <a:pt x="21285" y="7208"/>
                  <a:pt x="21285" y="7198"/>
                </a:cubicBezTo>
                <a:cubicBezTo>
                  <a:pt x="21285" y="7187"/>
                  <a:pt x="21263" y="7167"/>
                  <a:pt x="21235" y="7153"/>
                </a:cubicBezTo>
                <a:cubicBezTo>
                  <a:pt x="21220" y="7146"/>
                  <a:pt x="21208" y="7145"/>
                  <a:pt x="21198" y="7148"/>
                </a:cubicBezTo>
                <a:close/>
                <a:moveTo>
                  <a:pt x="20477" y="7531"/>
                </a:moveTo>
                <a:cubicBezTo>
                  <a:pt x="20468" y="7531"/>
                  <a:pt x="20460" y="7533"/>
                  <a:pt x="20453" y="7536"/>
                </a:cubicBezTo>
                <a:cubicBezTo>
                  <a:pt x="20425" y="7551"/>
                  <a:pt x="20429" y="7586"/>
                  <a:pt x="20464" y="7620"/>
                </a:cubicBezTo>
                <a:cubicBezTo>
                  <a:pt x="20497" y="7653"/>
                  <a:pt x="20546" y="7669"/>
                  <a:pt x="20573" y="7655"/>
                </a:cubicBezTo>
                <a:cubicBezTo>
                  <a:pt x="20601" y="7641"/>
                  <a:pt x="20598" y="7606"/>
                  <a:pt x="20562" y="7571"/>
                </a:cubicBezTo>
                <a:cubicBezTo>
                  <a:pt x="20537" y="7547"/>
                  <a:pt x="20503" y="7532"/>
                  <a:pt x="20477" y="7531"/>
                </a:cubicBezTo>
                <a:close/>
                <a:moveTo>
                  <a:pt x="359" y="7897"/>
                </a:moveTo>
                <a:cubicBezTo>
                  <a:pt x="286" y="7891"/>
                  <a:pt x="227" y="7900"/>
                  <a:pt x="181" y="7926"/>
                </a:cubicBezTo>
                <a:cubicBezTo>
                  <a:pt x="169" y="7935"/>
                  <a:pt x="159" y="7945"/>
                  <a:pt x="160" y="7954"/>
                </a:cubicBezTo>
                <a:cubicBezTo>
                  <a:pt x="161" y="7972"/>
                  <a:pt x="137" y="7985"/>
                  <a:pt x="105" y="7991"/>
                </a:cubicBezTo>
                <a:cubicBezTo>
                  <a:pt x="212" y="8068"/>
                  <a:pt x="370" y="8044"/>
                  <a:pt x="370" y="7949"/>
                </a:cubicBezTo>
                <a:cubicBezTo>
                  <a:pt x="370" y="7930"/>
                  <a:pt x="383" y="7913"/>
                  <a:pt x="402" y="7897"/>
                </a:cubicBezTo>
                <a:cubicBezTo>
                  <a:pt x="388" y="7897"/>
                  <a:pt x="373" y="7898"/>
                  <a:pt x="359" y="7897"/>
                </a:cubicBezTo>
                <a:close/>
                <a:moveTo>
                  <a:pt x="21394" y="8387"/>
                </a:moveTo>
                <a:cubicBezTo>
                  <a:pt x="21340" y="8387"/>
                  <a:pt x="21285" y="8414"/>
                  <a:pt x="21271" y="8447"/>
                </a:cubicBezTo>
                <a:cubicBezTo>
                  <a:pt x="21257" y="8480"/>
                  <a:pt x="21312" y="8506"/>
                  <a:pt x="21394" y="8506"/>
                </a:cubicBezTo>
                <a:cubicBezTo>
                  <a:pt x="21476" y="8506"/>
                  <a:pt x="21531" y="8480"/>
                  <a:pt x="21517" y="8447"/>
                </a:cubicBezTo>
                <a:cubicBezTo>
                  <a:pt x="21503" y="8414"/>
                  <a:pt x="21448" y="8387"/>
                  <a:pt x="21394" y="8387"/>
                </a:cubicBezTo>
                <a:close/>
                <a:moveTo>
                  <a:pt x="442" y="8415"/>
                </a:moveTo>
                <a:cubicBezTo>
                  <a:pt x="432" y="8415"/>
                  <a:pt x="433" y="8421"/>
                  <a:pt x="444" y="8436"/>
                </a:cubicBezTo>
                <a:cubicBezTo>
                  <a:pt x="450" y="8444"/>
                  <a:pt x="449" y="8454"/>
                  <a:pt x="444" y="8463"/>
                </a:cubicBezTo>
                <a:cubicBezTo>
                  <a:pt x="453" y="8460"/>
                  <a:pt x="463" y="8458"/>
                  <a:pt x="471" y="8455"/>
                </a:cubicBezTo>
                <a:cubicBezTo>
                  <a:pt x="485" y="8450"/>
                  <a:pt x="500" y="8448"/>
                  <a:pt x="515" y="8444"/>
                </a:cubicBezTo>
                <a:cubicBezTo>
                  <a:pt x="511" y="8442"/>
                  <a:pt x="509" y="8441"/>
                  <a:pt x="506" y="8439"/>
                </a:cubicBezTo>
                <a:cubicBezTo>
                  <a:pt x="475" y="8423"/>
                  <a:pt x="453" y="8416"/>
                  <a:pt x="442" y="8415"/>
                </a:cubicBezTo>
                <a:close/>
                <a:moveTo>
                  <a:pt x="7" y="8910"/>
                </a:moveTo>
                <a:cubicBezTo>
                  <a:pt x="5" y="8912"/>
                  <a:pt x="3" y="8913"/>
                  <a:pt x="0" y="8914"/>
                </a:cubicBezTo>
                <a:lnTo>
                  <a:pt x="0" y="8919"/>
                </a:lnTo>
                <a:cubicBezTo>
                  <a:pt x="2" y="8916"/>
                  <a:pt x="6" y="8912"/>
                  <a:pt x="7" y="8910"/>
                </a:cubicBezTo>
                <a:close/>
                <a:moveTo>
                  <a:pt x="20604" y="8921"/>
                </a:moveTo>
                <a:cubicBezTo>
                  <a:pt x="20591" y="8910"/>
                  <a:pt x="20551" y="8931"/>
                  <a:pt x="20515" y="8967"/>
                </a:cubicBezTo>
                <a:cubicBezTo>
                  <a:pt x="20474" y="9007"/>
                  <a:pt x="20470" y="9030"/>
                  <a:pt x="20504" y="9030"/>
                </a:cubicBezTo>
                <a:cubicBezTo>
                  <a:pt x="20566" y="9030"/>
                  <a:pt x="20639" y="8950"/>
                  <a:pt x="20604" y="8921"/>
                </a:cubicBezTo>
                <a:close/>
                <a:moveTo>
                  <a:pt x="21097" y="10056"/>
                </a:moveTo>
                <a:cubicBezTo>
                  <a:pt x="21085" y="10060"/>
                  <a:pt x="21081" y="10083"/>
                  <a:pt x="21081" y="10127"/>
                </a:cubicBezTo>
                <a:cubicBezTo>
                  <a:pt x="21081" y="10206"/>
                  <a:pt x="21094" y="10217"/>
                  <a:pt x="21142" y="10178"/>
                </a:cubicBezTo>
                <a:cubicBezTo>
                  <a:pt x="21190" y="10139"/>
                  <a:pt x="21190" y="10116"/>
                  <a:pt x="21142" y="10076"/>
                </a:cubicBezTo>
                <a:cubicBezTo>
                  <a:pt x="21130" y="10066"/>
                  <a:pt x="21119" y="10060"/>
                  <a:pt x="21111" y="10057"/>
                </a:cubicBezTo>
                <a:cubicBezTo>
                  <a:pt x="21105" y="10055"/>
                  <a:pt x="21101" y="10054"/>
                  <a:pt x="21097" y="10056"/>
                </a:cubicBezTo>
                <a:close/>
                <a:moveTo>
                  <a:pt x="760" y="10289"/>
                </a:moveTo>
                <a:cubicBezTo>
                  <a:pt x="736" y="10291"/>
                  <a:pt x="711" y="10295"/>
                  <a:pt x="687" y="10302"/>
                </a:cubicBezTo>
                <a:cubicBezTo>
                  <a:pt x="651" y="10313"/>
                  <a:pt x="630" y="10328"/>
                  <a:pt x="616" y="10343"/>
                </a:cubicBezTo>
                <a:cubicBezTo>
                  <a:pt x="632" y="10370"/>
                  <a:pt x="650" y="10394"/>
                  <a:pt x="678" y="10416"/>
                </a:cubicBezTo>
                <a:cubicBezTo>
                  <a:pt x="688" y="10418"/>
                  <a:pt x="695" y="10423"/>
                  <a:pt x="707" y="10423"/>
                </a:cubicBezTo>
                <a:cubicBezTo>
                  <a:pt x="748" y="10423"/>
                  <a:pt x="809" y="10461"/>
                  <a:pt x="845" y="10507"/>
                </a:cubicBezTo>
                <a:cubicBezTo>
                  <a:pt x="922" y="10608"/>
                  <a:pt x="966" y="10613"/>
                  <a:pt x="1006" y="10528"/>
                </a:cubicBezTo>
                <a:cubicBezTo>
                  <a:pt x="1014" y="10511"/>
                  <a:pt x="1018" y="10495"/>
                  <a:pt x="1019" y="10478"/>
                </a:cubicBezTo>
                <a:cubicBezTo>
                  <a:pt x="1019" y="10472"/>
                  <a:pt x="1017" y="10465"/>
                  <a:pt x="1017" y="10459"/>
                </a:cubicBezTo>
                <a:cubicBezTo>
                  <a:pt x="1016" y="10449"/>
                  <a:pt x="1017" y="10438"/>
                  <a:pt x="1013" y="10427"/>
                </a:cubicBezTo>
                <a:cubicBezTo>
                  <a:pt x="1012" y="10422"/>
                  <a:pt x="1009" y="10416"/>
                  <a:pt x="1006" y="10410"/>
                </a:cubicBezTo>
                <a:cubicBezTo>
                  <a:pt x="1002" y="10401"/>
                  <a:pt x="996" y="10393"/>
                  <a:pt x="990" y="10385"/>
                </a:cubicBezTo>
                <a:cubicBezTo>
                  <a:pt x="985" y="10378"/>
                  <a:pt x="981" y="10373"/>
                  <a:pt x="975" y="10367"/>
                </a:cubicBezTo>
                <a:cubicBezTo>
                  <a:pt x="969" y="10360"/>
                  <a:pt x="962" y="10353"/>
                  <a:pt x="954" y="10346"/>
                </a:cubicBezTo>
                <a:cubicBezTo>
                  <a:pt x="948" y="10342"/>
                  <a:pt x="942" y="10338"/>
                  <a:pt x="935" y="10334"/>
                </a:cubicBezTo>
                <a:cubicBezTo>
                  <a:pt x="926" y="10327"/>
                  <a:pt x="915" y="10321"/>
                  <a:pt x="905" y="10316"/>
                </a:cubicBezTo>
                <a:cubicBezTo>
                  <a:pt x="897" y="10313"/>
                  <a:pt x="889" y="10310"/>
                  <a:pt x="881" y="10307"/>
                </a:cubicBezTo>
                <a:cubicBezTo>
                  <a:pt x="870" y="10303"/>
                  <a:pt x="860" y="10300"/>
                  <a:pt x="848" y="10297"/>
                </a:cubicBezTo>
                <a:cubicBezTo>
                  <a:pt x="840" y="10295"/>
                  <a:pt x="831" y="10294"/>
                  <a:pt x="823" y="10292"/>
                </a:cubicBezTo>
                <a:cubicBezTo>
                  <a:pt x="802" y="10289"/>
                  <a:pt x="782" y="10288"/>
                  <a:pt x="760" y="10289"/>
                </a:cubicBezTo>
                <a:close/>
                <a:moveTo>
                  <a:pt x="20988" y="10453"/>
                </a:moveTo>
                <a:cubicBezTo>
                  <a:pt x="20864" y="10459"/>
                  <a:pt x="20842" y="10503"/>
                  <a:pt x="20836" y="10633"/>
                </a:cubicBezTo>
                <a:cubicBezTo>
                  <a:pt x="20831" y="10725"/>
                  <a:pt x="20851" y="10811"/>
                  <a:pt x="20877" y="10825"/>
                </a:cubicBezTo>
                <a:cubicBezTo>
                  <a:pt x="20967" y="10870"/>
                  <a:pt x="20928" y="11009"/>
                  <a:pt x="20810" y="11060"/>
                </a:cubicBezTo>
                <a:cubicBezTo>
                  <a:pt x="20747" y="11088"/>
                  <a:pt x="20683" y="11103"/>
                  <a:pt x="20669" y="11093"/>
                </a:cubicBezTo>
                <a:cubicBezTo>
                  <a:pt x="20621" y="11059"/>
                  <a:pt x="20550" y="11300"/>
                  <a:pt x="20586" y="11376"/>
                </a:cubicBezTo>
                <a:cubicBezTo>
                  <a:pt x="20620" y="11449"/>
                  <a:pt x="20630" y="11448"/>
                  <a:pt x="20720" y="11351"/>
                </a:cubicBezTo>
                <a:cubicBezTo>
                  <a:pt x="20757" y="11310"/>
                  <a:pt x="20785" y="11288"/>
                  <a:pt x="20810" y="11279"/>
                </a:cubicBezTo>
                <a:cubicBezTo>
                  <a:pt x="20863" y="11198"/>
                  <a:pt x="20902" y="11127"/>
                  <a:pt x="20894" y="11108"/>
                </a:cubicBezTo>
                <a:cubicBezTo>
                  <a:pt x="20882" y="11081"/>
                  <a:pt x="20912" y="11022"/>
                  <a:pt x="20959" y="10977"/>
                </a:cubicBezTo>
                <a:cubicBezTo>
                  <a:pt x="21024" y="10916"/>
                  <a:pt x="21023" y="10878"/>
                  <a:pt x="20955" y="10814"/>
                </a:cubicBezTo>
                <a:cubicBezTo>
                  <a:pt x="20884" y="10746"/>
                  <a:pt x="20900" y="10674"/>
                  <a:pt x="21037" y="10459"/>
                </a:cubicBezTo>
                <a:cubicBezTo>
                  <a:pt x="21038" y="10458"/>
                  <a:pt x="21040" y="10456"/>
                  <a:pt x="21041" y="10454"/>
                </a:cubicBezTo>
                <a:cubicBezTo>
                  <a:pt x="21025" y="10454"/>
                  <a:pt x="21002" y="10452"/>
                  <a:pt x="20988" y="10453"/>
                </a:cubicBezTo>
                <a:close/>
                <a:moveTo>
                  <a:pt x="912" y="10784"/>
                </a:moveTo>
                <a:cubicBezTo>
                  <a:pt x="888" y="10783"/>
                  <a:pt x="847" y="10795"/>
                  <a:pt x="803" y="10822"/>
                </a:cubicBezTo>
                <a:cubicBezTo>
                  <a:pt x="781" y="10835"/>
                  <a:pt x="768" y="10846"/>
                  <a:pt x="758" y="10857"/>
                </a:cubicBezTo>
                <a:cubicBezTo>
                  <a:pt x="756" y="10860"/>
                  <a:pt x="755" y="10864"/>
                  <a:pt x="754" y="10868"/>
                </a:cubicBezTo>
                <a:cubicBezTo>
                  <a:pt x="758" y="10875"/>
                  <a:pt x="764" y="10880"/>
                  <a:pt x="770" y="10882"/>
                </a:cubicBezTo>
                <a:cubicBezTo>
                  <a:pt x="780" y="10881"/>
                  <a:pt x="788" y="10878"/>
                  <a:pt x="798" y="10876"/>
                </a:cubicBezTo>
                <a:cubicBezTo>
                  <a:pt x="825" y="10866"/>
                  <a:pt x="859" y="10849"/>
                  <a:pt x="885" y="10823"/>
                </a:cubicBezTo>
                <a:cubicBezTo>
                  <a:pt x="900" y="10808"/>
                  <a:pt x="908" y="10794"/>
                  <a:pt x="912" y="10784"/>
                </a:cubicBezTo>
                <a:close/>
                <a:moveTo>
                  <a:pt x="816" y="12418"/>
                </a:moveTo>
                <a:cubicBezTo>
                  <a:pt x="812" y="12421"/>
                  <a:pt x="809" y="12424"/>
                  <a:pt x="805" y="12427"/>
                </a:cubicBezTo>
                <a:cubicBezTo>
                  <a:pt x="805" y="12428"/>
                  <a:pt x="804" y="12428"/>
                  <a:pt x="803" y="12429"/>
                </a:cubicBezTo>
                <a:cubicBezTo>
                  <a:pt x="791" y="12443"/>
                  <a:pt x="777" y="12456"/>
                  <a:pt x="761" y="12465"/>
                </a:cubicBezTo>
                <a:cubicBezTo>
                  <a:pt x="771" y="12468"/>
                  <a:pt x="780" y="12468"/>
                  <a:pt x="790" y="12473"/>
                </a:cubicBezTo>
                <a:cubicBezTo>
                  <a:pt x="830" y="12493"/>
                  <a:pt x="840" y="12481"/>
                  <a:pt x="819" y="12437"/>
                </a:cubicBezTo>
                <a:cubicBezTo>
                  <a:pt x="817" y="12431"/>
                  <a:pt x="817" y="12423"/>
                  <a:pt x="816" y="12418"/>
                </a:cubicBezTo>
                <a:close/>
                <a:moveTo>
                  <a:pt x="671" y="12549"/>
                </a:moveTo>
                <a:cubicBezTo>
                  <a:pt x="660" y="12559"/>
                  <a:pt x="651" y="12569"/>
                  <a:pt x="640" y="12580"/>
                </a:cubicBezTo>
                <a:cubicBezTo>
                  <a:pt x="626" y="12595"/>
                  <a:pt x="616" y="12608"/>
                  <a:pt x="604" y="12623"/>
                </a:cubicBezTo>
                <a:cubicBezTo>
                  <a:pt x="588" y="12648"/>
                  <a:pt x="573" y="12669"/>
                  <a:pt x="558" y="12689"/>
                </a:cubicBezTo>
                <a:cubicBezTo>
                  <a:pt x="555" y="12698"/>
                  <a:pt x="554" y="12706"/>
                  <a:pt x="549" y="12715"/>
                </a:cubicBezTo>
                <a:cubicBezTo>
                  <a:pt x="498" y="12816"/>
                  <a:pt x="459" y="12849"/>
                  <a:pt x="404" y="12842"/>
                </a:cubicBezTo>
                <a:cubicBezTo>
                  <a:pt x="405" y="12845"/>
                  <a:pt x="407" y="12848"/>
                  <a:pt x="408" y="12851"/>
                </a:cubicBezTo>
                <a:cubicBezTo>
                  <a:pt x="429" y="12882"/>
                  <a:pt x="463" y="13026"/>
                  <a:pt x="493" y="13176"/>
                </a:cubicBezTo>
                <a:cubicBezTo>
                  <a:pt x="500" y="13184"/>
                  <a:pt x="507" y="13192"/>
                  <a:pt x="513" y="13203"/>
                </a:cubicBezTo>
                <a:cubicBezTo>
                  <a:pt x="510" y="13173"/>
                  <a:pt x="507" y="13142"/>
                  <a:pt x="504" y="13122"/>
                </a:cubicBezTo>
                <a:cubicBezTo>
                  <a:pt x="488" y="13002"/>
                  <a:pt x="576" y="12906"/>
                  <a:pt x="676" y="12933"/>
                </a:cubicBezTo>
                <a:cubicBezTo>
                  <a:pt x="758" y="12954"/>
                  <a:pt x="771" y="12936"/>
                  <a:pt x="760" y="12816"/>
                </a:cubicBezTo>
                <a:cubicBezTo>
                  <a:pt x="752" y="12740"/>
                  <a:pt x="718" y="12636"/>
                  <a:pt x="685" y="12586"/>
                </a:cubicBezTo>
                <a:cubicBezTo>
                  <a:pt x="676" y="12572"/>
                  <a:pt x="675" y="12562"/>
                  <a:pt x="671" y="12549"/>
                </a:cubicBezTo>
                <a:close/>
                <a:moveTo>
                  <a:pt x="558" y="13327"/>
                </a:moveTo>
                <a:cubicBezTo>
                  <a:pt x="570" y="13371"/>
                  <a:pt x="581" y="13420"/>
                  <a:pt x="591" y="13481"/>
                </a:cubicBezTo>
                <a:cubicBezTo>
                  <a:pt x="596" y="13511"/>
                  <a:pt x="610" y="13548"/>
                  <a:pt x="618" y="13586"/>
                </a:cubicBezTo>
                <a:cubicBezTo>
                  <a:pt x="626" y="13564"/>
                  <a:pt x="635" y="13543"/>
                  <a:pt x="649" y="13521"/>
                </a:cubicBezTo>
                <a:cubicBezTo>
                  <a:pt x="721" y="13406"/>
                  <a:pt x="721" y="13395"/>
                  <a:pt x="625" y="13366"/>
                </a:cubicBezTo>
                <a:cubicBezTo>
                  <a:pt x="600" y="13359"/>
                  <a:pt x="577" y="13344"/>
                  <a:pt x="558" y="13327"/>
                </a:cubicBezTo>
                <a:close/>
                <a:moveTo>
                  <a:pt x="901" y="13859"/>
                </a:moveTo>
                <a:cubicBezTo>
                  <a:pt x="878" y="13864"/>
                  <a:pt x="885" y="13893"/>
                  <a:pt x="935" y="13943"/>
                </a:cubicBezTo>
                <a:cubicBezTo>
                  <a:pt x="971" y="13979"/>
                  <a:pt x="1038" y="14008"/>
                  <a:pt x="1084" y="14007"/>
                </a:cubicBezTo>
                <a:cubicBezTo>
                  <a:pt x="1149" y="14006"/>
                  <a:pt x="1140" y="13986"/>
                  <a:pt x="1044" y="13921"/>
                </a:cubicBezTo>
                <a:cubicBezTo>
                  <a:pt x="976" y="13875"/>
                  <a:pt x="924" y="13854"/>
                  <a:pt x="901" y="13859"/>
                </a:cubicBezTo>
                <a:close/>
                <a:moveTo>
                  <a:pt x="1229" y="14487"/>
                </a:moveTo>
                <a:cubicBezTo>
                  <a:pt x="1220" y="14484"/>
                  <a:pt x="1207" y="14486"/>
                  <a:pt x="1193" y="14493"/>
                </a:cubicBezTo>
                <a:cubicBezTo>
                  <a:pt x="1165" y="14508"/>
                  <a:pt x="1142" y="14539"/>
                  <a:pt x="1142" y="14562"/>
                </a:cubicBezTo>
                <a:cubicBezTo>
                  <a:pt x="1142" y="14585"/>
                  <a:pt x="1165" y="14592"/>
                  <a:pt x="1193" y="14578"/>
                </a:cubicBezTo>
                <a:cubicBezTo>
                  <a:pt x="1221" y="14563"/>
                  <a:pt x="1245" y="14532"/>
                  <a:pt x="1245" y="14509"/>
                </a:cubicBezTo>
                <a:cubicBezTo>
                  <a:pt x="1245" y="14498"/>
                  <a:pt x="1238" y="14490"/>
                  <a:pt x="1229" y="14487"/>
                </a:cubicBezTo>
                <a:close/>
                <a:moveTo>
                  <a:pt x="136" y="15091"/>
                </a:moveTo>
                <a:cubicBezTo>
                  <a:pt x="86" y="15093"/>
                  <a:pt x="42" y="15096"/>
                  <a:pt x="0" y="15101"/>
                </a:cubicBezTo>
                <a:lnTo>
                  <a:pt x="0" y="15156"/>
                </a:lnTo>
                <a:cubicBezTo>
                  <a:pt x="13" y="15157"/>
                  <a:pt x="30" y="15153"/>
                  <a:pt x="42" y="15155"/>
                </a:cubicBezTo>
                <a:cubicBezTo>
                  <a:pt x="57" y="15138"/>
                  <a:pt x="84" y="15115"/>
                  <a:pt x="123" y="15094"/>
                </a:cubicBezTo>
                <a:cubicBezTo>
                  <a:pt x="127" y="15092"/>
                  <a:pt x="132" y="15093"/>
                  <a:pt x="136" y="15091"/>
                </a:cubicBezTo>
                <a:close/>
                <a:moveTo>
                  <a:pt x="21354" y="17895"/>
                </a:moveTo>
                <a:cubicBezTo>
                  <a:pt x="21364" y="17896"/>
                  <a:pt x="21374" y="17902"/>
                  <a:pt x="21383" y="17904"/>
                </a:cubicBezTo>
                <a:cubicBezTo>
                  <a:pt x="21379" y="17902"/>
                  <a:pt x="21376" y="17899"/>
                  <a:pt x="21372" y="17896"/>
                </a:cubicBezTo>
                <a:cubicBezTo>
                  <a:pt x="21365" y="17896"/>
                  <a:pt x="21363" y="17896"/>
                  <a:pt x="21354" y="17895"/>
                </a:cubicBezTo>
                <a:close/>
                <a:moveTo>
                  <a:pt x="21418" y="17914"/>
                </a:moveTo>
                <a:cubicBezTo>
                  <a:pt x="21428" y="17918"/>
                  <a:pt x="21438" y="17919"/>
                  <a:pt x="21449" y="17924"/>
                </a:cubicBezTo>
                <a:cubicBezTo>
                  <a:pt x="21448" y="17920"/>
                  <a:pt x="21449" y="17917"/>
                  <a:pt x="21449" y="17914"/>
                </a:cubicBezTo>
                <a:cubicBezTo>
                  <a:pt x="21439" y="17916"/>
                  <a:pt x="21428" y="17915"/>
                  <a:pt x="21418" y="17914"/>
                </a:cubicBezTo>
                <a:close/>
                <a:moveTo>
                  <a:pt x="778" y="18817"/>
                </a:moveTo>
                <a:cubicBezTo>
                  <a:pt x="711" y="18825"/>
                  <a:pt x="652" y="18860"/>
                  <a:pt x="533" y="18933"/>
                </a:cubicBezTo>
                <a:cubicBezTo>
                  <a:pt x="507" y="18949"/>
                  <a:pt x="483" y="18960"/>
                  <a:pt x="457" y="18974"/>
                </a:cubicBezTo>
                <a:cubicBezTo>
                  <a:pt x="486" y="18981"/>
                  <a:pt x="517" y="18992"/>
                  <a:pt x="560" y="19015"/>
                </a:cubicBezTo>
                <a:cubicBezTo>
                  <a:pt x="591" y="19032"/>
                  <a:pt x="613" y="19045"/>
                  <a:pt x="629" y="19055"/>
                </a:cubicBezTo>
                <a:cubicBezTo>
                  <a:pt x="652" y="19038"/>
                  <a:pt x="675" y="19020"/>
                  <a:pt x="698" y="18998"/>
                </a:cubicBezTo>
                <a:lnTo>
                  <a:pt x="818" y="18885"/>
                </a:lnTo>
                <a:lnTo>
                  <a:pt x="939" y="18947"/>
                </a:lnTo>
                <a:cubicBezTo>
                  <a:pt x="917" y="18897"/>
                  <a:pt x="908" y="18856"/>
                  <a:pt x="926" y="18831"/>
                </a:cubicBezTo>
                <a:cubicBezTo>
                  <a:pt x="900" y="18826"/>
                  <a:pt x="870" y="18819"/>
                  <a:pt x="848" y="18817"/>
                </a:cubicBezTo>
                <a:cubicBezTo>
                  <a:pt x="822" y="18814"/>
                  <a:pt x="800" y="18814"/>
                  <a:pt x="778" y="18817"/>
                </a:cubicBezTo>
                <a:close/>
                <a:moveTo>
                  <a:pt x="1244" y="18939"/>
                </a:moveTo>
                <a:cubicBezTo>
                  <a:pt x="1263" y="18950"/>
                  <a:pt x="1282" y="18960"/>
                  <a:pt x="1300" y="18971"/>
                </a:cubicBezTo>
                <a:cubicBezTo>
                  <a:pt x="1280" y="18961"/>
                  <a:pt x="1262" y="18952"/>
                  <a:pt x="1244" y="18939"/>
                </a:cubicBezTo>
                <a:close/>
                <a:moveTo>
                  <a:pt x="63" y="19035"/>
                </a:moveTo>
                <a:lnTo>
                  <a:pt x="114" y="19074"/>
                </a:lnTo>
                <a:lnTo>
                  <a:pt x="152" y="19058"/>
                </a:lnTo>
                <a:cubicBezTo>
                  <a:pt x="121" y="19053"/>
                  <a:pt x="93" y="19045"/>
                  <a:pt x="63" y="19035"/>
                </a:cubicBezTo>
                <a:close/>
                <a:moveTo>
                  <a:pt x="1168" y="19228"/>
                </a:moveTo>
                <a:cubicBezTo>
                  <a:pt x="1180" y="19278"/>
                  <a:pt x="1213" y="19319"/>
                  <a:pt x="1247" y="19302"/>
                </a:cubicBezTo>
                <a:cubicBezTo>
                  <a:pt x="1248" y="19301"/>
                  <a:pt x="1250" y="19303"/>
                  <a:pt x="1251" y="19303"/>
                </a:cubicBezTo>
                <a:cubicBezTo>
                  <a:pt x="1221" y="19280"/>
                  <a:pt x="1195" y="19253"/>
                  <a:pt x="1168" y="19228"/>
                </a:cubicBezTo>
                <a:close/>
                <a:moveTo>
                  <a:pt x="1193" y="21136"/>
                </a:moveTo>
                <a:cubicBezTo>
                  <a:pt x="1165" y="21136"/>
                  <a:pt x="1142" y="21156"/>
                  <a:pt x="1142" y="21179"/>
                </a:cubicBezTo>
                <a:cubicBezTo>
                  <a:pt x="1142" y="21202"/>
                  <a:pt x="1165" y="21220"/>
                  <a:pt x="1193" y="21220"/>
                </a:cubicBezTo>
                <a:cubicBezTo>
                  <a:pt x="1221" y="21220"/>
                  <a:pt x="1245" y="21202"/>
                  <a:pt x="1245" y="21179"/>
                </a:cubicBezTo>
                <a:cubicBezTo>
                  <a:pt x="1245" y="21156"/>
                  <a:pt x="1221" y="21136"/>
                  <a:pt x="1193" y="21136"/>
                </a:cubicBezTo>
                <a:close/>
                <a:moveTo>
                  <a:pt x="15647" y="21419"/>
                </a:moveTo>
                <a:cubicBezTo>
                  <a:pt x="15623" y="21419"/>
                  <a:pt x="15606" y="21420"/>
                  <a:pt x="15582" y="21420"/>
                </a:cubicBezTo>
                <a:cubicBezTo>
                  <a:pt x="15638" y="21462"/>
                  <a:pt x="15656" y="21463"/>
                  <a:pt x="15647" y="21419"/>
                </a:cubicBezTo>
                <a:close/>
                <a:moveTo>
                  <a:pt x="781" y="21514"/>
                </a:moveTo>
                <a:cubicBezTo>
                  <a:pt x="775" y="21542"/>
                  <a:pt x="768" y="21578"/>
                  <a:pt x="761" y="21600"/>
                </a:cubicBezTo>
                <a:cubicBezTo>
                  <a:pt x="788" y="21572"/>
                  <a:pt x="803" y="21549"/>
                  <a:pt x="792" y="21540"/>
                </a:cubicBezTo>
                <a:cubicBezTo>
                  <a:pt x="789" y="21537"/>
                  <a:pt x="785" y="21521"/>
                  <a:pt x="781" y="21514"/>
                </a:cubicBezTo>
                <a:close/>
              </a:path>
            </a:pathLst>
          </a:custGeom>
          <a:ln w="12700">
            <a:miter lim="400000"/>
          </a:ln>
          <a:effectLst>
            <a:outerShdw sx="100000" sy="100000" kx="0" ky="0" algn="b" rotWithShape="0" blurRad="63500" dist="76200" dir="5400000">
              <a:srgbClr val="000000"/>
            </a:outerShdw>
          </a:effectLst>
        </p:spPr>
      </p:pic>
      <p:sp>
        <p:nvSpPr>
          <p:cNvPr id="254" name="Shape 254"/>
          <p:cNvSpPr/>
          <p:nvPr/>
        </p:nvSpPr>
        <p:spPr>
          <a:xfrm>
            <a:off x="628619" y="138853"/>
            <a:ext cx="11747562" cy="650749"/>
          </a:xfrm>
          <a:prstGeom prst="rect">
            <a:avLst/>
          </a:prstGeom>
          <a:solidFill>
            <a:srgbClr val="4A452A">
              <a:alpha val="36078"/>
            </a:srgb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i="1" sz="3400">
                <a:ln w="15652">
                  <a:solidFill>
                    <a:srgbClr val="FFFFFF"/>
                  </a:solidFill>
                </a:ln>
                <a:solidFill>
                  <a:srgbClr val="FFFFFF"/>
                </a:solidFill>
                <a:effectLst>
                  <a:outerShdw sx="100000" sy="100000" kx="0" ky="0" algn="b" rotWithShape="0" blurRad="50800" dist="38100" dir="2700000">
                    <a:srgbClr val="000000">
                      <a:alpha val="40000"/>
                    </a:srgbClr>
                  </a:outerShdw>
                </a:effectLst>
                <a:latin typeface="Book Antiqua"/>
                <a:ea typeface="Book Antiqua"/>
                <a:cs typeface="Book Antiqua"/>
                <a:sym typeface="Book Antiqua"/>
              </a:defRPr>
            </a:lvl1pPr>
          </a:lstStyle>
          <a:p>
            <a:pPr/>
            <a:r>
              <a:t>Introduction To The Second Epistle To The Church At Corinth</a:t>
            </a:r>
          </a:p>
        </p:txBody>
      </p:sp>
      <p:sp>
        <p:nvSpPr>
          <p:cNvPr id="255" name="Shape 255"/>
          <p:cNvSpPr/>
          <p:nvPr/>
        </p:nvSpPr>
        <p:spPr>
          <a:xfrm>
            <a:off x="5313295" y="2760726"/>
            <a:ext cx="7234305" cy="66705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1400"/>
              </a:spcBef>
              <a:buClr>
                <a:srgbClr val="E46C0A"/>
              </a:buClr>
              <a:buSzPct val="100000"/>
              <a:buFont typeface="Wingdings 2"/>
              <a:buChar char="✦"/>
              <a:defRPr sz="36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New problems hat had developed: Jewish Christians causing turmoil.</a:t>
            </a:r>
          </a:p>
          <a:p>
            <a:pPr marL="485775" indent="-485775" algn="l" defTabSz="1300480">
              <a:spcBef>
                <a:spcPts val="1400"/>
              </a:spcBef>
              <a:buClr>
                <a:srgbClr val="E46C0A"/>
              </a:buClr>
              <a:buSzPct val="100000"/>
              <a:buFont typeface="Wingdings 2"/>
              <a:buChar char="✦"/>
              <a:defRPr sz="36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They claimed to be apostles &amp; had letters of recommendation — 2 Cor 3:1; 11:5,13.</a:t>
            </a:r>
          </a:p>
          <a:p>
            <a:pPr marL="485775" indent="-485775" algn="l" defTabSz="1300480">
              <a:spcBef>
                <a:spcPts val="1400"/>
              </a:spcBef>
              <a:buClr>
                <a:srgbClr val="E46C0A"/>
              </a:buClr>
              <a:buSzPct val="100000"/>
              <a:buFont typeface="Wingdings 2"/>
              <a:buChar char="✦"/>
              <a:defRPr sz="36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They had pretended great piety &amp; evidently won a sympathetic following — 2 Cor. 11:20-23</a:t>
            </a:r>
          </a:p>
          <a:p>
            <a:pPr marL="485775" indent="-485775" algn="l" defTabSz="1300480">
              <a:spcBef>
                <a:spcPts val="1400"/>
              </a:spcBef>
              <a:buClr>
                <a:srgbClr val="E46C0A"/>
              </a:buClr>
              <a:buSzPct val="100000"/>
              <a:buFont typeface="Wingdings 2"/>
              <a:buChar char="✦"/>
              <a:defRPr sz="36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They sought to undermine Paul’s authority. 2 Cor. 10:1-12</a:t>
            </a:r>
          </a:p>
        </p:txBody>
      </p:sp>
      <p:pic>
        <p:nvPicPr>
          <p:cNvPr id="256" name=""/>
          <p:cNvPicPr>
            <a:picLocks noChangeAspect="0"/>
          </p:cNvPicPr>
          <p:nvPr/>
        </p:nvPicPr>
        <p:blipFill>
          <a:blip r:embed="rId3">
            <a:extLst/>
          </a:blip>
          <a:stretch>
            <a:fillRect/>
          </a:stretch>
        </p:blipFill>
        <p:spPr>
          <a:xfrm>
            <a:off x="718431" y="876452"/>
            <a:ext cx="11567938" cy="1712892"/>
          </a:xfrm>
          <a:prstGeom prst="rect">
            <a:avLst/>
          </a:prstGeom>
          <a:effectLst>
            <a:outerShdw sx="100000" sy="100000" kx="0" ky="0" algn="b" rotWithShape="0" blurRad="241300" dist="160172" dir="281274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5">
                                            <p:txEl>
                                              <p:pRg st="1" end="1"/>
                                            </p:txEl>
                                          </p:spTgt>
                                        </p:tgtEl>
                                        <p:attrNameLst>
                                          <p:attrName>style.visibility</p:attrName>
                                        </p:attrNameLst>
                                      </p:cBhvr>
                                      <p:to>
                                        <p:strVal val="visible"/>
                                      </p:to>
                                    </p:set>
                                    <p:animEffect filter="wipe(left)" transition="in">
                                      <p:cBhvr>
                                        <p:cTn id="7" dur="500"/>
                                        <p:tgtEl>
                                          <p:spTgt spid="25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5">
                                            <p:txEl>
                                              <p:pRg st="2" end="2"/>
                                            </p:txEl>
                                          </p:spTgt>
                                        </p:tgtEl>
                                        <p:attrNameLst>
                                          <p:attrName>style.visibility</p:attrName>
                                        </p:attrNameLst>
                                      </p:cBhvr>
                                      <p:to>
                                        <p:strVal val="visible"/>
                                      </p:to>
                                    </p:set>
                                    <p:animEffect filter="wipe(left)" transition="in">
                                      <p:cBhvr>
                                        <p:cTn id="12" dur="500"/>
                                        <p:tgtEl>
                                          <p:spTgt spid="25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55">
                                            <p:txEl>
                                              <p:pRg st="3" end="3"/>
                                            </p:txEl>
                                          </p:spTgt>
                                        </p:tgtEl>
                                        <p:attrNameLst>
                                          <p:attrName>style.visibility</p:attrName>
                                        </p:attrNameLst>
                                      </p:cBhvr>
                                      <p:to>
                                        <p:strVal val="visible"/>
                                      </p:to>
                                    </p:set>
                                    <p:animEffect filter="wipe(left)" transition="in">
                                      <p:cBhvr>
                                        <p:cTn id="17" dur="500"/>
                                        <p:tgtEl>
                                          <p:spTgt spid="25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5"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8" name="pasted-image.tiff"/>
          <p:cNvPicPr>
            <a:picLocks noChangeAspect="0"/>
          </p:cNvPicPr>
          <p:nvPr/>
        </p:nvPicPr>
        <p:blipFill>
          <a:blip r:embed="rId2">
            <a:extLst/>
          </a:blip>
          <a:srcRect l="4666" t="6931" r="40758" b="4167"/>
          <a:stretch>
            <a:fillRect/>
          </a:stretch>
        </p:blipFill>
        <p:spPr>
          <a:xfrm>
            <a:off x="64955" y="2676194"/>
            <a:ext cx="4727215" cy="5393136"/>
          </a:xfrm>
          <a:custGeom>
            <a:avLst/>
            <a:gdLst/>
            <a:ahLst/>
            <a:cxnLst>
              <a:cxn ang="0">
                <a:pos x="wd2" y="hd2"/>
              </a:cxn>
              <a:cxn ang="5400000">
                <a:pos x="wd2" y="hd2"/>
              </a:cxn>
              <a:cxn ang="10800000">
                <a:pos x="wd2" y="hd2"/>
              </a:cxn>
              <a:cxn ang="16200000">
                <a:pos x="wd2" y="hd2"/>
              </a:cxn>
            </a:cxnLst>
            <a:rect l="0" t="0" r="r" b="b"/>
            <a:pathLst>
              <a:path w="21594" h="21600" fill="norm" stroke="1" extrusionOk="0">
                <a:moveTo>
                  <a:pt x="18624" y="0"/>
                </a:moveTo>
                <a:cubicBezTo>
                  <a:pt x="18616" y="13"/>
                  <a:pt x="18604" y="24"/>
                  <a:pt x="18571" y="39"/>
                </a:cubicBezTo>
                <a:cubicBezTo>
                  <a:pt x="18466" y="85"/>
                  <a:pt x="17913" y="74"/>
                  <a:pt x="17761" y="23"/>
                </a:cubicBezTo>
                <a:cubicBezTo>
                  <a:pt x="17694" y="0"/>
                  <a:pt x="17674" y="4"/>
                  <a:pt x="17698" y="35"/>
                </a:cubicBezTo>
                <a:cubicBezTo>
                  <a:pt x="17758" y="115"/>
                  <a:pt x="17646" y="133"/>
                  <a:pt x="17041" y="147"/>
                </a:cubicBezTo>
                <a:cubicBezTo>
                  <a:pt x="16719" y="154"/>
                  <a:pt x="16436" y="172"/>
                  <a:pt x="16410" y="185"/>
                </a:cubicBezTo>
                <a:cubicBezTo>
                  <a:pt x="16361" y="210"/>
                  <a:pt x="15328" y="264"/>
                  <a:pt x="14661" y="277"/>
                </a:cubicBezTo>
                <a:cubicBezTo>
                  <a:pt x="14432" y="281"/>
                  <a:pt x="14223" y="295"/>
                  <a:pt x="14197" y="309"/>
                </a:cubicBezTo>
                <a:cubicBezTo>
                  <a:pt x="14171" y="322"/>
                  <a:pt x="13871" y="346"/>
                  <a:pt x="13532" y="361"/>
                </a:cubicBezTo>
                <a:cubicBezTo>
                  <a:pt x="12716" y="399"/>
                  <a:pt x="12576" y="409"/>
                  <a:pt x="12375" y="439"/>
                </a:cubicBezTo>
                <a:cubicBezTo>
                  <a:pt x="12146" y="485"/>
                  <a:pt x="11633" y="497"/>
                  <a:pt x="11545" y="438"/>
                </a:cubicBezTo>
                <a:cubicBezTo>
                  <a:pt x="11500" y="408"/>
                  <a:pt x="11438" y="383"/>
                  <a:pt x="11409" y="383"/>
                </a:cubicBezTo>
                <a:cubicBezTo>
                  <a:pt x="11379" y="383"/>
                  <a:pt x="11320" y="342"/>
                  <a:pt x="11278" y="290"/>
                </a:cubicBezTo>
                <a:cubicBezTo>
                  <a:pt x="11209" y="205"/>
                  <a:pt x="11162" y="197"/>
                  <a:pt x="10747" y="201"/>
                </a:cubicBezTo>
                <a:cubicBezTo>
                  <a:pt x="10623" y="222"/>
                  <a:pt x="10385" y="247"/>
                  <a:pt x="9989" y="280"/>
                </a:cubicBezTo>
                <a:cubicBezTo>
                  <a:pt x="9939" y="284"/>
                  <a:pt x="9854" y="320"/>
                  <a:pt x="9801" y="360"/>
                </a:cubicBezTo>
                <a:cubicBezTo>
                  <a:pt x="9737" y="407"/>
                  <a:pt x="9692" y="416"/>
                  <a:pt x="9670" y="387"/>
                </a:cubicBezTo>
                <a:cubicBezTo>
                  <a:pt x="9627" y="330"/>
                  <a:pt x="9432" y="329"/>
                  <a:pt x="9251" y="385"/>
                </a:cubicBezTo>
                <a:cubicBezTo>
                  <a:pt x="9123" y="425"/>
                  <a:pt x="9120" y="433"/>
                  <a:pt x="9202" y="482"/>
                </a:cubicBezTo>
                <a:cubicBezTo>
                  <a:pt x="9284" y="531"/>
                  <a:pt x="9283" y="540"/>
                  <a:pt x="9210" y="590"/>
                </a:cubicBezTo>
                <a:cubicBezTo>
                  <a:pt x="9165" y="620"/>
                  <a:pt x="9094" y="635"/>
                  <a:pt x="9052" y="622"/>
                </a:cubicBezTo>
                <a:cubicBezTo>
                  <a:pt x="9010" y="609"/>
                  <a:pt x="8965" y="612"/>
                  <a:pt x="8952" y="630"/>
                </a:cubicBezTo>
                <a:cubicBezTo>
                  <a:pt x="8939" y="647"/>
                  <a:pt x="8792" y="660"/>
                  <a:pt x="8628" y="658"/>
                </a:cubicBezTo>
                <a:cubicBezTo>
                  <a:pt x="8302" y="656"/>
                  <a:pt x="8316" y="670"/>
                  <a:pt x="8300" y="331"/>
                </a:cubicBezTo>
                <a:cubicBezTo>
                  <a:pt x="8294" y="209"/>
                  <a:pt x="8215" y="206"/>
                  <a:pt x="7997" y="318"/>
                </a:cubicBezTo>
                <a:cubicBezTo>
                  <a:pt x="7757" y="442"/>
                  <a:pt x="7745" y="474"/>
                  <a:pt x="7904" y="563"/>
                </a:cubicBezTo>
                <a:cubicBezTo>
                  <a:pt x="7996" y="614"/>
                  <a:pt x="8004" y="632"/>
                  <a:pt x="7942" y="649"/>
                </a:cubicBezTo>
                <a:cubicBezTo>
                  <a:pt x="7900" y="660"/>
                  <a:pt x="7818" y="685"/>
                  <a:pt x="7761" y="703"/>
                </a:cubicBezTo>
                <a:cubicBezTo>
                  <a:pt x="7704" y="721"/>
                  <a:pt x="7566" y="741"/>
                  <a:pt x="7453" y="744"/>
                </a:cubicBezTo>
                <a:cubicBezTo>
                  <a:pt x="7340" y="748"/>
                  <a:pt x="6924" y="783"/>
                  <a:pt x="6530" y="824"/>
                </a:cubicBezTo>
                <a:cubicBezTo>
                  <a:pt x="6136" y="864"/>
                  <a:pt x="5731" y="886"/>
                  <a:pt x="5629" y="871"/>
                </a:cubicBezTo>
                <a:cubicBezTo>
                  <a:pt x="5556" y="861"/>
                  <a:pt x="5479" y="853"/>
                  <a:pt x="5410" y="846"/>
                </a:cubicBezTo>
                <a:cubicBezTo>
                  <a:pt x="5406" y="849"/>
                  <a:pt x="5405" y="851"/>
                  <a:pt x="5401" y="854"/>
                </a:cubicBezTo>
                <a:cubicBezTo>
                  <a:pt x="5276" y="935"/>
                  <a:pt x="4697" y="979"/>
                  <a:pt x="4550" y="929"/>
                </a:cubicBezTo>
                <a:cubicBezTo>
                  <a:pt x="4507" y="940"/>
                  <a:pt x="4473" y="944"/>
                  <a:pt x="4462" y="929"/>
                </a:cubicBezTo>
                <a:cubicBezTo>
                  <a:pt x="4441" y="901"/>
                  <a:pt x="4405" y="902"/>
                  <a:pt x="4356" y="935"/>
                </a:cubicBezTo>
                <a:cubicBezTo>
                  <a:pt x="4316" y="963"/>
                  <a:pt x="4268" y="975"/>
                  <a:pt x="4251" y="960"/>
                </a:cubicBezTo>
                <a:cubicBezTo>
                  <a:pt x="4234" y="946"/>
                  <a:pt x="4181" y="952"/>
                  <a:pt x="4135" y="972"/>
                </a:cubicBezTo>
                <a:cubicBezTo>
                  <a:pt x="4089" y="992"/>
                  <a:pt x="3798" y="1019"/>
                  <a:pt x="3486" y="1034"/>
                </a:cubicBezTo>
                <a:cubicBezTo>
                  <a:pt x="2597" y="1075"/>
                  <a:pt x="2270" y="1097"/>
                  <a:pt x="2217" y="1124"/>
                </a:cubicBezTo>
                <a:cubicBezTo>
                  <a:pt x="2190" y="1138"/>
                  <a:pt x="2110" y="1119"/>
                  <a:pt x="2040" y="1081"/>
                </a:cubicBezTo>
                <a:cubicBezTo>
                  <a:pt x="1912" y="1013"/>
                  <a:pt x="1730" y="1041"/>
                  <a:pt x="1768" y="1124"/>
                </a:cubicBezTo>
                <a:cubicBezTo>
                  <a:pt x="1786" y="1165"/>
                  <a:pt x="900" y="1236"/>
                  <a:pt x="823" y="1200"/>
                </a:cubicBezTo>
                <a:cubicBezTo>
                  <a:pt x="786" y="1236"/>
                  <a:pt x="672" y="1261"/>
                  <a:pt x="473" y="1285"/>
                </a:cubicBezTo>
                <a:cubicBezTo>
                  <a:pt x="292" y="1306"/>
                  <a:pt x="123" y="1349"/>
                  <a:pt x="100" y="1379"/>
                </a:cubicBezTo>
                <a:cubicBezTo>
                  <a:pt x="89" y="1392"/>
                  <a:pt x="61" y="1402"/>
                  <a:pt x="25" y="1410"/>
                </a:cubicBezTo>
                <a:cubicBezTo>
                  <a:pt x="28" y="1414"/>
                  <a:pt x="33" y="1416"/>
                  <a:pt x="34" y="1420"/>
                </a:cubicBezTo>
                <a:cubicBezTo>
                  <a:pt x="267" y="1472"/>
                  <a:pt x="326" y="1510"/>
                  <a:pt x="330" y="1612"/>
                </a:cubicBezTo>
                <a:cubicBezTo>
                  <a:pt x="333" y="1688"/>
                  <a:pt x="316" y="1776"/>
                  <a:pt x="294" y="1808"/>
                </a:cubicBezTo>
                <a:cubicBezTo>
                  <a:pt x="271" y="1839"/>
                  <a:pt x="250" y="1892"/>
                  <a:pt x="248" y="1924"/>
                </a:cubicBezTo>
                <a:cubicBezTo>
                  <a:pt x="246" y="1966"/>
                  <a:pt x="205" y="1977"/>
                  <a:pt x="56" y="1957"/>
                </a:cubicBezTo>
                <a:cubicBezTo>
                  <a:pt x="107" y="2051"/>
                  <a:pt x="139" y="2180"/>
                  <a:pt x="150" y="2351"/>
                </a:cubicBezTo>
                <a:cubicBezTo>
                  <a:pt x="174" y="2684"/>
                  <a:pt x="162" y="2723"/>
                  <a:pt x="29" y="2739"/>
                </a:cubicBezTo>
                <a:cubicBezTo>
                  <a:pt x="16" y="2741"/>
                  <a:pt x="12" y="2742"/>
                  <a:pt x="0" y="2744"/>
                </a:cubicBezTo>
                <a:lnTo>
                  <a:pt x="0" y="2877"/>
                </a:lnTo>
                <a:cubicBezTo>
                  <a:pt x="40" y="2886"/>
                  <a:pt x="80" y="2900"/>
                  <a:pt x="121" y="2922"/>
                </a:cubicBezTo>
                <a:cubicBezTo>
                  <a:pt x="278" y="3006"/>
                  <a:pt x="368" y="3339"/>
                  <a:pt x="263" y="3443"/>
                </a:cubicBezTo>
                <a:cubicBezTo>
                  <a:pt x="213" y="3493"/>
                  <a:pt x="221" y="3505"/>
                  <a:pt x="305" y="3505"/>
                </a:cubicBezTo>
                <a:cubicBezTo>
                  <a:pt x="361" y="3505"/>
                  <a:pt x="467" y="3545"/>
                  <a:pt x="542" y="3593"/>
                </a:cubicBezTo>
                <a:cubicBezTo>
                  <a:pt x="645" y="3659"/>
                  <a:pt x="678" y="3717"/>
                  <a:pt x="678" y="3834"/>
                </a:cubicBezTo>
                <a:cubicBezTo>
                  <a:pt x="678" y="3920"/>
                  <a:pt x="700" y="4053"/>
                  <a:pt x="727" y="4130"/>
                </a:cubicBezTo>
                <a:cubicBezTo>
                  <a:pt x="754" y="4206"/>
                  <a:pt x="758" y="4308"/>
                  <a:pt x="736" y="4357"/>
                </a:cubicBezTo>
                <a:cubicBezTo>
                  <a:pt x="714" y="4406"/>
                  <a:pt x="712" y="4521"/>
                  <a:pt x="732" y="4610"/>
                </a:cubicBezTo>
                <a:cubicBezTo>
                  <a:pt x="757" y="4719"/>
                  <a:pt x="748" y="4782"/>
                  <a:pt x="707" y="4802"/>
                </a:cubicBezTo>
                <a:cubicBezTo>
                  <a:pt x="673" y="4819"/>
                  <a:pt x="590" y="4895"/>
                  <a:pt x="524" y="4969"/>
                </a:cubicBezTo>
                <a:cubicBezTo>
                  <a:pt x="458" y="5044"/>
                  <a:pt x="390" y="5097"/>
                  <a:pt x="372" y="5088"/>
                </a:cubicBezTo>
                <a:cubicBezTo>
                  <a:pt x="354" y="5079"/>
                  <a:pt x="336" y="5108"/>
                  <a:pt x="332" y="5152"/>
                </a:cubicBezTo>
                <a:cubicBezTo>
                  <a:pt x="322" y="5256"/>
                  <a:pt x="404" y="5296"/>
                  <a:pt x="497" y="5233"/>
                </a:cubicBezTo>
                <a:cubicBezTo>
                  <a:pt x="664" y="5119"/>
                  <a:pt x="722" y="5326"/>
                  <a:pt x="596" y="5587"/>
                </a:cubicBezTo>
                <a:cubicBezTo>
                  <a:pt x="562" y="5659"/>
                  <a:pt x="572" y="5661"/>
                  <a:pt x="682" y="5613"/>
                </a:cubicBezTo>
                <a:cubicBezTo>
                  <a:pt x="788" y="5566"/>
                  <a:pt x="810" y="5571"/>
                  <a:pt x="876" y="5651"/>
                </a:cubicBezTo>
                <a:cubicBezTo>
                  <a:pt x="944" y="5736"/>
                  <a:pt x="958" y="5738"/>
                  <a:pt x="1042" y="5675"/>
                </a:cubicBezTo>
                <a:cubicBezTo>
                  <a:pt x="1114" y="5622"/>
                  <a:pt x="1156" y="5617"/>
                  <a:pt x="1238" y="5653"/>
                </a:cubicBezTo>
                <a:cubicBezTo>
                  <a:pt x="1301" y="5680"/>
                  <a:pt x="1332" y="5725"/>
                  <a:pt x="1314" y="5762"/>
                </a:cubicBezTo>
                <a:cubicBezTo>
                  <a:pt x="1298" y="5797"/>
                  <a:pt x="1322" y="5870"/>
                  <a:pt x="1367" y="5926"/>
                </a:cubicBezTo>
                <a:cubicBezTo>
                  <a:pt x="1501" y="6093"/>
                  <a:pt x="1402" y="6341"/>
                  <a:pt x="1247" y="6226"/>
                </a:cubicBezTo>
                <a:cubicBezTo>
                  <a:pt x="1169" y="6168"/>
                  <a:pt x="1148" y="6168"/>
                  <a:pt x="1095" y="6220"/>
                </a:cubicBezTo>
                <a:cubicBezTo>
                  <a:pt x="1052" y="6262"/>
                  <a:pt x="1051" y="6290"/>
                  <a:pt x="1090" y="6309"/>
                </a:cubicBezTo>
                <a:cubicBezTo>
                  <a:pt x="1126" y="6327"/>
                  <a:pt x="1111" y="6376"/>
                  <a:pt x="1048" y="6451"/>
                </a:cubicBezTo>
                <a:cubicBezTo>
                  <a:pt x="988" y="6521"/>
                  <a:pt x="957" y="6626"/>
                  <a:pt x="963" y="6732"/>
                </a:cubicBezTo>
                <a:cubicBezTo>
                  <a:pt x="968" y="6825"/>
                  <a:pt x="937" y="6947"/>
                  <a:pt x="896" y="7005"/>
                </a:cubicBezTo>
                <a:lnTo>
                  <a:pt x="821" y="7112"/>
                </a:lnTo>
                <a:lnTo>
                  <a:pt x="923" y="7010"/>
                </a:lnTo>
                <a:cubicBezTo>
                  <a:pt x="979" y="6955"/>
                  <a:pt x="1037" y="6928"/>
                  <a:pt x="1053" y="6950"/>
                </a:cubicBezTo>
                <a:cubicBezTo>
                  <a:pt x="1070" y="6971"/>
                  <a:pt x="1089" y="7145"/>
                  <a:pt x="1095" y="7336"/>
                </a:cubicBezTo>
                <a:cubicBezTo>
                  <a:pt x="1102" y="7546"/>
                  <a:pt x="1096" y="7635"/>
                  <a:pt x="1064" y="7687"/>
                </a:cubicBezTo>
                <a:cubicBezTo>
                  <a:pt x="1095" y="7714"/>
                  <a:pt x="1088" y="7736"/>
                  <a:pt x="1050" y="7775"/>
                </a:cubicBezTo>
                <a:cubicBezTo>
                  <a:pt x="1016" y="7808"/>
                  <a:pt x="1003" y="7847"/>
                  <a:pt x="1021" y="7862"/>
                </a:cubicBezTo>
                <a:cubicBezTo>
                  <a:pt x="1032" y="7871"/>
                  <a:pt x="1023" y="7885"/>
                  <a:pt x="1006" y="7897"/>
                </a:cubicBezTo>
                <a:cubicBezTo>
                  <a:pt x="1018" y="7926"/>
                  <a:pt x="993" y="7953"/>
                  <a:pt x="934" y="7994"/>
                </a:cubicBezTo>
                <a:cubicBezTo>
                  <a:pt x="936" y="7997"/>
                  <a:pt x="938" y="7999"/>
                  <a:pt x="941" y="8002"/>
                </a:cubicBezTo>
                <a:cubicBezTo>
                  <a:pt x="986" y="8046"/>
                  <a:pt x="979" y="8066"/>
                  <a:pt x="916" y="8086"/>
                </a:cubicBezTo>
                <a:cubicBezTo>
                  <a:pt x="902" y="8090"/>
                  <a:pt x="892" y="8089"/>
                  <a:pt x="879" y="8091"/>
                </a:cubicBezTo>
                <a:cubicBezTo>
                  <a:pt x="1034" y="8189"/>
                  <a:pt x="991" y="8347"/>
                  <a:pt x="785" y="8423"/>
                </a:cubicBezTo>
                <a:cubicBezTo>
                  <a:pt x="901" y="8432"/>
                  <a:pt x="1000" y="8460"/>
                  <a:pt x="1022" y="8507"/>
                </a:cubicBezTo>
                <a:cubicBezTo>
                  <a:pt x="1037" y="8539"/>
                  <a:pt x="1035" y="8597"/>
                  <a:pt x="1017" y="8636"/>
                </a:cubicBezTo>
                <a:cubicBezTo>
                  <a:pt x="992" y="8690"/>
                  <a:pt x="969" y="8694"/>
                  <a:pt x="923" y="8657"/>
                </a:cubicBezTo>
                <a:cubicBezTo>
                  <a:pt x="881" y="8623"/>
                  <a:pt x="830" y="8610"/>
                  <a:pt x="760" y="8614"/>
                </a:cubicBezTo>
                <a:cubicBezTo>
                  <a:pt x="775" y="8639"/>
                  <a:pt x="767" y="8678"/>
                  <a:pt x="732" y="8731"/>
                </a:cubicBezTo>
                <a:cubicBezTo>
                  <a:pt x="704" y="8775"/>
                  <a:pt x="666" y="8807"/>
                  <a:pt x="640" y="8814"/>
                </a:cubicBezTo>
                <a:cubicBezTo>
                  <a:pt x="655" y="8830"/>
                  <a:pt x="672" y="8852"/>
                  <a:pt x="696" y="8890"/>
                </a:cubicBezTo>
                <a:cubicBezTo>
                  <a:pt x="712" y="8916"/>
                  <a:pt x="733" y="8938"/>
                  <a:pt x="754" y="8960"/>
                </a:cubicBezTo>
                <a:cubicBezTo>
                  <a:pt x="754" y="8961"/>
                  <a:pt x="754" y="8962"/>
                  <a:pt x="754" y="8962"/>
                </a:cubicBezTo>
                <a:cubicBezTo>
                  <a:pt x="762" y="8968"/>
                  <a:pt x="768" y="8971"/>
                  <a:pt x="776" y="8978"/>
                </a:cubicBezTo>
                <a:cubicBezTo>
                  <a:pt x="801" y="8998"/>
                  <a:pt x="817" y="9012"/>
                  <a:pt x="834" y="9027"/>
                </a:cubicBezTo>
                <a:cubicBezTo>
                  <a:pt x="844" y="9033"/>
                  <a:pt x="856" y="9045"/>
                  <a:pt x="865" y="9048"/>
                </a:cubicBezTo>
                <a:cubicBezTo>
                  <a:pt x="930" y="9068"/>
                  <a:pt x="936" y="9081"/>
                  <a:pt x="887" y="9130"/>
                </a:cubicBezTo>
                <a:cubicBezTo>
                  <a:pt x="886" y="9131"/>
                  <a:pt x="887" y="9132"/>
                  <a:pt x="887" y="9132"/>
                </a:cubicBezTo>
                <a:cubicBezTo>
                  <a:pt x="885" y="9134"/>
                  <a:pt x="879" y="9137"/>
                  <a:pt x="877" y="9140"/>
                </a:cubicBezTo>
                <a:cubicBezTo>
                  <a:pt x="869" y="9151"/>
                  <a:pt x="860" y="9162"/>
                  <a:pt x="843" y="9177"/>
                </a:cubicBezTo>
                <a:cubicBezTo>
                  <a:pt x="819" y="9197"/>
                  <a:pt x="819" y="9200"/>
                  <a:pt x="810" y="9208"/>
                </a:cubicBezTo>
                <a:cubicBezTo>
                  <a:pt x="806" y="9216"/>
                  <a:pt x="828" y="9210"/>
                  <a:pt x="865" y="9194"/>
                </a:cubicBezTo>
                <a:cubicBezTo>
                  <a:pt x="879" y="9187"/>
                  <a:pt x="876" y="9189"/>
                  <a:pt x="896" y="9178"/>
                </a:cubicBezTo>
                <a:cubicBezTo>
                  <a:pt x="904" y="9174"/>
                  <a:pt x="913" y="9173"/>
                  <a:pt x="921" y="9170"/>
                </a:cubicBezTo>
                <a:cubicBezTo>
                  <a:pt x="924" y="9169"/>
                  <a:pt x="925" y="9168"/>
                  <a:pt x="928" y="9167"/>
                </a:cubicBezTo>
                <a:cubicBezTo>
                  <a:pt x="930" y="9166"/>
                  <a:pt x="930" y="9166"/>
                  <a:pt x="932" y="9165"/>
                </a:cubicBezTo>
                <a:cubicBezTo>
                  <a:pt x="963" y="9151"/>
                  <a:pt x="992" y="9142"/>
                  <a:pt x="1017" y="9135"/>
                </a:cubicBezTo>
                <a:cubicBezTo>
                  <a:pt x="1047" y="9127"/>
                  <a:pt x="1076" y="9119"/>
                  <a:pt x="1095" y="9123"/>
                </a:cubicBezTo>
                <a:cubicBezTo>
                  <a:pt x="1129" y="9123"/>
                  <a:pt x="1151" y="9134"/>
                  <a:pt x="1162" y="9156"/>
                </a:cubicBezTo>
                <a:cubicBezTo>
                  <a:pt x="1178" y="9173"/>
                  <a:pt x="1183" y="9198"/>
                  <a:pt x="1166" y="9231"/>
                </a:cubicBezTo>
                <a:cubicBezTo>
                  <a:pt x="1145" y="9271"/>
                  <a:pt x="1125" y="9334"/>
                  <a:pt x="1120" y="9369"/>
                </a:cubicBezTo>
                <a:cubicBezTo>
                  <a:pt x="1113" y="9425"/>
                  <a:pt x="1088" y="9467"/>
                  <a:pt x="1057" y="9494"/>
                </a:cubicBezTo>
                <a:cubicBezTo>
                  <a:pt x="1038" y="9534"/>
                  <a:pt x="1019" y="9569"/>
                  <a:pt x="1004" y="9583"/>
                </a:cubicBezTo>
                <a:cubicBezTo>
                  <a:pt x="993" y="9594"/>
                  <a:pt x="985" y="9606"/>
                  <a:pt x="977" y="9618"/>
                </a:cubicBezTo>
                <a:cubicBezTo>
                  <a:pt x="1039" y="9709"/>
                  <a:pt x="1005" y="9747"/>
                  <a:pt x="850" y="9747"/>
                </a:cubicBezTo>
                <a:cubicBezTo>
                  <a:pt x="824" y="9747"/>
                  <a:pt x="801" y="9751"/>
                  <a:pt x="781" y="9757"/>
                </a:cubicBezTo>
                <a:cubicBezTo>
                  <a:pt x="762" y="9775"/>
                  <a:pt x="751" y="9790"/>
                  <a:pt x="745" y="9803"/>
                </a:cubicBezTo>
                <a:cubicBezTo>
                  <a:pt x="763" y="9819"/>
                  <a:pt x="801" y="9831"/>
                  <a:pt x="854" y="9831"/>
                </a:cubicBezTo>
                <a:cubicBezTo>
                  <a:pt x="920" y="9831"/>
                  <a:pt x="983" y="9866"/>
                  <a:pt x="1035" y="9916"/>
                </a:cubicBezTo>
                <a:cubicBezTo>
                  <a:pt x="1119" y="9987"/>
                  <a:pt x="1175" y="10104"/>
                  <a:pt x="1168" y="10222"/>
                </a:cubicBezTo>
                <a:cubicBezTo>
                  <a:pt x="1168" y="10240"/>
                  <a:pt x="1171" y="10256"/>
                  <a:pt x="1169" y="10273"/>
                </a:cubicBezTo>
                <a:cubicBezTo>
                  <a:pt x="1167" y="10294"/>
                  <a:pt x="1166" y="10311"/>
                  <a:pt x="1166" y="10329"/>
                </a:cubicBezTo>
                <a:cubicBezTo>
                  <a:pt x="1167" y="10352"/>
                  <a:pt x="1169" y="10372"/>
                  <a:pt x="1171" y="10394"/>
                </a:cubicBezTo>
                <a:cubicBezTo>
                  <a:pt x="1180" y="10437"/>
                  <a:pt x="1199" y="10468"/>
                  <a:pt x="1229" y="10486"/>
                </a:cubicBezTo>
                <a:cubicBezTo>
                  <a:pt x="1293" y="10525"/>
                  <a:pt x="1296" y="10561"/>
                  <a:pt x="1251" y="10696"/>
                </a:cubicBezTo>
                <a:cubicBezTo>
                  <a:pt x="1205" y="10832"/>
                  <a:pt x="1210" y="10875"/>
                  <a:pt x="1280" y="10938"/>
                </a:cubicBezTo>
                <a:cubicBezTo>
                  <a:pt x="1326" y="10979"/>
                  <a:pt x="1351" y="11012"/>
                  <a:pt x="1334" y="11012"/>
                </a:cubicBezTo>
                <a:cubicBezTo>
                  <a:pt x="1327" y="11012"/>
                  <a:pt x="1326" y="11030"/>
                  <a:pt x="1329" y="11054"/>
                </a:cubicBezTo>
                <a:cubicBezTo>
                  <a:pt x="1338" y="11068"/>
                  <a:pt x="1352" y="11083"/>
                  <a:pt x="1371" y="11095"/>
                </a:cubicBezTo>
                <a:cubicBezTo>
                  <a:pt x="1419" y="11128"/>
                  <a:pt x="1422" y="11164"/>
                  <a:pt x="1378" y="11279"/>
                </a:cubicBezTo>
                <a:cubicBezTo>
                  <a:pt x="1379" y="11317"/>
                  <a:pt x="1373" y="11347"/>
                  <a:pt x="1356" y="11364"/>
                </a:cubicBezTo>
                <a:cubicBezTo>
                  <a:pt x="1342" y="11378"/>
                  <a:pt x="1334" y="11395"/>
                  <a:pt x="1325" y="11411"/>
                </a:cubicBezTo>
                <a:cubicBezTo>
                  <a:pt x="1324" y="11415"/>
                  <a:pt x="1323" y="11417"/>
                  <a:pt x="1322" y="11421"/>
                </a:cubicBezTo>
                <a:cubicBezTo>
                  <a:pt x="1314" y="11438"/>
                  <a:pt x="1311" y="11450"/>
                  <a:pt x="1305" y="11464"/>
                </a:cubicBezTo>
                <a:cubicBezTo>
                  <a:pt x="1293" y="11519"/>
                  <a:pt x="1301" y="11584"/>
                  <a:pt x="1331" y="11659"/>
                </a:cubicBezTo>
                <a:cubicBezTo>
                  <a:pt x="1346" y="11679"/>
                  <a:pt x="1360" y="11705"/>
                  <a:pt x="1367" y="11737"/>
                </a:cubicBezTo>
                <a:cubicBezTo>
                  <a:pt x="1368" y="11740"/>
                  <a:pt x="1367" y="11742"/>
                  <a:pt x="1369" y="11745"/>
                </a:cubicBezTo>
                <a:cubicBezTo>
                  <a:pt x="1465" y="11923"/>
                  <a:pt x="1447" y="12025"/>
                  <a:pt x="1322" y="12025"/>
                </a:cubicBezTo>
                <a:cubicBezTo>
                  <a:pt x="1278" y="12025"/>
                  <a:pt x="1220" y="12073"/>
                  <a:pt x="1193" y="12131"/>
                </a:cubicBezTo>
                <a:cubicBezTo>
                  <a:pt x="1177" y="12166"/>
                  <a:pt x="1143" y="12201"/>
                  <a:pt x="1106" y="12230"/>
                </a:cubicBezTo>
                <a:cubicBezTo>
                  <a:pt x="1145" y="12228"/>
                  <a:pt x="1168" y="12244"/>
                  <a:pt x="1168" y="12279"/>
                </a:cubicBezTo>
                <a:cubicBezTo>
                  <a:pt x="1168" y="12314"/>
                  <a:pt x="1198" y="12361"/>
                  <a:pt x="1236" y="12386"/>
                </a:cubicBezTo>
                <a:cubicBezTo>
                  <a:pt x="1323" y="12441"/>
                  <a:pt x="1511" y="12866"/>
                  <a:pt x="1472" y="12918"/>
                </a:cubicBezTo>
                <a:cubicBezTo>
                  <a:pt x="1456" y="12939"/>
                  <a:pt x="1468" y="12983"/>
                  <a:pt x="1501" y="13015"/>
                </a:cubicBezTo>
                <a:cubicBezTo>
                  <a:pt x="1547" y="13061"/>
                  <a:pt x="1537" y="13094"/>
                  <a:pt x="1454" y="13161"/>
                </a:cubicBezTo>
                <a:cubicBezTo>
                  <a:pt x="1395" y="13209"/>
                  <a:pt x="1347" y="13292"/>
                  <a:pt x="1347" y="13346"/>
                </a:cubicBezTo>
                <a:cubicBezTo>
                  <a:pt x="1347" y="13399"/>
                  <a:pt x="1319" y="13466"/>
                  <a:pt x="1285" y="13494"/>
                </a:cubicBezTo>
                <a:cubicBezTo>
                  <a:pt x="1237" y="13533"/>
                  <a:pt x="1238" y="13544"/>
                  <a:pt x="1287" y="13544"/>
                </a:cubicBezTo>
                <a:cubicBezTo>
                  <a:pt x="1413" y="13544"/>
                  <a:pt x="1537" y="13984"/>
                  <a:pt x="1439" y="14082"/>
                </a:cubicBezTo>
                <a:cubicBezTo>
                  <a:pt x="1403" y="14118"/>
                  <a:pt x="1404" y="14134"/>
                  <a:pt x="1443" y="14134"/>
                </a:cubicBezTo>
                <a:cubicBezTo>
                  <a:pt x="1569" y="14134"/>
                  <a:pt x="1610" y="14298"/>
                  <a:pt x="1552" y="14570"/>
                </a:cubicBezTo>
                <a:cubicBezTo>
                  <a:pt x="1521" y="14717"/>
                  <a:pt x="1491" y="14905"/>
                  <a:pt x="1485" y="14989"/>
                </a:cubicBezTo>
                <a:cubicBezTo>
                  <a:pt x="1479" y="15073"/>
                  <a:pt x="1460" y="15154"/>
                  <a:pt x="1441" y="15169"/>
                </a:cubicBezTo>
                <a:cubicBezTo>
                  <a:pt x="1429" y="15179"/>
                  <a:pt x="1348" y="15189"/>
                  <a:pt x="1251" y="15198"/>
                </a:cubicBezTo>
                <a:cubicBezTo>
                  <a:pt x="1264" y="15206"/>
                  <a:pt x="1277" y="15215"/>
                  <a:pt x="1293" y="15228"/>
                </a:cubicBezTo>
                <a:cubicBezTo>
                  <a:pt x="1422" y="15334"/>
                  <a:pt x="1425" y="15369"/>
                  <a:pt x="1309" y="15450"/>
                </a:cubicBezTo>
                <a:cubicBezTo>
                  <a:pt x="1225" y="15509"/>
                  <a:pt x="1152" y="15536"/>
                  <a:pt x="1091" y="15538"/>
                </a:cubicBezTo>
                <a:cubicBezTo>
                  <a:pt x="1152" y="15595"/>
                  <a:pt x="1200" y="15608"/>
                  <a:pt x="1278" y="15592"/>
                </a:cubicBezTo>
                <a:cubicBezTo>
                  <a:pt x="1421" y="15562"/>
                  <a:pt x="1499" y="15661"/>
                  <a:pt x="1405" y="15754"/>
                </a:cubicBezTo>
                <a:cubicBezTo>
                  <a:pt x="1359" y="15799"/>
                  <a:pt x="1368" y="15817"/>
                  <a:pt x="1452" y="15835"/>
                </a:cubicBezTo>
                <a:cubicBezTo>
                  <a:pt x="1545" y="15855"/>
                  <a:pt x="1558" y="15884"/>
                  <a:pt x="1545" y="16061"/>
                </a:cubicBezTo>
                <a:lnTo>
                  <a:pt x="1528" y="16264"/>
                </a:lnTo>
                <a:lnTo>
                  <a:pt x="1309" y="16277"/>
                </a:lnTo>
                <a:cubicBezTo>
                  <a:pt x="1053" y="16292"/>
                  <a:pt x="1064" y="16369"/>
                  <a:pt x="1322" y="16369"/>
                </a:cubicBezTo>
                <a:cubicBezTo>
                  <a:pt x="1513" y="16369"/>
                  <a:pt x="1556" y="16405"/>
                  <a:pt x="1581" y="16574"/>
                </a:cubicBezTo>
                <a:cubicBezTo>
                  <a:pt x="1590" y="16636"/>
                  <a:pt x="1642" y="16831"/>
                  <a:pt x="1697" y="17008"/>
                </a:cubicBezTo>
                <a:cubicBezTo>
                  <a:pt x="1760" y="17213"/>
                  <a:pt x="1778" y="17355"/>
                  <a:pt x="1749" y="17397"/>
                </a:cubicBezTo>
                <a:cubicBezTo>
                  <a:pt x="1720" y="17440"/>
                  <a:pt x="1732" y="17508"/>
                  <a:pt x="1780" y="17585"/>
                </a:cubicBezTo>
                <a:cubicBezTo>
                  <a:pt x="1839" y="17679"/>
                  <a:pt x="1846" y="17746"/>
                  <a:pt x="1806" y="17892"/>
                </a:cubicBezTo>
                <a:cubicBezTo>
                  <a:pt x="1755" y="18075"/>
                  <a:pt x="1784" y="18413"/>
                  <a:pt x="1865" y="18590"/>
                </a:cubicBezTo>
                <a:cubicBezTo>
                  <a:pt x="1897" y="18658"/>
                  <a:pt x="1872" y="18713"/>
                  <a:pt x="1759" y="18822"/>
                </a:cubicBezTo>
                <a:cubicBezTo>
                  <a:pt x="1737" y="18843"/>
                  <a:pt x="1721" y="18863"/>
                  <a:pt x="1702" y="18885"/>
                </a:cubicBezTo>
                <a:cubicBezTo>
                  <a:pt x="1736" y="18878"/>
                  <a:pt x="1777" y="18852"/>
                  <a:pt x="1813" y="18814"/>
                </a:cubicBezTo>
                <a:lnTo>
                  <a:pt x="1905" y="18715"/>
                </a:lnTo>
                <a:lnTo>
                  <a:pt x="1991" y="18882"/>
                </a:lnTo>
                <a:cubicBezTo>
                  <a:pt x="2070" y="19035"/>
                  <a:pt x="2071" y="19059"/>
                  <a:pt x="1996" y="19168"/>
                </a:cubicBezTo>
                <a:cubicBezTo>
                  <a:pt x="1951" y="19234"/>
                  <a:pt x="1914" y="19342"/>
                  <a:pt x="1914" y="19408"/>
                </a:cubicBezTo>
                <a:cubicBezTo>
                  <a:pt x="1914" y="19552"/>
                  <a:pt x="1838" y="19606"/>
                  <a:pt x="1771" y="19508"/>
                </a:cubicBezTo>
                <a:cubicBezTo>
                  <a:pt x="1741" y="19464"/>
                  <a:pt x="1711" y="19455"/>
                  <a:pt x="1690" y="19483"/>
                </a:cubicBezTo>
                <a:cubicBezTo>
                  <a:pt x="1651" y="19534"/>
                  <a:pt x="1465" y="19452"/>
                  <a:pt x="1291" y="19329"/>
                </a:cubicBezTo>
                <a:cubicBezTo>
                  <a:pt x="1326" y="19363"/>
                  <a:pt x="1374" y="19428"/>
                  <a:pt x="1421" y="19510"/>
                </a:cubicBezTo>
                <a:cubicBezTo>
                  <a:pt x="1552" y="19736"/>
                  <a:pt x="1555" y="19737"/>
                  <a:pt x="1719" y="19699"/>
                </a:cubicBezTo>
                <a:cubicBezTo>
                  <a:pt x="1924" y="19651"/>
                  <a:pt x="2050" y="19725"/>
                  <a:pt x="1891" y="19801"/>
                </a:cubicBezTo>
                <a:cubicBezTo>
                  <a:pt x="1835" y="19827"/>
                  <a:pt x="1712" y="19909"/>
                  <a:pt x="1619" y="19982"/>
                </a:cubicBezTo>
                <a:cubicBezTo>
                  <a:pt x="1466" y="20103"/>
                  <a:pt x="1452" y="20138"/>
                  <a:pt x="1452" y="20365"/>
                </a:cubicBezTo>
                <a:cubicBezTo>
                  <a:pt x="1452" y="20497"/>
                  <a:pt x="1441" y="20566"/>
                  <a:pt x="1409" y="20621"/>
                </a:cubicBezTo>
                <a:cubicBezTo>
                  <a:pt x="1414" y="20623"/>
                  <a:pt x="1421" y="20624"/>
                  <a:pt x="1425" y="20629"/>
                </a:cubicBezTo>
                <a:cubicBezTo>
                  <a:pt x="1445" y="20655"/>
                  <a:pt x="1436" y="20700"/>
                  <a:pt x="1407" y="20729"/>
                </a:cubicBezTo>
                <a:cubicBezTo>
                  <a:pt x="1363" y="20772"/>
                  <a:pt x="1357" y="21031"/>
                  <a:pt x="1400" y="21031"/>
                </a:cubicBezTo>
                <a:cubicBezTo>
                  <a:pt x="1406" y="21031"/>
                  <a:pt x="1419" y="21083"/>
                  <a:pt x="1429" y="21145"/>
                </a:cubicBezTo>
                <a:cubicBezTo>
                  <a:pt x="1439" y="21214"/>
                  <a:pt x="1490" y="21302"/>
                  <a:pt x="1555" y="21377"/>
                </a:cubicBezTo>
                <a:cubicBezTo>
                  <a:pt x="1585" y="21374"/>
                  <a:pt x="1626" y="21387"/>
                  <a:pt x="1682" y="21424"/>
                </a:cubicBezTo>
                <a:cubicBezTo>
                  <a:pt x="1810" y="21506"/>
                  <a:pt x="1619" y="21503"/>
                  <a:pt x="4619" y="21452"/>
                </a:cubicBezTo>
                <a:cubicBezTo>
                  <a:pt x="6237" y="21425"/>
                  <a:pt x="6628" y="21420"/>
                  <a:pt x="9900" y="21371"/>
                </a:cubicBezTo>
                <a:cubicBezTo>
                  <a:pt x="10793" y="21358"/>
                  <a:pt x="11941" y="21338"/>
                  <a:pt x="12451" y="21327"/>
                </a:cubicBezTo>
                <a:cubicBezTo>
                  <a:pt x="13348" y="21307"/>
                  <a:pt x="14562" y="21287"/>
                  <a:pt x="17705" y="21242"/>
                </a:cubicBezTo>
                <a:cubicBezTo>
                  <a:pt x="18527" y="21231"/>
                  <a:pt x="19680" y="21209"/>
                  <a:pt x="20268" y="21195"/>
                </a:cubicBezTo>
                <a:cubicBezTo>
                  <a:pt x="21305" y="21169"/>
                  <a:pt x="21340" y="21166"/>
                  <a:pt x="21363" y="21079"/>
                </a:cubicBezTo>
                <a:cubicBezTo>
                  <a:pt x="21380" y="21018"/>
                  <a:pt x="21400" y="20785"/>
                  <a:pt x="21418" y="20491"/>
                </a:cubicBezTo>
                <a:cubicBezTo>
                  <a:pt x="21409" y="20460"/>
                  <a:pt x="21410" y="20427"/>
                  <a:pt x="21421" y="20398"/>
                </a:cubicBezTo>
                <a:cubicBezTo>
                  <a:pt x="21423" y="20369"/>
                  <a:pt x="21423" y="20336"/>
                  <a:pt x="21425" y="20306"/>
                </a:cubicBezTo>
                <a:cubicBezTo>
                  <a:pt x="21425" y="20297"/>
                  <a:pt x="21426" y="20287"/>
                  <a:pt x="21427" y="20278"/>
                </a:cubicBezTo>
                <a:cubicBezTo>
                  <a:pt x="21440" y="20016"/>
                  <a:pt x="21451" y="19734"/>
                  <a:pt x="21456" y="19470"/>
                </a:cubicBezTo>
                <a:cubicBezTo>
                  <a:pt x="21459" y="19293"/>
                  <a:pt x="21469" y="19154"/>
                  <a:pt x="21481" y="19057"/>
                </a:cubicBezTo>
                <a:cubicBezTo>
                  <a:pt x="21469" y="18954"/>
                  <a:pt x="21451" y="18816"/>
                  <a:pt x="21447" y="18772"/>
                </a:cubicBezTo>
                <a:cubicBezTo>
                  <a:pt x="21383" y="18650"/>
                  <a:pt x="21356" y="18647"/>
                  <a:pt x="21211" y="18721"/>
                </a:cubicBezTo>
                <a:cubicBezTo>
                  <a:pt x="20989" y="18835"/>
                  <a:pt x="20945" y="18774"/>
                  <a:pt x="20966" y="18372"/>
                </a:cubicBezTo>
                <a:cubicBezTo>
                  <a:pt x="20984" y="18042"/>
                  <a:pt x="21142" y="17865"/>
                  <a:pt x="21352" y="17895"/>
                </a:cubicBezTo>
                <a:cubicBezTo>
                  <a:pt x="21297" y="17886"/>
                  <a:pt x="21218" y="17861"/>
                  <a:pt x="21137" y="17825"/>
                </a:cubicBezTo>
                <a:cubicBezTo>
                  <a:pt x="21068" y="17795"/>
                  <a:pt x="21021" y="17771"/>
                  <a:pt x="20988" y="17741"/>
                </a:cubicBezTo>
                <a:cubicBezTo>
                  <a:pt x="20921" y="17753"/>
                  <a:pt x="20895" y="17690"/>
                  <a:pt x="20923" y="17596"/>
                </a:cubicBezTo>
                <a:cubicBezTo>
                  <a:pt x="20914" y="17543"/>
                  <a:pt x="20909" y="17479"/>
                  <a:pt x="20907" y="17385"/>
                </a:cubicBezTo>
                <a:cubicBezTo>
                  <a:pt x="20897" y="17062"/>
                  <a:pt x="20855" y="16662"/>
                  <a:pt x="20761" y="16005"/>
                </a:cubicBezTo>
                <a:cubicBezTo>
                  <a:pt x="20739" y="15846"/>
                  <a:pt x="20706" y="15528"/>
                  <a:pt x="20689" y="15298"/>
                </a:cubicBezTo>
                <a:cubicBezTo>
                  <a:pt x="20672" y="15068"/>
                  <a:pt x="20654" y="14859"/>
                  <a:pt x="20647" y="14835"/>
                </a:cubicBezTo>
                <a:cubicBezTo>
                  <a:pt x="20641" y="14811"/>
                  <a:pt x="20659" y="14750"/>
                  <a:pt x="20689" y="14697"/>
                </a:cubicBezTo>
                <a:cubicBezTo>
                  <a:pt x="20719" y="14644"/>
                  <a:pt x="20707" y="14548"/>
                  <a:pt x="20664" y="14484"/>
                </a:cubicBezTo>
                <a:cubicBezTo>
                  <a:pt x="20607" y="14401"/>
                  <a:pt x="20608" y="14357"/>
                  <a:pt x="20664" y="14330"/>
                </a:cubicBezTo>
                <a:cubicBezTo>
                  <a:pt x="20716" y="14304"/>
                  <a:pt x="20701" y="14257"/>
                  <a:pt x="20624" y="14190"/>
                </a:cubicBezTo>
                <a:cubicBezTo>
                  <a:pt x="20616" y="14183"/>
                  <a:pt x="20612" y="14172"/>
                  <a:pt x="20606" y="14164"/>
                </a:cubicBezTo>
                <a:cubicBezTo>
                  <a:pt x="20536" y="14094"/>
                  <a:pt x="20507" y="14027"/>
                  <a:pt x="20528" y="13947"/>
                </a:cubicBezTo>
                <a:cubicBezTo>
                  <a:pt x="20517" y="13858"/>
                  <a:pt x="20513" y="13749"/>
                  <a:pt x="20517" y="13589"/>
                </a:cubicBezTo>
                <a:cubicBezTo>
                  <a:pt x="20518" y="13536"/>
                  <a:pt x="20525" y="13498"/>
                  <a:pt x="20528" y="13449"/>
                </a:cubicBezTo>
                <a:cubicBezTo>
                  <a:pt x="20521" y="13436"/>
                  <a:pt x="20511" y="13421"/>
                  <a:pt x="20511" y="13411"/>
                </a:cubicBezTo>
                <a:cubicBezTo>
                  <a:pt x="20511" y="13396"/>
                  <a:pt x="20521" y="13379"/>
                  <a:pt x="20535" y="13362"/>
                </a:cubicBezTo>
                <a:cubicBezTo>
                  <a:pt x="20549" y="13201"/>
                  <a:pt x="20570" y="13070"/>
                  <a:pt x="20595" y="13058"/>
                </a:cubicBezTo>
                <a:cubicBezTo>
                  <a:pt x="20632" y="13040"/>
                  <a:pt x="20629" y="12983"/>
                  <a:pt x="20589" y="12925"/>
                </a:cubicBezTo>
                <a:cubicBezTo>
                  <a:pt x="20481" y="12766"/>
                  <a:pt x="20544" y="12602"/>
                  <a:pt x="20720" y="12581"/>
                </a:cubicBezTo>
                <a:cubicBezTo>
                  <a:pt x="20878" y="12563"/>
                  <a:pt x="20878" y="12562"/>
                  <a:pt x="20689" y="12368"/>
                </a:cubicBezTo>
                <a:cubicBezTo>
                  <a:pt x="20531" y="12206"/>
                  <a:pt x="20505" y="12127"/>
                  <a:pt x="20529" y="11896"/>
                </a:cubicBezTo>
                <a:cubicBezTo>
                  <a:pt x="20536" y="11837"/>
                  <a:pt x="20556" y="11768"/>
                  <a:pt x="20580" y="11697"/>
                </a:cubicBezTo>
                <a:cubicBezTo>
                  <a:pt x="20557" y="11719"/>
                  <a:pt x="20530" y="11717"/>
                  <a:pt x="20488" y="11688"/>
                </a:cubicBezTo>
                <a:cubicBezTo>
                  <a:pt x="20412" y="11636"/>
                  <a:pt x="20383" y="10992"/>
                  <a:pt x="20408" y="9959"/>
                </a:cubicBezTo>
                <a:cubicBezTo>
                  <a:pt x="20412" y="9808"/>
                  <a:pt x="20401" y="9628"/>
                  <a:pt x="20384" y="9558"/>
                </a:cubicBezTo>
                <a:cubicBezTo>
                  <a:pt x="20368" y="9488"/>
                  <a:pt x="20323" y="9172"/>
                  <a:pt x="20285" y="8854"/>
                </a:cubicBezTo>
                <a:cubicBezTo>
                  <a:pt x="20246" y="8536"/>
                  <a:pt x="20194" y="8252"/>
                  <a:pt x="20170" y="8221"/>
                </a:cubicBezTo>
                <a:cubicBezTo>
                  <a:pt x="20147" y="8191"/>
                  <a:pt x="20127" y="7539"/>
                  <a:pt x="20123" y="6773"/>
                </a:cubicBezTo>
                <a:cubicBezTo>
                  <a:pt x="20118" y="5663"/>
                  <a:pt x="20099" y="5326"/>
                  <a:pt x="20034" y="5107"/>
                </a:cubicBezTo>
                <a:cubicBezTo>
                  <a:pt x="19939" y="4786"/>
                  <a:pt x="19905" y="4493"/>
                  <a:pt x="19868" y="3715"/>
                </a:cubicBezTo>
                <a:cubicBezTo>
                  <a:pt x="19853" y="3402"/>
                  <a:pt x="19816" y="2902"/>
                  <a:pt x="19786" y="2604"/>
                </a:cubicBezTo>
                <a:cubicBezTo>
                  <a:pt x="19733" y="2082"/>
                  <a:pt x="19736" y="2059"/>
                  <a:pt x="19839" y="1970"/>
                </a:cubicBezTo>
                <a:cubicBezTo>
                  <a:pt x="19938" y="1883"/>
                  <a:pt x="19939" y="1870"/>
                  <a:pt x="19862" y="1781"/>
                </a:cubicBezTo>
                <a:cubicBezTo>
                  <a:pt x="19785" y="1690"/>
                  <a:pt x="19789" y="1675"/>
                  <a:pt x="19931" y="1509"/>
                </a:cubicBezTo>
                <a:cubicBezTo>
                  <a:pt x="20044" y="1377"/>
                  <a:pt x="20079" y="1292"/>
                  <a:pt x="20071" y="1170"/>
                </a:cubicBezTo>
                <a:cubicBezTo>
                  <a:pt x="20064" y="1081"/>
                  <a:pt x="20079" y="955"/>
                  <a:pt x="20102" y="891"/>
                </a:cubicBezTo>
                <a:cubicBezTo>
                  <a:pt x="20131" y="805"/>
                  <a:pt x="20120" y="754"/>
                  <a:pt x="20062" y="706"/>
                </a:cubicBezTo>
                <a:cubicBezTo>
                  <a:pt x="20017" y="670"/>
                  <a:pt x="19977" y="606"/>
                  <a:pt x="19971" y="565"/>
                </a:cubicBezTo>
                <a:cubicBezTo>
                  <a:pt x="19965" y="523"/>
                  <a:pt x="19947" y="460"/>
                  <a:pt x="19931" y="425"/>
                </a:cubicBezTo>
                <a:cubicBezTo>
                  <a:pt x="19915" y="390"/>
                  <a:pt x="19888" y="294"/>
                  <a:pt x="19871" y="210"/>
                </a:cubicBezTo>
                <a:lnTo>
                  <a:pt x="19841" y="58"/>
                </a:lnTo>
                <a:lnTo>
                  <a:pt x="19347" y="51"/>
                </a:lnTo>
                <a:cubicBezTo>
                  <a:pt x="19075" y="47"/>
                  <a:pt x="18832" y="34"/>
                  <a:pt x="18809" y="23"/>
                </a:cubicBezTo>
                <a:cubicBezTo>
                  <a:pt x="18804" y="20"/>
                  <a:pt x="18802" y="7"/>
                  <a:pt x="18798" y="0"/>
                </a:cubicBezTo>
                <a:lnTo>
                  <a:pt x="18624" y="0"/>
                </a:lnTo>
                <a:close/>
                <a:moveTo>
                  <a:pt x="13064" y="19"/>
                </a:moveTo>
                <a:cubicBezTo>
                  <a:pt x="13058" y="19"/>
                  <a:pt x="13051" y="21"/>
                  <a:pt x="13044" y="24"/>
                </a:cubicBezTo>
                <a:cubicBezTo>
                  <a:pt x="13016" y="39"/>
                  <a:pt x="12991" y="69"/>
                  <a:pt x="12991" y="91"/>
                </a:cubicBezTo>
                <a:cubicBezTo>
                  <a:pt x="12991" y="113"/>
                  <a:pt x="13016" y="131"/>
                  <a:pt x="13044" y="131"/>
                </a:cubicBezTo>
                <a:cubicBezTo>
                  <a:pt x="13072" y="131"/>
                  <a:pt x="13095" y="100"/>
                  <a:pt x="13095" y="64"/>
                </a:cubicBezTo>
                <a:cubicBezTo>
                  <a:pt x="13095" y="37"/>
                  <a:pt x="13082" y="20"/>
                  <a:pt x="13064" y="19"/>
                </a:cubicBezTo>
                <a:close/>
                <a:moveTo>
                  <a:pt x="4596" y="215"/>
                </a:moveTo>
                <a:cubicBezTo>
                  <a:pt x="4566" y="215"/>
                  <a:pt x="4543" y="233"/>
                  <a:pt x="4543" y="256"/>
                </a:cubicBezTo>
                <a:cubicBezTo>
                  <a:pt x="4543" y="280"/>
                  <a:pt x="4552" y="299"/>
                  <a:pt x="4565" y="299"/>
                </a:cubicBezTo>
                <a:cubicBezTo>
                  <a:pt x="4577" y="299"/>
                  <a:pt x="4602" y="280"/>
                  <a:pt x="4619" y="256"/>
                </a:cubicBezTo>
                <a:cubicBezTo>
                  <a:pt x="4637" y="233"/>
                  <a:pt x="4626" y="215"/>
                  <a:pt x="4596" y="215"/>
                </a:cubicBezTo>
                <a:close/>
                <a:moveTo>
                  <a:pt x="3921" y="492"/>
                </a:moveTo>
                <a:cubicBezTo>
                  <a:pt x="3911" y="491"/>
                  <a:pt x="3899" y="495"/>
                  <a:pt x="3889" y="498"/>
                </a:cubicBezTo>
                <a:cubicBezTo>
                  <a:pt x="3826" y="518"/>
                  <a:pt x="3826" y="528"/>
                  <a:pt x="3881" y="557"/>
                </a:cubicBezTo>
                <a:cubicBezTo>
                  <a:pt x="3984" y="610"/>
                  <a:pt x="4028" y="601"/>
                  <a:pt x="3996" y="533"/>
                </a:cubicBezTo>
                <a:cubicBezTo>
                  <a:pt x="3984" y="508"/>
                  <a:pt x="3953" y="492"/>
                  <a:pt x="3921" y="492"/>
                </a:cubicBezTo>
                <a:close/>
                <a:moveTo>
                  <a:pt x="4681" y="595"/>
                </a:moveTo>
                <a:cubicBezTo>
                  <a:pt x="4644" y="595"/>
                  <a:pt x="4651" y="612"/>
                  <a:pt x="4697" y="636"/>
                </a:cubicBezTo>
                <a:cubicBezTo>
                  <a:pt x="4699" y="637"/>
                  <a:pt x="4699" y="637"/>
                  <a:pt x="4701" y="638"/>
                </a:cubicBezTo>
                <a:cubicBezTo>
                  <a:pt x="4711" y="627"/>
                  <a:pt x="4718" y="617"/>
                  <a:pt x="4732" y="606"/>
                </a:cubicBezTo>
                <a:cubicBezTo>
                  <a:pt x="4715" y="599"/>
                  <a:pt x="4697" y="595"/>
                  <a:pt x="4681" y="595"/>
                </a:cubicBezTo>
                <a:close/>
                <a:moveTo>
                  <a:pt x="4427" y="598"/>
                </a:moveTo>
                <a:cubicBezTo>
                  <a:pt x="4321" y="596"/>
                  <a:pt x="4233" y="613"/>
                  <a:pt x="4233" y="636"/>
                </a:cubicBezTo>
                <a:cubicBezTo>
                  <a:pt x="4233" y="685"/>
                  <a:pt x="4306" y="685"/>
                  <a:pt x="4491" y="636"/>
                </a:cubicBezTo>
                <a:cubicBezTo>
                  <a:pt x="4606" y="606"/>
                  <a:pt x="4600" y="602"/>
                  <a:pt x="4427" y="598"/>
                </a:cubicBezTo>
                <a:close/>
                <a:moveTo>
                  <a:pt x="1536" y="943"/>
                </a:moveTo>
                <a:cubicBezTo>
                  <a:pt x="1529" y="941"/>
                  <a:pt x="1510" y="951"/>
                  <a:pt x="1478" y="973"/>
                </a:cubicBezTo>
                <a:cubicBezTo>
                  <a:pt x="1434" y="1003"/>
                  <a:pt x="1400" y="1033"/>
                  <a:pt x="1400" y="1042"/>
                </a:cubicBezTo>
                <a:cubicBezTo>
                  <a:pt x="1400" y="1089"/>
                  <a:pt x="1497" y="1048"/>
                  <a:pt x="1525" y="989"/>
                </a:cubicBezTo>
                <a:cubicBezTo>
                  <a:pt x="1538" y="960"/>
                  <a:pt x="1542" y="945"/>
                  <a:pt x="1536" y="943"/>
                </a:cubicBezTo>
                <a:close/>
                <a:moveTo>
                  <a:pt x="787" y="1100"/>
                </a:moveTo>
                <a:cubicBezTo>
                  <a:pt x="784" y="1100"/>
                  <a:pt x="781" y="1103"/>
                  <a:pt x="778" y="1104"/>
                </a:cubicBezTo>
                <a:cubicBezTo>
                  <a:pt x="791" y="1113"/>
                  <a:pt x="803" y="1122"/>
                  <a:pt x="812" y="1131"/>
                </a:cubicBezTo>
                <a:cubicBezTo>
                  <a:pt x="819" y="1114"/>
                  <a:pt x="810" y="1100"/>
                  <a:pt x="787" y="1100"/>
                </a:cubicBezTo>
                <a:close/>
                <a:moveTo>
                  <a:pt x="4" y="4187"/>
                </a:moveTo>
                <a:cubicBezTo>
                  <a:pt x="2" y="4187"/>
                  <a:pt x="2" y="4189"/>
                  <a:pt x="0" y="4189"/>
                </a:cubicBezTo>
                <a:lnTo>
                  <a:pt x="0" y="4322"/>
                </a:lnTo>
                <a:cubicBezTo>
                  <a:pt x="18" y="4322"/>
                  <a:pt x="29" y="4325"/>
                  <a:pt x="58" y="4319"/>
                </a:cubicBezTo>
                <a:cubicBezTo>
                  <a:pt x="315" y="4269"/>
                  <a:pt x="323" y="4204"/>
                  <a:pt x="74" y="4189"/>
                </a:cubicBezTo>
                <a:cubicBezTo>
                  <a:pt x="45" y="4187"/>
                  <a:pt x="23" y="4186"/>
                  <a:pt x="4" y="4187"/>
                </a:cubicBezTo>
                <a:close/>
                <a:moveTo>
                  <a:pt x="20783" y="5093"/>
                </a:moveTo>
                <a:cubicBezTo>
                  <a:pt x="20719" y="5168"/>
                  <a:pt x="20667" y="5232"/>
                  <a:pt x="20667" y="5244"/>
                </a:cubicBezTo>
                <a:cubicBezTo>
                  <a:pt x="20667" y="5293"/>
                  <a:pt x="20788" y="5282"/>
                  <a:pt x="20952" y="5225"/>
                </a:cubicBezTo>
                <a:cubicBezTo>
                  <a:pt x="20892" y="5184"/>
                  <a:pt x="20831" y="5137"/>
                  <a:pt x="20783" y="5093"/>
                </a:cubicBezTo>
                <a:close/>
                <a:moveTo>
                  <a:pt x="0" y="5529"/>
                </a:moveTo>
                <a:lnTo>
                  <a:pt x="0" y="5621"/>
                </a:lnTo>
                <a:cubicBezTo>
                  <a:pt x="43" y="5583"/>
                  <a:pt x="55" y="5557"/>
                  <a:pt x="9" y="5532"/>
                </a:cubicBezTo>
                <a:cubicBezTo>
                  <a:pt x="6" y="5530"/>
                  <a:pt x="3" y="5530"/>
                  <a:pt x="0" y="5529"/>
                </a:cubicBezTo>
                <a:close/>
                <a:moveTo>
                  <a:pt x="859" y="5867"/>
                </a:moveTo>
                <a:cubicBezTo>
                  <a:pt x="832" y="5867"/>
                  <a:pt x="842" y="6140"/>
                  <a:pt x="870" y="6177"/>
                </a:cubicBezTo>
                <a:cubicBezTo>
                  <a:pt x="887" y="6199"/>
                  <a:pt x="930" y="6183"/>
                  <a:pt x="966" y="6142"/>
                </a:cubicBezTo>
                <a:cubicBezTo>
                  <a:pt x="1022" y="6080"/>
                  <a:pt x="1020" y="6051"/>
                  <a:pt x="954" y="5967"/>
                </a:cubicBezTo>
                <a:cubicBezTo>
                  <a:pt x="909" y="5912"/>
                  <a:pt x="866" y="5867"/>
                  <a:pt x="859" y="5867"/>
                </a:cubicBezTo>
                <a:close/>
                <a:moveTo>
                  <a:pt x="326" y="6129"/>
                </a:moveTo>
                <a:cubicBezTo>
                  <a:pt x="289" y="6119"/>
                  <a:pt x="266" y="6136"/>
                  <a:pt x="274" y="6168"/>
                </a:cubicBezTo>
                <a:cubicBezTo>
                  <a:pt x="303" y="6284"/>
                  <a:pt x="172" y="6404"/>
                  <a:pt x="31" y="6392"/>
                </a:cubicBezTo>
                <a:lnTo>
                  <a:pt x="0" y="6389"/>
                </a:lnTo>
                <a:lnTo>
                  <a:pt x="0" y="6470"/>
                </a:lnTo>
                <a:lnTo>
                  <a:pt x="16" y="6484"/>
                </a:lnTo>
                <a:cubicBezTo>
                  <a:pt x="130" y="6583"/>
                  <a:pt x="132" y="6594"/>
                  <a:pt x="47" y="6644"/>
                </a:cubicBezTo>
                <a:cubicBezTo>
                  <a:pt x="21" y="6660"/>
                  <a:pt x="17" y="6670"/>
                  <a:pt x="0" y="6684"/>
                </a:cubicBezTo>
                <a:lnTo>
                  <a:pt x="0" y="6719"/>
                </a:lnTo>
                <a:cubicBezTo>
                  <a:pt x="26" y="6722"/>
                  <a:pt x="57" y="6725"/>
                  <a:pt x="125" y="6713"/>
                </a:cubicBezTo>
                <a:cubicBezTo>
                  <a:pt x="237" y="6694"/>
                  <a:pt x="286" y="6661"/>
                  <a:pt x="277" y="6617"/>
                </a:cubicBezTo>
                <a:cubicBezTo>
                  <a:pt x="270" y="6581"/>
                  <a:pt x="300" y="6529"/>
                  <a:pt x="343" y="6500"/>
                </a:cubicBezTo>
                <a:cubicBezTo>
                  <a:pt x="386" y="6471"/>
                  <a:pt x="421" y="6460"/>
                  <a:pt x="421" y="6478"/>
                </a:cubicBezTo>
                <a:cubicBezTo>
                  <a:pt x="421" y="6495"/>
                  <a:pt x="453" y="6487"/>
                  <a:pt x="493" y="6460"/>
                </a:cubicBezTo>
                <a:cubicBezTo>
                  <a:pt x="582" y="6400"/>
                  <a:pt x="651" y="6470"/>
                  <a:pt x="604" y="6571"/>
                </a:cubicBezTo>
                <a:cubicBezTo>
                  <a:pt x="579" y="6624"/>
                  <a:pt x="589" y="6628"/>
                  <a:pt x="644" y="6590"/>
                </a:cubicBezTo>
                <a:cubicBezTo>
                  <a:pt x="682" y="6564"/>
                  <a:pt x="716" y="6474"/>
                  <a:pt x="720" y="6390"/>
                </a:cubicBezTo>
                <a:cubicBezTo>
                  <a:pt x="726" y="6263"/>
                  <a:pt x="716" y="6247"/>
                  <a:pt x="654" y="6288"/>
                </a:cubicBezTo>
                <a:cubicBezTo>
                  <a:pt x="550" y="6359"/>
                  <a:pt x="395" y="6323"/>
                  <a:pt x="395" y="6228"/>
                </a:cubicBezTo>
                <a:cubicBezTo>
                  <a:pt x="395" y="6184"/>
                  <a:pt x="364" y="6140"/>
                  <a:pt x="326" y="6129"/>
                </a:cubicBezTo>
                <a:close/>
                <a:moveTo>
                  <a:pt x="21575" y="6878"/>
                </a:moveTo>
                <a:cubicBezTo>
                  <a:pt x="21564" y="6880"/>
                  <a:pt x="21548" y="6886"/>
                  <a:pt x="21527" y="6892"/>
                </a:cubicBezTo>
                <a:cubicBezTo>
                  <a:pt x="21475" y="6908"/>
                  <a:pt x="21395" y="6921"/>
                  <a:pt x="21351" y="6921"/>
                </a:cubicBezTo>
                <a:cubicBezTo>
                  <a:pt x="21281" y="6921"/>
                  <a:pt x="21283" y="6933"/>
                  <a:pt x="21363" y="7005"/>
                </a:cubicBezTo>
                <a:cubicBezTo>
                  <a:pt x="21415" y="7052"/>
                  <a:pt x="21467" y="7082"/>
                  <a:pt x="21479" y="7072"/>
                </a:cubicBezTo>
                <a:cubicBezTo>
                  <a:pt x="21491" y="7062"/>
                  <a:pt x="21492" y="7047"/>
                  <a:pt x="21483" y="7037"/>
                </a:cubicBezTo>
                <a:cubicBezTo>
                  <a:pt x="21474" y="7027"/>
                  <a:pt x="21500" y="6983"/>
                  <a:pt x="21543" y="6940"/>
                </a:cubicBezTo>
                <a:cubicBezTo>
                  <a:pt x="21582" y="6900"/>
                  <a:pt x="21600" y="6882"/>
                  <a:pt x="21592" y="6878"/>
                </a:cubicBezTo>
                <a:cubicBezTo>
                  <a:pt x="21589" y="6877"/>
                  <a:pt x="21584" y="6876"/>
                  <a:pt x="21575" y="6878"/>
                </a:cubicBezTo>
                <a:close/>
                <a:moveTo>
                  <a:pt x="21198" y="7148"/>
                </a:moveTo>
                <a:cubicBezTo>
                  <a:pt x="21189" y="7152"/>
                  <a:pt x="21182" y="7160"/>
                  <a:pt x="21182" y="7172"/>
                </a:cubicBezTo>
                <a:cubicBezTo>
                  <a:pt x="21182" y="7197"/>
                  <a:pt x="21206" y="7217"/>
                  <a:pt x="21235" y="7217"/>
                </a:cubicBezTo>
                <a:cubicBezTo>
                  <a:pt x="21263" y="7217"/>
                  <a:pt x="21285" y="7208"/>
                  <a:pt x="21285" y="7198"/>
                </a:cubicBezTo>
                <a:cubicBezTo>
                  <a:pt x="21285" y="7187"/>
                  <a:pt x="21263" y="7167"/>
                  <a:pt x="21235" y="7153"/>
                </a:cubicBezTo>
                <a:cubicBezTo>
                  <a:pt x="21220" y="7146"/>
                  <a:pt x="21208" y="7145"/>
                  <a:pt x="21198" y="7148"/>
                </a:cubicBezTo>
                <a:close/>
                <a:moveTo>
                  <a:pt x="20477" y="7531"/>
                </a:moveTo>
                <a:cubicBezTo>
                  <a:pt x="20468" y="7531"/>
                  <a:pt x="20460" y="7533"/>
                  <a:pt x="20453" y="7536"/>
                </a:cubicBezTo>
                <a:cubicBezTo>
                  <a:pt x="20425" y="7551"/>
                  <a:pt x="20429" y="7586"/>
                  <a:pt x="20464" y="7620"/>
                </a:cubicBezTo>
                <a:cubicBezTo>
                  <a:pt x="20497" y="7653"/>
                  <a:pt x="20546" y="7669"/>
                  <a:pt x="20573" y="7655"/>
                </a:cubicBezTo>
                <a:cubicBezTo>
                  <a:pt x="20601" y="7641"/>
                  <a:pt x="20598" y="7606"/>
                  <a:pt x="20562" y="7571"/>
                </a:cubicBezTo>
                <a:cubicBezTo>
                  <a:pt x="20537" y="7547"/>
                  <a:pt x="20503" y="7532"/>
                  <a:pt x="20477" y="7531"/>
                </a:cubicBezTo>
                <a:close/>
                <a:moveTo>
                  <a:pt x="359" y="7897"/>
                </a:moveTo>
                <a:cubicBezTo>
                  <a:pt x="286" y="7891"/>
                  <a:pt x="227" y="7900"/>
                  <a:pt x="181" y="7926"/>
                </a:cubicBezTo>
                <a:cubicBezTo>
                  <a:pt x="169" y="7935"/>
                  <a:pt x="159" y="7945"/>
                  <a:pt x="160" y="7954"/>
                </a:cubicBezTo>
                <a:cubicBezTo>
                  <a:pt x="161" y="7972"/>
                  <a:pt x="137" y="7985"/>
                  <a:pt x="105" y="7991"/>
                </a:cubicBezTo>
                <a:cubicBezTo>
                  <a:pt x="212" y="8068"/>
                  <a:pt x="370" y="8044"/>
                  <a:pt x="370" y="7949"/>
                </a:cubicBezTo>
                <a:cubicBezTo>
                  <a:pt x="370" y="7930"/>
                  <a:pt x="383" y="7913"/>
                  <a:pt x="402" y="7897"/>
                </a:cubicBezTo>
                <a:cubicBezTo>
                  <a:pt x="388" y="7897"/>
                  <a:pt x="373" y="7898"/>
                  <a:pt x="359" y="7897"/>
                </a:cubicBezTo>
                <a:close/>
                <a:moveTo>
                  <a:pt x="21394" y="8387"/>
                </a:moveTo>
                <a:cubicBezTo>
                  <a:pt x="21340" y="8387"/>
                  <a:pt x="21285" y="8414"/>
                  <a:pt x="21271" y="8447"/>
                </a:cubicBezTo>
                <a:cubicBezTo>
                  <a:pt x="21257" y="8480"/>
                  <a:pt x="21312" y="8506"/>
                  <a:pt x="21394" y="8506"/>
                </a:cubicBezTo>
                <a:cubicBezTo>
                  <a:pt x="21476" y="8506"/>
                  <a:pt x="21531" y="8480"/>
                  <a:pt x="21517" y="8447"/>
                </a:cubicBezTo>
                <a:cubicBezTo>
                  <a:pt x="21503" y="8414"/>
                  <a:pt x="21448" y="8387"/>
                  <a:pt x="21394" y="8387"/>
                </a:cubicBezTo>
                <a:close/>
                <a:moveTo>
                  <a:pt x="442" y="8415"/>
                </a:moveTo>
                <a:cubicBezTo>
                  <a:pt x="432" y="8415"/>
                  <a:pt x="433" y="8421"/>
                  <a:pt x="444" y="8436"/>
                </a:cubicBezTo>
                <a:cubicBezTo>
                  <a:pt x="450" y="8444"/>
                  <a:pt x="449" y="8454"/>
                  <a:pt x="444" y="8463"/>
                </a:cubicBezTo>
                <a:cubicBezTo>
                  <a:pt x="453" y="8460"/>
                  <a:pt x="463" y="8458"/>
                  <a:pt x="471" y="8455"/>
                </a:cubicBezTo>
                <a:cubicBezTo>
                  <a:pt x="485" y="8450"/>
                  <a:pt x="500" y="8448"/>
                  <a:pt x="515" y="8444"/>
                </a:cubicBezTo>
                <a:cubicBezTo>
                  <a:pt x="511" y="8442"/>
                  <a:pt x="509" y="8441"/>
                  <a:pt x="506" y="8439"/>
                </a:cubicBezTo>
                <a:cubicBezTo>
                  <a:pt x="475" y="8423"/>
                  <a:pt x="453" y="8416"/>
                  <a:pt x="442" y="8415"/>
                </a:cubicBezTo>
                <a:close/>
                <a:moveTo>
                  <a:pt x="7" y="8910"/>
                </a:moveTo>
                <a:cubicBezTo>
                  <a:pt x="5" y="8912"/>
                  <a:pt x="3" y="8913"/>
                  <a:pt x="0" y="8914"/>
                </a:cubicBezTo>
                <a:lnTo>
                  <a:pt x="0" y="8919"/>
                </a:lnTo>
                <a:cubicBezTo>
                  <a:pt x="2" y="8916"/>
                  <a:pt x="6" y="8912"/>
                  <a:pt x="7" y="8910"/>
                </a:cubicBezTo>
                <a:close/>
                <a:moveTo>
                  <a:pt x="20604" y="8921"/>
                </a:moveTo>
                <a:cubicBezTo>
                  <a:pt x="20591" y="8910"/>
                  <a:pt x="20551" y="8931"/>
                  <a:pt x="20515" y="8967"/>
                </a:cubicBezTo>
                <a:cubicBezTo>
                  <a:pt x="20474" y="9007"/>
                  <a:pt x="20470" y="9030"/>
                  <a:pt x="20504" y="9030"/>
                </a:cubicBezTo>
                <a:cubicBezTo>
                  <a:pt x="20566" y="9030"/>
                  <a:pt x="20639" y="8950"/>
                  <a:pt x="20604" y="8921"/>
                </a:cubicBezTo>
                <a:close/>
                <a:moveTo>
                  <a:pt x="21097" y="10056"/>
                </a:moveTo>
                <a:cubicBezTo>
                  <a:pt x="21085" y="10060"/>
                  <a:pt x="21081" y="10083"/>
                  <a:pt x="21081" y="10127"/>
                </a:cubicBezTo>
                <a:cubicBezTo>
                  <a:pt x="21081" y="10206"/>
                  <a:pt x="21094" y="10217"/>
                  <a:pt x="21142" y="10178"/>
                </a:cubicBezTo>
                <a:cubicBezTo>
                  <a:pt x="21190" y="10139"/>
                  <a:pt x="21190" y="10116"/>
                  <a:pt x="21142" y="10076"/>
                </a:cubicBezTo>
                <a:cubicBezTo>
                  <a:pt x="21130" y="10066"/>
                  <a:pt x="21119" y="10060"/>
                  <a:pt x="21111" y="10057"/>
                </a:cubicBezTo>
                <a:cubicBezTo>
                  <a:pt x="21105" y="10055"/>
                  <a:pt x="21101" y="10054"/>
                  <a:pt x="21097" y="10056"/>
                </a:cubicBezTo>
                <a:close/>
                <a:moveTo>
                  <a:pt x="760" y="10289"/>
                </a:moveTo>
                <a:cubicBezTo>
                  <a:pt x="736" y="10291"/>
                  <a:pt x="711" y="10295"/>
                  <a:pt x="687" y="10302"/>
                </a:cubicBezTo>
                <a:cubicBezTo>
                  <a:pt x="651" y="10313"/>
                  <a:pt x="630" y="10328"/>
                  <a:pt x="616" y="10343"/>
                </a:cubicBezTo>
                <a:cubicBezTo>
                  <a:pt x="632" y="10370"/>
                  <a:pt x="650" y="10394"/>
                  <a:pt x="678" y="10416"/>
                </a:cubicBezTo>
                <a:cubicBezTo>
                  <a:pt x="688" y="10418"/>
                  <a:pt x="695" y="10423"/>
                  <a:pt x="707" y="10423"/>
                </a:cubicBezTo>
                <a:cubicBezTo>
                  <a:pt x="748" y="10423"/>
                  <a:pt x="809" y="10461"/>
                  <a:pt x="845" y="10507"/>
                </a:cubicBezTo>
                <a:cubicBezTo>
                  <a:pt x="922" y="10608"/>
                  <a:pt x="966" y="10613"/>
                  <a:pt x="1006" y="10528"/>
                </a:cubicBezTo>
                <a:cubicBezTo>
                  <a:pt x="1014" y="10511"/>
                  <a:pt x="1018" y="10495"/>
                  <a:pt x="1019" y="10478"/>
                </a:cubicBezTo>
                <a:cubicBezTo>
                  <a:pt x="1019" y="10472"/>
                  <a:pt x="1017" y="10465"/>
                  <a:pt x="1017" y="10459"/>
                </a:cubicBezTo>
                <a:cubicBezTo>
                  <a:pt x="1016" y="10449"/>
                  <a:pt x="1017" y="10438"/>
                  <a:pt x="1013" y="10427"/>
                </a:cubicBezTo>
                <a:cubicBezTo>
                  <a:pt x="1012" y="10422"/>
                  <a:pt x="1009" y="10416"/>
                  <a:pt x="1006" y="10410"/>
                </a:cubicBezTo>
                <a:cubicBezTo>
                  <a:pt x="1002" y="10401"/>
                  <a:pt x="996" y="10393"/>
                  <a:pt x="990" y="10385"/>
                </a:cubicBezTo>
                <a:cubicBezTo>
                  <a:pt x="985" y="10378"/>
                  <a:pt x="981" y="10373"/>
                  <a:pt x="975" y="10367"/>
                </a:cubicBezTo>
                <a:cubicBezTo>
                  <a:pt x="969" y="10360"/>
                  <a:pt x="962" y="10353"/>
                  <a:pt x="954" y="10346"/>
                </a:cubicBezTo>
                <a:cubicBezTo>
                  <a:pt x="948" y="10342"/>
                  <a:pt x="942" y="10338"/>
                  <a:pt x="935" y="10334"/>
                </a:cubicBezTo>
                <a:cubicBezTo>
                  <a:pt x="926" y="10327"/>
                  <a:pt x="915" y="10321"/>
                  <a:pt x="905" y="10316"/>
                </a:cubicBezTo>
                <a:cubicBezTo>
                  <a:pt x="897" y="10313"/>
                  <a:pt x="889" y="10310"/>
                  <a:pt x="881" y="10307"/>
                </a:cubicBezTo>
                <a:cubicBezTo>
                  <a:pt x="870" y="10303"/>
                  <a:pt x="860" y="10300"/>
                  <a:pt x="848" y="10297"/>
                </a:cubicBezTo>
                <a:cubicBezTo>
                  <a:pt x="840" y="10295"/>
                  <a:pt x="831" y="10294"/>
                  <a:pt x="823" y="10292"/>
                </a:cubicBezTo>
                <a:cubicBezTo>
                  <a:pt x="802" y="10289"/>
                  <a:pt x="782" y="10288"/>
                  <a:pt x="760" y="10289"/>
                </a:cubicBezTo>
                <a:close/>
                <a:moveTo>
                  <a:pt x="20988" y="10453"/>
                </a:moveTo>
                <a:cubicBezTo>
                  <a:pt x="20864" y="10459"/>
                  <a:pt x="20842" y="10503"/>
                  <a:pt x="20836" y="10633"/>
                </a:cubicBezTo>
                <a:cubicBezTo>
                  <a:pt x="20831" y="10725"/>
                  <a:pt x="20851" y="10811"/>
                  <a:pt x="20877" y="10825"/>
                </a:cubicBezTo>
                <a:cubicBezTo>
                  <a:pt x="20967" y="10870"/>
                  <a:pt x="20928" y="11009"/>
                  <a:pt x="20810" y="11060"/>
                </a:cubicBezTo>
                <a:cubicBezTo>
                  <a:pt x="20747" y="11088"/>
                  <a:pt x="20683" y="11103"/>
                  <a:pt x="20669" y="11093"/>
                </a:cubicBezTo>
                <a:cubicBezTo>
                  <a:pt x="20621" y="11059"/>
                  <a:pt x="20550" y="11300"/>
                  <a:pt x="20586" y="11376"/>
                </a:cubicBezTo>
                <a:cubicBezTo>
                  <a:pt x="20620" y="11449"/>
                  <a:pt x="20630" y="11448"/>
                  <a:pt x="20720" y="11351"/>
                </a:cubicBezTo>
                <a:cubicBezTo>
                  <a:pt x="20757" y="11310"/>
                  <a:pt x="20785" y="11288"/>
                  <a:pt x="20810" y="11279"/>
                </a:cubicBezTo>
                <a:cubicBezTo>
                  <a:pt x="20863" y="11198"/>
                  <a:pt x="20902" y="11127"/>
                  <a:pt x="20894" y="11108"/>
                </a:cubicBezTo>
                <a:cubicBezTo>
                  <a:pt x="20882" y="11081"/>
                  <a:pt x="20912" y="11022"/>
                  <a:pt x="20959" y="10977"/>
                </a:cubicBezTo>
                <a:cubicBezTo>
                  <a:pt x="21024" y="10916"/>
                  <a:pt x="21023" y="10878"/>
                  <a:pt x="20955" y="10814"/>
                </a:cubicBezTo>
                <a:cubicBezTo>
                  <a:pt x="20884" y="10746"/>
                  <a:pt x="20900" y="10674"/>
                  <a:pt x="21037" y="10459"/>
                </a:cubicBezTo>
                <a:cubicBezTo>
                  <a:pt x="21038" y="10458"/>
                  <a:pt x="21040" y="10456"/>
                  <a:pt x="21041" y="10454"/>
                </a:cubicBezTo>
                <a:cubicBezTo>
                  <a:pt x="21025" y="10454"/>
                  <a:pt x="21002" y="10452"/>
                  <a:pt x="20988" y="10453"/>
                </a:cubicBezTo>
                <a:close/>
                <a:moveTo>
                  <a:pt x="912" y="10784"/>
                </a:moveTo>
                <a:cubicBezTo>
                  <a:pt x="888" y="10783"/>
                  <a:pt x="847" y="10795"/>
                  <a:pt x="803" y="10822"/>
                </a:cubicBezTo>
                <a:cubicBezTo>
                  <a:pt x="781" y="10835"/>
                  <a:pt x="768" y="10846"/>
                  <a:pt x="758" y="10857"/>
                </a:cubicBezTo>
                <a:cubicBezTo>
                  <a:pt x="756" y="10860"/>
                  <a:pt x="755" y="10864"/>
                  <a:pt x="754" y="10868"/>
                </a:cubicBezTo>
                <a:cubicBezTo>
                  <a:pt x="758" y="10875"/>
                  <a:pt x="764" y="10880"/>
                  <a:pt x="770" y="10882"/>
                </a:cubicBezTo>
                <a:cubicBezTo>
                  <a:pt x="780" y="10881"/>
                  <a:pt x="788" y="10878"/>
                  <a:pt x="798" y="10876"/>
                </a:cubicBezTo>
                <a:cubicBezTo>
                  <a:pt x="825" y="10866"/>
                  <a:pt x="859" y="10849"/>
                  <a:pt x="885" y="10823"/>
                </a:cubicBezTo>
                <a:cubicBezTo>
                  <a:pt x="900" y="10808"/>
                  <a:pt x="908" y="10794"/>
                  <a:pt x="912" y="10784"/>
                </a:cubicBezTo>
                <a:close/>
                <a:moveTo>
                  <a:pt x="816" y="12418"/>
                </a:moveTo>
                <a:cubicBezTo>
                  <a:pt x="812" y="12421"/>
                  <a:pt x="809" y="12424"/>
                  <a:pt x="805" y="12427"/>
                </a:cubicBezTo>
                <a:cubicBezTo>
                  <a:pt x="805" y="12428"/>
                  <a:pt x="804" y="12428"/>
                  <a:pt x="803" y="12429"/>
                </a:cubicBezTo>
                <a:cubicBezTo>
                  <a:pt x="791" y="12443"/>
                  <a:pt x="777" y="12456"/>
                  <a:pt x="761" y="12465"/>
                </a:cubicBezTo>
                <a:cubicBezTo>
                  <a:pt x="771" y="12468"/>
                  <a:pt x="780" y="12468"/>
                  <a:pt x="790" y="12473"/>
                </a:cubicBezTo>
                <a:cubicBezTo>
                  <a:pt x="830" y="12493"/>
                  <a:pt x="840" y="12481"/>
                  <a:pt x="819" y="12437"/>
                </a:cubicBezTo>
                <a:cubicBezTo>
                  <a:pt x="817" y="12431"/>
                  <a:pt x="817" y="12423"/>
                  <a:pt x="816" y="12418"/>
                </a:cubicBezTo>
                <a:close/>
                <a:moveTo>
                  <a:pt x="671" y="12549"/>
                </a:moveTo>
                <a:cubicBezTo>
                  <a:pt x="660" y="12559"/>
                  <a:pt x="651" y="12569"/>
                  <a:pt x="640" y="12580"/>
                </a:cubicBezTo>
                <a:cubicBezTo>
                  <a:pt x="626" y="12595"/>
                  <a:pt x="616" y="12608"/>
                  <a:pt x="604" y="12623"/>
                </a:cubicBezTo>
                <a:cubicBezTo>
                  <a:pt x="588" y="12648"/>
                  <a:pt x="573" y="12669"/>
                  <a:pt x="558" y="12689"/>
                </a:cubicBezTo>
                <a:cubicBezTo>
                  <a:pt x="555" y="12698"/>
                  <a:pt x="554" y="12706"/>
                  <a:pt x="549" y="12715"/>
                </a:cubicBezTo>
                <a:cubicBezTo>
                  <a:pt x="498" y="12816"/>
                  <a:pt x="459" y="12849"/>
                  <a:pt x="404" y="12842"/>
                </a:cubicBezTo>
                <a:cubicBezTo>
                  <a:pt x="405" y="12845"/>
                  <a:pt x="407" y="12848"/>
                  <a:pt x="408" y="12851"/>
                </a:cubicBezTo>
                <a:cubicBezTo>
                  <a:pt x="429" y="12882"/>
                  <a:pt x="463" y="13026"/>
                  <a:pt x="493" y="13176"/>
                </a:cubicBezTo>
                <a:cubicBezTo>
                  <a:pt x="500" y="13184"/>
                  <a:pt x="507" y="13192"/>
                  <a:pt x="513" y="13203"/>
                </a:cubicBezTo>
                <a:cubicBezTo>
                  <a:pt x="510" y="13173"/>
                  <a:pt x="507" y="13142"/>
                  <a:pt x="504" y="13122"/>
                </a:cubicBezTo>
                <a:cubicBezTo>
                  <a:pt x="488" y="13002"/>
                  <a:pt x="576" y="12906"/>
                  <a:pt x="676" y="12933"/>
                </a:cubicBezTo>
                <a:cubicBezTo>
                  <a:pt x="758" y="12954"/>
                  <a:pt x="771" y="12936"/>
                  <a:pt x="760" y="12816"/>
                </a:cubicBezTo>
                <a:cubicBezTo>
                  <a:pt x="752" y="12740"/>
                  <a:pt x="718" y="12636"/>
                  <a:pt x="685" y="12586"/>
                </a:cubicBezTo>
                <a:cubicBezTo>
                  <a:pt x="676" y="12572"/>
                  <a:pt x="675" y="12562"/>
                  <a:pt x="671" y="12549"/>
                </a:cubicBezTo>
                <a:close/>
                <a:moveTo>
                  <a:pt x="558" y="13327"/>
                </a:moveTo>
                <a:cubicBezTo>
                  <a:pt x="570" y="13371"/>
                  <a:pt x="581" y="13420"/>
                  <a:pt x="591" y="13481"/>
                </a:cubicBezTo>
                <a:cubicBezTo>
                  <a:pt x="596" y="13511"/>
                  <a:pt x="610" y="13548"/>
                  <a:pt x="618" y="13586"/>
                </a:cubicBezTo>
                <a:cubicBezTo>
                  <a:pt x="626" y="13564"/>
                  <a:pt x="635" y="13543"/>
                  <a:pt x="649" y="13521"/>
                </a:cubicBezTo>
                <a:cubicBezTo>
                  <a:pt x="721" y="13406"/>
                  <a:pt x="721" y="13395"/>
                  <a:pt x="625" y="13366"/>
                </a:cubicBezTo>
                <a:cubicBezTo>
                  <a:pt x="600" y="13359"/>
                  <a:pt x="577" y="13344"/>
                  <a:pt x="558" y="13327"/>
                </a:cubicBezTo>
                <a:close/>
                <a:moveTo>
                  <a:pt x="901" y="13859"/>
                </a:moveTo>
                <a:cubicBezTo>
                  <a:pt x="878" y="13864"/>
                  <a:pt x="885" y="13893"/>
                  <a:pt x="935" y="13943"/>
                </a:cubicBezTo>
                <a:cubicBezTo>
                  <a:pt x="971" y="13979"/>
                  <a:pt x="1038" y="14008"/>
                  <a:pt x="1084" y="14007"/>
                </a:cubicBezTo>
                <a:cubicBezTo>
                  <a:pt x="1149" y="14006"/>
                  <a:pt x="1140" y="13986"/>
                  <a:pt x="1044" y="13921"/>
                </a:cubicBezTo>
                <a:cubicBezTo>
                  <a:pt x="976" y="13875"/>
                  <a:pt x="924" y="13854"/>
                  <a:pt x="901" y="13859"/>
                </a:cubicBezTo>
                <a:close/>
                <a:moveTo>
                  <a:pt x="1229" y="14487"/>
                </a:moveTo>
                <a:cubicBezTo>
                  <a:pt x="1220" y="14484"/>
                  <a:pt x="1207" y="14486"/>
                  <a:pt x="1193" y="14493"/>
                </a:cubicBezTo>
                <a:cubicBezTo>
                  <a:pt x="1165" y="14508"/>
                  <a:pt x="1142" y="14539"/>
                  <a:pt x="1142" y="14562"/>
                </a:cubicBezTo>
                <a:cubicBezTo>
                  <a:pt x="1142" y="14585"/>
                  <a:pt x="1165" y="14592"/>
                  <a:pt x="1193" y="14578"/>
                </a:cubicBezTo>
                <a:cubicBezTo>
                  <a:pt x="1221" y="14563"/>
                  <a:pt x="1245" y="14532"/>
                  <a:pt x="1245" y="14509"/>
                </a:cubicBezTo>
                <a:cubicBezTo>
                  <a:pt x="1245" y="14498"/>
                  <a:pt x="1238" y="14490"/>
                  <a:pt x="1229" y="14487"/>
                </a:cubicBezTo>
                <a:close/>
                <a:moveTo>
                  <a:pt x="136" y="15091"/>
                </a:moveTo>
                <a:cubicBezTo>
                  <a:pt x="86" y="15093"/>
                  <a:pt x="42" y="15096"/>
                  <a:pt x="0" y="15101"/>
                </a:cubicBezTo>
                <a:lnTo>
                  <a:pt x="0" y="15156"/>
                </a:lnTo>
                <a:cubicBezTo>
                  <a:pt x="13" y="15157"/>
                  <a:pt x="30" y="15153"/>
                  <a:pt x="42" y="15155"/>
                </a:cubicBezTo>
                <a:cubicBezTo>
                  <a:pt x="57" y="15138"/>
                  <a:pt x="84" y="15115"/>
                  <a:pt x="123" y="15094"/>
                </a:cubicBezTo>
                <a:cubicBezTo>
                  <a:pt x="127" y="15092"/>
                  <a:pt x="132" y="15093"/>
                  <a:pt x="136" y="15091"/>
                </a:cubicBezTo>
                <a:close/>
                <a:moveTo>
                  <a:pt x="21354" y="17895"/>
                </a:moveTo>
                <a:cubicBezTo>
                  <a:pt x="21364" y="17896"/>
                  <a:pt x="21374" y="17902"/>
                  <a:pt x="21383" y="17904"/>
                </a:cubicBezTo>
                <a:cubicBezTo>
                  <a:pt x="21379" y="17902"/>
                  <a:pt x="21376" y="17899"/>
                  <a:pt x="21372" y="17896"/>
                </a:cubicBezTo>
                <a:cubicBezTo>
                  <a:pt x="21365" y="17896"/>
                  <a:pt x="21363" y="17896"/>
                  <a:pt x="21354" y="17895"/>
                </a:cubicBezTo>
                <a:close/>
                <a:moveTo>
                  <a:pt x="21418" y="17914"/>
                </a:moveTo>
                <a:cubicBezTo>
                  <a:pt x="21428" y="17918"/>
                  <a:pt x="21438" y="17919"/>
                  <a:pt x="21449" y="17924"/>
                </a:cubicBezTo>
                <a:cubicBezTo>
                  <a:pt x="21448" y="17920"/>
                  <a:pt x="21449" y="17917"/>
                  <a:pt x="21449" y="17914"/>
                </a:cubicBezTo>
                <a:cubicBezTo>
                  <a:pt x="21439" y="17916"/>
                  <a:pt x="21428" y="17915"/>
                  <a:pt x="21418" y="17914"/>
                </a:cubicBezTo>
                <a:close/>
                <a:moveTo>
                  <a:pt x="778" y="18817"/>
                </a:moveTo>
                <a:cubicBezTo>
                  <a:pt x="711" y="18825"/>
                  <a:pt x="652" y="18860"/>
                  <a:pt x="533" y="18933"/>
                </a:cubicBezTo>
                <a:cubicBezTo>
                  <a:pt x="507" y="18949"/>
                  <a:pt x="483" y="18960"/>
                  <a:pt x="457" y="18974"/>
                </a:cubicBezTo>
                <a:cubicBezTo>
                  <a:pt x="486" y="18981"/>
                  <a:pt x="517" y="18992"/>
                  <a:pt x="560" y="19015"/>
                </a:cubicBezTo>
                <a:cubicBezTo>
                  <a:pt x="591" y="19032"/>
                  <a:pt x="613" y="19045"/>
                  <a:pt x="629" y="19055"/>
                </a:cubicBezTo>
                <a:cubicBezTo>
                  <a:pt x="652" y="19038"/>
                  <a:pt x="675" y="19020"/>
                  <a:pt x="698" y="18998"/>
                </a:cubicBezTo>
                <a:lnTo>
                  <a:pt x="818" y="18885"/>
                </a:lnTo>
                <a:lnTo>
                  <a:pt x="939" y="18947"/>
                </a:lnTo>
                <a:cubicBezTo>
                  <a:pt x="917" y="18897"/>
                  <a:pt x="908" y="18856"/>
                  <a:pt x="926" y="18831"/>
                </a:cubicBezTo>
                <a:cubicBezTo>
                  <a:pt x="900" y="18826"/>
                  <a:pt x="870" y="18819"/>
                  <a:pt x="848" y="18817"/>
                </a:cubicBezTo>
                <a:cubicBezTo>
                  <a:pt x="822" y="18814"/>
                  <a:pt x="800" y="18814"/>
                  <a:pt x="778" y="18817"/>
                </a:cubicBezTo>
                <a:close/>
                <a:moveTo>
                  <a:pt x="1244" y="18939"/>
                </a:moveTo>
                <a:cubicBezTo>
                  <a:pt x="1263" y="18950"/>
                  <a:pt x="1282" y="18960"/>
                  <a:pt x="1300" y="18971"/>
                </a:cubicBezTo>
                <a:cubicBezTo>
                  <a:pt x="1280" y="18961"/>
                  <a:pt x="1262" y="18952"/>
                  <a:pt x="1244" y="18939"/>
                </a:cubicBezTo>
                <a:close/>
                <a:moveTo>
                  <a:pt x="63" y="19035"/>
                </a:moveTo>
                <a:lnTo>
                  <a:pt x="114" y="19074"/>
                </a:lnTo>
                <a:lnTo>
                  <a:pt x="152" y="19058"/>
                </a:lnTo>
                <a:cubicBezTo>
                  <a:pt x="121" y="19053"/>
                  <a:pt x="93" y="19045"/>
                  <a:pt x="63" y="19035"/>
                </a:cubicBezTo>
                <a:close/>
                <a:moveTo>
                  <a:pt x="1168" y="19228"/>
                </a:moveTo>
                <a:cubicBezTo>
                  <a:pt x="1180" y="19278"/>
                  <a:pt x="1213" y="19319"/>
                  <a:pt x="1247" y="19302"/>
                </a:cubicBezTo>
                <a:cubicBezTo>
                  <a:pt x="1248" y="19301"/>
                  <a:pt x="1250" y="19303"/>
                  <a:pt x="1251" y="19303"/>
                </a:cubicBezTo>
                <a:cubicBezTo>
                  <a:pt x="1221" y="19280"/>
                  <a:pt x="1195" y="19253"/>
                  <a:pt x="1168" y="19228"/>
                </a:cubicBezTo>
                <a:close/>
                <a:moveTo>
                  <a:pt x="1193" y="21136"/>
                </a:moveTo>
                <a:cubicBezTo>
                  <a:pt x="1165" y="21136"/>
                  <a:pt x="1142" y="21156"/>
                  <a:pt x="1142" y="21179"/>
                </a:cubicBezTo>
                <a:cubicBezTo>
                  <a:pt x="1142" y="21202"/>
                  <a:pt x="1165" y="21220"/>
                  <a:pt x="1193" y="21220"/>
                </a:cubicBezTo>
                <a:cubicBezTo>
                  <a:pt x="1221" y="21220"/>
                  <a:pt x="1245" y="21202"/>
                  <a:pt x="1245" y="21179"/>
                </a:cubicBezTo>
                <a:cubicBezTo>
                  <a:pt x="1245" y="21156"/>
                  <a:pt x="1221" y="21136"/>
                  <a:pt x="1193" y="21136"/>
                </a:cubicBezTo>
                <a:close/>
                <a:moveTo>
                  <a:pt x="15647" y="21419"/>
                </a:moveTo>
                <a:cubicBezTo>
                  <a:pt x="15623" y="21419"/>
                  <a:pt x="15606" y="21420"/>
                  <a:pt x="15582" y="21420"/>
                </a:cubicBezTo>
                <a:cubicBezTo>
                  <a:pt x="15638" y="21462"/>
                  <a:pt x="15656" y="21463"/>
                  <a:pt x="15647" y="21419"/>
                </a:cubicBezTo>
                <a:close/>
                <a:moveTo>
                  <a:pt x="781" y="21514"/>
                </a:moveTo>
                <a:cubicBezTo>
                  <a:pt x="775" y="21542"/>
                  <a:pt x="768" y="21578"/>
                  <a:pt x="761" y="21600"/>
                </a:cubicBezTo>
                <a:cubicBezTo>
                  <a:pt x="788" y="21572"/>
                  <a:pt x="803" y="21549"/>
                  <a:pt x="792" y="21540"/>
                </a:cubicBezTo>
                <a:cubicBezTo>
                  <a:pt x="789" y="21537"/>
                  <a:pt x="785" y="21521"/>
                  <a:pt x="781" y="21514"/>
                </a:cubicBezTo>
                <a:close/>
              </a:path>
            </a:pathLst>
          </a:custGeom>
          <a:ln w="12700">
            <a:miter lim="400000"/>
          </a:ln>
          <a:effectLst>
            <a:outerShdw sx="100000" sy="100000" kx="0" ky="0" algn="b" rotWithShape="0" blurRad="63500" dist="76200" dir="5400000">
              <a:srgbClr val="000000"/>
            </a:outerShdw>
          </a:effectLst>
        </p:spPr>
      </p:pic>
      <p:sp>
        <p:nvSpPr>
          <p:cNvPr id="259" name="Shape 259"/>
          <p:cNvSpPr/>
          <p:nvPr/>
        </p:nvSpPr>
        <p:spPr>
          <a:xfrm>
            <a:off x="628619" y="138853"/>
            <a:ext cx="11747562" cy="650749"/>
          </a:xfrm>
          <a:prstGeom prst="rect">
            <a:avLst/>
          </a:prstGeom>
          <a:solidFill>
            <a:srgbClr val="4A452A">
              <a:alpha val="36078"/>
            </a:srgb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i="1" sz="3400">
                <a:ln w="15652">
                  <a:solidFill>
                    <a:srgbClr val="FFFFFF"/>
                  </a:solidFill>
                </a:ln>
                <a:solidFill>
                  <a:srgbClr val="FFFFFF"/>
                </a:solidFill>
                <a:effectLst>
                  <a:outerShdw sx="100000" sy="100000" kx="0" ky="0" algn="b" rotWithShape="0" blurRad="50800" dist="38100" dir="2700000">
                    <a:srgbClr val="000000">
                      <a:alpha val="40000"/>
                    </a:srgbClr>
                  </a:outerShdw>
                </a:effectLst>
                <a:latin typeface="Book Antiqua"/>
                <a:ea typeface="Book Antiqua"/>
                <a:cs typeface="Book Antiqua"/>
                <a:sym typeface="Book Antiqua"/>
              </a:defRPr>
            </a:lvl1pPr>
          </a:lstStyle>
          <a:p>
            <a:pPr/>
            <a:r>
              <a:t>Introduction To The Second Epistle To The Church At Corinth</a:t>
            </a:r>
          </a:p>
        </p:txBody>
      </p:sp>
      <p:sp>
        <p:nvSpPr>
          <p:cNvPr id="260" name="Shape 260"/>
          <p:cNvSpPr/>
          <p:nvPr/>
        </p:nvSpPr>
        <p:spPr>
          <a:xfrm>
            <a:off x="4982567" y="2798402"/>
            <a:ext cx="7862623" cy="6467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3100"/>
              </a:spcBef>
              <a:buClr>
                <a:srgbClr val="E46C0A"/>
              </a:buClr>
              <a:buSzPct val="100000"/>
              <a:buFont typeface="Wingdings 2"/>
              <a:buChar char="✦"/>
              <a:defRPr sz="43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In Chapters 1-7, Paul defended his ministry; Chapters 10-13 defended his authority and apostolic office.</a:t>
            </a:r>
          </a:p>
          <a:p>
            <a:pPr marL="485775" indent="-485775" algn="l" defTabSz="1300480">
              <a:spcBef>
                <a:spcPts val="3100"/>
              </a:spcBef>
              <a:buClr>
                <a:srgbClr val="E46C0A"/>
              </a:buClr>
              <a:buSzPct val="100000"/>
              <a:buFont typeface="Wingdings 2"/>
              <a:buChar char="✦"/>
              <a:defRPr sz="43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In Chapters 8 and 9, he stirred up the brethren to carry out their intention to send a contribution to the poor saints in Jerusalem.</a:t>
            </a:r>
          </a:p>
        </p:txBody>
      </p:sp>
      <p:pic>
        <p:nvPicPr>
          <p:cNvPr id="261" name=""/>
          <p:cNvPicPr>
            <a:picLocks noChangeAspect="0"/>
          </p:cNvPicPr>
          <p:nvPr/>
        </p:nvPicPr>
        <p:blipFill>
          <a:blip r:embed="rId3">
            <a:extLst/>
          </a:blip>
          <a:stretch>
            <a:fillRect/>
          </a:stretch>
        </p:blipFill>
        <p:spPr>
          <a:xfrm>
            <a:off x="718431" y="876452"/>
            <a:ext cx="11567938" cy="1712892"/>
          </a:xfrm>
          <a:prstGeom prst="rect">
            <a:avLst/>
          </a:prstGeom>
          <a:effectLst>
            <a:outerShdw sx="100000" sy="100000" kx="0" ky="0" algn="b" rotWithShape="0" blurRad="241300" dist="160172" dir="281274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60">
                                            <p:bg/>
                                          </p:spTgt>
                                        </p:tgtEl>
                                        <p:attrNameLst>
                                          <p:attrName>style.visibility</p:attrName>
                                        </p:attrNameLst>
                                      </p:cBhvr>
                                      <p:to>
                                        <p:strVal val="visible"/>
                                      </p:to>
                                    </p:set>
                                    <p:animEffect filter="wipe(left)" transition="in">
                                      <p:cBhvr>
                                        <p:cTn id="7" dur="500"/>
                                        <p:tgtEl>
                                          <p:spTgt spid="26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60">
                                            <p:txEl>
                                              <p:pRg st="0" end="0"/>
                                            </p:txEl>
                                          </p:spTgt>
                                        </p:tgtEl>
                                        <p:attrNameLst>
                                          <p:attrName>style.visibility</p:attrName>
                                        </p:attrNameLst>
                                      </p:cBhvr>
                                      <p:to>
                                        <p:strVal val="visible"/>
                                      </p:to>
                                    </p:set>
                                    <p:animEffect filter="wipe(left)" transition="in">
                                      <p:cBhvr>
                                        <p:cTn id="10" dur="500"/>
                                        <p:tgtEl>
                                          <p:spTgt spid="26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60">
                                            <p:txEl>
                                              <p:pRg st="1" end="1"/>
                                            </p:txEl>
                                          </p:spTgt>
                                        </p:tgtEl>
                                        <p:attrNameLst>
                                          <p:attrName>style.visibility</p:attrName>
                                        </p:attrNameLst>
                                      </p:cBhvr>
                                      <p:to>
                                        <p:strVal val="visible"/>
                                      </p:to>
                                    </p:set>
                                    <p:animEffect filter="wipe(left)" transition="in">
                                      <p:cBhvr>
                                        <p:cTn id="15" dur="500"/>
                                        <p:tgtEl>
                                          <p:spTgt spid="26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0"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3" name="pasted-image.png"/>
          <p:cNvPicPr>
            <a:picLocks noChangeAspect="0"/>
          </p:cNvPicPr>
          <p:nvPr/>
        </p:nvPicPr>
        <p:blipFill>
          <a:blip r:embed="rId2">
            <a:extLst/>
          </a:blip>
          <a:stretch>
            <a:fillRect/>
          </a:stretch>
        </p:blipFill>
        <p:spPr>
          <a:xfrm>
            <a:off x="7097134" y="18256"/>
            <a:ext cx="5763121" cy="1590345"/>
          </a:xfrm>
          <a:prstGeom prst="rect">
            <a:avLst/>
          </a:prstGeom>
          <a:ln w="12700">
            <a:miter lim="400000"/>
          </a:ln>
          <a:effectLst>
            <a:outerShdw sx="100000" sy="100000" kx="0" ky="0" algn="b" rotWithShape="0" blurRad="241300" dist="160172" dir="2812743">
              <a:srgbClr val="000000">
                <a:alpha val="35820"/>
              </a:srgbClr>
            </a:outerShdw>
          </a:effectLst>
        </p:spPr>
      </p:pic>
      <p:pic>
        <p:nvPicPr>
          <p:cNvPr id="264" name="pasted-image.png"/>
          <p:cNvPicPr>
            <a:picLocks noChangeAspect="0"/>
          </p:cNvPicPr>
          <p:nvPr/>
        </p:nvPicPr>
        <p:blipFill>
          <a:blip r:embed="rId3">
            <a:extLst/>
          </a:blip>
          <a:stretch>
            <a:fillRect/>
          </a:stretch>
        </p:blipFill>
        <p:spPr>
          <a:xfrm>
            <a:off x="144545" y="336561"/>
            <a:ext cx="3977548" cy="953735"/>
          </a:xfrm>
          <a:prstGeom prst="rect">
            <a:avLst/>
          </a:prstGeom>
          <a:ln w="12700">
            <a:miter lim="400000"/>
          </a:ln>
          <a:effectLst>
            <a:outerShdw sx="100000" sy="100000" kx="0" ky="0" algn="b" rotWithShape="0" blurRad="241300" dist="160172" dir="2812743">
              <a:srgbClr val="000000">
                <a:alpha val="51305"/>
              </a:srgbClr>
            </a:outerShdw>
          </a:effectLst>
        </p:spPr>
      </p:pic>
      <p:sp>
        <p:nvSpPr>
          <p:cNvPr id="265" name="Shape 265"/>
          <p:cNvSpPr/>
          <p:nvPr/>
        </p:nvSpPr>
        <p:spPr>
          <a:xfrm>
            <a:off x="4510459" y="68361"/>
            <a:ext cx="1465644" cy="1219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solidFill>
                  <a:srgbClr val="53585F"/>
                </a:solidFill>
                <a:latin typeface="Zapfino"/>
                <a:ea typeface="Zapfino"/>
                <a:cs typeface="Zapfino"/>
                <a:sym typeface="Zapfino"/>
              </a:defRPr>
            </a:lvl1pPr>
          </a:lstStyle>
          <a:p>
            <a:pPr/>
            <a:r>
              <a:t>of All</a:t>
            </a:r>
          </a:p>
        </p:txBody>
      </p:sp>
      <p:sp>
        <p:nvSpPr>
          <p:cNvPr id="266" name="Shape 266"/>
          <p:cNvSpPr/>
          <p:nvPr/>
        </p:nvSpPr>
        <p:spPr>
          <a:xfrm>
            <a:off x="4662352" y="397933"/>
            <a:ext cx="2200149" cy="1473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53585F"/>
                </a:solidFill>
                <a:latin typeface="Zapfino"/>
                <a:ea typeface="Zapfino"/>
                <a:cs typeface="Zapfino"/>
                <a:sym typeface="Zapfino"/>
              </a:defRPr>
            </a:lvl1pPr>
          </a:lstStyle>
          <a:p>
            <a:pPr/>
            <a:r>
              <a:t>Comfort</a:t>
            </a:r>
          </a:p>
        </p:txBody>
      </p:sp>
      <p:sp>
        <p:nvSpPr>
          <p:cNvPr id="267" name="Shape 267"/>
          <p:cNvSpPr/>
          <p:nvPr/>
        </p:nvSpPr>
        <p:spPr>
          <a:xfrm>
            <a:off x="5275659" y="3338576"/>
            <a:ext cx="7569531" cy="5514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685799" indent="-685799" algn="l" defTabSz="1300480">
              <a:spcBef>
                <a:spcPts val="1000"/>
              </a:spcBef>
              <a:buClr>
                <a:schemeClr val="accent1">
                  <a:satOff val="-2410"/>
                  <a:lumOff val="-16942"/>
                </a:schemeClr>
              </a:buClr>
              <a:buSzPct val="50000"/>
              <a:buFont typeface="Wingdings 2"/>
              <a:buBlip>
                <a:blip r:embed="rId4"/>
              </a:buBlip>
              <a:defRPr sz="38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One recurring thought throughout the epistle is Paul’s suffering for the gospel—(</a:t>
            </a:r>
            <a:r>
              <a:rPr i="1"/>
              <a:t>cf. 1:8-10; 6:4-10; 11:23-27; 12:10</a:t>
            </a:r>
            <a:r>
              <a:t>)</a:t>
            </a:r>
          </a:p>
          <a:p>
            <a:pPr marL="685799" indent="-685799" algn="l" defTabSz="1300480">
              <a:spcBef>
                <a:spcPts val="1000"/>
              </a:spcBef>
              <a:buClr>
                <a:schemeClr val="accent1">
                  <a:satOff val="-2410"/>
                  <a:lumOff val="-16942"/>
                </a:schemeClr>
              </a:buClr>
              <a:buSzPct val="50000"/>
              <a:buFont typeface="Wingdings 2"/>
              <a:buBlip>
                <a:blip r:embed="rId4"/>
              </a:buBlip>
              <a:defRPr sz="38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We need to turn to God, who comforted Paul in His various trials, that we too may be comforted — Ro. 8:17, 18; 2 Th. 1:4–7; 2 Ti. 3:12; Ja. 1:2–4, 12.</a:t>
            </a:r>
          </a:p>
        </p:txBody>
      </p:sp>
      <p:pic>
        <p:nvPicPr>
          <p:cNvPr id="268" name=""/>
          <p:cNvPicPr>
            <a:picLocks noChangeAspect="0"/>
          </p:cNvPicPr>
          <p:nvPr/>
        </p:nvPicPr>
        <p:blipFill>
          <a:blip r:embed="rId5">
            <a:extLst/>
          </a:blip>
          <a:stretch>
            <a:fillRect/>
          </a:stretch>
        </p:blipFill>
        <p:spPr>
          <a:xfrm>
            <a:off x="-14817" y="2735461"/>
            <a:ext cx="5173885" cy="6987051"/>
          </a:xfrm>
          <a:prstGeom prst="rect">
            <a:avLst/>
          </a:prstGeom>
          <a:effectLst>
            <a:outerShdw sx="100000" sy="100000" kx="0" ky="0" algn="b" rotWithShape="0" blurRad="215900" dist="156946" dir="2693416">
              <a:srgbClr val="000000"/>
            </a:outerShdw>
          </a:effectLst>
        </p:spPr>
      </p:pic>
      <p:pic>
        <p:nvPicPr>
          <p:cNvPr id="269" name=""/>
          <p:cNvPicPr>
            <a:picLocks noChangeAspect="0"/>
          </p:cNvPicPr>
          <p:nvPr/>
        </p:nvPicPr>
        <p:blipFill>
          <a:blip r:embed="rId6">
            <a:extLst/>
          </a:blip>
          <a:stretch>
            <a:fillRect/>
          </a:stretch>
        </p:blipFill>
        <p:spPr>
          <a:xfrm>
            <a:off x="718431" y="1371540"/>
            <a:ext cx="11567938" cy="1603249"/>
          </a:xfrm>
          <a:prstGeom prst="rect">
            <a:avLst/>
          </a:prstGeom>
          <a:effectLst>
            <a:outerShdw sx="100000" sy="100000" kx="0" ky="0" algn="b" rotWithShape="0" blurRad="241300" dist="160172" dir="281274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67">
                                            <p:bg/>
                                          </p:spTgt>
                                        </p:tgtEl>
                                        <p:attrNameLst>
                                          <p:attrName>style.visibility</p:attrName>
                                        </p:attrNameLst>
                                      </p:cBhvr>
                                      <p:to>
                                        <p:strVal val="visible"/>
                                      </p:to>
                                    </p:set>
                                    <p:animEffect filter="wipe(left)" transition="in">
                                      <p:cBhvr>
                                        <p:cTn id="7" dur="500"/>
                                        <p:tgtEl>
                                          <p:spTgt spid="26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67">
                                            <p:txEl>
                                              <p:pRg st="0" end="0"/>
                                            </p:txEl>
                                          </p:spTgt>
                                        </p:tgtEl>
                                        <p:attrNameLst>
                                          <p:attrName>style.visibility</p:attrName>
                                        </p:attrNameLst>
                                      </p:cBhvr>
                                      <p:to>
                                        <p:strVal val="visible"/>
                                      </p:to>
                                    </p:set>
                                    <p:animEffect filter="wipe(left)" transition="in">
                                      <p:cBhvr>
                                        <p:cTn id="10" dur="500"/>
                                        <p:tgtEl>
                                          <p:spTgt spid="2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67">
                                            <p:txEl>
                                              <p:pRg st="1" end="1"/>
                                            </p:txEl>
                                          </p:spTgt>
                                        </p:tgtEl>
                                        <p:attrNameLst>
                                          <p:attrName>style.visibility</p:attrName>
                                        </p:attrNameLst>
                                      </p:cBhvr>
                                      <p:to>
                                        <p:strVal val="visible"/>
                                      </p:to>
                                    </p:set>
                                    <p:animEffect filter="wipe(left)" transition="in">
                                      <p:cBhvr>
                                        <p:cTn id="15" dur="500"/>
                                        <p:tgtEl>
                                          <p:spTgt spid="26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7"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1" name="pasted-image.png"/>
          <p:cNvPicPr>
            <a:picLocks noChangeAspect="0"/>
          </p:cNvPicPr>
          <p:nvPr/>
        </p:nvPicPr>
        <p:blipFill>
          <a:blip r:embed="rId2">
            <a:extLst/>
          </a:blip>
          <a:stretch>
            <a:fillRect/>
          </a:stretch>
        </p:blipFill>
        <p:spPr>
          <a:xfrm>
            <a:off x="7097134" y="18256"/>
            <a:ext cx="5763121" cy="1590345"/>
          </a:xfrm>
          <a:prstGeom prst="rect">
            <a:avLst/>
          </a:prstGeom>
          <a:ln w="12700">
            <a:miter lim="400000"/>
          </a:ln>
          <a:effectLst>
            <a:outerShdw sx="100000" sy="100000" kx="0" ky="0" algn="b" rotWithShape="0" blurRad="241300" dist="160172" dir="2812743">
              <a:srgbClr val="000000">
                <a:alpha val="35820"/>
              </a:srgbClr>
            </a:outerShdw>
          </a:effectLst>
        </p:spPr>
      </p:pic>
      <p:pic>
        <p:nvPicPr>
          <p:cNvPr id="272" name="pasted-image.png"/>
          <p:cNvPicPr>
            <a:picLocks noChangeAspect="0"/>
          </p:cNvPicPr>
          <p:nvPr/>
        </p:nvPicPr>
        <p:blipFill>
          <a:blip r:embed="rId3">
            <a:extLst/>
          </a:blip>
          <a:stretch>
            <a:fillRect/>
          </a:stretch>
        </p:blipFill>
        <p:spPr>
          <a:xfrm>
            <a:off x="144545" y="336561"/>
            <a:ext cx="3977548" cy="953735"/>
          </a:xfrm>
          <a:prstGeom prst="rect">
            <a:avLst/>
          </a:prstGeom>
          <a:ln w="12700">
            <a:miter lim="400000"/>
          </a:ln>
          <a:effectLst>
            <a:outerShdw sx="100000" sy="100000" kx="0" ky="0" algn="b" rotWithShape="0" blurRad="241300" dist="160172" dir="2812743">
              <a:srgbClr val="000000">
                <a:alpha val="51305"/>
              </a:srgbClr>
            </a:outerShdw>
          </a:effectLst>
        </p:spPr>
      </p:pic>
      <p:sp>
        <p:nvSpPr>
          <p:cNvPr id="273" name="Shape 273"/>
          <p:cNvSpPr/>
          <p:nvPr/>
        </p:nvSpPr>
        <p:spPr>
          <a:xfrm>
            <a:off x="4510459" y="68361"/>
            <a:ext cx="1465644" cy="1219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solidFill>
                  <a:srgbClr val="53585F"/>
                </a:solidFill>
                <a:latin typeface="Zapfino"/>
                <a:ea typeface="Zapfino"/>
                <a:cs typeface="Zapfino"/>
                <a:sym typeface="Zapfino"/>
              </a:defRPr>
            </a:lvl1pPr>
          </a:lstStyle>
          <a:p>
            <a:pPr/>
            <a:r>
              <a:t>of All</a:t>
            </a:r>
          </a:p>
        </p:txBody>
      </p:sp>
      <p:sp>
        <p:nvSpPr>
          <p:cNvPr id="274" name="Shape 274"/>
          <p:cNvSpPr/>
          <p:nvPr/>
        </p:nvSpPr>
        <p:spPr>
          <a:xfrm>
            <a:off x="4662352" y="397933"/>
            <a:ext cx="2200149" cy="1473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53585F"/>
                </a:solidFill>
                <a:latin typeface="Zapfino"/>
                <a:ea typeface="Zapfino"/>
                <a:cs typeface="Zapfino"/>
                <a:sym typeface="Zapfino"/>
              </a:defRPr>
            </a:lvl1pPr>
          </a:lstStyle>
          <a:p>
            <a:pPr/>
            <a:r>
              <a:t>Comfort</a:t>
            </a:r>
          </a:p>
        </p:txBody>
      </p:sp>
      <p:sp>
        <p:nvSpPr>
          <p:cNvPr id="275" name="Shape 275"/>
          <p:cNvSpPr/>
          <p:nvPr/>
        </p:nvSpPr>
        <p:spPr>
          <a:xfrm>
            <a:off x="499285" y="2118783"/>
            <a:ext cx="12006230" cy="6540501"/>
          </a:xfrm>
          <a:prstGeom prst="rect">
            <a:avLst/>
          </a:prstGeom>
          <a:ln w="12700">
            <a:miter lim="400000"/>
          </a:ln>
          <a:effectLst>
            <a:outerShdw sx="100000" sy="100000" kx="0" ky="0" algn="b" rotWithShape="0" blurRad="241300" dist="160172" dir="2812743">
              <a:srgbClr val="000000">
                <a:alpha val="2729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600">
                <a:solidFill>
                  <a:srgbClr val="000000"/>
                </a:solidFill>
                <a:latin typeface="Perpetua Titling MT Light"/>
                <a:ea typeface="Perpetua Titling MT Light"/>
                <a:cs typeface="Perpetua Titling MT Light"/>
                <a:sym typeface="Perpetua Titling MT Light"/>
              </a:defRPr>
            </a:pPr>
            <a:r>
              <a:t>2 Corinthians 1:3–11 (NKJV)</a:t>
            </a:r>
          </a:p>
          <a:p>
            <a:pPr defTabSz="457200">
              <a:defRPr sz="5600">
                <a:solidFill>
                  <a:srgbClr val="000000"/>
                </a:solidFill>
                <a:latin typeface="Adelon"/>
                <a:ea typeface="Adelon"/>
                <a:cs typeface="Adelon"/>
                <a:sym typeface="Adelon"/>
              </a:defRPr>
            </a:pPr>
            <a:r>
              <a:rPr baseline="31999"/>
              <a:t>3</a:t>
            </a:r>
            <a:r>
              <a:t> Blessed </a:t>
            </a:r>
            <a:r>
              <a:t>be</a:t>
            </a:r>
            <a:r>
              <a:t> the God and Father of our Lord Jesus Christ, the Father of mercies and God of all comfort, </a:t>
            </a:r>
            <a:r>
              <a:rPr baseline="31999"/>
              <a:t>4</a:t>
            </a:r>
            <a:r>
              <a:t> who comforts us in all our tribulation, that we may be able to comfort those who are in any trouble, with the comfort with which we ourselves are comforted by God.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7" name="pasted-image.png"/>
          <p:cNvPicPr>
            <a:picLocks noChangeAspect="0"/>
          </p:cNvPicPr>
          <p:nvPr/>
        </p:nvPicPr>
        <p:blipFill>
          <a:blip r:embed="rId2">
            <a:extLst/>
          </a:blip>
          <a:stretch>
            <a:fillRect/>
          </a:stretch>
        </p:blipFill>
        <p:spPr>
          <a:xfrm>
            <a:off x="7097134" y="18256"/>
            <a:ext cx="5763121" cy="1590345"/>
          </a:xfrm>
          <a:prstGeom prst="rect">
            <a:avLst/>
          </a:prstGeom>
          <a:ln w="12700">
            <a:miter lim="400000"/>
          </a:ln>
          <a:effectLst>
            <a:outerShdw sx="100000" sy="100000" kx="0" ky="0" algn="b" rotWithShape="0" blurRad="241300" dist="160172" dir="2812743">
              <a:srgbClr val="000000">
                <a:alpha val="35820"/>
              </a:srgbClr>
            </a:outerShdw>
          </a:effectLst>
        </p:spPr>
      </p:pic>
      <p:pic>
        <p:nvPicPr>
          <p:cNvPr id="278" name="pasted-image.png"/>
          <p:cNvPicPr>
            <a:picLocks noChangeAspect="0"/>
          </p:cNvPicPr>
          <p:nvPr/>
        </p:nvPicPr>
        <p:blipFill>
          <a:blip r:embed="rId3">
            <a:extLst/>
          </a:blip>
          <a:stretch>
            <a:fillRect/>
          </a:stretch>
        </p:blipFill>
        <p:spPr>
          <a:xfrm>
            <a:off x="144545" y="336561"/>
            <a:ext cx="3977548" cy="953735"/>
          </a:xfrm>
          <a:prstGeom prst="rect">
            <a:avLst/>
          </a:prstGeom>
          <a:ln w="12700">
            <a:miter lim="400000"/>
          </a:ln>
          <a:effectLst>
            <a:outerShdw sx="100000" sy="100000" kx="0" ky="0" algn="b" rotWithShape="0" blurRad="241300" dist="160172" dir="2812743">
              <a:srgbClr val="000000">
                <a:alpha val="51305"/>
              </a:srgbClr>
            </a:outerShdw>
          </a:effectLst>
        </p:spPr>
      </p:pic>
      <p:sp>
        <p:nvSpPr>
          <p:cNvPr id="279" name="Shape 279"/>
          <p:cNvSpPr/>
          <p:nvPr/>
        </p:nvSpPr>
        <p:spPr>
          <a:xfrm>
            <a:off x="4510459" y="68361"/>
            <a:ext cx="1465644" cy="1219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solidFill>
                  <a:srgbClr val="53585F"/>
                </a:solidFill>
                <a:latin typeface="Zapfino"/>
                <a:ea typeface="Zapfino"/>
                <a:cs typeface="Zapfino"/>
                <a:sym typeface="Zapfino"/>
              </a:defRPr>
            </a:lvl1pPr>
          </a:lstStyle>
          <a:p>
            <a:pPr/>
            <a:r>
              <a:t>of All</a:t>
            </a:r>
          </a:p>
        </p:txBody>
      </p:sp>
      <p:sp>
        <p:nvSpPr>
          <p:cNvPr id="280" name="Shape 280"/>
          <p:cNvSpPr/>
          <p:nvPr/>
        </p:nvSpPr>
        <p:spPr>
          <a:xfrm>
            <a:off x="4662352" y="397933"/>
            <a:ext cx="2200149" cy="1473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53585F"/>
                </a:solidFill>
                <a:latin typeface="Zapfino"/>
                <a:ea typeface="Zapfino"/>
                <a:cs typeface="Zapfino"/>
                <a:sym typeface="Zapfino"/>
              </a:defRPr>
            </a:lvl1pPr>
          </a:lstStyle>
          <a:p>
            <a:pPr/>
            <a:r>
              <a:t>Comfort</a:t>
            </a:r>
          </a:p>
        </p:txBody>
      </p:sp>
      <p:sp>
        <p:nvSpPr>
          <p:cNvPr id="281" name="Shape 281"/>
          <p:cNvSpPr/>
          <p:nvPr/>
        </p:nvSpPr>
        <p:spPr>
          <a:xfrm>
            <a:off x="499285" y="2118783"/>
            <a:ext cx="12006230" cy="7340601"/>
          </a:xfrm>
          <a:prstGeom prst="rect">
            <a:avLst/>
          </a:prstGeom>
          <a:ln w="12700">
            <a:miter lim="400000"/>
          </a:ln>
          <a:effectLst>
            <a:outerShdw sx="100000" sy="100000" kx="0" ky="0" algn="b" rotWithShape="0" blurRad="241300" dist="160172" dir="2812743">
              <a:srgbClr val="000000">
                <a:alpha val="2729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600">
                <a:solidFill>
                  <a:srgbClr val="000000"/>
                </a:solidFill>
                <a:latin typeface="Perpetua Titling MT Light"/>
                <a:ea typeface="Perpetua Titling MT Light"/>
                <a:cs typeface="Perpetua Titling MT Light"/>
                <a:sym typeface="Perpetua Titling MT Light"/>
              </a:defRPr>
            </a:pPr>
            <a:r>
              <a:t>2 Corinthians 1:3–11 (NKJV)</a:t>
            </a:r>
          </a:p>
          <a:p>
            <a:pPr defTabSz="457200">
              <a:defRPr sz="5600">
                <a:solidFill>
                  <a:srgbClr val="000000"/>
                </a:solidFill>
                <a:latin typeface="Adelon"/>
                <a:ea typeface="Adelon"/>
                <a:cs typeface="Adelon"/>
                <a:sym typeface="Adelon"/>
              </a:defRPr>
            </a:pPr>
            <a:r>
              <a:rPr baseline="31999"/>
              <a:t>5</a:t>
            </a:r>
            <a:r>
              <a:t> For as the sufferings of Christ abound in us, so our consolation also abounds through Christ. </a:t>
            </a:r>
            <a:r>
              <a:rPr baseline="31999"/>
              <a:t>6</a:t>
            </a:r>
            <a:r>
              <a:t> Now if we are afflicted, </a:t>
            </a:r>
            <a:r>
              <a:t>it is</a:t>
            </a:r>
            <a:r>
              <a:t> for your consolation and salvation, which is effective for enduring the same sufferings which we also suffer. Or if we are comforted, </a:t>
            </a:r>
            <a:r>
              <a:t>it is</a:t>
            </a:r>
            <a:r>
              <a:t> for your consolation and salvation.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3" name="pasted-image.png"/>
          <p:cNvPicPr>
            <a:picLocks noChangeAspect="0"/>
          </p:cNvPicPr>
          <p:nvPr/>
        </p:nvPicPr>
        <p:blipFill>
          <a:blip r:embed="rId2">
            <a:extLst/>
          </a:blip>
          <a:stretch>
            <a:fillRect/>
          </a:stretch>
        </p:blipFill>
        <p:spPr>
          <a:xfrm>
            <a:off x="7097134" y="18256"/>
            <a:ext cx="5763121" cy="1590345"/>
          </a:xfrm>
          <a:prstGeom prst="rect">
            <a:avLst/>
          </a:prstGeom>
          <a:ln w="12700">
            <a:miter lim="400000"/>
          </a:ln>
          <a:effectLst>
            <a:outerShdw sx="100000" sy="100000" kx="0" ky="0" algn="b" rotWithShape="0" blurRad="241300" dist="160172" dir="2812743">
              <a:srgbClr val="000000">
                <a:alpha val="35820"/>
              </a:srgbClr>
            </a:outerShdw>
          </a:effectLst>
        </p:spPr>
      </p:pic>
      <p:pic>
        <p:nvPicPr>
          <p:cNvPr id="284" name="pasted-image.png"/>
          <p:cNvPicPr>
            <a:picLocks noChangeAspect="0"/>
          </p:cNvPicPr>
          <p:nvPr/>
        </p:nvPicPr>
        <p:blipFill>
          <a:blip r:embed="rId3">
            <a:extLst/>
          </a:blip>
          <a:stretch>
            <a:fillRect/>
          </a:stretch>
        </p:blipFill>
        <p:spPr>
          <a:xfrm>
            <a:off x="144545" y="336561"/>
            <a:ext cx="3977548" cy="953735"/>
          </a:xfrm>
          <a:prstGeom prst="rect">
            <a:avLst/>
          </a:prstGeom>
          <a:ln w="12700">
            <a:miter lim="400000"/>
          </a:ln>
          <a:effectLst>
            <a:outerShdw sx="100000" sy="100000" kx="0" ky="0" algn="b" rotWithShape="0" blurRad="241300" dist="160172" dir="2812743">
              <a:srgbClr val="000000">
                <a:alpha val="51305"/>
              </a:srgbClr>
            </a:outerShdw>
          </a:effectLst>
        </p:spPr>
      </p:pic>
      <p:sp>
        <p:nvSpPr>
          <p:cNvPr id="285" name="Shape 285"/>
          <p:cNvSpPr/>
          <p:nvPr/>
        </p:nvSpPr>
        <p:spPr>
          <a:xfrm>
            <a:off x="4510459" y="68361"/>
            <a:ext cx="1465644" cy="1219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solidFill>
                  <a:srgbClr val="53585F"/>
                </a:solidFill>
                <a:latin typeface="Zapfino"/>
                <a:ea typeface="Zapfino"/>
                <a:cs typeface="Zapfino"/>
                <a:sym typeface="Zapfino"/>
              </a:defRPr>
            </a:lvl1pPr>
          </a:lstStyle>
          <a:p>
            <a:pPr/>
            <a:r>
              <a:t>of All</a:t>
            </a:r>
          </a:p>
        </p:txBody>
      </p:sp>
      <p:sp>
        <p:nvSpPr>
          <p:cNvPr id="286" name="Shape 286"/>
          <p:cNvSpPr/>
          <p:nvPr/>
        </p:nvSpPr>
        <p:spPr>
          <a:xfrm>
            <a:off x="4662352" y="397933"/>
            <a:ext cx="2200149" cy="1473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53585F"/>
                </a:solidFill>
                <a:latin typeface="Zapfino"/>
                <a:ea typeface="Zapfino"/>
                <a:cs typeface="Zapfino"/>
                <a:sym typeface="Zapfino"/>
              </a:defRPr>
            </a:lvl1pPr>
          </a:lstStyle>
          <a:p>
            <a:pPr/>
            <a:r>
              <a:t>Comfort</a:t>
            </a:r>
          </a:p>
        </p:txBody>
      </p:sp>
      <p:sp>
        <p:nvSpPr>
          <p:cNvPr id="287" name="Shape 287"/>
          <p:cNvSpPr/>
          <p:nvPr/>
        </p:nvSpPr>
        <p:spPr>
          <a:xfrm>
            <a:off x="499285" y="2118783"/>
            <a:ext cx="12006230" cy="7239001"/>
          </a:xfrm>
          <a:prstGeom prst="rect">
            <a:avLst/>
          </a:prstGeom>
          <a:ln w="12700">
            <a:miter lim="400000"/>
          </a:ln>
          <a:effectLst>
            <a:outerShdw sx="100000" sy="100000" kx="0" ky="0" algn="b" rotWithShape="0" blurRad="241300" dist="160172" dir="2812743">
              <a:srgbClr val="000000">
                <a:alpha val="2729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600">
                <a:solidFill>
                  <a:srgbClr val="000000"/>
                </a:solidFill>
                <a:latin typeface="Perpetua Titling MT Light"/>
                <a:ea typeface="Perpetua Titling MT Light"/>
                <a:cs typeface="Perpetua Titling MT Light"/>
                <a:sym typeface="Perpetua Titling MT Light"/>
              </a:defRPr>
            </a:pPr>
            <a:r>
              <a:t>2 Corinthians 1:3–11 (NKJV)</a:t>
            </a:r>
          </a:p>
          <a:p>
            <a:pPr defTabSz="457200">
              <a:defRPr sz="5400">
                <a:solidFill>
                  <a:srgbClr val="000000"/>
                </a:solidFill>
                <a:latin typeface="Adelon"/>
                <a:ea typeface="Adelon"/>
                <a:cs typeface="Adelon"/>
                <a:sym typeface="Adelon"/>
              </a:defRPr>
            </a:pPr>
            <a:r>
              <a:rPr baseline="31999"/>
              <a:t>7</a:t>
            </a:r>
            <a:r>
              <a:t> And our hope for you </a:t>
            </a:r>
            <a:r>
              <a:t>is</a:t>
            </a:r>
            <a:r>
              <a:t> steadfast, because we know that as you are partakers of the sufferings, so also </a:t>
            </a:r>
            <a:r>
              <a:t>you will partake</a:t>
            </a:r>
            <a:r>
              <a:t> of the consolation. </a:t>
            </a:r>
            <a:r>
              <a:rPr baseline="31999"/>
              <a:t>8</a:t>
            </a:r>
            <a:r>
              <a:t> For we do not want you to be ignorant, brethren, of our trouble which came to us in Asia: that we were burdened beyond measure, above strength, so that we despaired even of life.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9" name="pasted-image.png"/>
          <p:cNvPicPr>
            <a:picLocks noChangeAspect="0"/>
          </p:cNvPicPr>
          <p:nvPr/>
        </p:nvPicPr>
        <p:blipFill>
          <a:blip r:embed="rId2">
            <a:extLst/>
          </a:blip>
          <a:stretch>
            <a:fillRect/>
          </a:stretch>
        </p:blipFill>
        <p:spPr>
          <a:xfrm>
            <a:off x="7097134" y="18256"/>
            <a:ext cx="5763121" cy="1590345"/>
          </a:xfrm>
          <a:prstGeom prst="rect">
            <a:avLst/>
          </a:prstGeom>
          <a:ln w="12700">
            <a:miter lim="400000"/>
          </a:ln>
          <a:effectLst>
            <a:outerShdw sx="100000" sy="100000" kx="0" ky="0" algn="b" rotWithShape="0" blurRad="241300" dist="160172" dir="2812743">
              <a:srgbClr val="000000">
                <a:alpha val="35820"/>
              </a:srgbClr>
            </a:outerShdw>
          </a:effectLst>
        </p:spPr>
      </p:pic>
      <p:pic>
        <p:nvPicPr>
          <p:cNvPr id="290" name="pasted-image.png"/>
          <p:cNvPicPr>
            <a:picLocks noChangeAspect="0"/>
          </p:cNvPicPr>
          <p:nvPr/>
        </p:nvPicPr>
        <p:blipFill>
          <a:blip r:embed="rId3">
            <a:extLst/>
          </a:blip>
          <a:stretch>
            <a:fillRect/>
          </a:stretch>
        </p:blipFill>
        <p:spPr>
          <a:xfrm>
            <a:off x="144545" y="336561"/>
            <a:ext cx="3977548" cy="953735"/>
          </a:xfrm>
          <a:prstGeom prst="rect">
            <a:avLst/>
          </a:prstGeom>
          <a:ln w="12700">
            <a:miter lim="400000"/>
          </a:ln>
          <a:effectLst>
            <a:outerShdw sx="100000" sy="100000" kx="0" ky="0" algn="b" rotWithShape="0" blurRad="241300" dist="160172" dir="2812743">
              <a:srgbClr val="000000">
                <a:alpha val="51305"/>
              </a:srgbClr>
            </a:outerShdw>
          </a:effectLst>
        </p:spPr>
      </p:pic>
      <p:sp>
        <p:nvSpPr>
          <p:cNvPr id="291" name="Shape 291"/>
          <p:cNvSpPr/>
          <p:nvPr/>
        </p:nvSpPr>
        <p:spPr>
          <a:xfrm>
            <a:off x="4510459" y="68361"/>
            <a:ext cx="1465644" cy="1219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solidFill>
                  <a:srgbClr val="53585F"/>
                </a:solidFill>
                <a:latin typeface="Zapfino"/>
                <a:ea typeface="Zapfino"/>
                <a:cs typeface="Zapfino"/>
                <a:sym typeface="Zapfino"/>
              </a:defRPr>
            </a:lvl1pPr>
          </a:lstStyle>
          <a:p>
            <a:pPr/>
            <a:r>
              <a:t>of All</a:t>
            </a:r>
          </a:p>
        </p:txBody>
      </p:sp>
      <p:sp>
        <p:nvSpPr>
          <p:cNvPr id="292" name="Shape 292"/>
          <p:cNvSpPr/>
          <p:nvPr/>
        </p:nvSpPr>
        <p:spPr>
          <a:xfrm>
            <a:off x="4662352" y="397933"/>
            <a:ext cx="2200149" cy="1473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53585F"/>
                </a:solidFill>
                <a:latin typeface="Zapfino"/>
                <a:ea typeface="Zapfino"/>
                <a:cs typeface="Zapfino"/>
                <a:sym typeface="Zapfino"/>
              </a:defRPr>
            </a:lvl1pPr>
          </a:lstStyle>
          <a:p>
            <a:pPr/>
            <a:r>
              <a:t>Comfort</a:t>
            </a:r>
          </a:p>
        </p:txBody>
      </p:sp>
      <p:sp>
        <p:nvSpPr>
          <p:cNvPr id="293" name="Shape 293"/>
          <p:cNvSpPr/>
          <p:nvPr/>
        </p:nvSpPr>
        <p:spPr>
          <a:xfrm>
            <a:off x="499285" y="2118783"/>
            <a:ext cx="12006230" cy="7340601"/>
          </a:xfrm>
          <a:prstGeom prst="rect">
            <a:avLst/>
          </a:prstGeom>
          <a:ln w="12700">
            <a:miter lim="400000"/>
          </a:ln>
          <a:effectLst>
            <a:outerShdw sx="100000" sy="100000" kx="0" ky="0" algn="b" rotWithShape="0" blurRad="241300" dist="160172" dir="2812743">
              <a:srgbClr val="000000">
                <a:alpha val="2729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600">
                <a:solidFill>
                  <a:srgbClr val="000000"/>
                </a:solidFill>
                <a:latin typeface="Perpetua Titling MT Light"/>
                <a:ea typeface="Perpetua Titling MT Light"/>
                <a:cs typeface="Perpetua Titling MT Light"/>
                <a:sym typeface="Perpetua Titling MT Light"/>
              </a:defRPr>
            </a:pPr>
            <a:r>
              <a:t>2 Corinthians 1:3–11 (NKJV)</a:t>
            </a:r>
          </a:p>
          <a:p>
            <a:pPr defTabSz="457200">
              <a:defRPr sz="6300">
                <a:solidFill>
                  <a:srgbClr val="000000"/>
                </a:solidFill>
                <a:latin typeface="Adelon"/>
                <a:ea typeface="Adelon"/>
                <a:cs typeface="Adelon"/>
                <a:sym typeface="Adelon"/>
              </a:defRPr>
            </a:pPr>
            <a:r>
              <a:rPr baseline="31999"/>
              <a:t>9</a:t>
            </a:r>
            <a:r>
              <a:t> Yes, we had the sentence of death in ourselves, that we should not trust in ourselves but in God who raises the dead, </a:t>
            </a:r>
            <a:r>
              <a:rPr baseline="31999"/>
              <a:t>10</a:t>
            </a:r>
            <a:r>
              <a:t> who delivered us from so great a death, and does deliver us; in whom we trust that He will still deliver </a:t>
            </a:r>
            <a:r>
              <a:t>us,</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5" name="pasted-image.png"/>
          <p:cNvPicPr>
            <a:picLocks noChangeAspect="0"/>
          </p:cNvPicPr>
          <p:nvPr/>
        </p:nvPicPr>
        <p:blipFill>
          <a:blip r:embed="rId2">
            <a:extLst/>
          </a:blip>
          <a:stretch>
            <a:fillRect/>
          </a:stretch>
        </p:blipFill>
        <p:spPr>
          <a:xfrm>
            <a:off x="7097134" y="18256"/>
            <a:ext cx="5763121" cy="1590345"/>
          </a:xfrm>
          <a:prstGeom prst="rect">
            <a:avLst/>
          </a:prstGeom>
          <a:ln w="12700">
            <a:miter lim="400000"/>
          </a:ln>
          <a:effectLst>
            <a:outerShdw sx="100000" sy="100000" kx="0" ky="0" algn="b" rotWithShape="0" blurRad="241300" dist="160172" dir="2812743">
              <a:srgbClr val="000000">
                <a:alpha val="35820"/>
              </a:srgbClr>
            </a:outerShdw>
          </a:effectLst>
        </p:spPr>
      </p:pic>
      <p:pic>
        <p:nvPicPr>
          <p:cNvPr id="296" name="pasted-image.png"/>
          <p:cNvPicPr>
            <a:picLocks noChangeAspect="0"/>
          </p:cNvPicPr>
          <p:nvPr/>
        </p:nvPicPr>
        <p:blipFill>
          <a:blip r:embed="rId3">
            <a:extLst/>
          </a:blip>
          <a:stretch>
            <a:fillRect/>
          </a:stretch>
        </p:blipFill>
        <p:spPr>
          <a:xfrm>
            <a:off x="144545" y="336561"/>
            <a:ext cx="3977548" cy="953735"/>
          </a:xfrm>
          <a:prstGeom prst="rect">
            <a:avLst/>
          </a:prstGeom>
          <a:ln w="12700">
            <a:miter lim="400000"/>
          </a:ln>
          <a:effectLst>
            <a:outerShdw sx="100000" sy="100000" kx="0" ky="0" algn="b" rotWithShape="0" blurRad="241300" dist="160172" dir="2812743">
              <a:srgbClr val="000000">
                <a:alpha val="51305"/>
              </a:srgbClr>
            </a:outerShdw>
          </a:effectLst>
        </p:spPr>
      </p:pic>
      <p:sp>
        <p:nvSpPr>
          <p:cNvPr id="297" name="Shape 297"/>
          <p:cNvSpPr/>
          <p:nvPr/>
        </p:nvSpPr>
        <p:spPr>
          <a:xfrm>
            <a:off x="4510459" y="68361"/>
            <a:ext cx="1465644" cy="1219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solidFill>
                  <a:srgbClr val="53585F"/>
                </a:solidFill>
                <a:latin typeface="Zapfino"/>
                <a:ea typeface="Zapfino"/>
                <a:cs typeface="Zapfino"/>
                <a:sym typeface="Zapfino"/>
              </a:defRPr>
            </a:lvl1pPr>
          </a:lstStyle>
          <a:p>
            <a:pPr/>
            <a:r>
              <a:t>of All</a:t>
            </a:r>
          </a:p>
        </p:txBody>
      </p:sp>
      <p:sp>
        <p:nvSpPr>
          <p:cNvPr id="298" name="Shape 298"/>
          <p:cNvSpPr/>
          <p:nvPr/>
        </p:nvSpPr>
        <p:spPr>
          <a:xfrm>
            <a:off x="4662352" y="397933"/>
            <a:ext cx="2200149" cy="1473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53585F"/>
                </a:solidFill>
                <a:latin typeface="Zapfino"/>
                <a:ea typeface="Zapfino"/>
                <a:cs typeface="Zapfino"/>
                <a:sym typeface="Zapfino"/>
              </a:defRPr>
            </a:lvl1pPr>
          </a:lstStyle>
          <a:p>
            <a:pPr/>
            <a:r>
              <a:t>Comfort</a:t>
            </a:r>
          </a:p>
        </p:txBody>
      </p:sp>
      <p:sp>
        <p:nvSpPr>
          <p:cNvPr id="299" name="Shape 299"/>
          <p:cNvSpPr/>
          <p:nvPr/>
        </p:nvSpPr>
        <p:spPr>
          <a:xfrm>
            <a:off x="499285" y="2118783"/>
            <a:ext cx="12006230" cy="6464301"/>
          </a:xfrm>
          <a:prstGeom prst="rect">
            <a:avLst/>
          </a:prstGeom>
          <a:ln w="12700">
            <a:miter lim="400000"/>
          </a:ln>
          <a:effectLst>
            <a:outerShdw sx="100000" sy="100000" kx="0" ky="0" algn="b" rotWithShape="0" blurRad="241300" dist="160172" dir="2812743">
              <a:srgbClr val="000000">
                <a:alpha val="2729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600">
                <a:solidFill>
                  <a:srgbClr val="000000"/>
                </a:solidFill>
                <a:latin typeface="Perpetua Titling MT Light"/>
                <a:ea typeface="Perpetua Titling MT Light"/>
                <a:cs typeface="Perpetua Titling MT Light"/>
                <a:sym typeface="Perpetua Titling MT Light"/>
              </a:defRPr>
            </a:pPr>
            <a:r>
              <a:t>2 Corinthians 1:3–11 (NKJV)</a:t>
            </a:r>
          </a:p>
          <a:p>
            <a:pPr defTabSz="457200">
              <a:defRPr sz="7700">
                <a:solidFill>
                  <a:srgbClr val="000000"/>
                </a:solidFill>
                <a:latin typeface="Adelon"/>
                <a:ea typeface="Adelon"/>
                <a:cs typeface="Adelon"/>
                <a:sym typeface="Adelon"/>
              </a:defRPr>
            </a:pPr>
            <a:r>
              <a:rPr baseline="31999"/>
              <a:t>11</a:t>
            </a:r>
            <a:r>
              <a:t> you also helping together in prayer for us, that thanks may be given by many persons on our behalf for the gift </a:t>
            </a:r>
            <a:r>
              <a:t>granted</a:t>
            </a:r>
            <a:r>
              <a:t> to us through many.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1" name="pasted-image.png"/>
          <p:cNvPicPr>
            <a:picLocks noChangeAspect="0"/>
          </p:cNvPicPr>
          <p:nvPr/>
        </p:nvPicPr>
        <p:blipFill>
          <a:blip r:embed="rId2">
            <a:extLst/>
          </a:blip>
          <a:stretch>
            <a:fillRect/>
          </a:stretch>
        </p:blipFill>
        <p:spPr>
          <a:xfrm>
            <a:off x="7097134" y="18256"/>
            <a:ext cx="5763121" cy="1590345"/>
          </a:xfrm>
          <a:prstGeom prst="rect">
            <a:avLst/>
          </a:prstGeom>
          <a:ln w="12700">
            <a:miter lim="400000"/>
          </a:ln>
          <a:effectLst>
            <a:outerShdw sx="100000" sy="100000" kx="0" ky="0" algn="b" rotWithShape="0" blurRad="241300" dist="160172" dir="2812743">
              <a:srgbClr val="000000">
                <a:alpha val="35820"/>
              </a:srgbClr>
            </a:outerShdw>
          </a:effectLst>
        </p:spPr>
      </p:pic>
      <p:pic>
        <p:nvPicPr>
          <p:cNvPr id="302" name="pasted-image.png"/>
          <p:cNvPicPr>
            <a:picLocks noChangeAspect="0"/>
          </p:cNvPicPr>
          <p:nvPr/>
        </p:nvPicPr>
        <p:blipFill>
          <a:blip r:embed="rId3">
            <a:extLst/>
          </a:blip>
          <a:stretch>
            <a:fillRect/>
          </a:stretch>
        </p:blipFill>
        <p:spPr>
          <a:xfrm>
            <a:off x="144545" y="336561"/>
            <a:ext cx="3977548" cy="953735"/>
          </a:xfrm>
          <a:prstGeom prst="rect">
            <a:avLst/>
          </a:prstGeom>
          <a:ln w="12700">
            <a:miter lim="400000"/>
          </a:ln>
          <a:effectLst>
            <a:outerShdw sx="100000" sy="100000" kx="0" ky="0" algn="b" rotWithShape="0" blurRad="241300" dist="160172" dir="2812743">
              <a:srgbClr val="000000">
                <a:alpha val="51305"/>
              </a:srgbClr>
            </a:outerShdw>
          </a:effectLst>
        </p:spPr>
      </p:pic>
      <p:sp>
        <p:nvSpPr>
          <p:cNvPr id="303" name="Shape 303"/>
          <p:cNvSpPr/>
          <p:nvPr/>
        </p:nvSpPr>
        <p:spPr>
          <a:xfrm>
            <a:off x="4510459" y="68361"/>
            <a:ext cx="1465644" cy="1219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solidFill>
                  <a:srgbClr val="53585F"/>
                </a:solidFill>
                <a:latin typeface="Zapfino"/>
                <a:ea typeface="Zapfino"/>
                <a:cs typeface="Zapfino"/>
                <a:sym typeface="Zapfino"/>
              </a:defRPr>
            </a:lvl1pPr>
          </a:lstStyle>
          <a:p>
            <a:pPr/>
            <a:r>
              <a:t>of All</a:t>
            </a:r>
          </a:p>
        </p:txBody>
      </p:sp>
      <p:sp>
        <p:nvSpPr>
          <p:cNvPr id="304" name="Shape 304"/>
          <p:cNvSpPr/>
          <p:nvPr/>
        </p:nvSpPr>
        <p:spPr>
          <a:xfrm>
            <a:off x="4662352" y="397933"/>
            <a:ext cx="2200149" cy="1473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53585F"/>
                </a:solidFill>
                <a:latin typeface="Zapfino"/>
                <a:ea typeface="Zapfino"/>
                <a:cs typeface="Zapfino"/>
                <a:sym typeface="Zapfino"/>
              </a:defRPr>
            </a:lvl1pPr>
          </a:lstStyle>
          <a:p>
            <a:pPr/>
            <a:r>
              <a:t>Comfort</a:t>
            </a:r>
          </a:p>
        </p:txBody>
      </p:sp>
      <p:sp>
        <p:nvSpPr>
          <p:cNvPr id="305" name="Shape 305"/>
          <p:cNvSpPr/>
          <p:nvPr/>
        </p:nvSpPr>
        <p:spPr>
          <a:xfrm>
            <a:off x="5210836" y="3058767"/>
            <a:ext cx="7685154" cy="6556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685799" indent="-685799" algn="l" defTabSz="1300480">
              <a:spcBef>
                <a:spcPts val="1000"/>
              </a:spcBef>
              <a:buClr>
                <a:schemeClr val="accent1">
                  <a:satOff val="-2410"/>
                  <a:lumOff val="-16942"/>
                </a:schemeClr>
              </a:buClr>
              <a:buSzPct val="50000"/>
              <a:buFont typeface="Wingdings 2"/>
              <a:buBlip>
                <a:blip r:embed="rId4"/>
              </a:buBlip>
              <a:defRPr sz="38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All face trials, hardships &amp; sufferings - most seek comfort in all the wrong places - </a:t>
            </a:r>
          </a:p>
          <a:p>
            <a:pPr lvl="1" marL="1143000" indent="-685800" algn="l" defTabSz="1300480">
              <a:spcBef>
                <a:spcPts val="1000"/>
              </a:spcBef>
              <a:buClr>
                <a:schemeClr val="accent1">
                  <a:satOff val="-2410"/>
                  <a:lumOff val="-16942"/>
                </a:schemeClr>
              </a:buClr>
              <a:buSzPct val="50000"/>
              <a:buFont typeface="Wingdings 2"/>
              <a:buBlip>
                <a:blip r:embed="rId5"/>
              </a:buBlip>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Many turn to alcohol &amp; drugs —</a:t>
            </a:r>
          </a:p>
          <a:p>
            <a:pPr lvl="1" marL="1143000" indent="-685800" algn="l" defTabSz="1300480">
              <a:spcBef>
                <a:spcPts val="1000"/>
              </a:spcBef>
              <a:buClr>
                <a:schemeClr val="accent1">
                  <a:satOff val="-2410"/>
                  <a:lumOff val="-16942"/>
                </a:schemeClr>
              </a:buClr>
              <a:buSzPct val="50000"/>
              <a:buFont typeface="Wingdings 2"/>
              <a:buBlip>
                <a:blip r:embed="rId5"/>
              </a:buBlip>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Some turn to bitterness &amp; vengeance.</a:t>
            </a:r>
          </a:p>
          <a:p>
            <a:pPr lvl="1" marL="1143000" indent="-685800" algn="l" defTabSz="1300480">
              <a:spcBef>
                <a:spcPts val="1000"/>
              </a:spcBef>
              <a:buClr>
                <a:schemeClr val="accent1">
                  <a:satOff val="-2410"/>
                  <a:lumOff val="-16942"/>
                </a:schemeClr>
              </a:buClr>
              <a:buSzPct val="50000"/>
              <a:buFont typeface="Wingdings 2"/>
              <a:buBlip>
                <a:blip r:embed="rId5"/>
              </a:buBlip>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Some turn to money &amp; possessions — Eccl. 7:12</a:t>
            </a:r>
          </a:p>
          <a:p>
            <a:pPr lvl="1" marL="1143000" indent="-685800" algn="l" defTabSz="1300480">
              <a:spcBef>
                <a:spcPts val="1000"/>
              </a:spcBef>
              <a:buClr>
                <a:schemeClr val="accent1">
                  <a:satOff val="-2410"/>
                  <a:lumOff val="-16942"/>
                </a:schemeClr>
              </a:buClr>
              <a:buSzPct val="50000"/>
              <a:buFont typeface="Wingdings 2"/>
              <a:buBlip>
                <a:blip r:embed="rId5"/>
              </a:buBlip>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Some turn to companions, friends — Prov 1:10-28 / Heb 10:24,25; 2 Cor 1:3; 1 Thes 4:18 …</a:t>
            </a:r>
          </a:p>
        </p:txBody>
      </p:sp>
      <p:pic>
        <p:nvPicPr>
          <p:cNvPr id="306" name=""/>
          <p:cNvPicPr>
            <a:picLocks noChangeAspect="0"/>
          </p:cNvPicPr>
          <p:nvPr/>
        </p:nvPicPr>
        <p:blipFill>
          <a:blip r:embed="rId6">
            <a:extLst/>
          </a:blip>
          <a:stretch>
            <a:fillRect/>
          </a:stretch>
        </p:blipFill>
        <p:spPr>
          <a:xfrm>
            <a:off x="-14817" y="2735461"/>
            <a:ext cx="5173885" cy="6987051"/>
          </a:xfrm>
          <a:prstGeom prst="rect">
            <a:avLst/>
          </a:prstGeom>
          <a:effectLst>
            <a:outerShdw sx="100000" sy="100000" kx="0" ky="0" algn="b" rotWithShape="0" blurRad="215900" dist="156946" dir="2693416">
              <a:srgbClr val="000000"/>
            </a:outerShdw>
          </a:effectLst>
        </p:spPr>
      </p:pic>
      <p:pic>
        <p:nvPicPr>
          <p:cNvPr id="307" name=""/>
          <p:cNvPicPr>
            <a:picLocks noChangeAspect="0"/>
          </p:cNvPicPr>
          <p:nvPr/>
        </p:nvPicPr>
        <p:blipFill>
          <a:blip r:embed="rId7">
            <a:extLst/>
          </a:blip>
          <a:stretch>
            <a:fillRect/>
          </a:stretch>
        </p:blipFill>
        <p:spPr>
          <a:xfrm>
            <a:off x="718431" y="1371540"/>
            <a:ext cx="11567938" cy="1603249"/>
          </a:xfrm>
          <a:prstGeom prst="rect">
            <a:avLst/>
          </a:prstGeom>
          <a:effectLst>
            <a:outerShdw sx="100000" sy="100000" kx="0" ky="0" algn="b" rotWithShape="0" blurRad="241300" dist="160172" dir="2812743">
              <a:srgbClr val="000000"/>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5">
                                            <p:txEl>
                                              <p:pRg st="1" end="1"/>
                                            </p:txEl>
                                          </p:spTgt>
                                        </p:tgtEl>
                                        <p:attrNameLst>
                                          <p:attrName>style.visibility</p:attrName>
                                        </p:attrNameLst>
                                      </p:cBhvr>
                                      <p:to>
                                        <p:strVal val="visible"/>
                                      </p:to>
                                    </p:set>
                                    <p:animEffect filter="wipe(left)" transition="in">
                                      <p:cBhvr>
                                        <p:cTn id="7" dur="500"/>
                                        <p:tgtEl>
                                          <p:spTgt spid="30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05">
                                            <p:txEl>
                                              <p:pRg st="2" end="2"/>
                                            </p:txEl>
                                          </p:spTgt>
                                        </p:tgtEl>
                                        <p:attrNameLst>
                                          <p:attrName>style.visibility</p:attrName>
                                        </p:attrNameLst>
                                      </p:cBhvr>
                                      <p:to>
                                        <p:strVal val="visible"/>
                                      </p:to>
                                    </p:set>
                                    <p:animEffect filter="wipe(left)" transition="in">
                                      <p:cBhvr>
                                        <p:cTn id="12" dur="500"/>
                                        <p:tgtEl>
                                          <p:spTgt spid="30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05">
                                            <p:txEl>
                                              <p:pRg st="3" end="3"/>
                                            </p:txEl>
                                          </p:spTgt>
                                        </p:tgtEl>
                                        <p:attrNameLst>
                                          <p:attrName>style.visibility</p:attrName>
                                        </p:attrNameLst>
                                      </p:cBhvr>
                                      <p:to>
                                        <p:strVal val="visible"/>
                                      </p:to>
                                    </p:set>
                                    <p:animEffect filter="wipe(left)" transition="in">
                                      <p:cBhvr>
                                        <p:cTn id="17" dur="500"/>
                                        <p:tgtEl>
                                          <p:spTgt spid="30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05">
                                            <p:txEl>
                                              <p:pRg st="4" end="4"/>
                                            </p:txEl>
                                          </p:spTgt>
                                        </p:tgtEl>
                                        <p:attrNameLst>
                                          <p:attrName>style.visibility</p:attrName>
                                        </p:attrNameLst>
                                      </p:cBhvr>
                                      <p:to>
                                        <p:strVal val="visible"/>
                                      </p:to>
                                    </p:set>
                                    <p:animEffect filter="wipe(left)" transition="in">
                                      <p:cBhvr>
                                        <p:cTn id="22" dur="500"/>
                                        <p:tgtEl>
                                          <p:spTgt spid="30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5"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9" name="pasted-image.png"/>
          <p:cNvPicPr>
            <a:picLocks noChangeAspect="0"/>
          </p:cNvPicPr>
          <p:nvPr/>
        </p:nvPicPr>
        <p:blipFill>
          <a:blip r:embed="rId2">
            <a:extLst/>
          </a:blip>
          <a:stretch>
            <a:fillRect/>
          </a:stretch>
        </p:blipFill>
        <p:spPr>
          <a:xfrm>
            <a:off x="7097134" y="18256"/>
            <a:ext cx="5763121" cy="1590345"/>
          </a:xfrm>
          <a:prstGeom prst="rect">
            <a:avLst/>
          </a:prstGeom>
          <a:ln w="12700">
            <a:miter lim="400000"/>
          </a:ln>
          <a:effectLst>
            <a:outerShdw sx="100000" sy="100000" kx="0" ky="0" algn="b" rotWithShape="0" blurRad="241300" dist="160172" dir="2812743">
              <a:srgbClr val="000000">
                <a:alpha val="35820"/>
              </a:srgbClr>
            </a:outerShdw>
          </a:effectLst>
        </p:spPr>
      </p:pic>
      <p:pic>
        <p:nvPicPr>
          <p:cNvPr id="310" name="pasted-image.png"/>
          <p:cNvPicPr>
            <a:picLocks noChangeAspect="0"/>
          </p:cNvPicPr>
          <p:nvPr/>
        </p:nvPicPr>
        <p:blipFill>
          <a:blip r:embed="rId3">
            <a:extLst/>
          </a:blip>
          <a:stretch>
            <a:fillRect/>
          </a:stretch>
        </p:blipFill>
        <p:spPr>
          <a:xfrm>
            <a:off x="144545" y="336561"/>
            <a:ext cx="3977548" cy="953735"/>
          </a:xfrm>
          <a:prstGeom prst="rect">
            <a:avLst/>
          </a:prstGeom>
          <a:ln w="12700">
            <a:miter lim="400000"/>
          </a:ln>
          <a:effectLst>
            <a:outerShdw sx="100000" sy="100000" kx="0" ky="0" algn="b" rotWithShape="0" blurRad="241300" dist="160172" dir="2812743">
              <a:srgbClr val="000000">
                <a:alpha val="51305"/>
              </a:srgbClr>
            </a:outerShdw>
          </a:effectLst>
        </p:spPr>
      </p:pic>
      <p:sp>
        <p:nvSpPr>
          <p:cNvPr id="311" name="Shape 311"/>
          <p:cNvSpPr/>
          <p:nvPr/>
        </p:nvSpPr>
        <p:spPr>
          <a:xfrm>
            <a:off x="4510459" y="68361"/>
            <a:ext cx="1465644" cy="1219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solidFill>
                  <a:srgbClr val="53585F"/>
                </a:solidFill>
                <a:latin typeface="Zapfino"/>
                <a:ea typeface="Zapfino"/>
                <a:cs typeface="Zapfino"/>
                <a:sym typeface="Zapfino"/>
              </a:defRPr>
            </a:lvl1pPr>
          </a:lstStyle>
          <a:p>
            <a:pPr/>
            <a:r>
              <a:t>of All</a:t>
            </a:r>
          </a:p>
        </p:txBody>
      </p:sp>
      <p:sp>
        <p:nvSpPr>
          <p:cNvPr id="312" name="Shape 312"/>
          <p:cNvSpPr/>
          <p:nvPr/>
        </p:nvSpPr>
        <p:spPr>
          <a:xfrm>
            <a:off x="4662352" y="397933"/>
            <a:ext cx="2200149" cy="1473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53585F"/>
                </a:solidFill>
                <a:latin typeface="Zapfino"/>
                <a:ea typeface="Zapfino"/>
                <a:cs typeface="Zapfino"/>
                <a:sym typeface="Zapfino"/>
              </a:defRPr>
            </a:lvl1pPr>
          </a:lstStyle>
          <a:p>
            <a:pPr/>
            <a:r>
              <a:t>Comfort</a:t>
            </a:r>
          </a:p>
        </p:txBody>
      </p:sp>
      <p:sp>
        <p:nvSpPr>
          <p:cNvPr id="313" name="Shape 313"/>
          <p:cNvSpPr/>
          <p:nvPr/>
        </p:nvSpPr>
        <p:spPr>
          <a:xfrm>
            <a:off x="5275659" y="3414412"/>
            <a:ext cx="7569531" cy="5629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685799" indent="-685799" algn="l" defTabSz="1300480">
              <a:spcBef>
                <a:spcPts val="1000"/>
              </a:spcBef>
              <a:buClr>
                <a:schemeClr val="accent1">
                  <a:satOff val="-2410"/>
                  <a:lumOff val="-16942"/>
                </a:schemeClr>
              </a:buClr>
              <a:buSzPct val="50000"/>
              <a:buFont typeface="Wingdings 2"/>
              <a:buBlip>
                <a:blip r:embed="rId4"/>
              </a:buBlip>
              <a:defRPr sz="39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God is the ONLY true source of mercy &amp; comfort (1:3; Ps. 86:17; 103:13)</a:t>
            </a:r>
          </a:p>
          <a:p>
            <a:pPr marL="685799" indent="-685799" algn="l" defTabSz="1300480">
              <a:spcBef>
                <a:spcPts val="1000"/>
              </a:spcBef>
              <a:buClr>
                <a:schemeClr val="accent1">
                  <a:satOff val="-2410"/>
                  <a:lumOff val="-16942"/>
                </a:schemeClr>
              </a:buClr>
              <a:buSzPct val="50000"/>
              <a:buFont typeface="Wingdings 2"/>
              <a:buBlip>
                <a:blip r:embed="rId4"/>
              </a:buBlip>
              <a:defRPr sz="39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term comfort means more than “soothing sympathy”— it bestows courage, enabling us to cope with our pain &amp; sufferings, that we may persevere. (Heb 12:12)</a:t>
            </a:r>
          </a:p>
        </p:txBody>
      </p:sp>
      <p:pic>
        <p:nvPicPr>
          <p:cNvPr id="314" name=""/>
          <p:cNvPicPr>
            <a:picLocks noChangeAspect="0"/>
          </p:cNvPicPr>
          <p:nvPr/>
        </p:nvPicPr>
        <p:blipFill>
          <a:blip r:embed="rId5">
            <a:extLst/>
          </a:blip>
          <a:stretch>
            <a:fillRect/>
          </a:stretch>
        </p:blipFill>
        <p:spPr>
          <a:xfrm>
            <a:off x="-14817" y="2735461"/>
            <a:ext cx="5173885" cy="6987051"/>
          </a:xfrm>
          <a:prstGeom prst="rect">
            <a:avLst/>
          </a:prstGeom>
          <a:effectLst>
            <a:outerShdw sx="100000" sy="100000" kx="0" ky="0" algn="b" rotWithShape="0" blurRad="215900" dist="156946" dir="2693416">
              <a:srgbClr val="000000"/>
            </a:outerShdw>
          </a:effectLst>
        </p:spPr>
      </p:pic>
      <p:pic>
        <p:nvPicPr>
          <p:cNvPr id="315" name=""/>
          <p:cNvPicPr>
            <a:picLocks noChangeAspect="0"/>
          </p:cNvPicPr>
          <p:nvPr/>
        </p:nvPicPr>
        <p:blipFill>
          <a:blip r:embed="rId6">
            <a:extLst/>
          </a:blip>
          <a:stretch>
            <a:fillRect/>
          </a:stretch>
        </p:blipFill>
        <p:spPr>
          <a:xfrm>
            <a:off x="718431" y="1371540"/>
            <a:ext cx="11567938" cy="1603249"/>
          </a:xfrm>
          <a:prstGeom prst="rect">
            <a:avLst/>
          </a:prstGeom>
          <a:effectLst>
            <a:outerShdw sx="100000" sy="100000" kx="0" ky="0" algn="b" rotWithShape="0" blurRad="241300" dist="160172" dir="281274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13">
                                            <p:bg/>
                                          </p:spTgt>
                                        </p:tgtEl>
                                        <p:attrNameLst>
                                          <p:attrName>style.visibility</p:attrName>
                                        </p:attrNameLst>
                                      </p:cBhvr>
                                      <p:to>
                                        <p:strVal val="visible"/>
                                      </p:to>
                                    </p:set>
                                    <p:animEffect filter="wipe(left)" transition="in">
                                      <p:cBhvr>
                                        <p:cTn id="7" dur="500"/>
                                        <p:tgtEl>
                                          <p:spTgt spid="31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13">
                                            <p:txEl>
                                              <p:pRg st="0" end="0"/>
                                            </p:txEl>
                                          </p:spTgt>
                                        </p:tgtEl>
                                        <p:attrNameLst>
                                          <p:attrName>style.visibility</p:attrName>
                                        </p:attrNameLst>
                                      </p:cBhvr>
                                      <p:to>
                                        <p:strVal val="visible"/>
                                      </p:to>
                                    </p:set>
                                    <p:animEffect filter="wipe(left)" transition="in">
                                      <p:cBhvr>
                                        <p:cTn id="10" dur="500"/>
                                        <p:tgtEl>
                                          <p:spTgt spid="3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13">
                                            <p:txEl>
                                              <p:pRg st="1" end="1"/>
                                            </p:txEl>
                                          </p:spTgt>
                                        </p:tgtEl>
                                        <p:attrNameLst>
                                          <p:attrName>style.visibility</p:attrName>
                                        </p:attrNameLst>
                                      </p:cBhvr>
                                      <p:to>
                                        <p:strVal val="visible"/>
                                      </p:to>
                                    </p:set>
                                    <p:animEffect filter="wipe(left)" transition="in">
                                      <p:cBhvr>
                                        <p:cTn id="15" dur="500"/>
                                        <p:tgtEl>
                                          <p:spTgt spid="31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3"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3" name="image2.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214" name="Shape 214"/>
          <p:cNvSpPr/>
          <p:nvPr/>
        </p:nvSpPr>
        <p:spPr>
          <a:xfrm>
            <a:off x="628619" y="138853"/>
            <a:ext cx="11747562" cy="1857249"/>
          </a:xfrm>
          <a:prstGeom prst="rect">
            <a:avLst/>
          </a:prstGeom>
          <a:solidFill>
            <a:srgbClr val="4A452A">
              <a:alpha val="36078"/>
            </a:srgb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i="1" sz="5600">
                <a:ln w="25781">
                  <a:solidFill>
                    <a:srgbClr val="FFFFFF"/>
                  </a:solidFill>
                </a:ln>
                <a:solidFill>
                  <a:srgbClr val="FFFFFF"/>
                </a:solidFill>
                <a:effectLst>
                  <a:outerShdw sx="100000" sy="100000" kx="0" ky="0" algn="b" rotWithShape="0" blurRad="50800" dist="38100" dir="2700000">
                    <a:srgbClr val="000000">
                      <a:alpha val="40000"/>
                    </a:srgbClr>
                  </a:outerShdw>
                </a:effectLst>
                <a:latin typeface="Book Antiqua"/>
                <a:ea typeface="Book Antiqua"/>
                <a:cs typeface="Book Antiqua"/>
                <a:sym typeface="Book Antiqua"/>
              </a:defRPr>
            </a:lvl1pPr>
          </a:lstStyle>
          <a:p>
            <a:pPr/>
            <a:r>
              <a:t>Introduction To The Second Epistle To The Church At Corinth</a:t>
            </a:r>
          </a:p>
        </p:txBody>
      </p:sp>
      <p:sp>
        <p:nvSpPr>
          <p:cNvPr id="215" name="Shape 215"/>
          <p:cNvSpPr/>
          <p:nvPr/>
        </p:nvSpPr>
        <p:spPr>
          <a:xfrm>
            <a:off x="693948" y="4204805"/>
            <a:ext cx="11616903" cy="4873102"/>
          </a:xfrm>
          <a:prstGeom prst="rect">
            <a:avLst/>
          </a:prstGeom>
          <a:ln w="12700">
            <a:miter lim="400000"/>
          </a:ln>
          <a:effectLst>
            <a:outerShdw sx="100000" sy="100000" kx="0" ky="0" algn="b" rotWithShape="0" blurRad="241300" dist="160172" dir="2812743">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1900"/>
              </a:spcBef>
              <a:defRPr sz="4400">
                <a:ln w="28920">
                  <a:solidFill>
                    <a:srgbClr val="F38E44"/>
                  </a:solidFill>
                </a:ln>
                <a:solidFill>
                  <a:srgbClr val="FFF2ED"/>
                </a:solidFill>
                <a:effectLst>
                  <a:outerShdw sx="100000" sy="100000" kx="0" ky="0" algn="b" rotWithShape="0" blurRad="63500" dist="63500" dir="7680000">
                    <a:srgbClr val="000000"/>
                  </a:outerShdw>
                </a:effectLst>
                <a:latin typeface="Charlesworth"/>
                <a:ea typeface="Charlesworth"/>
                <a:cs typeface="Charlesworth"/>
                <a:sym typeface="Charlesworth"/>
              </a:defRPr>
            </a:pPr>
            <a:r>
              <a:t>2 Corinthians 1:1–2 (NKJV)</a:t>
            </a:r>
          </a:p>
          <a:p>
            <a:pPr defTabSz="1300480">
              <a:spcBef>
                <a:spcPts val="1900"/>
              </a:spcBef>
              <a:defRPr sz="4400">
                <a:ln w="28920">
                  <a:solidFill>
                    <a:srgbClr val="F38E44"/>
                  </a:solidFill>
                </a:ln>
                <a:solidFill>
                  <a:srgbClr val="FFF2ED"/>
                </a:solidFill>
                <a:effectLst>
                  <a:outerShdw sx="100000" sy="100000" kx="0" ky="0" algn="b" rotWithShape="0" blurRad="63500" dist="63500" dir="7680000">
                    <a:srgbClr val="000000"/>
                  </a:outerShdw>
                </a:effectLst>
                <a:latin typeface="Dotum"/>
                <a:ea typeface="Dotum"/>
                <a:cs typeface="Dotum"/>
                <a:sym typeface="Dotum"/>
              </a:defRPr>
            </a:pPr>
            <a:r>
              <a:rPr baseline="31999"/>
              <a:t>1</a:t>
            </a:r>
            <a:r>
              <a:t> Paul, an apostle of Jesus Christ by the will of God, and Timothy </a:t>
            </a:r>
            <a:r>
              <a:t>our</a:t>
            </a:r>
            <a:r>
              <a:t> brother, To the church of God which is at Corinth, with all the saints who are in all Achaia: </a:t>
            </a:r>
            <a:r>
              <a:rPr baseline="31999"/>
              <a:t>2</a:t>
            </a:r>
            <a:r>
              <a:t> Grace to you and peace from God our Father and the Lord Jesus Christ.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7" name="pasted-image.png"/>
          <p:cNvPicPr>
            <a:picLocks noChangeAspect="0"/>
          </p:cNvPicPr>
          <p:nvPr/>
        </p:nvPicPr>
        <p:blipFill>
          <a:blip r:embed="rId2">
            <a:extLst/>
          </a:blip>
          <a:stretch>
            <a:fillRect/>
          </a:stretch>
        </p:blipFill>
        <p:spPr>
          <a:xfrm>
            <a:off x="7097134" y="18256"/>
            <a:ext cx="5763121" cy="1590345"/>
          </a:xfrm>
          <a:prstGeom prst="rect">
            <a:avLst/>
          </a:prstGeom>
          <a:ln w="12700">
            <a:miter lim="400000"/>
          </a:ln>
          <a:effectLst>
            <a:outerShdw sx="100000" sy="100000" kx="0" ky="0" algn="b" rotWithShape="0" blurRad="241300" dist="160172" dir="2812743">
              <a:srgbClr val="000000">
                <a:alpha val="35820"/>
              </a:srgbClr>
            </a:outerShdw>
          </a:effectLst>
        </p:spPr>
      </p:pic>
      <p:pic>
        <p:nvPicPr>
          <p:cNvPr id="318" name="pasted-image.png"/>
          <p:cNvPicPr>
            <a:picLocks noChangeAspect="0"/>
          </p:cNvPicPr>
          <p:nvPr/>
        </p:nvPicPr>
        <p:blipFill>
          <a:blip r:embed="rId3">
            <a:extLst/>
          </a:blip>
          <a:stretch>
            <a:fillRect/>
          </a:stretch>
        </p:blipFill>
        <p:spPr>
          <a:xfrm>
            <a:off x="144545" y="336561"/>
            <a:ext cx="3977548" cy="953735"/>
          </a:xfrm>
          <a:prstGeom prst="rect">
            <a:avLst/>
          </a:prstGeom>
          <a:ln w="12700">
            <a:miter lim="400000"/>
          </a:ln>
          <a:effectLst>
            <a:outerShdw sx="100000" sy="100000" kx="0" ky="0" algn="b" rotWithShape="0" blurRad="241300" dist="160172" dir="2812743">
              <a:srgbClr val="000000">
                <a:alpha val="51305"/>
              </a:srgbClr>
            </a:outerShdw>
          </a:effectLst>
        </p:spPr>
      </p:pic>
      <p:sp>
        <p:nvSpPr>
          <p:cNvPr id="319" name="Shape 319"/>
          <p:cNvSpPr/>
          <p:nvPr/>
        </p:nvSpPr>
        <p:spPr>
          <a:xfrm>
            <a:off x="4510459" y="68361"/>
            <a:ext cx="1465644" cy="1219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solidFill>
                  <a:srgbClr val="53585F"/>
                </a:solidFill>
                <a:latin typeface="Zapfino"/>
                <a:ea typeface="Zapfino"/>
                <a:cs typeface="Zapfino"/>
                <a:sym typeface="Zapfino"/>
              </a:defRPr>
            </a:lvl1pPr>
          </a:lstStyle>
          <a:p>
            <a:pPr/>
            <a:r>
              <a:t>of All</a:t>
            </a:r>
          </a:p>
        </p:txBody>
      </p:sp>
      <p:sp>
        <p:nvSpPr>
          <p:cNvPr id="320" name="Shape 320"/>
          <p:cNvSpPr/>
          <p:nvPr/>
        </p:nvSpPr>
        <p:spPr>
          <a:xfrm>
            <a:off x="4662352" y="397933"/>
            <a:ext cx="2200149" cy="1473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53585F"/>
                </a:solidFill>
                <a:latin typeface="Zapfino"/>
                <a:ea typeface="Zapfino"/>
                <a:cs typeface="Zapfino"/>
                <a:sym typeface="Zapfino"/>
              </a:defRPr>
            </a:lvl1pPr>
          </a:lstStyle>
          <a:p>
            <a:pPr/>
            <a:r>
              <a:t>Comfort</a:t>
            </a:r>
          </a:p>
        </p:txBody>
      </p:sp>
      <p:pic>
        <p:nvPicPr>
          <p:cNvPr id="321" name=""/>
          <p:cNvPicPr>
            <a:picLocks noChangeAspect="0"/>
          </p:cNvPicPr>
          <p:nvPr/>
        </p:nvPicPr>
        <p:blipFill>
          <a:blip r:embed="rId4">
            <a:extLst/>
          </a:blip>
          <a:stretch>
            <a:fillRect/>
          </a:stretch>
        </p:blipFill>
        <p:spPr>
          <a:xfrm>
            <a:off x="-14817" y="2735461"/>
            <a:ext cx="5173885" cy="6987051"/>
          </a:xfrm>
          <a:prstGeom prst="rect">
            <a:avLst/>
          </a:prstGeom>
          <a:effectLst>
            <a:outerShdw sx="100000" sy="100000" kx="0" ky="0" algn="b" rotWithShape="0" blurRad="215900" dist="156946" dir="2693416">
              <a:srgbClr val="000000"/>
            </a:outerShdw>
          </a:effectLst>
        </p:spPr>
      </p:pic>
      <p:pic>
        <p:nvPicPr>
          <p:cNvPr id="322" name=""/>
          <p:cNvPicPr>
            <a:picLocks noChangeAspect="0"/>
          </p:cNvPicPr>
          <p:nvPr/>
        </p:nvPicPr>
        <p:blipFill>
          <a:blip r:embed="rId5">
            <a:extLst/>
          </a:blip>
          <a:stretch>
            <a:fillRect/>
          </a:stretch>
        </p:blipFill>
        <p:spPr>
          <a:xfrm>
            <a:off x="718431" y="1371540"/>
            <a:ext cx="11567938" cy="1603249"/>
          </a:xfrm>
          <a:prstGeom prst="rect">
            <a:avLst/>
          </a:prstGeom>
          <a:effectLst>
            <a:outerShdw sx="100000" sy="100000" kx="0" ky="0" algn="b" rotWithShape="0" blurRad="241300" dist="160172" dir="2812743">
              <a:srgbClr val="000000"/>
            </a:outerShdw>
          </a:effectLst>
        </p:spPr>
      </p:pic>
      <p:sp>
        <p:nvSpPr>
          <p:cNvPr id="323" name="Shape 323"/>
          <p:cNvSpPr/>
          <p:nvPr/>
        </p:nvSpPr>
        <p:spPr>
          <a:xfrm>
            <a:off x="5275659" y="3712862"/>
            <a:ext cx="7569531" cy="5032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685799" indent="-685799" algn="l" defTabSz="1300480">
              <a:spcBef>
                <a:spcPts val="1000"/>
              </a:spcBef>
              <a:buClr>
                <a:schemeClr val="accent1">
                  <a:satOff val="-2410"/>
                  <a:lumOff val="-16942"/>
                </a:schemeClr>
              </a:buClr>
              <a:buSzPct val="50000"/>
              <a:buFont typeface="Wingdings 2"/>
              <a:buBlip>
                <a:blip r:embed="rId6"/>
              </a:buBlip>
              <a:defRPr sz="39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God comforts us in all our tribulation — (1:4; 1 Cor 10:13; 2 Thes 2:16,17; Heb 13:5)</a:t>
            </a:r>
          </a:p>
          <a:p>
            <a:pPr marL="685799" indent="-685799" algn="l" defTabSz="1300480">
              <a:spcBef>
                <a:spcPts val="1000"/>
              </a:spcBef>
              <a:buClr>
                <a:schemeClr val="accent1">
                  <a:satOff val="-2410"/>
                  <a:lumOff val="-16942"/>
                </a:schemeClr>
              </a:buClr>
              <a:buSzPct val="50000"/>
              <a:buFont typeface="Wingdings 2"/>
              <a:buBlip>
                <a:blip r:embed="rId6"/>
              </a:buBlip>
              <a:defRPr sz="39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When we receive God’s comfort, we are better able to comfort others - (</a:t>
            </a:r>
            <a:r>
              <a:rPr i="1"/>
              <a:t>the comfort of God is channeled through people</a:t>
            </a:r>
            <a:r>
              <a:t> (cf. Acts 9:10–19; 2 Cor. 7:6)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23">
                                            <p:bg/>
                                          </p:spTgt>
                                        </p:tgtEl>
                                        <p:attrNameLst>
                                          <p:attrName>style.visibility</p:attrName>
                                        </p:attrNameLst>
                                      </p:cBhvr>
                                      <p:to>
                                        <p:strVal val="visible"/>
                                      </p:to>
                                    </p:set>
                                    <p:animEffect filter="wipe(left)" transition="in">
                                      <p:cBhvr>
                                        <p:cTn id="7" dur="500"/>
                                        <p:tgtEl>
                                          <p:spTgt spid="32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23">
                                            <p:txEl>
                                              <p:pRg st="0" end="0"/>
                                            </p:txEl>
                                          </p:spTgt>
                                        </p:tgtEl>
                                        <p:attrNameLst>
                                          <p:attrName>style.visibility</p:attrName>
                                        </p:attrNameLst>
                                      </p:cBhvr>
                                      <p:to>
                                        <p:strVal val="visible"/>
                                      </p:to>
                                    </p:set>
                                    <p:animEffect filter="wipe(left)" transition="in">
                                      <p:cBhvr>
                                        <p:cTn id="10" dur="500"/>
                                        <p:tgtEl>
                                          <p:spTgt spid="3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23">
                                            <p:txEl>
                                              <p:pRg st="1" end="1"/>
                                            </p:txEl>
                                          </p:spTgt>
                                        </p:tgtEl>
                                        <p:attrNameLst>
                                          <p:attrName>style.visibility</p:attrName>
                                        </p:attrNameLst>
                                      </p:cBhvr>
                                      <p:to>
                                        <p:strVal val="visible"/>
                                      </p:to>
                                    </p:set>
                                    <p:animEffect filter="wipe(left)" transition="in">
                                      <p:cBhvr>
                                        <p:cTn id="15" dur="500"/>
                                        <p:tgtEl>
                                          <p:spTgt spid="32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3"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5" name="pasted-image.png"/>
          <p:cNvPicPr>
            <a:picLocks noChangeAspect="0"/>
          </p:cNvPicPr>
          <p:nvPr/>
        </p:nvPicPr>
        <p:blipFill>
          <a:blip r:embed="rId2">
            <a:extLst/>
          </a:blip>
          <a:stretch>
            <a:fillRect/>
          </a:stretch>
        </p:blipFill>
        <p:spPr>
          <a:xfrm>
            <a:off x="7097134" y="18256"/>
            <a:ext cx="5763121" cy="1590345"/>
          </a:xfrm>
          <a:prstGeom prst="rect">
            <a:avLst/>
          </a:prstGeom>
          <a:ln w="12700">
            <a:miter lim="400000"/>
          </a:ln>
          <a:effectLst>
            <a:outerShdw sx="100000" sy="100000" kx="0" ky="0" algn="b" rotWithShape="0" blurRad="241300" dist="160172" dir="2812743">
              <a:srgbClr val="000000">
                <a:alpha val="35820"/>
              </a:srgbClr>
            </a:outerShdw>
          </a:effectLst>
        </p:spPr>
      </p:pic>
      <p:pic>
        <p:nvPicPr>
          <p:cNvPr id="326" name="pasted-image.png"/>
          <p:cNvPicPr>
            <a:picLocks noChangeAspect="0"/>
          </p:cNvPicPr>
          <p:nvPr/>
        </p:nvPicPr>
        <p:blipFill>
          <a:blip r:embed="rId3">
            <a:extLst/>
          </a:blip>
          <a:stretch>
            <a:fillRect/>
          </a:stretch>
        </p:blipFill>
        <p:spPr>
          <a:xfrm>
            <a:off x="144545" y="336561"/>
            <a:ext cx="3977548" cy="953735"/>
          </a:xfrm>
          <a:prstGeom prst="rect">
            <a:avLst/>
          </a:prstGeom>
          <a:ln w="12700">
            <a:miter lim="400000"/>
          </a:ln>
          <a:effectLst>
            <a:outerShdw sx="100000" sy="100000" kx="0" ky="0" algn="b" rotWithShape="0" blurRad="241300" dist="160172" dir="2812743">
              <a:srgbClr val="000000">
                <a:alpha val="51305"/>
              </a:srgbClr>
            </a:outerShdw>
          </a:effectLst>
        </p:spPr>
      </p:pic>
      <p:sp>
        <p:nvSpPr>
          <p:cNvPr id="327" name="Shape 327"/>
          <p:cNvSpPr/>
          <p:nvPr/>
        </p:nvSpPr>
        <p:spPr>
          <a:xfrm>
            <a:off x="4510459" y="68361"/>
            <a:ext cx="1465644" cy="1219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solidFill>
                  <a:srgbClr val="53585F"/>
                </a:solidFill>
                <a:latin typeface="Zapfino"/>
                <a:ea typeface="Zapfino"/>
                <a:cs typeface="Zapfino"/>
                <a:sym typeface="Zapfino"/>
              </a:defRPr>
            </a:lvl1pPr>
          </a:lstStyle>
          <a:p>
            <a:pPr/>
            <a:r>
              <a:t>of All</a:t>
            </a:r>
          </a:p>
        </p:txBody>
      </p:sp>
      <p:sp>
        <p:nvSpPr>
          <p:cNvPr id="328" name="Shape 328"/>
          <p:cNvSpPr/>
          <p:nvPr/>
        </p:nvSpPr>
        <p:spPr>
          <a:xfrm>
            <a:off x="4662352" y="397933"/>
            <a:ext cx="2200149" cy="1473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53585F"/>
                </a:solidFill>
                <a:latin typeface="Zapfino"/>
                <a:ea typeface="Zapfino"/>
                <a:cs typeface="Zapfino"/>
                <a:sym typeface="Zapfino"/>
              </a:defRPr>
            </a:lvl1pPr>
          </a:lstStyle>
          <a:p>
            <a:pPr/>
            <a:r>
              <a:t>Comfort</a:t>
            </a:r>
          </a:p>
        </p:txBody>
      </p:sp>
      <p:pic>
        <p:nvPicPr>
          <p:cNvPr id="329" name=""/>
          <p:cNvPicPr>
            <a:picLocks noChangeAspect="0"/>
          </p:cNvPicPr>
          <p:nvPr/>
        </p:nvPicPr>
        <p:blipFill>
          <a:blip r:embed="rId4">
            <a:extLst/>
          </a:blip>
          <a:stretch>
            <a:fillRect/>
          </a:stretch>
        </p:blipFill>
        <p:spPr>
          <a:xfrm>
            <a:off x="-14817" y="2735461"/>
            <a:ext cx="5173885" cy="6987051"/>
          </a:xfrm>
          <a:prstGeom prst="rect">
            <a:avLst/>
          </a:prstGeom>
          <a:effectLst>
            <a:outerShdw sx="100000" sy="100000" kx="0" ky="0" algn="b" rotWithShape="0" blurRad="215900" dist="156946" dir="2693416">
              <a:srgbClr val="000000"/>
            </a:outerShdw>
          </a:effectLst>
        </p:spPr>
      </p:pic>
      <p:pic>
        <p:nvPicPr>
          <p:cNvPr id="330" name=""/>
          <p:cNvPicPr>
            <a:picLocks noChangeAspect="0"/>
          </p:cNvPicPr>
          <p:nvPr/>
        </p:nvPicPr>
        <p:blipFill>
          <a:blip r:embed="rId5">
            <a:extLst/>
          </a:blip>
          <a:stretch>
            <a:fillRect/>
          </a:stretch>
        </p:blipFill>
        <p:spPr>
          <a:xfrm>
            <a:off x="718431" y="1371540"/>
            <a:ext cx="11567938" cy="1603249"/>
          </a:xfrm>
          <a:prstGeom prst="rect">
            <a:avLst/>
          </a:prstGeom>
          <a:effectLst>
            <a:outerShdw sx="100000" sy="100000" kx="0" ky="0" algn="b" rotWithShape="0" blurRad="241300" dist="160172" dir="2812743">
              <a:srgbClr val="000000"/>
            </a:outerShdw>
          </a:effectLst>
        </p:spPr>
      </p:pic>
      <p:sp>
        <p:nvSpPr>
          <p:cNvPr id="331" name="Shape 331"/>
          <p:cNvSpPr/>
          <p:nvPr/>
        </p:nvSpPr>
        <p:spPr>
          <a:xfrm>
            <a:off x="5275659" y="3242962"/>
            <a:ext cx="7569531" cy="5972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685800" indent="-685800" algn="l" defTabSz="1300480">
              <a:spcBef>
                <a:spcPts val="1000"/>
              </a:spcBef>
              <a:buClr>
                <a:schemeClr val="accent1">
                  <a:satOff val="-2410"/>
                  <a:lumOff val="-16942"/>
                </a:schemeClr>
              </a:buClr>
              <a:buSzPct val="50000"/>
              <a:buFont typeface="Wingdings 2"/>
              <a:buBlip>
                <a:blip r:embed="rId6"/>
              </a:buBlip>
              <a:defRPr sz="3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Our comfort is found in Christ — (1:5,6; Eph 1:3)</a:t>
            </a:r>
          </a:p>
          <a:p>
            <a:pPr lvl="1" marL="1143000" indent="-685800" algn="l" defTabSz="1300480">
              <a:spcBef>
                <a:spcPts val="1000"/>
              </a:spcBef>
              <a:buClr>
                <a:schemeClr val="accent1">
                  <a:satOff val="-2410"/>
                  <a:lumOff val="-16942"/>
                </a:schemeClr>
              </a:buClr>
              <a:buSzPct val="50000"/>
              <a:buFont typeface="Wingdings 2"/>
              <a:buBlip>
                <a:blip r:embed="rId7"/>
              </a:buBlip>
              <a:defRPr sz="3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His sacrifice, though which we can be reconciled to God — (2 Cor 5:18-21; Eph 2:16) </a:t>
            </a:r>
          </a:p>
          <a:p>
            <a:pPr marL="685800" indent="-685800" algn="l" defTabSz="1300480">
              <a:spcBef>
                <a:spcPts val="1000"/>
              </a:spcBef>
              <a:buClr>
                <a:schemeClr val="accent1">
                  <a:satOff val="-2410"/>
                  <a:lumOff val="-16942"/>
                </a:schemeClr>
              </a:buClr>
              <a:buSzPct val="50000"/>
              <a:buFont typeface="Wingdings 2"/>
              <a:buBlip>
                <a:blip r:embed="rId6"/>
              </a:buBlip>
              <a:defRPr sz="3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Avenues through which comfort is dispensed...</a:t>
            </a:r>
          </a:p>
          <a:p>
            <a:pPr lvl="1" marL="1143000" indent="-685800" algn="l" defTabSz="1300480">
              <a:spcBef>
                <a:spcPts val="1000"/>
              </a:spcBef>
              <a:buClr>
                <a:schemeClr val="accent1">
                  <a:satOff val="-2410"/>
                  <a:lumOff val="-16942"/>
                </a:schemeClr>
              </a:buClr>
              <a:buSzPct val="50000"/>
              <a:buFont typeface="Wingdings 2"/>
              <a:buBlip>
                <a:blip r:embed="rId7"/>
              </a:buBlip>
              <a:defRPr sz="3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Word of God - cf. Ro 15:4; Titus 1:2; Heb 6:19</a:t>
            </a:r>
          </a:p>
          <a:p>
            <a:pPr lvl="1" marL="1143000" indent="-685800" algn="l" defTabSz="1300480">
              <a:spcBef>
                <a:spcPts val="1000"/>
              </a:spcBef>
              <a:buClr>
                <a:schemeClr val="accent1">
                  <a:satOff val="-2410"/>
                  <a:lumOff val="-16942"/>
                </a:schemeClr>
              </a:buClr>
              <a:buSzPct val="50000"/>
              <a:buFont typeface="Wingdings 2"/>
              <a:buBlip>
                <a:blip r:embed="rId7"/>
              </a:buBlip>
              <a:defRPr sz="3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Prayer - cf. Php 4:6-7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1">
                                            <p:txEl>
                                              <p:pRg st="1" end="1"/>
                                            </p:txEl>
                                          </p:spTgt>
                                        </p:tgtEl>
                                        <p:attrNameLst>
                                          <p:attrName>style.visibility</p:attrName>
                                        </p:attrNameLst>
                                      </p:cBhvr>
                                      <p:to>
                                        <p:strVal val="visible"/>
                                      </p:to>
                                    </p:set>
                                    <p:animEffect filter="wipe(left)" transition="in">
                                      <p:cBhvr>
                                        <p:cTn id="7" dur="500"/>
                                        <p:tgtEl>
                                          <p:spTgt spid="3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31">
                                            <p:txEl>
                                              <p:pRg st="2" end="2"/>
                                            </p:txEl>
                                          </p:spTgt>
                                        </p:tgtEl>
                                        <p:attrNameLst>
                                          <p:attrName>style.visibility</p:attrName>
                                        </p:attrNameLst>
                                      </p:cBhvr>
                                      <p:to>
                                        <p:strVal val="visible"/>
                                      </p:to>
                                    </p:set>
                                    <p:animEffect filter="wipe(left)" transition="in">
                                      <p:cBhvr>
                                        <p:cTn id="12" dur="500"/>
                                        <p:tgtEl>
                                          <p:spTgt spid="3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31">
                                            <p:txEl>
                                              <p:pRg st="3" end="3"/>
                                            </p:txEl>
                                          </p:spTgt>
                                        </p:tgtEl>
                                        <p:attrNameLst>
                                          <p:attrName>style.visibility</p:attrName>
                                        </p:attrNameLst>
                                      </p:cBhvr>
                                      <p:to>
                                        <p:strVal val="visible"/>
                                      </p:to>
                                    </p:set>
                                    <p:animEffect filter="wipe(left)" transition="in">
                                      <p:cBhvr>
                                        <p:cTn id="17" dur="500"/>
                                        <p:tgtEl>
                                          <p:spTgt spid="33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31">
                                            <p:txEl>
                                              <p:pRg st="4" end="4"/>
                                            </p:txEl>
                                          </p:spTgt>
                                        </p:tgtEl>
                                        <p:attrNameLst>
                                          <p:attrName>style.visibility</p:attrName>
                                        </p:attrNameLst>
                                      </p:cBhvr>
                                      <p:to>
                                        <p:strVal val="visible"/>
                                      </p:to>
                                    </p:set>
                                    <p:animEffect filter="wipe(left)" transition="in">
                                      <p:cBhvr>
                                        <p:cTn id="22" dur="500"/>
                                        <p:tgtEl>
                                          <p:spTgt spid="33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1"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3" name="pasted-image.png"/>
          <p:cNvPicPr>
            <a:picLocks noChangeAspect="0"/>
          </p:cNvPicPr>
          <p:nvPr/>
        </p:nvPicPr>
        <p:blipFill>
          <a:blip r:embed="rId2">
            <a:extLst/>
          </a:blip>
          <a:stretch>
            <a:fillRect/>
          </a:stretch>
        </p:blipFill>
        <p:spPr>
          <a:xfrm>
            <a:off x="7097134" y="18256"/>
            <a:ext cx="5763121" cy="1590345"/>
          </a:xfrm>
          <a:prstGeom prst="rect">
            <a:avLst/>
          </a:prstGeom>
          <a:ln w="12700">
            <a:miter lim="400000"/>
          </a:ln>
          <a:effectLst>
            <a:outerShdw sx="100000" sy="100000" kx="0" ky="0" algn="b" rotWithShape="0" blurRad="241300" dist="160172" dir="2812743">
              <a:srgbClr val="000000">
                <a:alpha val="35820"/>
              </a:srgbClr>
            </a:outerShdw>
          </a:effectLst>
        </p:spPr>
      </p:pic>
      <p:pic>
        <p:nvPicPr>
          <p:cNvPr id="334" name="pasted-image.png"/>
          <p:cNvPicPr>
            <a:picLocks noChangeAspect="0"/>
          </p:cNvPicPr>
          <p:nvPr/>
        </p:nvPicPr>
        <p:blipFill>
          <a:blip r:embed="rId3">
            <a:extLst/>
          </a:blip>
          <a:stretch>
            <a:fillRect/>
          </a:stretch>
        </p:blipFill>
        <p:spPr>
          <a:xfrm>
            <a:off x="144545" y="336561"/>
            <a:ext cx="3977548" cy="953735"/>
          </a:xfrm>
          <a:prstGeom prst="rect">
            <a:avLst/>
          </a:prstGeom>
          <a:ln w="12700">
            <a:miter lim="400000"/>
          </a:ln>
          <a:effectLst>
            <a:outerShdw sx="100000" sy="100000" kx="0" ky="0" algn="b" rotWithShape="0" blurRad="241300" dist="160172" dir="2812743">
              <a:srgbClr val="000000">
                <a:alpha val="51305"/>
              </a:srgbClr>
            </a:outerShdw>
          </a:effectLst>
        </p:spPr>
      </p:pic>
      <p:sp>
        <p:nvSpPr>
          <p:cNvPr id="335" name="Shape 335"/>
          <p:cNvSpPr/>
          <p:nvPr/>
        </p:nvSpPr>
        <p:spPr>
          <a:xfrm>
            <a:off x="4510459" y="68361"/>
            <a:ext cx="1465644" cy="1219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solidFill>
                  <a:srgbClr val="53585F"/>
                </a:solidFill>
                <a:latin typeface="Zapfino"/>
                <a:ea typeface="Zapfino"/>
                <a:cs typeface="Zapfino"/>
                <a:sym typeface="Zapfino"/>
              </a:defRPr>
            </a:lvl1pPr>
          </a:lstStyle>
          <a:p>
            <a:pPr/>
            <a:r>
              <a:t>of All</a:t>
            </a:r>
          </a:p>
        </p:txBody>
      </p:sp>
      <p:sp>
        <p:nvSpPr>
          <p:cNvPr id="336" name="Shape 336"/>
          <p:cNvSpPr/>
          <p:nvPr/>
        </p:nvSpPr>
        <p:spPr>
          <a:xfrm>
            <a:off x="4662352" y="397933"/>
            <a:ext cx="2200149" cy="1473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53585F"/>
                </a:solidFill>
                <a:latin typeface="Zapfino"/>
                <a:ea typeface="Zapfino"/>
                <a:cs typeface="Zapfino"/>
                <a:sym typeface="Zapfino"/>
              </a:defRPr>
            </a:lvl1pPr>
          </a:lstStyle>
          <a:p>
            <a:pPr/>
            <a:r>
              <a:t>Comfort</a:t>
            </a:r>
          </a:p>
        </p:txBody>
      </p:sp>
      <p:pic>
        <p:nvPicPr>
          <p:cNvPr id="337" name=""/>
          <p:cNvPicPr>
            <a:picLocks noChangeAspect="0"/>
          </p:cNvPicPr>
          <p:nvPr/>
        </p:nvPicPr>
        <p:blipFill>
          <a:blip r:embed="rId4">
            <a:extLst/>
          </a:blip>
          <a:stretch>
            <a:fillRect/>
          </a:stretch>
        </p:blipFill>
        <p:spPr>
          <a:xfrm>
            <a:off x="-14817" y="2735461"/>
            <a:ext cx="5173885" cy="6987051"/>
          </a:xfrm>
          <a:prstGeom prst="rect">
            <a:avLst/>
          </a:prstGeom>
          <a:effectLst>
            <a:outerShdw sx="100000" sy="100000" kx="0" ky="0" algn="b" rotWithShape="0" blurRad="215900" dist="156946" dir="2693416">
              <a:srgbClr val="000000"/>
            </a:outerShdw>
          </a:effectLst>
        </p:spPr>
      </p:pic>
      <p:pic>
        <p:nvPicPr>
          <p:cNvPr id="338" name=""/>
          <p:cNvPicPr>
            <a:picLocks noChangeAspect="0"/>
          </p:cNvPicPr>
          <p:nvPr/>
        </p:nvPicPr>
        <p:blipFill>
          <a:blip r:embed="rId5">
            <a:extLst/>
          </a:blip>
          <a:stretch>
            <a:fillRect/>
          </a:stretch>
        </p:blipFill>
        <p:spPr>
          <a:xfrm>
            <a:off x="718431" y="1371540"/>
            <a:ext cx="11567938" cy="1603249"/>
          </a:xfrm>
          <a:prstGeom prst="rect">
            <a:avLst/>
          </a:prstGeom>
          <a:effectLst>
            <a:outerShdw sx="100000" sy="100000" kx="0" ky="0" algn="b" rotWithShape="0" blurRad="241300" dist="160172" dir="2812743">
              <a:srgbClr val="000000"/>
            </a:outerShdw>
          </a:effectLst>
        </p:spPr>
      </p:pic>
      <p:sp>
        <p:nvSpPr>
          <p:cNvPr id="339" name="Shape 339"/>
          <p:cNvSpPr/>
          <p:nvPr/>
        </p:nvSpPr>
        <p:spPr>
          <a:xfrm>
            <a:off x="5292592" y="3458862"/>
            <a:ext cx="7569532" cy="5540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685800" indent="-685800" algn="l" defTabSz="1300480">
              <a:spcBef>
                <a:spcPts val="1000"/>
              </a:spcBef>
              <a:buClr>
                <a:schemeClr val="accent1">
                  <a:satOff val="-2410"/>
                  <a:lumOff val="-16942"/>
                </a:schemeClr>
              </a:buClr>
              <a:buSzPct val="50000"/>
              <a:buFont typeface="Wingdings 2"/>
              <a:buBlip>
                <a:blip r:embed="rId6"/>
              </a:buBlip>
              <a:defRPr sz="43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trouble Paul had in Ephesus and many other places — (1:7-10; Acts 19; 2 Cor 4:7-5:8).</a:t>
            </a:r>
          </a:p>
          <a:p>
            <a:pPr marL="685800" indent="-685800" algn="l" defTabSz="1300480">
              <a:spcBef>
                <a:spcPts val="1000"/>
              </a:spcBef>
              <a:buClr>
                <a:schemeClr val="accent1">
                  <a:satOff val="-2410"/>
                  <a:lumOff val="-16942"/>
                </a:schemeClr>
              </a:buClr>
              <a:buSzPct val="50000"/>
              <a:buFont typeface="Wingdings 2"/>
              <a:buBlip>
                <a:blip r:embed="rId6"/>
              </a:buBlip>
              <a:defRPr sz="43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 is thankful for the Corinthians prayers for him (see also Rom 15:30-31; Phili 1:9; Col 4:12).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39">
                                            <p:bg/>
                                          </p:spTgt>
                                        </p:tgtEl>
                                        <p:attrNameLst>
                                          <p:attrName>style.visibility</p:attrName>
                                        </p:attrNameLst>
                                      </p:cBhvr>
                                      <p:to>
                                        <p:strVal val="visible"/>
                                      </p:to>
                                    </p:set>
                                    <p:animEffect filter="wipe(left)" transition="in">
                                      <p:cBhvr>
                                        <p:cTn id="7" dur="500"/>
                                        <p:tgtEl>
                                          <p:spTgt spid="33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9">
                                            <p:txEl>
                                              <p:pRg st="0" end="0"/>
                                            </p:txEl>
                                          </p:spTgt>
                                        </p:tgtEl>
                                        <p:attrNameLst>
                                          <p:attrName>style.visibility</p:attrName>
                                        </p:attrNameLst>
                                      </p:cBhvr>
                                      <p:to>
                                        <p:strVal val="visible"/>
                                      </p:to>
                                    </p:set>
                                    <p:animEffect filter="wipe(left)" transition="in">
                                      <p:cBhvr>
                                        <p:cTn id="10" dur="500"/>
                                        <p:tgtEl>
                                          <p:spTgt spid="33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39">
                                            <p:txEl>
                                              <p:pRg st="1" end="1"/>
                                            </p:txEl>
                                          </p:spTgt>
                                        </p:tgtEl>
                                        <p:attrNameLst>
                                          <p:attrName>style.visibility</p:attrName>
                                        </p:attrNameLst>
                                      </p:cBhvr>
                                      <p:to>
                                        <p:strVal val="visible"/>
                                      </p:to>
                                    </p:set>
                                    <p:animEffect filter="wipe(left)" transition="in">
                                      <p:cBhvr>
                                        <p:cTn id="15" dur="500"/>
                                        <p:tgtEl>
                                          <p:spTgt spid="33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9"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1" name="pasted-image.png"/>
          <p:cNvPicPr>
            <a:picLocks noChangeAspect="0"/>
          </p:cNvPicPr>
          <p:nvPr/>
        </p:nvPicPr>
        <p:blipFill>
          <a:blip r:embed="rId2">
            <a:extLst/>
          </a:blip>
          <a:stretch>
            <a:fillRect/>
          </a:stretch>
        </p:blipFill>
        <p:spPr>
          <a:xfrm>
            <a:off x="7097134" y="18256"/>
            <a:ext cx="5763121" cy="1590345"/>
          </a:xfrm>
          <a:prstGeom prst="rect">
            <a:avLst/>
          </a:prstGeom>
          <a:ln w="12700">
            <a:miter lim="400000"/>
          </a:ln>
          <a:effectLst>
            <a:outerShdw sx="100000" sy="100000" kx="0" ky="0" algn="b" rotWithShape="0" blurRad="241300" dist="160172" dir="2812743">
              <a:srgbClr val="000000">
                <a:alpha val="35820"/>
              </a:srgbClr>
            </a:outerShdw>
          </a:effectLst>
        </p:spPr>
      </p:pic>
      <p:pic>
        <p:nvPicPr>
          <p:cNvPr id="342" name="pasted-image.png"/>
          <p:cNvPicPr>
            <a:picLocks noChangeAspect="0"/>
          </p:cNvPicPr>
          <p:nvPr/>
        </p:nvPicPr>
        <p:blipFill>
          <a:blip r:embed="rId3">
            <a:extLst/>
          </a:blip>
          <a:stretch>
            <a:fillRect/>
          </a:stretch>
        </p:blipFill>
        <p:spPr>
          <a:xfrm>
            <a:off x="144545" y="336561"/>
            <a:ext cx="3977548" cy="953735"/>
          </a:xfrm>
          <a:prstGeom prst="rect">
            <a:avLst/>
          </a:prstGeom>
          <a:ln w="12700">
            <a:miter lim="400000"/>
          </a:ln>
          <a:effectLst>
            <a:outerShdw sx="100000" sy="100000" kx="0" ky="0" algn="b" rotWithShape="0" blurRad="241300" dist="160172" dir="2812743">
              <a:srgbClr val="000000">
                <a:alpha val="51305"/>
              </a:srgbClr>
            </a:outerShdw>
          </a:effectLst>
        </p:spPr>
      </p:pic>
      <p:sp>
        <p:nvSpPr>
          <p:cNvPr id="343" name="Shape 343"/>
          <p:cNvSpPr/>
          <p:nvPr/>
        </p:nvSpPr>
        <p:spPr>
          <a:xfrm>
            <a:off x="4510459" y="68361"/>
            <a:ext cx="1465644" cy="1219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solidFill>
                  <a:srgbClr val="53585F"/>
                </a:solidFill>
                <a:latin typeface="Zapfino"/>
                <a:ea typeface="Zapfino"/>
                <a:cs typeface="Zapfino"/>
                <a:sym typeface="Zapfino"/>
              </a:defRPr>
            </a:lvl1pPr>
          </a:lstStyle>
          <a:p>
            <a:pPr/>
            <a:r>
              <a:t>of All</a:t>
            </a:r>
          </a:p>
        </p:txBody>
      </p:sp>
      <p:sp>
        <p:nvSpPr>
          <p:cNvPr id="344" name="Shape 344"/>
          <p:cNvSpPr/>
          <p:nvPr/>
        </p:nvSpPr>
        <p:spPr>
          <a:xfrm>
            <a:off x="4662352" y="397933"/>
            <a:ext cx="2200149" cy="1473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53585F"/>
                </a:solidFill>
                <a:latin typeface="Zapfino"/>
                <a:ea typeface="Zapfino"/>
                <a:cs typeface="Zapfino"/>
                <a:sym typeface="Zapfino"/>
              </a:defRPr>
            </a:lvl1pPr>
          </a:lstStyle>
          <a:p>
            <a:pPr/>
            <a:r>
              <a:t>Comfort</a:t>
            </a:r>
          </a:p>
        </p:txBody>
      </p:sp>
      <p:pic>
        <p:nvPicPr>
          <p:cNvPr id="345" name=""/>
          <p:cNvPicPr>
            <a:picLocks noChangeAspect="0"/>
          </p:cNvPicPr>
          <p:nvPr/>
        </p:nvPicPr>
        <p:blipFill>
          <a:blip r:embed="rId4">
            <a:extLst/>
          </a:blip>
          <a:stretch>
            <a:fillRect/>
          </a:stretch>
        </p:blipFill>
        <p:spPr>
          <a:xfrm>
            <a:off x="-14817" y="2735461"/>
            <a:ext cx="5173885" cy="6987051"/>
          </a:xfrm>
          <a:prstGeom prst="rect">
            <a:avLst/>
          </a:prstGeom>
          <a:effectLst>
            <a:outerShdw sx="100000" sy="100000" kx="0" ky="0" algn="b" rotWithShape="0" blurRad="215900" dist="156946" dir="2693416">
              <a:srgbClr val="000000"/>
            </a:outerShdw>
          </a:effectLst>
        </p:spPr>
      </p:pic>
      <p:pic>
        <p:nvPicPr>
          <p:cNvPr id="346" name=""/>
          <p:cNvPicPr>
            <a:picLocks noChangeAspect="0"/>
          </p:cNvPicPr>
          <p:nvPr/>
        </p:nvPicPr>
        <p:blipFill>
          <a:blip r:embed="rId5">
            <a:extLst/>
          </a:blip>
          <a:stretch>
            <a:fillRect/>
          </a:stretch>
        </p:blipFill>
        <p:spPr>
          <a:xfrm>
            <a:off x="718431" y="1371540"/>
            <a:ext cx="11567938" cy="1603249"/>
          </a:xfrm>
          <a:prstGeom prst="rect">
            <a:avLst/>
          </a:prstGeom>
          <a:effectLst>
            <a:outerShdw sx="100000" sy="100000" kx="0" ky="0" algn="b" rotWithShape="0" blurRad="241300" dist="160172" dir="2812743">
              <a:srgbClr val="000000"/>
            </a:outerShdw>
          </a:effectLst>
        </p:spPr>
      </p:pic>
      <p:sp>
        <p:nvSpPr>
          <p:cNvPr id="347" name="Shape 347"/>
          <p:cNvSpPr/>
          <p:nvPr/>
        </p:nvSpPr>
        <p:spPr>
          <a:xfrm>
            <a:off x="5292592" y="3458862"/>
            <a:ext cx="7569532" cy="5921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685800" indent="-685800" algn="l" defTabSz="1300480">
              <a:spcBef>
                <a:spcPts val="1000"/>
              </a:spcBef>
              <a:buClr>
                <a:schemeClr val="accent1">
                  <a:satOff val="-2410"/>
                  <a:lumOff val="-16942"/>
                </a:schemeClr>
              </a:buClr>
              <a:buSzPct val="50000"/>
              <a:buFont typeface="Wingdings 2"/>
              <a:buBlip>
                <a:blip r:embed="rId6"/>
              </a:buBlip>
              <a:defRPr sz="43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Are we in need of God’s comfort?</a:t>
            </a:r>
          </a:p>
          <a:p>
            <a:pPr lvl="1" marL="1143000" indent="-685800" algn="l" defTabSz="1300480">
              <a:spcBef>
                <a:spcPts val="1000"/>
              </a:spcBef>
              <a:buClr>
                <a:schemeClr val="accent1">
                  <a:satOff val="-2410"/>
                  <a:lumOff val="-16942"/>
                </a:schemeClr>
              </a:buClr>
              <a:buSzPct val="50000"/>
              <a:buFont typeface="Wingdings 2"/>
              <a:buBlip>
                <a:blip r:embed="rId7"/>
              </a:buBlip>
              <a:defRPr sz="43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harshness of the world?</a:t>
            </a:r>
          </a:p>
          <a:p>
            <a:pPr lvl="1" marL="1143000" indent="-685800" algn="l" defTabSz="1300480">
              <a:spcBef>
                <a:spcPts val="1000"/>
              </a:spcBef>
              <a:buClr>
                <a:schemeClr val="accent1">
                  <a:satOff val="-2410"/>
                  <a:lumOff val="-16942"/>
                </a:schemeClr>
              </a:buClr>
              <a:buSzPct val="50000"/>
              <a:buFont typeface="Wingdings 2"/>
              <a:buBlip>
                <a:blip r:embed="rId7"/>
              </a:buBlip>
              <a:defRPr sz="43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Guilt &amp; regret for sin?</a:t>
            </a:r>
          </a:p>
          <a:p>
            <a:pPr lvl="1" marL="1143000" indent="-685800" algn="l" defTabSz="1300480">
              <a:spcBef>
                <a:spcPts val="1000"/>
              </a:spcBef>
              <a:buClr>
                <a:schemeClr val="accent1">
                  <a:satOff val="-2410"/>
                  <a:lumOff val="-16942"/>
                </a:schemeClr>
              </a:buClr>
              <a:buSzPct val="50000"/>
              <a:buFont typeface="Wingdings 2"/>
              <a:buBlip>
                <a:blip r:embed="rId7"/>
              </a:buBlip>
              <a:defRPr sz="43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Suffering for the sake of the Gospel?</a:t>
            </a:r>
          </a:p>
          <a:p>
            <a:pPr marL="685800" indent="-685800" algn="l" defTabSz="1300480">
              <a:spcBef>
                <a:spcPts val="1000"/>
              </a:spcBef>
              <a:buClr>
                <a:schemeClr val="accent1">
                  <a:satOff val="-2410"/>
                  <a:lumOff val="-16942"/>
                </a:schemeClr>
              </a:buClr>
              <a:buSzPct val="50000"/>
              <a:buFont typeface="Wingdings 2"/>
              <a:buBlip>
                <a:blip r:embed="rId6"/>
              </a:buBlip>
              <a:defRPr sz="43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Submit to God - trust Him!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7">
                                            <p:txEl>
                                              <p:pRg st="1" end="1"/>
                                            </p:txEl>
                                          </p:spTgt>
                                        </p:tgtEl>
                                        <p:attrNameLst>
                                          <p:attrName>style.visibility</p:attrName>
                                        </p:attrNameLst>
                                      </p:cBhvr>
                                      <p:to>
                                        <p:strVal val="visible"/>
                                      </p:to>
                                    </p:set>
                                    <p:animEffect filter="wipe(left)" transition="in">
                                      <p:cBhvr>
                                        <p:cTn id="7" dur="500"/>
                                        <p:tgtEl>
                                          <p:spTgt spid="3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47">
                                            <p:txEl>
                                              <p:pRg st="2" end="2"/>
                                            </p:txEl>
                                          </p:spTgt>
                                        </p:tgtEl>
                                        <p:attrNameLst>
                                          <p:attrName>style.visibility</p:attrName>
                                        </p:attrNameLst>
                                      </p:cBhvr>
                                      <p:to>
                                        <p:strVal val="visible"/>
                                      </p:to>
                                    </p:set>
                                    <p:animEffect filter="wipe(left)" transition="in">
                                      <p:cBhvr>
                                        <p:cTn id="12" dur="500"/>
                                        <p:tgtEl>
                                          <p:spTgt spid="3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47">
                                            <p:txEl>
                                              <p:pRg st="3" end="3"/>
                                            </p:txEl>
                                          </p:spTgt>
                                        </p:tgtEl>
                                        <p:attrNameLst>
                                          <p:attrName>style.visibility</p:attrName>
                                        </p:attrNameLst>
                                      </p:cBhvr>
                                      <p:to>
                                        <p:strVal val="visible"/>
                                      </p:to>
                                    </p:set>
                                    <p:animEffect filter="wipe(left)" transition="in">
                                      <p:cBhvr>
                                        <p:cTn id="17" dur="500"/>
                                        <p:tgtEl>
                                          <p:spTgt spid="34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47">
                                            <p:txEl>
                                              <p:pRg st="4" end="4"/>
                                            </p:txEl>
                                          </p:spTgt>
                                        </p:tgtEl>
                                        <p:attrNameLst>
                                          <p:attrName>style.visibility</p:attrName>
                                        </p:attrNameLst>
                                      </p:cBhvr>
                                      <p:to>
                                        <p:strVal val="visible"/>
                                      </p:to>
                                    </p:set>
                                    <p:animEffect filter="wipe(left)" transition="in">
                                      <p:cBhvr>
                                        <p:cTn id="22" dur="500"/>
                                        <p:tgtEl>
                                          <p:spTgt spid="34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7"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9" name="Shape 349"/>
          <p:cNvSpPr/>
          <p:nvPr>
            <p:ph type="title"/>
          </p:nvPr>
        </p:nvSpPr>
        <p:spPr>
          <a:prstGeom prst="rect">
            <a:avLst/>
          </a:prstGeom>
        </p:spPr>
        <p:txBody>
          <a:bodyPr/>
          <a:lstStyle/>
          <a:p>
            <a:pPr>
              <a:defRPr>
                <a:effectLst/>
              </a:defRPr>
            </a:pPr>
          </a:p>
        </p:txBody>
      </p:sp>
      <p:sp>
        <p:nvSpPr>
          <p:cNvPr id="350" name="Shape 350"/>
          <p:cNvSpPr/>
          <p:nvPr>
            <p:ph type="body" idx="1"/>
          </p:nvPr>
        </p:nvSpPr>
        <p:spPr>
          <a:prstGeom prst="rect">
            <a:avLst/>
          </a:prstGeom>
        </p:spPr>
        <p:txBody>
          <a:bodyPr/>
          <a:lstStyle/>
          <a:p>
            <a:pPr/>
          </a:p>
        </p:txBody>
      </p:sp>
      <p:sp>
        <p:nvSpPr>
          <p:cNvPr id="351" name="Shape 351"/>
          <p:cNvSpPr/>
          <p:nvPr/>
        </p:nvSpPr>
        <p:spPr>
          <a:xfrm>
            <a:off x="-1" y="-1"/>
            <a:ext cx="13004802" cy="9753601"/>
          </a:xfrm>
          <a:prstGeom prst="rect">
            <a:avLst/>
          </a:prstGeom>
          <a:solidFill>
            <a:srgbClr val="000000"/>
          </a:solidFill>
          <a:ln w="12700">
            <a:solidFill>
              <a:srgbClr val="000000"/>
            </a:solidFill>
          </a:ln>
        </p:spPr>
        <p:txBody>
          <a:bodyPr lIns="65023" tIns="65023" rIns="65023" bIns="65023" anchor="ctr"/>
          <a:lstStyle/>
          <a:p>
            <a:pPr defTabSz="1300480">
              <a:defRPr sz="2400">
                <a:solidFill>
                  <a:srgbClr val="000000"/>
                </a:solidFill>
                <a:latin typeface="Arial"/>
                <a:ea typeface="Arial"/>
                <a:cs typeface="Arial"/>
                <a:sym typeface="Arial"/>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55" name="Group 355"/>
          <p:cNvGrpSpPr/>
          <p:nvPr/>
        </p:nvGrpSpPr>
        <p:grpSpPr>
          <a:xfrm>
            <a:off x="143933" y="137583"/>
            <a:ext cx="12716935" cy="3151312"/>
            <a:chOff x="0" y="0"/>
            <a:chExt cx="12716934" cy="3151311"/>
          </a:xfrm>
        </p:grpSpPr>
        <p:pic>
          <p:nvPicPr>
            <p:cNvPr id="354" name="pasted-image.tiff"/>
            <p:cNvPicPr>
              <a:picLocks noChangeAspect="0"/>
            </p:cNvPicPr>
            <p:nvPr/>
          </p:nvPicPr>
          <p:blipFill>
            <a:blip r:embed="rId2">
              <a:extLst/>
            </a:blip>
            <a:srcRect l="0" t="0" r="0" b="26501"/>
            <a:stretch>
              <a:fillRect/>
            </a:stretch>
          </p:blipFill>
          <p:spPr>
            <a:xfrm>
              <a:off x="215900" y="139700"/>
              <a:ext cx="12285134" cy="2592512"/>
            </a:xfrm>
            <a:prstGeom prst="rect">
              <a:avLst/>
            </a:prstGeom>
            <a:ln>
              <a:noFill/>
            </a:ln>
            <a:effectLst/>
          </p:spPr>
        </p:pic>
        <p:pic>
          <p:nvPicPr>
            <p:cNvPr id="353" name=""/>
            <p:cNvPicPr>
              <a:picLocks noChangeAspect="0"/>
            </p:cNvPicPr>
            <p:nvPr/>
          </p:nvPicPr>
          <p:blipFill>
            <a:blip r:embed="rId3">
              <a:extLst/>
            </a:blip>
            <a:stretch>
              <a:fillRect/>
            </a:stretch>
          </p:blipFill>
          <p:spPr>
            <a:xfrm>
              <a:off x="-1" y="0"/>
              <a:ext cx="12716936" cy="3151312"/>
            </a:xfrm>
            <a:prstGeom prst="rect">
              <a:avLst/>
            </a:prstGeom>
            <a:effectLst/>
          </p:spPr>
        </p:pic>
      </p:grpSp>
      <p:pic>
        <p:nvPicPr>
          <p:cNvPr id="356" name="pasted-image.png"/>
          <p:cNvPicPr>
            <a:picLocks noChangeAspect="1"/>
          </p:cNvPicPr>
          <p:nvPr/>
        </p:nvPicPr>
        <p:blipFill>
          <a:blip r:embed="rId4">
            <a:extLst/>
          </a:blip>
          <a:stretch>
            <a:fillRect/>
          </a:stretch>
        </p:blipFill>
        <p:spPr>
          <a:xfrm>
            <a:off x="256215" y="4666566"/>
            <a:ext cx="8006936" cy="1779320"/>
          </a:xfrm>
          <a:prstGeom prst="rect">
            <a:avLst/>
          </a:prstGeom>
          <a:ln w="12700">
            <a:miter lim="400000"/>
          </a:ln>
          <a:effectLst>
            <a:outerShdw sx="100000" sy="100000" kx="0" ky="0" algn="b" rotWithShape="0" blurRad="241300" dist="160172" dir="2812743">
              <a:srgbClr val="000000">
                <a:alpha val="51305"/>
              </a:srgbClr>
            </a:outerShdw>
          </a:effectLst>
        </p:spPr>
      </p:pic>
      <p:pic>
        <p:nvPicPr>
          <p:cNvPr id="357" name="pasted-image.png"/>
          <p:cNvPicPr>
            <a:picLocks noChangeAspect="0"/>
          </p:cNvPicPr>
          <p:nvPr/>
        </p:nvPicPr>
        <p:blipFill>
          <a:blip r:embed="rId5">
            <a:extLst/>
          </a:blip>
          <a:stretch>
            <a:fillRect/>
          </a:stretch>
        </p:blipFill>
        <p:spPr>
          <a:xfrm>
            <a:off x="-50800" y="3130561"/>
            <a:ext cx="6976534" cy="2083462"/>
          </a:xfrm>
          <a:prstGeom prst="rect">
            <a:avLst/>
          </a:prstGeom>
          <a:ln w="12700">
            <a:miter lim="400000"/>
          </a:ln>
          <a:effectLst>
            <a:outerShdw sx="100000" sy="100000" kx="0" ky="0" algn="b" rotWithShape="0" blurRad="241300" dist="160172" dir="2812743">
              <a:srgbClr val="000000">
                <a:alpha val="51305"/>
              </a:srgbClr>
            </a:outerShdw>
          </a:effectLst>
        </p:spPr>
      </p:pic>
      <p:sp>
        <p:nvSpPr>
          <p:cNvPr id="358" name="Shape 358"/>
          <p:cNvSpPr/>
          <p:nvPr/>
        </p:nvSpPr>
        <p:spPr>
          <a:xfrm>
            <a:off x="7195811" y="3047422"/>
            <a:ext cx="2089341" cy="1727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53585F"/>
                </a:solidFill>
                <a:latin typeface="Zapfino"/>
                <a:ea typeface="Zapfino"/>
                <a:cs typeface="Zapfino"/>
                <a:sym typeface="Zapfino"/>
              </a:defRPr>
            </a:lvl1pPr>
          </a:lstStyle>
          <a:p>
            <a:pPr/>
            <a:r>
              <a:t>of All</a:t>
            </a:r>
          </a:p>
        </p:txBody>
      </p:sp>
      <p:sp>
        <p:nvSpPr>
          <p:cNvPr id="359" name="Shape 359"/>
          <p:cNvSpPr/>
          <p:nvPr/>
        </p:nvSpPr>
        <p:spPr>
          <a:xfrm>
            <a:off x="7261725" y="3680893"/>
            <a:ext cx="3503804" cy="23368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3585F"/>
                </a:solidFill>
                <a:latin typeface="Zapfino"/>
                <a:ea typeface="Zapfino"/>
                <a:cs typeface="Zapfino"/>
                <a:sym typeface="Zapfino"/>
              </a:defRPr>
            </a:lvl1pPr>
          </a:lstStyle>
          <a:p>
            <a:pPr/>
            <a:r>
              <a:t>Comfort</a:t>
            </a:r>
          </a:p>
        </p:txBody>
      </p:sp>
      <p:pic>
        <p:nvPicPr>
          <p:cNvPr id="360" name=""/>
          <p:cNvPicPr>
            <a:picLocks noChangeAspect="0"/>
          </p:cNvPicPr>
          <p:nvPr/>
        </p:nvPicPr>
        <p:blipFill>
          <a:blip r:embed="rId6">
            <a:extLst/>
          </a:blip>
          <a:stretch>
            <a:fillRect/>
          </a:stretch>
        </p:blipFill>
        <p:spPr>
          <a:xfrm>
            <a:off x="-314855" y="6053940"/>
            <a:ext cx="13634510" cy="3813050"/>
          </a:xfrm>
          <a:prstGeom prst="rect">
            <a:avLst/>
          </a:prstGeom>
          <a:effectLst>
            <a:outerShdw sx="100000" sy="100000" kx="0" ky="0" algn="b" rotWithShape="0" blurRad="50800" dist="12700" dir="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Shape 362"/>
          <p:cNvSpPr/>
          <p:nvPr/>
        </p:nvSpPr>
        <p:spPr>
          <a:xfrm>
            <a:off x="352408" y="347133"/>
            <a:ext cx="12299984" cy="810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5400">
                <a:solidFill>
                  <a:srgbClr val="000000"/>
                </a:solidFill>
                <a:latin typeface="Thames Nude Roman"/>
                <a:ea typeface="Thames Nude Roman"/>
                <a:cs typeface="Thames Nude Roman"/>
                <a:sym typeface="Thames Nude Roman"/>
              </a:defRPr>
            </a:pPr>
            <a:r>
              <a:t>Psalm 86:11–17 (NKJV)</a:t>
            </a:r>
          </a:p>
          <a:p>
            <a:pPr defTabSz="457200">
              <a:defRPr sz="6100">
                <a:solidFill>
                  <a:srgbClr val="000000"/>
                </a:solidFill>
                <a:latin typeface="Adelon"/>
                <a:ea typeface="Adelon"/>
                <a:cs typeface="Adelon"/>
                <a:sym typeface="Adelon"/>
              </a:defRPr>
            </a:pPr>
            <a:r>
              <a:rPr baseline="31999"/>
              <a:t>11</a:t>
            </a:r>
            <a:r>
              <a:t> Teach me Your way, O Lord; I will walk in Your truth; Unite my heart to fear Your name. </a:t>
            </a:r>
            <a:r>
              <a:rPr baseline="31999"/>
              <a:t>12</a:t>
            </a:r>
            <a:r>
              <a:t> I will praise You, O Lord my God, with all my heart, And I will glorify Your name forevermore. </a:t>
            </a:r>
            <a:r>
              <a:rPr baseline="31999"/>
              <a:t>13</a:t>
            </a:r>
            <a:r>
              <a:t> For great </a:t>
            </a:r>
            <a:r>
              <a:t>is</a:t>
            </a:r>
            <a:r>
              <a:t> Your mercy toward me, And You have delivered my soul from the depths of Sheol.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4" name="Shape 364"/>
          <p:cNvSpPr/>
          <p:nvPr/>
        </p:nvSpPr>
        <p:spPr>
          <a:xfrm>
            <a:off x="352408" y="347133"/>
            <a:ext cx="12299984" cy="850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5400">
                <a:solidFill>
                  <a:srgbClr val="000000"/>
                </a:solidFill>
                <a:latin typeface="Thames Nude Roman"/>
                <a:ea typeface="Thames Nude Roman"/>
                <a:cs typeface="Thames Nude Roman"/>
                <a:sym typeface="Thames Nude Roman"/>
              </a:defRPr>
            </a:pPr>
            <a:r>
              <a:t>Psalm 86:11–17 (NKJV)</a:t>
            </a:r>
          </a:p>
          <a:p>
            <a:pPr defTabSz="457200">
              <a:defRPr sz="6500">
                <a:solidFill>
                  <a:srgbClr val="000000"/>
                </a:solidFill>
                <a:latin typeface="Adelon"/>
                <a:ea typeface="Adelon"/>
                <a:cs typeface="Adelon"/>
                <a:sym typeface="Adelon"/>
              </a:defRPr>
            </a:pPr>
            <a:r>
              <a:rPr baseline="31999"/>
              <a:t>14</a:t>
            </a:r>
            <a:r>
              <a:t> O God, the proud have risen against me, And a mob of violent </a:t>
            </a:r>
            <a:r>
              <a:t>men</a:t>
            </a:r>
            <a:r>
              <a:t> have sought my life, And have not set You before them. </a:t>
            </a:r>
            <a:r>
              <a:rPr baseline="31999"/>
              <a:t>15</a:t>
            </a:r>
            <a:r>
              <a:t> But You, O Lord, </a:t>
            </a:r>
            <a:r>
              <a:t>are</a:t>
            </a:r>
            <a:r>
              <a:t> a God full of compassion, and gracious, Longsuffering and abundant in mercy and truth.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6" name="Shape 366"/>
          <p:cNvSpPr/>
          <p:nvPr/>
        </p:nvSpPr>
        <p:spPr>
          <a:xfrm>
            <a:off x="352408" y="347133"/>
            <a:ext cx="12299984" cy="881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5400">
                <a:solidFill>
                  <a:srgbClr val="000000"/>
                </a:solidFill>
                <a:latin typeface="Thames Nude Roman"/>
                <a:ea typeface="Thames Nude Roman"/>
                <a:cs typeface="Thames Nude Roman"/>
                <a:sym typeface="Thames Nude Roman"/>
              </a:defRPr>
            </a:pPr>
            <a:r>
              <a:t>Psalm 86:11–17 (NKJV)</a:t>
            </a:r>
          </a:p>
          <a:p>
            <a:pPr defTabSz="457200">
              <a:defRPr sz="6700">
                <a:solidFill>
                  <a:srgbClr val="000000"/>
                </a:solidFill>
                <a:latin typeface="Adelon"/>
                <a:ea typeface="Adelon"/>
                <a:cs typeface="Adelon"/>
                <a:sym typeface="Adelon"/>
              </a:defRPr>
            </a:pPr>
            <a:r>
              <a:rPr baseline="31999"/>
              <a:t>16</a:t>
            </a:r>
            <a:r>
              <a:t> Oh, turn to me, and have mercy on me! Give Your strength to Your servant, And save the son of Your maidservant. </a:t>
            </a:r>
            <a:r>
              <a:rPr baseline="31999"/>
              <a:t>17</a:t>
            </a:r>
            <a:r>
              <a:t> Show me a sign for good, That those who hate me may see </a:t>
            </a:r>
            <a:r>
              <a:t>it</a:t>
            </a:r>
            <a:r>
              <a:t> and be ashamed, Because You, Lord, have helped me and comforted me.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7" name="image3.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218" name="Shape 218"/>
          <p:cNvSpPr/>
          <p:nvPr/>
        </p:nvSpPr>
        <p:spPr>
          <a:xfrm>
            <a:off x="5364479" y="3968802"/>
            <a:ext cx="7423575" cy="54596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91" y="0"/>
                </a:moveTo>
                <a:lnTo>
                  <a:pt x="21600" y="0"/>
                </a:lnTo>
                <a:lnTo>
                  <a:pt x="21600" y="18000"/>
                </a:lnTo>
                <a:cubicBezTo>
                  <a:pt x="21600" y="19988"/>
                  <a:pt x="20306" y="21600"/>
                  <a:pt x="18709" y="21600"/>
                </a:cubicBezTo>
                <a:lnTo>
                  <a:pt x="0" y="21600"/>
                </a:lnTo>
                <a:lnTo>
                  <a:pt x="0" y="3600"/>
                </a:lnTo>
                <a:cubicBezTo>
                  <a:pt x="0" y="1612"/>
                  <a:pt x="1294" y="0"/>
                  <a:pt x="2891" y="0"/>
                </a:cubicBezTo>
                <a:close/>
              </a:path>
            </a:pathLst>
          </a:custGeom>
          <a:solidFill>
            <a:srgbClr val="FFE0C1">
              <a:alpha val="56770"/>
            </a:srgbClr>
          </a:solidFill>
          <a:ln w="12700">
            <a:miter lim="400000"/>
          </a:ln>
          <a:effectLst>
            <a:outerShdw sx="100000" sy="100000" kx="0" ky="0" algn="b" rotWithShape="0" blurRad="63500" dist="38100" dir="5400000">
              <a:srgbClr val="000000">
                <a:alpha val="32000"/>
              </a:srgbClr>
            </a:outerShdw>
          </a:effectLst>
        </p:spPr>
        <p:txBody>
          <a:bodyPr lIns="65023" tIns="65023" rIns="65023" bIns="65023" anchor="ctr"/>
          <a:lstStyle/>
          <a:p>
            <a:pPr defTabSz="1300480">
              <a:defRPr sz="2400">
                <a:solidFill>
                  <a:srgbClr val="000000"/>
                </a:solidFill>
                <a:latin typeface="Calibri"/>
                <a:ea typeface="Calibri"/>
                <a:cs typeface="Calibri"/>
                <a:sym typeface="Calibri"/>
              </a:defRPr>
            </a:pPr>
          </a:p>
        </p:txBody>
      </p:sp>
      <p:sp>
        <p:nvSpPr>
          <p:cNvPr id="219" name="Shape 219"/>
          <p:cNvSpPr/>
          <p:nvPr/>
        </p:nvSpPr>
        <p:spPr>
          <a:xfrm>
            <a:off x="5639051" y="4347633"/>
            <a:ext cx="6874432" cy="493234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74784" indent="-474784" algn="l" defTabSz="1300480">
              <a:spcBef>
                <a:spcPts val="1700"/>
              </a:spcBef>
              <a:buClr>
                <a:srgbClr val="E46C0A"/>
              </a:buClr>
              <a:buSzPct val="100000"/>
              <a:buFont typeface="Wingdings 2"/>
              <a:buChar char="✦"/>
              <a:defRPr sz="36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Corinth is located on an isthmus, the typical seaport town of its day. </a:t>
            </a:r>
          </a:p>
          <a:p>
            <a:pPr marL="474784" indent="-474784" algn="l" defTabSz="1300480">
              <a:spcBef>
                <a:spcPts val="1700"/>
              </a:spcBef>
              <a:buClr>
                <a:srgbClr val="E46C0A"/>
              </a:buClr>
              <a:buSzPct val="100000"/>
              <a:buFont typeface="Wingdings 2"/>
              <a:buChar char="✦"/>
              <a:defRPr sz="36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Homosexuality, prostitution and idolatry all rampant— (</a:t>
            </a:r>
            <a:r>
              <a:rPr i="1" sz="3400"/>
              <a:t>likely over 1,000 prostitutes there</a:t>
            </a:r>
            <a:r>
              <a:t>)</a:t>
            </a:r>
          </a:p>
          <a:p>
            <a:pPr marL="474784" indent="-474784" algn="l" defTabSz="1300480">
              <a:spcBef>
                <a:spcPts val="1700"/>
              </a:spcBef>
              <a:buClr>
                <a:srgbClr val="E46C0A"/>
              </a:buClr>
              <a:buSzPct val="100000"/>
              <a:buFont typeface="Wingdings 2"/>
              <a:buChar char="✦"/>
              <a:defRPr sz="36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term "</a:t>
            </a:r>
            <a:r>
              <a:rPr i="1"/>
              <a:t>Corinthian</a:t>
            </a:r>
            <a:r>
              <a:t>," came to represent moral laxity.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18"/>
                                        </p:tgtEl>
                                        <p:attrNameLst>
                                          <p:attrName>style.visibility</p:attrName>
                                        </p:attrNameLst>
                                      </p:cBhvr>
                                      <p:to>
                                        <p:strVal val="visible"/>
                                      </p:to>
                                    </p:set>
                                    <p:animEffect filter="dissolve" transition="in">
                                      <p:cBhvr>
                                        <p:cTn id="7" dur="500"/>
                                        <p:tgtEl>
                                          <p:spTgt spid="218"/>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219">
                                            <p:bg/>
                                          </p:spTgt>
                                        </p:tgtEl>
                                        <p:attrNameLst>
                                          <p:attrName>style.visibility</p:attrName>
                                        </p:attrNameLst>
                                      </p:cBhvr>
                                      <p:to>
                                        <p:strVal val="visible"/>
                                      </p:to>
                                    </p:set>
                                    <p:animEffect filter="dissolve" transition="in">
                                      <p:cBhvr>
                                        <p:cTn id="11" dur="500"/>
                                        <p:tgtEl>
                                          <p:spTgt spid="219">
                                            <p:bg/>
                                          </p:spTgt>
                                        </p:tgtEl>
                                      </p:cBhvr>
                                    </p:animEffect>
                                  </p:childTnLst>
                                </p:cTn>
                              </p:par>
                              <p:par>
                                <p:cTn id="12" presetClass="entr" nodeType="withEffect" presetSubtype="0" presetID="9" grpId="2" fill="hold">
                                  <p:stCondLst>
                                    <p:cond delay="0"/>
                                  </p:stCondLst>
                                  <p:iterate type="el" backwards="0">
                                    <p:tmAbs val="0"/>
                                  </p:iterate>
                                  <p:childTnLst>
                                    <p:set>
                                      <p:cBhvr>
                                        <p:cTn id="13" fill="hold"/>
                                        <p:tgtEl>
                                          <p:spTgt spid="219">
                                            <p:txEl>
                                              <p:pRg st="0" end="0"/>
                                            </p:txEl>
                                          </p:spTgt>
                                        </p:tgtEl>
                                        <p:attrNameLst>
                                          <p:attrName>style.visibility</p:attrName>
                                        </p:attrNameLst>
                                      </p:cBhvr>
                                      <p:to>
                                        <p:strVal val="visible"/>
                                      </p:to>
                                    </p:set>
                                    <p:animEffect filter="dissolve" transition="in">
                                      <p:cBhvr>
                                        <p:cTn id="14" dur="500"/>
                                        <p:tgtEl>
                                          <p:spTgt spid="2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9" grpId="2" fill="hold">
                                  <p:stCondLst>
                                    <p:cond delay="0"/>
                                  </p:stCondLst>
                                  <p:iterate type="el" backwards="0">
                                    <p:tmAbs val="0"/>
                                  </p:iterate>
                                  <p:childTnLst>
                                    <p:set>
                                      <p:cBhvr>
                                        <p:cTn id="18" fill="hold"/>
                                        <p:tgtEl>
                                          <p:spTgt spid="219">
                                            <p:txEl>
                                              <p:pRg st="1" end="1"/>
                                            </p:txEl>
                                          </p:spTgt>
                                        </p:tgtEl>
                                        <p:attrNameLst>
                                          <p:attrName>style.visibility</p:attrName>
                                        </p:attrNameLst>
                                      </p:cBhvr>
                                      <p:to>
                                        <p:strVal val="visible"/>
                                      </p:to>
                                    </p:set>
                                    <p:animEffect filter="dissolve" transition="in">
                                      <p:cBhvr>
                                        <p:cTn id="19" dur="500"/>
                                        <p:tgtEl>
                                          <p:spTgt spid="21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9" grpId="2" fill="hold">
                                  <p:stCondLst>
                                    <p:cond delay="0"/>
                                  </p:stCondLst>
                                  <p:iterate type="el" backwards="0">
                                    <p:tmAbs val="0"/>
                                  </p:iterate>
                                  <p:childTnLst>
                                    <p:set>
                                      <p:cBhvr>
                                        <p:cTn id="23" fill="hold"/>
                                        <p:tgtEl>
                                          <p:spTgt spid="219">
                                            <p:txEl>
                                              <p:pRg st="2" end="2"/>
                                            </p:txEl>
                                          </p:spTgt>
                                        </p:tgtEl>
                                        <p:attrNameLst>
                                          <p:attrName>style.visibility</p:attrName>
                                        </p:attrNameLst>
                                      </p:cBhvr>
                                      <p:to>
                                        <p:strVal val="visible"/>
                                      </p:to>
                                    </p:set>
                                    <p:animEffect filter="dissolve" transition="in">
                                      <p:cBhvr>
                                        <p:cTn id="24" dur="500"/>
                                        <p:tgtEl>
                                          <p:spTgt spid="21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8" grpId="1"/>
      <p:bldP build="p" bldLvl="5" animBg="1" rev="0" advAuto="0" spid="219" grpId="2"/>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1" name="image4.png"/>
          <p:cNvPicPr>
            <a:picLocks noChangeAspect="1"/>
          </p:cNvPicPr>
          <p:nvPr/>
        </p:nvPicPr>
        <p:blipFill>
          <a:blip r:embed="rId3">
            <a:extLst/>
          </a:blip>
          <a:stretch>
            <a:fillRect/>
          </a:stretch>
        </p:blipFill>
        <p:spPr>
          <a:xfrm>
            <a:off x="-1" y="-1"/>
            <a:ext cx="13004801" cy="9753603"/>
          </a:xfrm>
          <a:prstGeom prst="rect">
            <a:avLst/>
          </a:prstGeom>
          <a:ln w="12700">
            <a:miter lim="400000"/>
          </a:ln>
        </p:spPr>
      </p:pic>
      <p:sp>
        <p:nvSpPr>
          <p:cNvPr id="222" name="Shape 222"/>
          <p:cNvSpPr/>
          <p:nvPr/>
        </p:nvSpPr>
        <p:spPr>
          <a:xfrm>
            <a:off x="7477759" y="9011580"/>
            <a:ext cx="1003422" cy="43107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sz="2400">
                <a:solidFill>
                  <a:srgbClr val="000000"/>
                </a:solidFill>
                <a:latin typeface="Calibri"/>
                <a:ea typeface="Calibri"/>
                <a:cs typeface="Calibri"/>
                <a:sym typeface="Calibri"/>
              </a:defRPr>
            </a:lvl1pPr>
          </a:lstStyle>
          <a:p>
            <a:pPr/>
            <a:r>
              <a:t>550 BC</a:t>
            </a:r>
          </a:p>
        </p:txBody>
      </p:sp>
      <p:pic>
        <p:nvPicPr>
          <p:cNvPr id="223" name=""/>
          <p:cNvPicPr>
            <a:picLocks noChangeAspect="0"/>
          </p:cNvPicPr>
          <p:nvPr/>
        </p:nvPicPr>
        <p:blipFill>
          <a:blip r:embed="rId4">
            <a:extLst/>
          </a:blip>
          <a:stretch>
            <a:fillRect/>
          </a:stretch>
        </p:blipFill>
        <p:spPr>
          <a:xfrm>
            <a:off x="4083913" y="-211667"/>
            <a:ext cx="8748574" cy="1397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7" name="image5.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228" name="Shape 228"/>
          <p:cNvSpPr/>
          <p:nvPr/>
        </p:nvSpPr>
        <p:spPr>
          <a:xfrm>
            <a:off x="4118186" y="6610773"/>
            <a:ext cx="7261014" cy="2733549"/>
          </a:xfrm>
          <a:prstGeom prst="rect">
            <a:avLst/>
          </a:prstGeom>
          <a:solidFill>
            <a:srgbClr val="EEECE1"/>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3400">
                <a:solidFill>
                  <a:srgbClr val="000000"/>
                </a:solidFill>
                <a:latin typeface="Book Antiqua"/>
                <a:ea typeface="Book Antiqua"/>
                <a:cs typeface="Book Antiqua"/>
                <a:sym typeface="Book Antiqua"/>
              </a:defRPr>
            </a:lvl1pPr>
          </a:lstStyle>
          <a:p>
            <a:pPr/>
            <a:r>
              <a:t>The summit is 1800 feet above sea level. Many shrines dedicated to female deities  were built there, including the famous and wealthy temple of Aphrodite.</a:t>
            </a:r>
          </a:p>
        </p:txBody>
      </p:sp>
      <p:sp>
        <p:nvSpPr>
          <p:cNvPr id="229" name="Shape 229"/>
          <p:cNvSpPr/>
          <p:nvPr/>
        </p:nvSpPr>
        <p:spPr>
          <a:xfrm>
            <a:off x="922309" y="982133"/>
            <a:ext cx="11160182" cy="8285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l" defTabSz="1300480">
              <a:defRPr sz="4400">
                <a:solidFill>
                  <a:srgbClr val="000000"/>
                </a:solidFill>
                <a:latin typeface="Charlesworth"/>
                <a:ea typeface="Charlesworth"/>
                <a:cs typeface="Charlesworth"/>
                <a:sym typeface="Charlesworth"/>
              </a:defRPr>
            </a:pPr>
            <a:r>
              <a:t>Acrocorinth. </a:t>
            </a:r>
            <a:r>
              <a:rPr>
                <a:latin typeface="Adelon"/>
                <a:ea typeface="Adelon"/>
                <a:cs typeface="Adelon"/>
                <a:sym typeface="Adelon"/>
              </a:rPr>
              <a:t>The Acropolis of Corinth. </a:t>
            </a:r>
          </a:p>
        </p:txBody>
      </p:sp>
      <p:sp>
        <p:nvSpPr>
          <p:cNvPr id="230" name="Shape 230"/>
          <p:cNvSpPr/>
          <p:nvPr/>
        </p:nvSpPr>
        <p:spPr>
          <a:xfrm>
            <a:off x="628619" y="138853"/>
            <a:ext cx="11747562" cy="650749"/>
          </a:xfrm>
          <a:prstGeom prst="rect">
            <a:avLst/>
          </a:prstGeom>
          <a:solidFill>
            <a:srgbClr val="4A452A">
              <a:alpha val="36078"/>
            </a:srgb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i="1" sz="3400">
                <a:ln w="15652">
                  <a:solidFill>
                    <a:srgbClr val="FFFFFF"/>
                  </a:solidFill>
                </a:ln>
                <a:solidFill>
                  <a:srgbClr val="FFFFFF"/>
                </a:solidFill>
                <a:effectLst>
                  <a:outerShdw sx="100000" sy="100000" kx="0" ky="0" algn="b" rotWithShape="0" blurRad="50800" dist="38100" dir="2700000">
                    <a:srgbClr val="000000">
                      <a:alpha val="40000"/>
                    </a:srgbClr>
                  </a:outerShdw>
                </a:effectLst>
                <a:latin typeface="Book Antiqua"/>
                <a:ea typeface="Book Antiqua"/>
                <a:cs typeface="Book Antiqua"/>
                <a:sym typeface="Book Antiqua"/>
              </a:defRPr>
            </a:lvl1pPr>
          </a:lstStyle>
          <a:p>
            <a:pPr/>
            <a:r>
              <a:t>Introduction To The Second Epistle To The Church At Corinth</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2" name="image7.png"/>
          <p:cNvPicPr>
            <a:picLocks noChangeAspect="1"/>
          </p:cNvPicPr>
          <p:nvPr/>
        </p:nvPicPr>
        <p:blipFill>
          <a:blip r:embed="rId2">
            <a:extLst/>
          </a:blip>
          <a:stretch>
            <a:fillRect/>
          </a:stretch>
        </p:blipFill>
        <p:spPr>
          <a:xfrm>
            <a:off x="19704" y="-1"/>
            <a:ext cx="12985097" cy="9726215"/>
          </a:xfrm>
          <a:prstGeom prst="rect">
            <a:avLst/>
          </a:prstGeom>
          <a:ln w="12700">
            <a:miter lim="400000"/>
          </a:ln>
        </p:spPr>
      </p:pic>
      <p:pic>
        <p:nvPicPr>
          <p:cNvPr id="233" name="image8.png"/>
          <p:cNvPicPr>
            <a:picLocks noChangeAspect="1"/>
          </p:cNvPicPr>
          <p:nvPr/>
        </p:nvPicPr>
        <p:blipFill>
          <a:blip r:embed="rId3">
            <a:extLst/>
          </a:blip>
          <a:stretch>
            <a:fillRect/>
          </a:stretch>
        </p:blipFill>
        <p:spPr>
          <a:xfrm>
            <a:off x="4997772" y="8019626"/>
            <a:ext cx="3028958" cy="1571415"/>
          </a:xfrm>
          <a:prstGeom prst="rect">
            <a:avLst/>
          </a:prstGeom>
          <a:ln w="12700">
            <a:miter lim="400000"/>
          </a:ln>
        </p:spPr>
      </p:pic>
      <p:pic>
        <p:nvPicPr>
          <p:cNvPr id="234" name="image9.png"/>
          <p:cNvPicPr>
            <a:picLocks noChangeAspect="1"/>
          </p:cNvPicPr>
          <p:nvPr/>
        </p:nvPicPr>
        <p:blipFill>
          <a:blip r:embed="rId4">
            <a:extLst/>
          </a:blip>
          <a:stretch>
            <a:fillRect/>
          </a:stretch>
        </p:blipFill>
        <p:spPr>
          <a:xfrm>
            <a:off x="216746" y="8218311"/>
            <a:ext cx="1119859" cy="1372730"/>
          </a:xfrm>
          <a:prstGeom prst="rect">
            <a:avLst/>
          </a:prstGeom>
          <a:ln w="12700">
            <a:miter lim="400000"/>
          </a:ln>
        </p:spPr>
      </p:pic>
      <p:pic>
        <p:nvPicPr>
          <p:cNvPr id="235" name="image10.png"/>
          <p:cNvPicPr>
            <a:picLocks noChangeAspect="1"/>
          </p:cNvPicPr>
          <p:nvPr/>
        </p:nvPicPr>
        <p:blipFill>
          <a:blip r:embed="rId5">
            <a:extLst/>
          </a:blip>
          <a:stretch>
            <a:fillRect/>
          </a:stretch>
        </p:blipFill>
        <p:spPr>
          <a:xfrm>
            <a:off x="2275839" y="8019626"/>
            <a:ext cx="2041033" cy="993423"/>
          </a:xfrm>
          <a:prstGeom prst="rect">
            <a:avLst/>
          </a:prstGeom>
          <a:ln w="12700">
            <a:miter lim="400000"/>
          </a:ln>
        </p:spPr>
      </p:pic>
      <p:sp>
        <p:nvSpPr>
          <p:cNvPr id="236" name="Shape 236"/>
          <p:cNvSpPr/>
          <p:nvPr/>
        </p:nvSpPr>
        <p:spPr>
          <a:xfrm>
            <a:off x="8862020" y="257409"/>
            <a:ext cx="3976221" cy="9211395"/>
          </a:xfrm>
          <a:prstGeom prst="rect">
            <a:avLst/>
          </a:prstGeom>
          <a:solidFill>
            <a:srgbClr val="EEECE1"/>
          </a:solidFill>
          <a:ln w="12700">
            <a:solidFill>
              <a:srgbClr val="595959"/>
            </a:solidFill>
          </a:ln>
          <a:effectLst>
            <a:outerShdw sx="100000" sy="100000" kx="0" ky="0" algn="b" rotWithShape="0" blurRad="279400" dist="342900" dir="2700000">
              <a:srgbClr val="000000">
                <a:alpha val="40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17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Beginning of the church recorded in Acts 18 on Paul’s Second Missionary Tour, A.D. 49-52</a:t>
            </a:r>
          </a:p>
          <a:p>
            <a:pPr marL="485775" indent="-485775" algn="l" defTabSz="1300480">
              <a:spcBef>
                <a:spcPts val="17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First converts: Crispus and his household specifically mentioned, (</a:t>
            </a:r>
            <a:r>
              <a:rPr i="1"/>
              <a:t>Acts 18:8</a:t>
            </a:r>
            <a:r>
              <a:t>), but likely others were Christians first (Aquila &amp; Priscilla, Justus, (</a:t>
            </a:r>
            <a:r>
              <a:rPr i="1"/>
              <a:t>Acts 18:1-7</a:t>
            </a:r>
            <a:r>
              <a:t>).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6">
                                            <p:txEl>
                                              <p:pRg st="1" end="1"/>
                                            </p:txEl>
                                          </p:spTgt>
                                        </p:tgtEl>
                                        <p:attrNameLst>
                                          <p:attrName>style.visibility</p:attrName>
                                        </p:attrNameLst>
                                      </p:cBhvr>
                                      <p:to>
                                        <p:strVal val="visible"/>
                                      </p:to>
                                    </p:set>
                                    <p:animEffect filter="wipe(left)" transition="in">
                                      <p:cBhvr>
                                        <p:cTn id="7" dur="500"/>
                                        <p:tgtEl>
                                          <p:spTgt spid="23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6"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Shape 238"/>
          <p:cNvSpPr/>
          <p:nvPr/>
        </p:nvSpPr>
        <p:spPr>
          <a:xfrm>
            <a:off x="269166" y="4589779"/>
            <a:ext cx="12466467" cy="4585269"/>
          </a:xfrm>
          <a:prstGeom prst="rect">
            <a:avLst/>
          </a:prstGeom>
          <a:ln w="12700">
            <a:miter lim="400000"/>
          </a:ln>
          <a:effectLst>
            <a:outerShdw sx="100000" sy="100000" kx="0" ky="0" algn="b" rotWithShape="0" blurRad="635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1800"/>
              </a:spcBef>
              <a:buClr>
                <a:srgbClr val="E46C0A"/>
              </a:buClr>
              <a:buSzPct val="100000"/>
              <a:buFont typeface="Wingdings 2"/>
              <a:buChar char="✦"/>
              <a:defRPr sz="3500">
                <a:solidFill>
                  <a:srgbClr val="FFFFFF"/>
                </a:solidFill>
                <a:effectLst>
                  <a:outerShdw sx="100000" sy="100000" kx="0" ky="0" algn="b" rotWithShape="0" blurRad="63500" dist="63500" dir="7680000">
                    <a:srgbClr val="000000"/>
                  </a:outerShdw>
                </a:effectLst>
                <a:latin typeface="Dotum"/>
                <a:ea typeface="Dotum"/>
                <a:cs typeface="Dotum"/>
                <a:sym typeface="Dotum"/>
              </a:defRPr>
            </a:pPr>
            <a:r>
              <a:t>Paul spent 18 months in the city before the Jews of the city charged him with breaking the law and brought him before Gallio at the city's place of judgment (bema).  </a:t>
            </a:r>
          </a:p>
          <a:p>
            <a:pPr marL="485775" indent="-485775" algn="l" defTabSz="1300480">
              <a:spcBef>
                <a:spcPts val="1800"/>
              </a:spcBef>
              <a:buClr>
                <a:srgbClr val="E46C0A"/>
              </a:buClr>
              <a:buSzPct val="100000"/>
              <a:buFont typeface="Wingdings 2"/>
              <a:buChar char="✦"/>
              <a:defRPr sz="3500">
                <a:solidFill>
                  <a:srgbClr val="FFFFFF"/>
                </a:solidFill>
                <a:effectLst>
                  <a:outerShdw sx="100000" sy="100000" kx="0" ky="0" algn="b" rotWithShape="0" blurRad="63500" dist="63500" dir="7680000">
                    <a:srgbClr val="000000"/>
                  </a:outerShdw>
                </a:effectLst>
                <a:latin typeface="Dotum"/>
                <a:ea typeface="Dotum"/>
                <a:cs typeface="Dotum"/>
                <a:sym typeface="Dotum"/>
              </a:defRPr>
            </a:pPr>
            <a:r>
              <a:t>The mention of Gallio provides an anchor for NT chronology as we know from Roman sources that Gallio was proconsul of Achaia from June 51 to May 52.  </a:t>
            </a:r>
          </a:p>
          <a:p>
            <a:pPr marL="485775" indent="-485775" algn="l" defTabSz="1300480">
              <a:spcBef>
                <a:spcPts val="1800"/>
              </a:spcBef>
              <a:buClr>
                <a:srgbClr val="E46C0A"/>
              </a:buClr>
              <a:buSzPct val="100000"/>
              <a:buFont typeface="Wingdings 2"/>
              <a:buChar char="✦"/>
              <a:defRPr sz="3500">
                <a:solidFill>
                  <a:srgbClr val="FFFFFF"/>
                </a:solidFill>
                <a:effectLst>
                  <a:outerShdw sx="100000" sy="100000" kx="0" ky="0" algn="b" rotWithShape="0" blurRad="63500" dist="63500" dir="7680000">
                    <a:srgbClr val="000000"/>
                  </a:outerShdw>
                </a:effectLst>
                <a:latin typeface="Dotum"/>
                <a:ea typeface="Dotum"/>
                <a:cs typeface="Dotum"/>
                <a:sym typeface="Dotum"/>
              </a:defRPr>
            </a:pPr>
            <a:r>
              <a:t>The proconsul dismissed the charges against Paul as a dispute of Jewish law and not of a criminal nature. </a:t>
            </a:r>
          </a:p>
        </p:txBody>
      </p:sp>
      <p:sp>
        <p:nvSpPr>
          <p:cNvPr id="239" name="Shape 239"/>
          <p:cNvSpPr/>
          <p:nvPr/>
        </p:nvSpPr>
        <p:spPr>
          <a:xfrm>
            <a:off x="2117131" y="3403600"/>
            <a:ext cx="8770539" cy="1044448"/>
          </a:xfrm>
          <a:prstGeom prst="rect">
            <a:avLst/>
          </a:prstGeom>
          <a:ln w="12700">
            <a:miter lim="400000"/>
          </a:ln>
          <a:effectLst>
            <a:outerShdw sx="100000" sy="100000" kx="0" ky="0" algn="b" rotWithShape="0" blurRad="635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1300480">
              <a:defRPr sz="5000">
                <a:solidFill>
                  <a:srgbClr val="FFFFFF"/>
                </a:solidFill>
                <a:effectLst>
                  <a:outerShdw sx="100000" sy="100000" kx="0" ky="0" algn="b" rotWithShape="0" blurRad="63500" dist="63500" dir="7680000">
                    <a:srgbClr val="000000"/>
                  </a:outerShdw>
                </a:effectLst>
                <a:latin typeface="Dominican"/>
                <a:ea typeface="Dominican"/>
                <a:cs typeface="Dominican"/>
                <a:sym typeface="Dominican"/>
              </a:defRPr>
            </a:lvl1pPr>
          </a:lstStyle>
          <a:p>
            <a:pPr/>
            <a:r>
              <a:t>Paul’s First Stay (Acts 18)</a:t>
            </a:r>
          </a:p>
        </p:txBody>
      </p:sp>
      <p:sp>
        <p:nvSpPr>
          <p:cNvPr id="240" name="Shape 240"/>
          <p:cNvSpPr/>
          <p:nvPr/>
        </p:nvSpPr>
        <p:spPr>
          <a:xfrm>
            <a:off x="628619" y="138853"/>
            <a:ext cx="11747562" cy="650749"/>
          </a:xfrm>
          <a:prstGeom prst="rect">
            <a:avLst/>
          </a:prstGeom>
          <a:solidFill>
            <a:srgbClr val="4A452A">
              <a:alpha val="36078"/>
            </a:srgb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i="1" sz="3400">
                <a:ln w="15652">
                  <a:solidFill>
                    <a:srgbClr val="FFFFFF"/>
                  </a:solidFill>
                </a:ln>
                <a:solidFill>
                  <a:srgbClr val="FFFFFF"/>
                </a:solidFill>
                <a:effectLst>
                  <a:outerShdw sx="100000" sy="100000" kx="0" ky="0" algn="b" rotWithShape="0" blurRad="50800" dist="38100" dir="2700000">
                    <a:srgbClr val="000000">
                      <a:alpha val="40000"/>
                    </a:srgbClr>
                  </a:outerShdw>
                </a:effectLst>
                <a:latin typeface="Book Antiqua"/>
                <a:ea typeface="Book Antiqua"/>
                <a:cs typeface="Book Antiqua"/>
                <a:sym typeface="Book Antiqua"/>
              </a:defRPr>
            </a:lvl1pPr>
          </a:lstStyle>
          <a:p>
            <a:pPr/>
            <a:r>
              <a:t>Introduction To The Second Epistle To The Church At Corinth</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8">
                                            <p:txEl>
                                              <p:pRg st="1" end="1"/>
                                            </p:txEl>
                                          </p:spTgt>
                                        </p:tgtEl>
                                        <p:attrNameLst>
                                          <p:attrName>style.visibility</p:attrName>
                                        </p:attrNameLst>
                                      </p:cBhvr>
                                      <p:to>
                                        <p:strVal val="visible"/>
                                      </p:to>
                                    </p:set>
                                    <p:animEffect filter="wipe(left)" transition="in">
                                      <p:cBhvr>
                                        <p:cTn id="7" dur="500"/>
                                        <p:tgtEl>
                                          <p:spTgt spid="23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38">
                                            <p:txEl>
                                              <p:pRg st="2" end="2"/>
                                            </p:txEl>
                                          </p:spTgt>
                                        </p:tgtEl>
                                        <p:attrNameLst>
                                          <p:attrName>style.visibility</p:attrName>
                                        </p:attrNameLst>
                                      </p:cBhvr>
                                      <p:to>
                                        <p:strVal val="visible"/>
                                      </p:to>
                                    </p:set>
                                    <p:animEffect filter="wipe(left)" transition="in">
                                      <p:cBhvr>
                                        <p:cTn id="12" dur="500"/>
                                        <p:tgtEl>
                                          <p:spTgt spid="23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8"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nvSpPr>
        <p:spPr>
          <a:xfrm>
            <a:off x="-73861" y="4617211"/>
            <a:ext cx="13152522" cy="4653789"/>
          </a:xfrm>
          <a:prstGeom prst="rect">
            <a:avLst/>
          </a:prstGeom>
          <a:ln w="12700">
            <a:miter lim="400000"/>
          </a:ln>
          <a:effectLst>
            <a:outerShdw sx="100000" sy="100000" kx="0" ky="0" algn="b" rotWithShape="0" blurRad="635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1" marL="541337" indent="-485775" algn="l" defTabSz="1300480">
              <a:spcBef>
                <a:spcPts val="800"/>
              </a:spcBef>
              <a:buClr>
                <a:srgbClr val="E46C0A"/>
              </a:buClr>
              <a:buSzPct val="100000"/>
              <a:buFont typeface="Wingdings 2"/>
              <a:buChar char="✦"/>
              <a:defRPr sz="3900">
                <a:solidFill>
                  <a:srgbClr val="FFFFFF"/>
                </a:solidFill>
                <a:effectLst>
                  <a:outerShdw sx="100000" sy="100000" kx="0" ky="0" algn="b" rotWithShape="0" blurRad="63500" dist="63500" dir="7680000">
                    <a:srgbClr val="000000"/>
                  </a:outerShdw>
                </a:effectLst>
                <a:latin typeface="Dotum"/>
                <a:ea typeface="Dotum"/>
                <a:cs typeface="Dotum"/>
                <a:sym typeface="Dotum"/>
              </a:defRPr>
            </a:pPr>
            <a:r>
              <a:t>Paul addressed at least three letters to this church. </a:t>
            </a:r>
          </a:p>
          <a:p>
            <a:pPr lvl="3" indent="969962" algn="l" defTabSz="1300480">
              <a:spcBef>
                <a:spcPts val="800"/>
              </a:spcBef>
              <a:defRPr sz="36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defRPr>
            </a:pPr>
            <a:r>
              <a:t>a. Ante-Corinthians (I Corinthians 5:9)</a:t>
            </a:r>
          </a:p>
          <a:p>
            <a:pPr lvl="3" indent="969962" algn="l" defTabSz="1300480">
              <a:spcBef>
                <a:spcPts val="800"/>
              </a:spcBef>
              <a:defRPr sz="36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defRPr>
            </a:pPr>
            <a:r>
              <a:t>b. 1 Corinthians (1:1) – (54 or 55 AD)</a:t>
            </a:r>
          </a:p>
          <a:p>
            <a:pPr lvl="3" indent="969962" algn="l" defTabSz="1300480">
              <a:spcBef>
                <a:spcPts val="800"/>
              </a:spcBef>
              <a:defRPr sz="36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defRPr>
            </a:pPr>
            <a:r>
              <a:t>c. 2 Corinthians (1:1) – (56 or 57 AD)</a:t>
            </a:r>
          </a:p>
          <a:p>
            <a:pPr lvl="1" marL="541337" indent="-485775" algn="l" defTabSz="1300480">
              <a:spcBef>
                <a:spcPts val="800"/>
              </a:spcBef>
              <a:buClr>
                <a:srgbClr val="E46C0A"/>
              </a:buClr>
              <a:buSzPct val="100000"/>
              <a:buFont typeface="Wingdings 2"/>
              <a:buChar char="✦"/>
              <a:defRPr sz="3900">
                <a:solidFill>
                  <a:srgbClr val="FFFFFF"/>
                </a:solidFill>
                <a:effectLst>
                  <a:outerShdw sx="100000" sy="100000" kx="0" ky="0" algn="b" rotWithShape="0" blurRad="63500" dist="63500" dir="7680000">
                    <a:srgbClr val="000000"/>
                  </a:outerShdw>
                </a:effectLst>
                <a:latin typeface="Dotum"/>
                <a:ea typeface="Dotum"/>
                <a:cs typeface="Dotum"/>
                <a:sym typeface="Dotum"/>
              </a:defRPr>
            </a:pPr>
            <a:r>
              <a:t>Paul visited Corinth at least twice after his initial visit.</a:t>
            </a:r>
          </a:p>
          <a:p>
            <a:pPr lvl="3" indent="969962" algn="l" defTabSz="1300480">
              <a:spcBef>
                <a:spcPts val="800"/>
              </a:spcBef>
              <a:defRPr sz="36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defRPr>
            </a:pPr>
            <a:r>
              <a:t>a. Paul visited on the last leg of the 3rd trip (Acts 20:1–3).</a:t>
            </a:r>
          </a:p>
          <a:p>
            <a:pPr lvl="3" indent="969962" algn="l" defTabSz="1300480">
              <a:spcBef>
                <a:spcPts val="800"/>
              </a:spcBef>
              <a:defRPr sz="36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defRPr>
            </a:pPr>
            <a:r>
              <a:t>b. Yet, Paul calls this trip “the 3rd time” (II Cor 12:14; 13:1).</a:t>
            </a:r>
          </a:p>
        </p:txBody>
      </p:sp>
      <p:sp>
        <p:nvSpPr>
          <p:cNvPr id="243" name="Shape 243"/>
          <p:cNvSpPr/>
          <p:nvPr/>
        </p:nvSpPr>
        <p:spPr>
          <a:xfrm>
            <a:off x="628619" y="3431624"/>
            <a:ext cx="11747562" cy="904749"/>
          </a:xfrm>
          <a:prstGeom prst="rect">
            <a:avLst/>
          </a:prstGeom>
          <a:ln w="12700">
            <a:miter lim="400000"/>
          </a:ln>
          <a:effectLst>
            <a:outerShdw sx="100000" sy="100000" kx="0" ky="0" algn="b" rotWithShape="0" blurRad="635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1300480">
              <a:defRPr sz="4300">
                <a:solidFill>
                  <a:srgbClr val="FFFFFF"/>
                </a:solidFill>
                <a:effectLst>
                  <a:outerShdw sx="100000" sy="100000" kx="0" ky="0" algn="b" rotWithShape="0" blurRad="63500" dist="63500" dir="7680000">
                    <a:srgbClr val="000000"/>
                  </a:outerShdw>
                </a:effectLst>
                <a:latin typeface="Dominican"/>
                <a:ea typeface="Dominican"/>
                <a:cs typeface="Dominican"/>
                <a:sym typeface="Dominican"/>
              </a:defRPr>
            </a:lvl1pPr>
          </a:lstStyle>
          <a:p>
            <a:pPr/>
            <a:r>
              <a:t>Paul’s Subsequent Ministry In Corinth</a:t>
            </a:r>
          </a:p>
        </p:txBody>
      </p:sp>
      <p:sp>
        <p:nvSpPr>
          <p:cNvPr id="244" name="Shape 244"/>
          <p:cNvSpPr/>
          <p:nvPr/>
        </p:nvSpPr>
        <p:spPr>
          <a:xfrm>
            <a:off x="628619" y="138853"/>
            <a:ext cx="11747562" cy="650749"/>
          </a:xfrm>
          <a:prstGeom prst="rect">
            <a:avLst/>
          </a:prstGeom>
          <a:solidFill>
            <a:srgbClr val="4A452A">
              <a:alpha val="36078"/>
            </a:srgb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i="1" sz="3400">
                <a:ln w="15652">
                  <a:solidFill>
                    <a:srgbClr val="FFFFFF"/>
                  </a:solidFill>
                </a:ln>
                <a:solidFill>
                  <a:srgbClr val="FFFFFF"/>
                </a:solidFill>
                <a:effectLst>
                  <a:outerShdw sx="100000" sy="100000" kx="0" ky="0" algn="b" rotWithShape="0" blurRad="50800" dist="38100" dir="2700000">
                    <a:srgbClr val="000000">
                      <a:alpha val="40000"/>
                    </a:srgbClr>
                  </a:outerShdw>
                </a:effectLst>
                <a:latin typeface="Book Antiqua"/>
                <a:ea typeface="Book Antiqua"/>
                <a:cs typeface="Book Antiqua"/>
                <a:sym typeface="Book Antiqua"/>
              </a:defRPr>
            </a:lvl1pPr>
          </a:lstStyle>
          <a:p>
            <a:pPr/>
            <a:r>
              <a:t>Introduction To The Second Epistle To The Church At Corinth</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2">
                                            <p:txEl>
                                              <p:pRg st="1" end="1"/>
                                            </p:txEl>
                                          </p:spTgt>
                                        </p:tgtEl>
                                        <p:attrNameLst>
                                          <p:attrName>style.visibility</p:attrName>
                                        </p:attrNameLst>
                                      </p:cBhvr>
                                      <p:to>
                                        <p:strVal val="visible"/>
                                      </p:to>
                                    </p:set>
                                    <p:animEffect filter="wipe(left)" transition="in">
                                      <p:cBhvr>
                                        <p:cTn id="7" dur="500"/>
                                        <p:tgtEl>
                                          <p:spTgt spid="24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2">
                                            <p:txEl>
                                              <p:pRg st="2" end="2"/>
                                            </p:txEl>
                                          </p:spTgt>
                                        </p:tgtEl>
                                        <p:attrNameLst>
                                          <p:attrName>style.visibility</p:attrName>
                                        </p:attrNameLst>
                                      </p:cBhvr>
                                      <p:to>
                                        <p:strVal val="visible"/>
                                      </p:to>
                                    </p:set>
                                    <p:animEffect filter="wipe(left)" transition="in">
                                      <p:cBhvr>
                                        <p:cTn id="12" dur="500"/>
                                        <p:tgtEl>
                                          <p:spTgt spid="24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42">
                                            <p:txEl>
                                              <p:pRg st="3" end="3"/>
                                            </p:txEl>
                                          </p:spTgt>
                                        </p:tgtEl>
                                        <p:attrNameLst>
                                          <p:attrName>style.visibility</p:attrName>
                                        </p:attrNameLst>
                                      </p:cBhvr>
                                      <p:to>
                                        <p:strVal val="visible"/>
                                      </p:to>
                                    </p:set>
                                    <p:animEffect filter="wipe(left)" transition="in">
                                      <p:cBhvr>
                                        <p:cTn id="17" dur="500"/>
                                        <p:tgtEl>
                                          <p:spTgt spid="24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42">
                                            <p:txEl>
                                              <p:pRg st="4" end="4"/>
                                            </p:txEl>
                                          </p:spTgt>
                                        </p:tgtEl>
                                        <p:attrNameLst>
                                          <p:attrName>style.visibility</p:attrName>
                                        </p:attrNameLst>
                                      </p:cBhvr>
                                      <p:to>
                                        <p:strVal val="visible"/>
                                      </p:to>
                                    </p:set>
                                    <p:animEffect filter="wipe(left)" transition="in">
                                      <p:cBhvr>
                                        <p:cTn id="22" dur="500"/>
                                        <p:tgtEl>
                                          <p:spTgt spid="24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42">
                                            <p:txEl>
                                              <p:pRg st="5" end="5"/>
                                            </p:txEl>
                                          </p:spTgt>
                                        </p:tgtEl>
                                        <p:attrNameLst>
                                          <p:attrName>style.visibility</p:attrName>
                                        </p:attrNameLst>
                                      </p:cBhvr>
                                      <p:to>
                                        <p:strVal val="visible"/>
                                      </p:to>
                                    </p:set>
                                    <p:animEffect filter="wipe(left)" transition="in">
                                      <p:cBhvr>
                                        <p:cTn id="27" dur="500"/>
                                        <p:tgtEl>
                                          <p:spTgt spid="24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242">
                                            <p:txEl>
                                              <p:pRg st="6" end="6"/>
                                            </p:txEl>
                                          </p:spTgt>
                                        </p:tgtEl>
                                        <p:attrNameLst>
                                          <p:attrName>style.visibility</p:attrName>
                                        </p:attrNameLst>
                                      </p:cBhvr>
                                      <p:to>
                                        <p:strVal val="visible"/>
                                      </p:to>
                                    </p:set>
                                    <p:animEffect filter="wipe(left)" transition="in">
                                      <p:cBhvr>
                                        <p:cTn id="32" dur="500"/>
                                        <p:tgtEl>
                                          <p:spTgt spid="242">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2"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8" name="pasted-image.tiff"/>
          <p:cNvPicPr>
            <a:picLocks noChangeAspect="0"/>
          </p:cNvPicPr>
          <p:nvPr/>
        </p:nvPicPr>
        <p:blipFill>
          <a:blip r:embed="rId2">
            <a:extLst/>
          </a:blip>
          <a:srcRect l="4666" t="6931" r="40758" b="4167"/>
          <a:stretch>
            <a:fillRect/>
          </a:stretch>
        </p:blipFill>
        <p:spPr>
          <a:xfrm>
            <a:off x="64955" y="2676194"/>
            <a:ext cx="4727215" cy="5393136"/>
          </a:xfrm>
          <a:custGeom>
            <a:avLst/>
            <a:gdLst/>
            <a:ahLst/>
            <a:cxnLst>
              <a:cxn ang="0">
                <a:pos x="wd2" y="hd2"/>
              </a:cxn>
              <a:cxn ang="5400000">
                <a:pos x="wd2" y="hd2"/>
              </a:cxn>
              <a:cxn ang="10800000">
                <a:pos x="wd2" y="hd2"/>
              </a:cxn>
              <a:cxn ang="16200000">
                <a:pos x="wd2" y="hd2"/>
              </a:cxn>
            </a:cxnLst>
            <a:rect l="0" t="0" r="r" b="b"/>
            <a:pathLst>
              <a:path w="21594" h="21600" fill="norm" stroke="1" extrusionOk="0">
                <a:moveTo>
                  <a:pt x="18624" y="0"/>
                </a:moveTo>
                <a:cubicBezTo>
                  <a:pt x="18616" y="13"/>
                  <a:pt x="18604" y="24"/>
                  <a:pt x="18571" y="39"/>
                </a:cubicBezTo>
                <a:cubicBezTo>
                  <a:pt x="18466" y="85"/>
                  <a:pt x="17913" y="74"/>
                  <a:pt x="17761" y="23"/>
                </a:cubicBezTo>
                <a:cubicBezTo>
                  <a:pt x="17694" y="0"/>
                  <a:pt x="17674" y="4"/>
                  <a:pt x="17698" y="35"/>
                </a:cubicBezTo>
                <a:cubicBezTo>
                  <a:pt x="17758" y="115"/>
                  <a:pt x="17646" y="133"/>
                  <a:pt x="17041" y="147"/>
                </a:cubicBezTo>
                <a:cubicBezTo>
                  <a:pt x="16719" y="154"/>
                  <a:pt x="16436" y="172"/>
                  <a:pt x="16410" y="185"/>
                </a:cubicBezTo>
                <a:cubicBezTo>
                  <a:pt x="16361" y="210"/>
                  <a:pt x="15328" y="264"/>
                  <a:pt x="14661" y="277"/>
                </a:cubicBezTo>
                <a:cubicBezTo>
                  <a:pt x="14432" y="281"/>
                  <a:pt x="14223" y="295"/>
                  <a:pt x="14197" y="309"/>
                </a:cubicBezTo>
                <a:cubicBezTo>
                  <a:pt x="14171" y="322"/>
                  <a:pt x="13871" y="346"/>
                  <a:pt x="13532" y="361"/>
                </a:cubicBezTo>
                <a:cubicBezTo>
                  <a:pt x="12716" y="399"/>
                  <a:pt x="12576" y="409"/>
                  <a:pt x="12375" y="439"/>
                </a:cubicBezTo>
                <a:cubicBezTo>
                  <a:pt x="12146" y="485"/>
                  <a:pt x="11633" y="497"/>
                  <a:pt x="11545" y="438"/>
                </a:cubicBezTo>
                <a:cubicBezTo>
                  <a:pt x="11500" y="408"/>
                  <a:pt x="11438" y="383"/>
                  <a:pt x="11409" y="383"/>
                </a:cubicBezTo>
                <a:cubicBezTo>
                  <a:pt x="11379" y="383"/>
                  <a:pt x="11320" y="342"/>
                  <a:pt x="11278" y="290"/>
                </a:cubicBezTo>
                <a:cubicBezTo>
                  <a:pt x="11209" y="205"/>
                  <a:pt x="11162" y="197"/>
                  <a:pt x="10747" y="201"/>
                </a:cubicBezTo>
                <a:cubicBezTo>
                  <a:pt x="10623" y="222"/>
                  <a:pt x="10385" y="247"/>
                  <a:pt x="9989" y="280"/>
                </a:cubicBezTo>
                <a:cubicBezTo>
                  <a:pt x="9939" y="284"/>
                  <a:pt x="9854" y="320"/>
                  <a:pt x="9801" y="360"/>
                </a:cubicBezTo>
                <a:cubicBezTo>
                  <a:pt x="9737" y="407"/>
                  <a:pt x="9692" y="416"/>
                  <a:pt x="9670" y="387"/>
                </a:cubicBezTo>
                <a:cubicBezTo>
                  <a:pt x="9627" y="330"/>
                  <a:pt x="9432" y="329"/>
                  <a:pt x="9251" y="385"/>
                </a:cubicBezTo>
                <a:cubicBezTo>
                  <a:pt x="9123" y="425"/>
                  <a:pt x="9120" y="433"/>
                  <a:pt x="9202" y="482"/>
                </a:cubicBezTo>
                <a:cubicBezTo>
                  <a:pt x="9284" y="531"/>
                  <a:pt x="9283" y="540"/>
                  <a:pt x="9210" y="590"/>
                </a:cubicBezTo>
                <a:cubicBezTo>
                  <a:pt x="9165" y="620"/>
                  <a:pt x="9094" y="635"/>
                  <a:pt x="9052" y="622"/>
                </a:cubicBezTo>
                <a:cubicBezTo>
                  <a:pt x="9010" y="609"/>
                  <a:pt x="8965" y="612"/>
                  <a:pt x="8952" y="630"/>
                </a:cubicBezTo>
                <a:cubicBezTo>
                  <a:pt x="8939" y="647"/>
                  <a:pt x="8792" y="660"/>
                  <a:pt x="8628" y="658"/>
                </a:cubicBezTo>
                <a:cubicBezTo>
                  <a:pt x="8302" y="656"/>
                  <a:pt x="8316" y="670"/>
                  <a:pt x="8300" y="331"/>
                </a:cubicBezTo>
                <a:cubicBezTo>
                  <a:pt x="8294" y="209"/>
                  <a:pt x="8215" y="206"/>
                  <a:pt x="7997" y="318"/>
                </a:cubicBezTo>
                <a:cubicBezTo>
                  <a:pt x="7757" y="442"/>
                  <a:pt x="7745" y="474"/>
                  <a:pt x="7904" y="563"/>
                </a:cubicBezTo>
                <a:cubicBezTo>
                  <a:pt x="7996" y="614"/>
                  <a:pt x="8004" y="632"/>
                  <a:pt x="7942" y="649"/>
                </a:cubicBezTo>
                <a:cubicBezTo>
                  <a:pt x="7900" y="660"/>
                  <a:pt x="7818" y="685"/>
                  <a:pt x="7761" y="703"/>
                </a:cubicBezTo>
                <a:cubicBezTo>
                  <a:pt x="7704" y="721"/>
                  <a:pt x="7566" y="741"/>
                  <a:pt x="7453" y="744"/>
                </a:cubicBezTo>
                <a:cubicBezTo>
                  <a:pt x="7340" y="748"/>
                  <a:pt x="6924" y="783"/>
                  <a:pt x="6530" y="824"/>
                </a:cubicBezTo>
                <a:cubicBezTo>
                  <a:pt x="6136" y="864"/>
                  <a:pt x="5731" y="886"/>
                  <a:pt x="5629" y="871"/>
                </a:cubicBezTo>
                <a:cubicBezTo>
                  <a:pt x="5556" y="861"/>
                  <a:pt x="5479" y="853"/>
                  <a:pt x="5410" y="846"/>
                </a:cubicBezTo>
                <a:cubicBezTo>
                  <a:pt x="5406" y="849"/>
                  <a:pt x="5405" y="851"/>
                  <a:pt x="5401" y="854"/>
                </a:cubicBezTo>
                <a:cubicBezTo>
                  <a:pt x="5276" y="935"/>
                  <a:pt x="4697" y="979"/>
                  <a:pt x="4550" y="929"/>
                </a:cubicBezTo>
                <a:cubicBezTo>
                  <a:pt x="4507" y="940"/>
                  <a:pt x="4473" y="944"/>
                  <a:pt x="4462" y="929"/>
                </a:cubicBezTo>
                <a:cubicBezTo>
                  <a:pt x="4441" y="901"/>
                  <a:pt x="4405" y="902"/>
                  <a:pt x="4356" y="935"/>
                </a:cubicBezTo>
                <a:cubicBezTo>
                  <a:pt x="4316" y="963"/>
                  <a:pt x="4268" y="975"/>
                  <a:pt x="4251" y="960"/>
                </a:cubicBezTo>
                <a:cubicBezTo>
                  <a:pt x="4234" y="946"/>
                  <a:pt x="4181" y="952"/>
                  <a:pt x="4135" y="972"/>
                </a:cubicBezTo>
                <a:cubicBezTo>
                  <a:pt x="4089" y="992"/>
                  <a:pt x="3798" y="1019"/>
                  <a:pt x="3486" y="1034"/>
                </a:cubicBezTo>
                <a:cubicBezTo>
                  <a:pt x="2597" y="1075"/>
                  <a:pt x="2270" y="1097"/>
                  <a:pt x="2217" y="1124"/>
                </a:cubicBezTo>
                <a:cubicBezTo>
                  <a:pt x="2190" y="1138"/>
                  <a:pt x="2110" y="1119"/>
                  <a:pt x="2040" y="1081"/>
                </a:cubicBezTo>
                <a:cubicBezTo>
                  <a:pt x="1912" y="1013"/>
                  <a:pt x="1730" y="1041"/>
                  <a:pt x="1768" y="1124"/>
                </a:cubicBezTo>
                <a:cubicBezTo>
                  <a:pt x="1786" y="1165"/>
                  <a:pt x="900" y="1236"/>
                  <a:pt x="823" y="1200"/>
                </a:cubicBezTo>
                <a:cubicBezTo>
                  <a:pt x="786" y="1236"/>
                  <a:pt x="672" y="1261"/>
                  <a:pt x="473" y="1285"/>
                </a:cubicBezTo>
                <a:cubicBezTo>
                  <a:pt x="292" y="1306"/>
                  <a:pt x="123" y="1349"/>
                  <a:pt x="100" y="1379"/>
                </a:cubicBezTo>
                <a:cubicBezTo>
                  <a:pt x="89" y="1392"/>
                  <a:pt x="61" y="1402"/>
                  <a:pt x="25" y="1410"/>
                </a:cubicBezTo>
                <a:cubicBezTo>
                  <a:pt x="28" y="1414"/>
                  <a:pt x="33" y="1416"/>
                  <a:pt x="34" y="1420"/>
                </a:cubicBezTo>
                <a:cubicBezTo>
                  <a:pt x="267" y="1472"/>
                  <a:pt x="326" y="1510"/>
                  <a:pt x="330" y="1612"/>
                </a:cubicBezTo>
                <a:cubicBezTo>
                  <a:pt x="333" y="1688"/>
                  <a:pt x="316" y="1776"/>
                  <a:pt x="294" y="1808"/>
                </a:cubicBezTo>
                <a:cubicBezTo>
                  <a:pt x="271" y="1839"/>
                  <a:pt x="250" y="1892"/>
                  <a:pt x="248" y="1924"/>
                </a:cubicBezTo>
                <a:cubicBezTo>
                  <a:pt x="246" y="1966"/>
                  <a:pt x="205" y="1977"/>
                  <a:pt x="56" y="1957"/>
                </a:cubicBezTo>
                <a:cubicBezTo>
                  <a:pt x="107" y="2051"/>
                  <a:pt x="139" y="2180"/>
                  <a:pt x="150" y="2351"/>
                </a:cubicBezTo>
                <a:cubicBezTo>
                  <a:pt x="174" y="2684"/>
                  <a:pt x="162" y="2723"/>
                  <a:pt x="29" y="2739"/>
                </a:cubicBezTo>
                <a:cubicBezTo>
                  <a:pt x="16" y="2741"/>
                  <a:pt x="12" y="2742"/>
                  <a:pt x="0" y="2744"/>
                </a:cubicBezTo>
                <a:lnTo>
                  <a:pt x="0" y="2877"/>
                </a:lnTo>
                <a:cubicBezTo>
                  <a:pt x="40" y="2886"/>
                  <a:pt x="80" y="2900"/>
                  <a:pt x="121" y="2922"/>
                </a:cubicBezTo>
                <a:cubicBezTo>
                  <a:pt x="278" y="3006"/>
                  <a:pt x="368" y="3339"/>
                  <a:pt x="263" y="3443"/>
                </a:cubicBezTo>
                <a:cubicBezTo>
                  <a:pt x="213" y="3493"/>
                  <a:pt x="221" y="3505"/>
                  <a:pt x="305" y="3505"/>
                </a:cubicBezTo>
                <a:cubicBezTo>
                  <a:pt x="361" y="3505"/>
                  <a:pt x="467" y="3545"/>
                  <a:pt x="542" y="3593"/>
                </a:cubicBezTo>
                <a:cubicBezTo>
                  <a:pt x="645" y="3659"/>
                  <a:pt x="678" y="3717"/>
                  <a:pt x="678" y="3834"/>
                </a:cubicBezTo>
                <a:cubicBezTo>
                  <a:pt x="678" y="3920"/>
                  <a:pt x="700" y="4053"/>
                  <a:pt x="727" y="4130"/>
                </a:cubicBezTo>
                <a:cubicBezTo>
                  <a:pt x="754" y="4206"/>
                  <a:pt x="758" y="4308"/>
                  <a:pt x="736" y="4357"/>
                </a:cubicBezTo>
                <a:cubicBezTo>
                  <a:pt x="714" y="4406"/>
                  <a:pt x="712" y="4521"/>
                  <a:pt x="732" y="4610"/>
                </a:cubicBezTo>
                <a:cubicBezTo>
                  <a:pt x="757" y="4719"/>
                  <a:pt x="748" y="4782"/>
                  <a:pt x="707" y="4802"/>
                </a:cubicBezTo>
                <a:cubicBezTo>
                  <a:pt x="673" y="4819"/>
                  <a:pt x="590" y="4895"/>
                  <a:pt x="524" y="4969"/>
                </a:cubicBezTo>
                <a:cubicBezTo>
                  <a:pt x="458" y="5044"/>
                  <a:pt x="390" y="5097"/>
                  <a:pt x="372" y="5088"/>
                </a:cubicBezTo>
                <a:cubicBezTo>
                  <a:pt x="354" y="5079"/>
                  <a:pt x="336" y="5108"/>
                  <a:pt x="332" y="5152"/>
                </a:cubicBezTo>
                <a:cubicBezTo>
                  <a:pt x="322" y="5256"/>
                  <a:pt x="404" y="5296"/>
                  <a:pt x="497" y="5233"/>
                </a:cubicBezTo>
                <a:cubicBezTo>
                  <a:pt x="664" y="5119"/>
                  <a:pt x="722" y="5326"/>
                  <a:pt x="596" y="5587"/>
                </a:cubicBezTo>
                <a:cubicBezTo>
                  <a:pt x="562" y="5659"/>
                  <a:pt x="572" y="5661"/>
                  <a:pt x="682" y="5613"/>
                </a:cubicBezTo>
                <a:cubicBezTo>
                  <a:pt x="788" y="5566"/>
                  <a:pt x="810" y="5571"/>
                  <a:pt x="876" y="5651"/>
                </a:cubicBezTo>
                <a:cubicBezTo>
                  <a:pt x="944" y="5736"/>
                  <a:pt x="958" y="5738"/>
                  <a:pt x="1042" y="5675"/>
                </a:cubicBezTo>
                <a:cubicBezTo>
                  <a:pt x="1114" y="5622"/>
                  <a:pt x="1156" y="5617"/>
                  <a:pt x="1238" y="5653"/>
                </a:cubicBezTo>
                <a:cubicBezTo>
                  <a:pt x="1301" y="5680"/>
                  <a:pt x="1332" y="5725"/>
                  <a:pt x="1314" y="5762"/>
                </a:cubicBezTo>
                <a:cubicBezTo>
                  <a:pt x="1298" y="5797"/>
                  <a:pt x="1322" y="5870"/>
                  <a:pt x="1367" y="5926"/>
                </a:cubicBezTo>
                <a:cubicBezTo>
                  <a:pt x="1501" y="6093"/>
                  <a:pt x="1402" y="6341"/>
                  <a:pt x="1247" y="6226"/>
                </a:cubicBezTo>
                <a:cubicBezTo>
                  <a:pt x="1169" y="6168"/>
                  <a:pt x="1148" y="6168"/>
                  <a:pt x="1095" y="6220"/>
                </a:cubicBezTo>
                <a:cubicBezTo>
                  <a:pt x="1052" y="6262"/>
                  <a:pt x="1051" y="6290"/>
                  <a:pt x="1090" y="6309"/>
                </a:cubicBezTo>
                <a:cubicBezTo>
                  <a:pt x="1126" y="6327"/>
                  <a:pt x="1111" y="6376"/>
                  <a:pt x="1048" y="6451"/>
                </a:cubicBezTo>
                <a:cubicBezTo>
                  <a:pt x="988" y="6521"/>
                  <a:pt x="957" y="6626"/>
                  <a:pt x="963" y="6732"/>
                </a:cubicBezTo>
                <a:cubicBezTo>
                  <a:pt x="968" y="6825"/>
                  <a:pt x="937" y="6947"/>
                  <a:pt x="896" y="7005"/>
                </a:cubicBezTo>
                <a:lnTo>
                  <a:pt x="821" y="7112"/>
                </a:lnTo>
                <a:lnTo>
                  <a:pt x="923" y="7010"/>
                </a:lnTo>
                <a:cubicBezTo>
                  <a:pt x="979" y="6955"/>
                  <a:pt x="1037" y="6928"/>
                  <a:pt x="1053" y="6950"/>
                </a:cubicBezTo>
                <a:cubicBezTo>
                  <a:pt x="1070" y="6971"/>
                  <a:pt x="1089" y="7145"/>
                  <a:pt x="1095" y="7336"/>
                </a:cubicBezTo>
                <a:cubicBezTo>
                  <a:pt x="1102" y="7546"/>
                  <a:pt x="1096" y="7635"/>
                  <a:pt x="1064" y="7687"/>
                </a:cubicBezTo>
                <a:cubicBezTo>
                  <a:pt x="1095" y="7714"/>
                  <a:pt x="1088" y="7736"/>
                  <a:pt x="1050" y="7775"/>
                </a:cubicBezTo>
                <a:cubicBezTo>
                  <a:pt x="1016" y="7808"/>
                  <a:pt x="1003" y="7847"/>
                  <a:pt x="1021" y="7862"/>
                </a:cubicBezTo>
                <a:cubicBezTo>
                  <a:pt x="1032" y="7871"/>
                  <a:pt x="1023" y="7885"/>
                  <a:pt x="1006" y="7897"/>
                </a:cubicBezTo>
                <a:cubicBezTo>
                  <a:pt x="1018" y="7926"/>
                  <a:pt x="993" y="7953"/>
                  <a:pt x="934" y="7994"/>
                </a:cubicBezTo>
                <a:cubicBezTo>
                  <a:pt x="936" y="7997"/>
                  <a:pt x="938" y="7999"/>
                  <a:pt x="941" y="8002"/>
                </a:cubicBezTo>
                <a:cubicBezTo>
                  <a:pt x="986" y="8046"/>
                  <a:pt x="979" y="8066"/>
                  <a:pt x="916" y="8086"/>
                </a:cubicBezTo>
                <a:cubicBezTo>
                  <a:pt x="902" y="8090"/>
                  <a:pt x="892" y="8089"/>
                  <a:pt x="879" y="8091"/>
                </a:cubicBezTo>
                <a:cubicBezTo>
                  <a:pt x="1034" y="8189"/>
                  <a:pt x="991" y="8347"/>
                  <a:pt x="785" y="8423"/>
                </a:cubicBezTo>
                <a:cubicBezTo>
                  <a:pt x="901" y="8432"/>
                  <a:pt x="1000" y="8460"/>
                  <a:pt x="1022" y="8507"/>
                </a:cubicBezTo>
                <a:cubicBezTo>
                  <a:pt x="1037" y="8539"/>
                  <a:pt x="1035" y="8597"/>
                  <a:pt x="1017" y="8636"/>
                </a:cubicBezTo>
                <a:cubicBezTo>
                  <a:pt x="992" y="8690"/>
                  <a:pt x="969" y="8694"/>
                  <a:pt x="923" y="8657"/>
                </a:cubicBezTo>
                <a:cubicBezTo>
                  <a:pt x="881" y="8623"/>
                  <a:pt x="830" y="8610"/>
                  <a:pt x="760" y="8614"/>
                </a:cubicBezTo>
                <a:cubicBezTo>
                  <a:pt x="775" y="8639"/>
                  <a:pt x="767" y="8678"/>
                  <a:pt x="732" y="8731"/>
                </a:cubicBezTo>
                <a:cubicBezTo>
                  <a:pt x="704" y="8775"/>
                  <a:pt x="666" y="8807"/>
                  <a:pt x="640" y="8814"/>
                </a:cubicBezTo>
                <a:cubicBezTo>
                  <a:pt x="655" y="8830"/>
                  <a:pt x="672" y="8852"/>
                  <a:pt x="696" y="8890"/>
                </a:cubicBezTo>
                <a:cubicBezTo>
                  <a:pt x="712" y="8916"/>
                  <a:pt x="733" y="8938"/>
                  <a:pt x="754" y="8960"/>
                </a:cubicBezTo>
                <a:cubicBezTo>
                  <a:pt x="754" y="8961"/>
                  <a:pt x="754" y="8962"/>
                  <a:pt x="754" y="8962"/>
                </a:cubicBezTo>
                <a:cubicBezTo>
                  <a:pt x="762" y="8968"/>
                  <a:pt x="768" y="8971"/>
                  <a:pt x="776" y="8978"/>
                </a:cubicBezTo>
                <a:cubicBezTo>
                  <a:pt x="801" y="8998"/>
                  <a:pt x="817" y="9012"/>
                  <a:pt x="834" y="9027"/>
                </a:cubicBezTo>
                <a:cubicBezTo>
                  <a:pt x="844" y="9033"/>
                  <a:pt x="856" y="9045"/>
                  <a:pt x="865" y="9048"/>
                </a:cubicBezTo>
                <a:cubicBezTo>
                  <a:pt x="930" y="9068"/>
                  <a:pt x="936" y="9081"/>
                  <a:pt x="887" y="9130"/>
                </a:cubicBezTo>
                <a:cubicBezTo>
                  <a:pt x="886" y="9131"/>
                  <a:pt x="887" y="9132"/>
                  <a:pt x="887" y="9132"/>
                </a:cubicBezTo>
                <a:cubicBezTo>
                  <a:pt x="885" y="9134"/>
                  <a:pt x="879" y="9137"/>
                  <a:pt x="877" y="9140"/>
                </a:cubicBezTo>
                <a:cubicBezTo>
                  <a:pt x="869" y="9151"/>
                  <a:pt x="860" y="9162"/>
                  <a:pt x="843" y="9177"/>
                </a:cubicBezTo>
                <a:cubicBezTo>
                  <a:pt x="819" y="9197"/>
                  <a:pt x="819" y="9200"/>
                  <a:pt x="810" y="9208"/>
                </a:cubicBezTo>
                <a:cubicBezTo>
                  <a:pt x="806" y="9216"/>
                  <a:pt x="828" y="9210"/>
                  <a:pt x="865" y="9194"/>
                </a:cubicBezTo>
                <a:cubicBezTo>
                  <a:pt x="879" y="9187"/>
                  <a:pt x="876" y="9189"/>
                  <a:pt x="896" y="9178"/>
                </a:cubicBezTo>
                <a:cubicBezTo>
                  <a:pt x="904" y="9174"/>
                  <a:pt x="913" y="9173"/>
                  <a:pt x="921" y="9170"/>
                </a:cubicBezTo>
                <a:cubicBezTo>
                  <a:pt x="924" y="9169"/>
                  <a:pt x="925" y="9168"/>
                  <a:pt x="928" y="9167"/>
                </a:cubicBezTo>
                <a:cubicBezTo>
                  <a:pt x="930" y="9166"/>
                  <a:pt x="930" y="9166"/>
                  <a:pt x="932" y="9165"/>
                </a:cubicBezTo>
                <a:cubicBezTo>
                  <a:pt x="963" y="9151"/>
                  <a:pt x="992" y="9142"/>
                  <a:pt x="1017" y="9135"/>
                </a:cubicBezTo>
                <a:cubicBezTo>
                  <a:pt x="1047" y="9127"/>
                  <a:pt x="1076" y="9119"/>
                  <a:pt x="1095" y="9123"/>
                </a:cubicBezTo>
                <a:cubicBezTo>
                  <a:pt x="1129" y="9123"/>
                  <a:pt x="1151" y="9134"/>
                  <a:pt x="1162" y="9156"/>
                </a:cubicBezTo>
                <a:cubicBezTo>
                  <a:pt x="1178" y="9173"/>
                  <a:pt x="1183" y="9198"/>
                  <a:pt x="1166" y="9231"/>
                </a:cubicBezTo>
                <a:cubicBezTo>
                  <a:pt x="1145" y="9271"/>
                  <a:pt x="1125" y="9334"/>
                  <a:pt x="1120" y="9369"/>
                </a:cubicBezTo>
                <a:cubicBezTo>
                  <a:pt x="1113" y="9425"/>
                  <a:pt x="1088" y="9467"/>
                  <a:pt x="1057" y="9494"/>
                </a:cubicBezTo>
                <a:cubicBezTo>
                  <a:pt x="1038" y="9534"/>
                  <a:pt x="1019" y="9569"/>
                  <a:pt x="1004" y="9583"/>
                </a:cubicBezTo>
                <a:cubicBezTo>
                  <a:pt x="993" y="9594"/>
                  <a:pt x="985" y="9606"/>
                  <a:pt x="977" y="9618"/>
                </a:cubicBezTo>
                <a:cubicBezTo>
                  <a:pt x="1039" y="9709"/>
                  <a:pt x="1005" y="9747"/>
                  <a:pt x="850" y="9747"/>
                </a:cubicBezTo>
                <a:cubicBezTo>
                  <a:pt x="824" y="9747"/>
                  <a:pt x="801" y="9751"/>
                  <a:pt x="781" y="9757"/>
                </a:cubicBezTo>
                <a:cubicBezTo>
                  <a:pt x="762" y="9775"/>
                  <a:pt x="751" y="9790"/>
                  <a:pt x="745" y="9803"/>
                </a:cubicBezTo>
                <a:cubicBezTo>
                  <a:pt x="763" y="9819"/>
                  <a:pt x="801" y="9831"/>
                  <a:pt x="854" y="9831"/>
                </a:cubicBezTo>
                <a:cubicBezTo>
                  <a:pt x="920" y="9831"/>
                  <a:pt x="983" y="9866"/>
                  <a:pt x="1035" y="9916"/>
                </a:cubicBezTo>
                <a:cubicBezTo>
                  <a:pt x="1119" y="9987"/>
                  <a:pt x="1175" y="10104"/>
                  <a:pt x="1168" y="10222"/>
                </a:cubicBezTo>
                <a:cubicBezTo>
                  <a:pt x="1168" y="10240"/>
                  <a:pt x="1171" y="10256"/>
                  <a:pt x="1169" y="10273"/>
                </a:cubicBezTo>
                <a:cubicBezTo>
                  <a:pt x="1167" y="10294"/>
                  <a:pt x="1166" y="10311"/>
                  <a:pt x="1166" y="10329"/>
                </a:cubicBezTo>
                <a:cubicBezTo>
                  <a:pt x="1167" y="10352"/>
                  <a:pt x="1169" y="10372"/>
                  <a:pt x="1171" y="10394"/>
                </a:cubicBezTo>
                <a:cubicBezTo>
                  <a:pt x="1180" y="10437"/>
                  <a:pt x="1199" y="10468"/>
                  <a:pt x="1229" y="10486"/>
                </a:cubicBezTo>
                <a:cubicBezTo>
                  <a:pt x="1293" y="10525"/>
                  <a:pt x="1296" y="10561"/>
                  <a:pt x="1251" y="10696"/>
                </a:cubicBezTo>
                <a:cubicBezTo>
                  <a:pt x="1205" y="10832"/>
                  <a:pt x="1210" y="10875"/>
                  <a:pt x="1280" y="10938"/>
                </a:cubicBezTo>
                <a:cubicBezTo>
                  <a:pt x="1326" y="10979"/>
                  <a:pt x="1351" y="11012"/>
                  <a:pt x="1334" y="11012"/>
                </a:cubicBezTo>
                <a:cubicBezTo>
                  <a:pt x="1327" y="11012"/>
                  <a:pt x="1326" y="11030"/>
                  <a:pt x="1329" y="11054"/>
                </a:cubicBezTo>
                <a:cubicBezTo>
                  <a:pt x="1338" y="11068"/>
                  <a:pt x="1352" y="11083"/>
                  <a:pt x="1371" y="11095"/>
                </a:cubicBezTo>
                <a:cubicBezTo>
                  <a:pt x="1419" y="11128"/>
                  <a:pt x="1422" y="11164"/>
                  <a:pt x="1378" y="11279"/>
                </a:cubicBezTo>
                <a:cubicBezTo>
                  <a:pt x="1379" y="11317"/>
                  <a:pt x="1373" y="11347"/>
                  <a:pt x="1356" y="11364"/>
                </a:cubicBezTo>
                <a:cubicBezTo>
                  <a:pt x="1342" y="11378"/>
                  <a:pt x="1334" y="11395"/>
                  <a:pt x="1325" y="11411"/>
                </a:cubicBezTo>
                <a:cubicBezTo>
                  <a:pt x="1324" y="11415"/>
                  <a:pt x="1323" y="11417"/>
                  <a:pt x="1322" y="11421"/>
                </a:cubicBezTo>
                <a:cubicBezTo>
                  <a:pt x="1314" y="11438"/>
                  <a:pt x="1311" y="11450"/>
                  <a:pt x="1305" y="11464"/>
                </a:cubicBezTo>
                <a:cubicBezTo>
                  <a:pt x="1293" y="11519"/>
                  <a:pt x="1301" y="11584"/>
                  <a:pt x="1331" y="11659"/>
                </a:cubicBezTo>
                <a:cubicBezTo>
                  <a:pt x="1346" y="11679"/>
                  <a:pt x="1360" y="11705"/>
                  <a:pt x="1367" y="11737"/>
                </a:cubicBezTo>
                <a:cubicBezTo>
                  <a:pt x="1368" y="11740"/>
                  <a:pt x="1367" y="11742"/>
                  <a:pt x="1369" y="11745"/>
                </a:cubicBezTo>
                <a:cubicBezTo>
                  <a:pt x="1465" y="11923"/>
                  <a:pt x="1447" y="12025"/>
                  <a:pt x="1322" y="12025"/>
                </a:cubicBezTo>
                <a:cubicBezTo>
                  <a:pt x="1278" y="12025"/>
                  <a:pt x="1220" y="12073"/>
                  <a:pt x="1193" y="12131"/>
                </a:cubicBezTo>
                <a:cubicBezTo>
                  <a:pt x="1177" y="12166"/>
                  <a:pt x="1143" y="12201"/>
                  <a:pt x="1106" y="12230"/>
                </a:cubicBezTo>
                <a:cubicBezTo>
                  <a:pt x="1145" y="12228"/>
                  <a:pt x="1168" y="12244"/>
                  <a:pt x="1168" y="12279"/>
                </a:cubicBezTo>
                <a:cubicBezTo>
                  <a:pt x="1168" y="12314"/>
                  <a:pt x="1198" y="12361"/>
                  <a:pt x="1236" y="12386"/>
                </a:cubicBezTo>
                <a:cubicBezTo>
                  <a:pt x="1323" y="12441"/>
                  <a:pt x="1511" y="12866"/>
                  <a:pt x="1472" y="12918"/>
                </a:cubicBezTo>
                <a:cubicBezTo>
                  <a:pt x="1456" y="12939"/>
                  <a:pt x="1468" y="12983"/>
                  <a:pt x="1501" y="13015"/>
                </a:cubicBezTo>
                <a:cubicBezTo>
                  <a:pt x="1547" y="13061"/>
                  <a:pt x="1537" y="13094"/>
                  <a:pt x="1454" y="13161"/>
                </a:cubicBezTo>
                <a:cubicBezTo>
                  <a:pt x="1395" y="13209"/>
                  <a:pt x="1347" y="13292"/>
                  <a:pt x="1347" y="13346"/>
                </a:cubicBezTo>
                <a:cubicBezTo>
                  <a:pt x="1347" y="13399"/>
                  <a:pt x="1319" y="13466"/>
                  <a:pt x="1285" y="13494"/>
                </a:cubicBezTo>
                <a:cubicBezTo>
                  <a:pt x="1237" y="13533"/>
                  <a:pt x="1238" y="13544"/>
                  <a:pt x="1287" y="13544"/>
                </a:cubicBezTo>
                <a:cubicBezTo>
                  <a:pt x="1413" y="13544"/>
                  <a:pt x="1537" y="13984"/>
                  <a:pt x="1439" y="14082"/>
                </a:cubicBezTo>
                <a:cubicBezTo>
                  <a:pt x="1403" y="14118"/>
                  <a:pt x="1404" y="14134"/>
                  <a:pt x="1443" y="14134"/>
                </a:cubicBezTo>
                <a:cubicBezTo>
                  <a:pt x="1569" y="14134"/>
                  <a:pt x="1610" y="14298"/>
                  <a:pt x="1552" y="14570"/>
                </a:cubicBezTo>
                <a:cubicBezTo>
                  <a:pt x="1521" y="14717"/>
                  <a:pt x="1491" y="14905"/>
                  <a:pt x="1485" y="14989"/>
                </a:cubicBezTo>
                <a:cubicBezTo>
                  <a:pt x="1479" y="15073"/>
                  <a:pt x="1460" y="15154"/>
                  <a:pt x="1441" y="15169"/>
                </a:cubicBezTo>
                <a:cubicBezTo>
                  <a:pt x="1429" y="15179"/>
                  <a:pt x="1348" y="15189"/>
                  <a:pt x="1251" y="15198"/>
                </a:cubicBezTo>
                <a:cubicBezTo>
                  <a:pt x="1264" y="15206"/>
                  <a:pt x="1277" y="15215"/>
                  <a:pt x="1293" y="15228"/>
                </a:cubicBezTo>
                <a:cubicBezTo>
                  <a:pt x="1422" y="15334"/>
                  <a:pt x="1425" y="15369"/>
                  <a:pt x="1309" y="15450"/>
                </a:cubicBezTo>
                <a:cubicBezTo>
                  <a:pt x="1225" y="15509"/>
                  <a:pt x="1152" y="15536"/>
                  <a:pt x="1091" y="15538"/>
                </a:cubicBezTo>
                <a:cubicBezTo>
                  <a:pt x="1152" y="15595"/>
                  <a:pt x="1200" y="15608"/>
                  <a:pt x="1278" y="15592"/>
                </a:cubicBezTo>
                <a:cubicBezTo>
                  <a:pt x="1421" y="15562"/>
                  <a:pt x="1499" y="15661"/>
                  <a:pt x="1405" y="15754"/>
                </a:cubicBezTo>
                <a:cubicBezTo>
                  <a:pt x="1359" y="15799"/>
                  <a:pt x="1368" y="15817"/>
                  <a:pt x="1452" y="15835"/>
                </a:cubicBezTo>
                <a:cubicBezTo>
                  <a:pt x="1545" y="15855"/>
                  <a:pt x="1558" y="15884"/>
                  <a:pt x="1545" y="16061"/>
                </a:cubicBezTo>
                <a:lnTo>
                  <a:pt x="1528" y="16264"/>
                </a:lnTo>
                <a:lnTo>
                  <a:pt x="1309" y="16277"/>
                </a:lnTo>
                <a:cubicBezTo>
                  <a:pt x="1053" y="16292"/>
                  <a:pt x="1064" y="16369"/>
                  <a:pt x="1322" y="16369"/>
                </a:cubicBezTo>
                <a:cubicBezTo>
                  <a:pt x="1513" y="16369"/>
                  <a:pt x="1556" y="16405"/>
                  <a:pt x="1581" y="16574"/>
                </a:cubicBezTo>
                <a:cubicBezTo>
                  <a:pt x="1590" y="16636"/>
                  <a:pt x="1642" y="16831"/>
                  <a:pt x="1697" y="17008"/>
                </a:cubicBezTo>
                <a:cubicBezTo>
                  <a:pt x="1760" y="17213"/>
                  <a:pt x="1778" y="17355"/>
                  <a:pt x="1749" y="17397"/>
                </a:cubicBezTo>
                <a:cubicBezTo>
                  <a:pt x="1720" y="17440"/>
                  <a:pt x="1732" y="17508"/>
                  <a:pt x="1780" y="17585"/>
                </a:cubicBezTo>
                <a:cubicBezTo>
                  <a:pt x="1839" y="17679"/>
                  <a:pt x="1846" y="17746"/>
                  <a:pt x="1806" y="17892"/>
                </a:cubicBezTo>
                <a:cubicBezTo>
                  <a:pt x="1755" y="18075"/>
                  <a:pt x="1784" y="18413"/>
                  <a:pt x="1865" y="18590"/>
                </a:cubicBezTo>
                <a:cubicBezTo>
                  <a:pt x="1897" y="18658"/>
                  <a:pt x="1872" y="18713"/>
                  <a:pt x="1759" y="18822"/>
                </a:cubicBezTo>
                <a:cubicBezTo>
                  <a:pt x="1737" y="18843"/>
                  <a:pt x="1721" y="18863"/>
                  <a:pt x="1702" y="18885"/>
                </a:cubicBezTo>
                <a:cubicBezTo>
                  <a:pt x="1736" y="18878"/>
                  <a:pt x="1777" y="18852"/>
                  <a:pt x="1813" y="18814"/>
                </a:cubicBezTo>
                <a:lnTo>
                  <a:pt x="1905" y="18715"/>
                </a:lnTo>
                <a:lnTo>
                  <a:pt x="1991" y="18882"/>
                </a:lnTo>
                <a:cubicBezTo>
                  <a:pt x="2070" y="19035"/>
                  <a:pt x="2071" y="19059"/>
                  <a:pt x="1996" y="19168"/>
                </a:cubicBezTo>
                <a:cubicBezTo>
                  <a:pt x="1951" y="19234"/>
                  <a:pt x="1914" y="19342"/>
                  <a:pt x="1914" y="19408"/>
                </a:cubicBezTo>
                <a:cubicBezTo>
                  <a:pt x="1914" y="19552"/>
                  <a:pt x="1838" y="19606"/>
                  <a:pt x="1771" y="19508"/>
                </a:cubicBezTo>
                <a:cubicBezTo>
                  <a:pt x="1741" y="19464"/>
                  <a:pt x="1711" y="19455"/>
                  <a:pt x="1690" y="19483"/>
                </a:cubicBezTo>
                <a:cubicBezTo>
                  <a:pt x="1651" y="19534"/>
                  <a:pt x="1465" y="19452"/>
                  <a:pt x="1291" y="19329"/>
                </a:cubicBezTo>
                <a:cubicBezTo>
                  <a:pt x="1326" y="19363"/>
                  <a:pt x="1374" y="19428"/>
                  <a:pt x="1421" y="19510"/>
                </a:cubicBezTo>
                <a:cubicBezTo>
                  <a:pt x="1552" y="19736"/>
                  <a:pt x="1555" y="19737"/>
                  <a:pt x="1719" y="19699"/>
                </a:cubicBezTo>
                <a:cubicBezTo>
                  <a:pt x="1924" y="19651"/>
                  <a:pt x="2050" y="19725"/>
                  <a:pt x="1891" y="19801"/>
                </a:cubicBezTo>
                <a:cubicBezTo>
                  <a:pt x="1835" y="19827"/>
                  <a:pt x="1712" y="19909"/>
                  <a:pt x="1619" y="19982"/>
                </a:cubicBezTo>
                <a:cubicBezTo>
                  <a:pt x="1466" y="20103"/>
                  <a:pt x="1452" y="20138"/>
                  <a:pt x="1452" y="20365"/>
                </a:cubicBezTo>
                <a:cubicBezTo>
                  <a:pt x="1452" y="20497"/>
                  <a:pt x="1441" y="20566"/>
                  <a:pt x="1409" y="20621"/>
                </a:cubicBezTo>
                <a:cubicBezTo>
                  <a:pt x="1414" y="20623"/>
                  <a:pt x="1421" y="20624"/>
                  <a:pt x="1425" y="20629"/>
                </a:cubicBezTo>
                <a:cubicBezTo>
                  <a:pt x="1445" y="20655"/>
                  <a:pt x="1436" y="20700"/>
                  <a:pt x="1407" y="20729"/>
                </a:cubicBezTo>
                <a:cubicBezTo>
                  <a:pt x="1363" y="20772"/>
                  <a:pt x="1357" y="21031"/>
                  <a:pt x="1400" y="21031"/>
                </a:cubicBezTo>
                <a:cubicBezTo>
                  <a:pt x="1406" y="21031"/>
                  <a:pt x="1419" y="21083"/>
                  <a:pt x="1429" y="21145"/>
                </a:cubicBezTo>
                <a:cubicBezTo>
                  <a:pt x="1439" y="21214"/>
                  <a:pt x="1490" y="21302"/>
                  <a:pt x="1555" y="21377"/>
                </a:cubicBezTo>
                <a:cubicBezTo>
                  <a:pt x="1585" y="21374"/>
                  <a:pt x="1626" y="21387"/>
                  <a:pt x="1682" y="21424"/>
                </a:cubicBezTo>
                <a:cubicBezTo>
                  <a:pt x="1810" y="21506"/>
                  <a:pt x="1619" y="21503"/>
                  <a:pt x="4619" y="21452"/>
                </a:cubicBezTo>
                <a:cubicBezTo>
                  <a:pt x="6237" y="21425"/>
                  <a:pt x="6628" y="21420"/>
                  <a:pt x="9900" y="21371"/>
                </a:cubicBezTo>
                <a:cubicBezTo>
                  <a:pt x="10793" y="21358"/>
                  <a:pt x="11941" y="21338"/>
                  <a:pt x="12451" y="21327"/>
                </a:cubicBezTo>
                <a:cubicBezTo>
                  <a:pt x="13348" y="21307"/>
                  <a:pt x="14562" y="21287"/>
                  <a:pt x="17705" y="21242"/>
                </a:cubicBezTo>
                <a:cubicBezTo>
                  <a:pt x="18527" y="21231"/>
                  <a:pt x="19680" y="21209"/>
                  <a:pt x="20268" y="21195"/>
                </a:cubicBezTo>
                <a:cubicBezTo>
                  <a:pt x="21305" y="21169"/>
                  <a:pt x="21340" y="21166"/>
                  <a:pt x="21363" y="21079"/>
                </a:cubicBezTo>
                <a:cubicBezTo>
                  <a:pt x="21380" y="21018"/>
                  <a:pt x="21400" y="20785"/>
                  <a:pt x="21418" y="20491"/>
                </a:cubicBezTo>
                <a:cubicBezTo>
                  <a:pt x="21409" y="20460"/>
                  <a:pt x="21410" y="20427"/>
                  <a:pt x="21421" y="20398"/>
                </a:cubicBezTo>
                <a:cubicBezTo>
                  <a:pt x="21423" y="20369"/>
                  <a:pt x="21423" y="20336"/>
                  <a:pt x="21425" y="20306"/>
                </a:cubicBezTo>
                <a:cubicBezTo>
                  <a:pt x="21425" y="20297"/>
                  <a:pt x="21426" y="20287"/>
                  <a:pt x="21427" y="20278"/>
                </a:cubicBezTo>
                <a:cubicBezTo>
                  <a:pt x="21440" y="20016"/>
                  <a:pt x="21451" y="19734"/>
                  <a:pt x="21456" y="19470"/>
                </a:cubicBezTo>
                <a:cubicBezTo>
                  <a:pt x="21459" y="19293"/>
                  <a:pt x="21469" y="19154"/>
                  <a:pt x="21481" y="19057"/>
                </a:cubicBezTo>
                <a:cubicBezTo>
                  <a:pt x="21469" y="18954"/>
                  <a:pt x="21451" y="18816"/>
                  <a:pt x="21447" y="18772"/>
                </a:cubicBezTo>
                <a:cubicBezTo>
                  <a:pt x="21383" y="18650"/>
                  <a:pt x="21356" y="18647"/>
                  <a:pt x="21211" y="18721"/>
                </a:cubicBezTo>
                <a:cubicBezTo>
                  <a:pt x="20989" y="18835"/>
                  <a:pt x="20945" y="18774"/>
                  <a:pt x="20966" y="18372"/>
                </a:cubicBezTo>
                <a:cubicBezTo>
                  <a:pt x="20984" y="18042"/>
                  <a:pt x="21142" y="17865"/>
                  <a:pt x="21352" y="17895"/>
                </a:cubicBezTo>
                <a:cubicBezTo>
                  <a:pt x="21297" y="17886"/>
                  <a:pt x="21218" y="17861"/>
                  <a:pt x="21137" y="17825"/>
                </a:cubicBezTo>
                <a:cubicBezTo>
                  <a:pt x="21068" y="17795"/>
                  <a:pt x="21021" y="17771"/>
                  <a:pt x="20988" y="17741"/>
                </a:cubicBezTo>
                <a:cubicBezTo>
                  <a:pt x="20921" y="17753"/>
                  <a:pt x="20895" y="17690"/>
                  <a:pt x="20923" y="17596"/>
                </a:cubicBezTo>
                <a:cubicBezTo>
                  <a:pt x="20914" y="17543"/>
                  <a:pt x="20909" y="17479"/>
                  <a:pt x="20907" y="17385"/>
                </a:cubicBezTo>
                <a:cubicBezTo>
                  <a:pt x="20897" y="17062"/>
                  <a:pt x="20855" y="16662"/>
                  <a:pt x="20761" y="16005"/>
                </a:cubicBezTo>
                <a:cubicBezTo>
                  <a:pt x="20739" y="15846"/>
                  <a:pt x="20706" y="15528"/>
                  <a:pt x="20689" y="15298"/>
                </a:cubicBezTo>
                <a:cubicBezTo>
                  <a:pt x="20672" y="15068"/>
                  <a:pt x="20654" y="14859"/>
                  <a:pt x="20647" y="14835"/>
                </a:cubicBezTo>
                <a:cubicBezTo>
                  <a:pt x="20641" y="14811"/>
                  <a:pt x="20659" y="14750"/>
                  <a:pt x="20689" y="14697"/>
                </a:cubicBezTo>
                <a:cubicBezTo>
                  <a:pt x="20719" y="14644"/>
                  <a:pt x="20707" y="14548"/>
                  <a:pt x="20664" y="14484"/>
                </a:cubicBezTo>
                <a:cubicBezTo>
                  <a:pt x="20607" y="14401"/>
                  <a:pt x="20608" y="14357"/>
                  <a:pt x="20664" y="14330"/>
                </a:cubicBezTo>
                <a:cubicBezTo>
                  <a:pt x="20716" y="14304"/>
                  <a:pt x="20701" y="14257"/>
                  <a:pt x="20624" y="14190"/>
                </a:cubicBezTo>
                <a:cubicBezTo>
                  <a:pt x="20616" y="14183"/>
                  <a:pt x="20612" y="14172"/>
                  <a:pt x="20606" y="14164"/>
                </a:cubicBezTo>
                <a:cubicBezTo>
                  <a:pt x="20536" y="14094"/>
                  <a:pt x="20507" y="14027"/>
                  <a:pt x="20528" y="13947"/>
                </a:cubicBezTo>
                <a:cubicBezTo>
                  <a:pt x="20517" y="13858"/>
                  <a:pt x="20513" y="13749"/>
                  <a:pt x="20517" y="13589"/>
                </a:cubicBezTo>
                <a:cubicBezTo>
                  <a:pt x="20518" y="13536"/>
                  <a:pt x="20525" y="13498"/>
                  <a:pt x="20528" y="13449"/>
                </a:cubicBezTo>
                <a:cubicBezTo>
                  <a:pt x="20521" y="13436"/>
                  <a:pt x="20511" y="13421"/>
                  <a:pt x="20511" y="13411"/>
                </a:cubicBezTo>
                <a:cubicBezTo>
                  <a:pt x="20511" y="13396"/>
                  <a:pt x="20521" y="13379"/>
                  <a:pt x="20535" y="13362"/>
                </a:cubicBezTo>
                <a:cubicBezTo>
                  <a:pt x="20549" y="13201"/>
                  <a:pt x="20570" y="13070"/>
                  <a:pt x="20595" y="13058"/>
                </a:cubicBezTo>
                <a:cubicBezTo>
                  <a:pt x="20632" y="13040"/>
                  <a:pt x="20629" y="12983"/>
                  <a:pt x="20589" y="12925"/>
                </a:cubicBezTo>
                <a:cubicBezTo>
                  <a:pt x="20481" y="12766"/>
                  <a:pt x="20544" y="12602"/>
                  <a:pt x="20720" y="12581"/>
                </a:cubicBezTo>
                <a:cubicBezTo>
                  <a:pt x="20878" y="12563"/>
                  <a:pt x="20878" y="12562"/>
                  <a:pt x="20689" y="12368"/>
                </a:cubicBezTo>
                <a:cubicBezTo>
                  <a:pt x="20531" y="12206"/>
                  <a:pt x="20505" y="12127"/>
                  <a:pt x="20529" y="11896"/>
                </a:cubicBezTo>
                <a:cubicBezTo>
                  <a:pt x="20536" y="11837"/>
                  <a:pt x="20556" y="11768"/>
                  <a:pt x="20580" y="11697"/>
                </a:cubicBezTo>
                <a:cubicBezTo>
                  <a:pt x="20557" y="11719"/>
                  <a:pt x="20530" y="11717"/>
                  <a:pt x="20488" y="11688"/>
                </a:cubicBezTo>
                <a:cubicBezTo>
                  <a:pt x="20412" y="11636"/>
                  <a:pt x="20383" y="10992"/>
                  <a:pt x="20408" y="9959"/>
                </a:cubicBezTo>
                <a:cubicBezTo>
                  <a:pt x="20412" y="9808"/>
                  <a:pt x="20401" y="9628"/>
                  <a:pt x="20384" y="9558"/>
                </a:cubicBezTo>
                <a:cubicBezTo>
                  <a:pt x="20368" y="9488"/>
                  <a:pt x="20323" y="9172"/>
                  <a:pt x="20285" y="8854"/>
                </a:cubicBezTo>
                <a:cubicBezTo>
                  <a:pt x="20246" y="8536"/>
                  <a:pt x="20194" y="8252"/>
                  <a:pt x="20170" y="8221"/>
                </a:cubicBezTo>
                <a:cubicBezTo>
                  <a:pt x="20147" y="8191"/>
                  <a:pt x="20127" y="7539"/>
                  <a:pt x="20123" y="6773"/>
                </a:cubicBezTo>
                <a:cubicBezTo>
                  <a:pt x="20118" y="5663"/>
                  <a:pt x="20099" y="5326"/>
                  <a:pt x="20034" y="5107"/>
                </a:cubicBezTo>
                <a:cubicBezTo>
                  <a:pt x="19939" y="4786"/>
                  <a:pt x="19905" y="4493"/>
                  <a:pt x="19868" y="3715"/>
                </a:cubicBezTo>
                <a:cubicBezTo>
                  <a:pt x="19853" y="3402"/>
                  <a:pt x="19816" y="2902"/>
                  <a:pt x="19786" y="2604"/>
                </a:cubicBezTo>
                <a:cubicBezTo>
                  <a:pt x="19733" y="2082"/>
                  <a:pt x="19736" y="2059"/>
                  <a:pt x="19839" y="1970"/>
                </a:cubicBezTo>
                <a:cubicBezTo>
                  <a:pt x="19938" y="1883"/>
                  <a:pt x="19939" y="1870"/>
                  <a:pt x="19862" y="1781"/>
                </a:cubicBezTo>
                <a:cubicBezTo>
                  <a:pt x="19785" y="1690"/>
                  <a:pt x="19789" y="1675"/>
                  <a:pt x="19931" y="1509"/>
                </a:cubicBezTo>
                <a:cubicBezTo>
                  <a:pt x="20044" y="1377"/>
                  <a:pt x="20079" y="1292"/>
                  <a:pt x="20071" y="1170"/>
                </a:cubicBezTo>
                <a:cubicBezTo>
                  <a:pt x="20064" y="1081"/>
                  <a:pt x="20079" y="955"/>
                  <a:pt x="20102" y="891"/>
                </a:cubicBezTo>
                <a:cubicBezTo>
                  <a:pt x="20131" y="805"/>
                  <a:pt x="20120" y="754"/>
                  <a:pt x="20062" y="706"/>
                </a:cubicBezTo>
                <a:cubicBezTo>
                  <a:pt x="20017" y="670"/>
                  <a:pt x="19977" y="606"/>
                  <a:pt x="19971" y="565"/>
                </a:cubicBezTo>
                <a:cubicBezTo>
                  <a:pt x="19965" y="523"/>
                  <a:pt x="19947" y="460"/>
                  <a:pt x="19931" y="425"/>
                </a:cubicBezTo>
                <a:cubicBezTo>
                  <a:pt x="19915" y="390"/>
                  <a:pt x="19888" y="294"/>
                  <a:pt x="19871" y="210"/>
                </a:cubicBezTo>
                <a:lnTo>
                  <a:pt x="19841" y="58"/>
                </a:lnTo>
                <a:lnTo>
                  <a:pt x="19347" y="51"/>
                </a:lnTo>
                <a:cubicBezTo>
                  <a:pt x="19075" y="47"/>
                  <a:pt x="18832" y="34"/>
                  <a:pt x="18809" y="23"/>
                </a:cubicBezTo>
                <a:cubicBezTo>
                  <a:pt x="18804" y="20"/>
                  <a:pt x="18802" y="7"/>
                  <a:pt x="18798" y="0"/>
                </a:cubicBezTo>
                <a:lnTo>
                  <a:pt x="18624" y="0"/>
                </a:lnTo>
                <a:close/>
                <a:moveTo>
                  <a:pt x="13064" y="19"/>
                </a:moveTo>
                <a:cubicBezTo>
                  <a:pt x="13058" y="19"/>
                  <a:pt x="13051" y="21"/>
                  <a:pt x="13044" y="24"/>
                </a:cubicBezTo>
                <a:cubicBezTo>
                  <a:pt x="13016" y="39"/>
                  <a:pt x="12991" y="69"/>
                  <a:pt x="12991" y="91"/>
                </a:cubicBezTo>
                <a:cubicBezTo>
                  <a:pt x="12991" y="113"/>
                  <a:pt x="13016" y="131"/>
                  <a:pt x="13044" y="131"/>
                </a:cubicBezTo>
                <a:cubicBezTo>
                  <a:pt x="13072" y="131"/>
                  <a:pt x="13095" y="100"/>
                  <a:pt x="13095" y="64"/>
                </a:cubicBezTo>
                <a:cubicBezTo>
                  <a:pt x="13095" y="37"/>
                  <a:pt x="13082" y="20"/>
                  <a:pt x="13064" y="19"/>
                </a:cubicBezTo>
                <a:close/>
                <a:moveTo>
                  <a:pt x="4596" y="215"/>
                </a:moveTo>
                <a:cubicBezTo>
                  <a:pt x="4566" y="215"/>
                  <a:pt x="4543" y="233"/>
                  <a:pt x="4543" y="256"/>
                </a:cubicBezTo>
                <a:cubicBezTo>
                  <a:pt x="4543" y="280"/>
                  <a:pt x="4552" y="299"/>
                  <a:pt x="4565" y="299"/>
                </a:cubicBezTo>
                <a:cubicBezTo>
                  <a:pt x="4577" y="299"/>
                  <a:pt x="4602" y="280"/>
                  <a:pt x="4619" y="256"/>
                </a:cubicBezTo>
                <a:cubicBezTo>
                  <a:pt x="4637" y="233"/>
                  <a:pt x="4626" y="215"/>
                  <a:pt x="4596" y="215"/>
                </a:cubicBezTo>
                <a:close/>
                <a:moveTo>
                  <a:pt x="3921" y="492"/>
                </a:moveTo>
                <a:cubicBezTo>
                  <a:pt x="3911" y="491"/>
                  <a:pt x="3899" y="495"/>
                  <a:pt x="3889" y="498"/>
                </a:cubicBezTo>
                <a:cubicBezTo>
                  <a:pt x="3826" y="518"/>
                  <a:pt x="3826" y="528"/>
                  <a:pt x="3881" y="557"/>
                </a:cubicBezTo>
                <a:cubicBezTo>
                  <a:pt x="3984" y="610"/>
                  <a:pt x="4028" y="601"/>
                  <a:pt x="3996" y="533"/>
                </a:cubicBezTo>
                <a:cubicBezTo>
                  <a:pt x="3984" y="508"/>
                  <a:pt x="3953" y="492"/>
                  <a:pt x="3921" y="492"/>
                </a:cubicBezTo>
                <a:close/>
                <a:moveTo>
                  <a:pt x="4681" y="595"/>
                </a:moveTo>
                <a:cubicBezTo>
                  <a:pt x="4644" y="595"/>
                  <a:pt x="4651" y="612"/>
                  <a:pt x="4697" y="636"/>
                </a:cubicBezTo>
                <a:cubicBezTo>
                  <a:pt x="4699" y="637"/>
                  <a:pt x="4699" y="637"/>
                  <a:pt x="4701" y="638"/>
                </a:cubicBezTo>
                <a:cubicBezTo>
                  <a:pt x="4711" y="627"/>
                  <a:pt x="4718" y="617"/>
                  <a:pt x="4732" y="606"/>
                </a:cubicBezTo>
                <a:cubicBezTo>
                  <a:pt x="4715" y="599"/>
                  <a:pt x="4697" y="595"/>
                  <a:pt x="4681" y="595"/>
                </a:cubicBezTo>
                <a:close/>
                <a:moveTo>
                  <a:pt x="4427" y="598"/>
                </a:moveTo>
                <a:cubicBezTo>
                  <a:pt x="4321" y="596"/>
                  <a:pt x="4233" y="613"/>
                  <a:pt x="4233" y="636"/>
                </a:cubicBezTo>
                <a:cubicBezTo>
                  <a:pt x="4233" y="685"/>
                  <a:pt x="4306" y="685"/>
                  <a:pt x="4491" y="636"/>
                </a:cubicBezTo>
                <a:cubicBezTo>
                  <a:pt x="4606" y="606"/>
                  <a:pt x="4600" y="602"/>
                  <a:pt x="4427" y="598"/>
                </a:cubicBezTo>
                <a:close/>
                <a:moveTo>
                  <a:pt x="1536" y="943"/>
                </a:moveTo>
                <a:cubicBezTo>
                  <a:pt x="1529" y="941"/>
                  <a:pt x="1510" y="951"/>
                  <a:pt x="1478" y="973"/>
                </a:cubicBezTo>
                <a:cubicBezTo>
                  <a:pt x="1434" y="1003"/>
                  <a:pt x="1400" y="1033"/>
                  <a:pt x="1400" y="1042"/>
                </a:cubicBezTo>
                <a:cubicBezTo>
                  <a:pt x="1400" y="1089"/>
                  <a:pt x="1497" y="1048"/>
                  <a:pt x="1525" y="989"/>
                </a:cubicBezTo>
                <a:cubicBezTo>
                  <a:pt x="1538" y="960"/>
                  <a:pt x="1542" y="945"/>
                  <a:pt x="1536" y="943"/>
                </a:cubicBezTo>
                <a:close/>
                <a:moveTo>
                  <a:pt x="787" y="1100"/>
                </a:moveTo>
                <a:cubicBezTo>
                  <a:pt x="784" y="1100"/>
                  <a:pt x="781" y="1103"/>
                  <a:pt x="778" y="1104"/>
                </a:cubicBezTo>
                <a:cubicBezTo>
                  <a:pt x="791" y="1113"/>
                  <a:pt x="803" y="1122"/>
                  <a:pt x="812" y="1131"/>
                </a:cubicBezTo>
                <a:cubicBezTo>
                  <a:pt x="819" y="1114"/>
                  <a:pt x="810" y="1100"/>
                  <a:pt x="787" y="1100"/>
                </a:cubicBezTo>
                <a:close/>
                <a:moveTo>
                  <a:pt x="4" y="4187"/>
                </a:moveTo>
                <a:cubicBezTo>
                  <a:pt x="2" y="4187"/>
                  <a:pt x="2" y="4189"/>
                  <a:pt x="0" y="4189"/>
                </a:cubicBezTo>
                <a:lnTo>
                  <a:pt x="0" y="4322"/>
                </a:lnTo>
                <a:cubicBezTo>
                  <a:pt x="18" y="4322"/>
                  <a:pt x="29" y="4325"/>
                  <a:pt x="58" y="4319"/>
                </a:cubicBezTo>
                <a:cubicBezTo>
                  <a:pt x="315" y="4269"/>
                  <a:pt x="323" y="4204"/>
                  <a:pt x="74" y="4189"/>
                </a:cubicBezTo>
                <a:cubicBezTo>
                  <a:pt x="45" y="4187"/>
                  <a:pt x="23" y="4186"/>
                  <a:pt x="4" y="4187"/>
                </a:cubicBezTo>
                <a:close/>
                <a:moveTo>
                  <a:pt x="20783" y="5093"/>
                </a:moveTo>
                <a:cubicBezTo>
                  <a:pt x="20719" y="5168"/>
                  <a:pt x="20667" y="5232"/>
                  <a:pt x="20667" y="5244"/>
                </a:cubicBezTo>
                <a:cubicBezTo>
                  <a:pt x="20667" y="5293"/>
                  <a:pt x="20788" y="5282"/>
                  <a:pt x="20952" y="5225"/>
                </a:cubicBezTo>
                <a:cubicBezTo>
                  <a:pt x="20892" y="5184"/>
                  <a:pt x="20831" y="5137"/>
                  <a:pt x="20783" y="5093"/>
                </a:cubicBezTo>
                <a:close/>
                <a:moveTo>
                  <a:pt x="0" y="5529"/>
                </a:moveTo>
                <a:lnTo>
                  <a:pt x="0" y="5621"/>
                </a:lnTo>
                <a:cubicBezTo>
                  <a:pt x="43" y="5583"/>
                  <a:pt x="55" y="5557"/>
                  <a:pt x="9" y="5532"/>
                </a:cubicBezTo>
                <a:cubicBezTo>
                  <a:pt x="6" y="5530"/>
                  <a:pt x="3" y="5530"/>
                  <a:pt x="0" y="5529"/>
                </a:cubicBezTo>
                <a:close/>
                <a:moveTo>
                  <a:pt x="859" y="5867"/>
                </a:moveTo>
                <a:cubicBezTo>
                  <a:pt x="832" y="5867"/>
                  <a:pt x="842" y="6140"/>
                  <a:pt x="870" y="6177"/>
                </a:cubicBezTo>
                <a:cubicBezTo>
                  <a:pt x="887" y="6199"/>
                  <a:pt x="930" y="6183"/>
                  <a:pt x="966" y="6142"/>
                </a:cubicBezTo>
                <a:cubicBezTo>
                  <a:pt x="1022" y="6080"/>
                  <a:pt x="1020" y="6051"/>
                  <a:pt x="954" y="5967"/>
                </a:cubicBezTo>
                <a:cubicBezTo>
                  <a:pt x="909" y="5912"/>
                  <a:pt x="866" y="5867"/>
                  <a:pt x="859" y="5867"/>
                </a:cubicBezTo>
                <a:close/>
                <a:moveTo>
                  <a:pt x="326" y="6129"/>
                </a:moveTo>
                <a:cubicBezTo>
                  <a:pt x="289" y="6119"/>
                  <a:pt x="266" y="6136"/>
                  <a:pt x="274" y="6168"/>
                </a:cubicBezTo>
                <a:cubicBezTo>
                  <a:pt x="303" y="6284"/>
                  <a:pt x="172" y="6404"/>
                  <a:pt x="31" y="6392"/>
                </a:cubicBezTo>
                <a:lnTo>
                  <a:pt x="0" y="6389"/>
                </a:lnTo>
                <a:lnTo>
                  <a:pt x="0" y="6470"/>
                </a:lnTo>
                <a:lnTo>
                  <a:pt x="16" y="6484"/>
                </a:lnTo>
                <a:cubicBezTo>
                  <a:pt x="130" y="6583"/>
                  <a:pt x="132" y="6594"/>
                  <a:pt x="47" y="6644"/>
                </a:cubicBezTo>
                <a:cubicBezTo>
                  <a:pt x="21" y="6660"/>
                  <a:pt x="17" y="6670"/>
                  <a:pt x="0" y="6684"/>
                </a:cubicBezTo>
                <a:lnTo>
                  <a:pt x="0" y="6719"/>
                </a:lnTo>
                <a:cubicBezTo>
                  <a:pt x="26" y="6722"/>
                  <a:pt x="57" y="6725"/>
                  <a:pt x="125" y="6713"/>
                </a:cubicBezTo>
                <a:cubicBezTo>
                  <a:pt x="237" y="6694"/>
                  <a:pt x="286" y="6661"/>
                  <a:pt x="277" y="6617"/>
                </a:cubicBezTo>
                <a:cubicBezTo>
                  <a:pt x="270" y="6581"/>
                  <a:pt x="300" y="6529"/>
                  <a:pt x="343" y="6500"/>
                </a:cubicBezTo>
                <a:cubicBezTo>
                  <a:pt x="386" y="6471"/>
                  <a:pt x="421" y="6460"/>
                  <a:pt x="421" y="6478"/>
                </a:cubicBezTo>
                <a:cubicBezTo>
                  <a:pt x="421" y="6495"/>
                  <a:pt x="453" y="6487"/>
                  <a:pt x="493" y="6460"/>
                </a:cubicBezTo>
                <a:cubicBezTo>
                  <a:pt x="582" y="6400"/>
                  <a:pt x="651" y="6470"/>
                  <a:pt x="604" y="6571"/>
                </a:cubicBezTo>
                <a:cubicBezTo>
                  <a:pt x="579" y="6624"/>
                  <a:pt x="589" y="6628"/>
                  <a:pt x="644" y="6590"/>
                </a:cubicBezTo>
                <a:cubicBezTo>
                  <a:pt x="682" y="6564"/>
                  <a:pt x="716" y="6474"/>
                  <a:pt x="720" y="6390"/>
                </a:cubicBezTo>
                <a:cubicBezTo>
                  <a:pt x="726" y="6263"/>
                  <a:pt x="716" y="6247"/>
                  <a:pt x="654" y="6288"/>
                </a:cubicBezTo>
                <a:cubicBezTo>
                  <a:pt x="550" y="6359"/>
                  <a:pt x="395" y="6323"/>
                  <a:pt x="395" y="6228"/>
                </a:cubicBezTo>
                <a:cubicBezTo>
                  <a:pt x="395" y="6184"/>
                  <a:pt x="364" y="6140"/>
                  <a:pt x="326" y="6129"/>
                </a:cubicBezTo>
                <a:close/>
                <a:moveTo>
                  <a:pt x="21575" y="6878"/>
                </a:moveTo>
                <a:cubicBezTo>
                  <a:pt x="21564" y="6880"/>
                  <a:pt x="21548" y="6886"/>
                  <a:pt x="21527" y="6892"/>
                </a:cubicBezTo>
                <a:cubicBezTo>
                  <a:pt x="21475" y="6908"/>
                  <a:pt x="21395" y="6921"/>
                  <a:pt x="21351" y="6921"/>
                </a:cubicBezTo>
                <a:cubicBezTo>
                  <a:pt x="21281" y="6921"/>
                  <a:pt x="21283" y="6933"/>
                  <a:pt x="21363" y="7005"/>
                </a:cubicBezTo>
                <a:cubicBezTo>
                  <a:pt x="21415" y="7052"/>
                  <a:pt x="21467" y="7082"/>
                  <a:pt x="21479" y="7072"/>
                </a:cubicBezTo>
                <a:cubicBezTo>
                  <a:pt x="21491" y="7062"/>
                  <a:pt x="21492" y="7047"/>
                  <a:pt x="21483" y="7037"/>
                </a:cubicBezTo>
                <a:cubicBezTo>
                  <a:pt x="21474" y="7027"/>
                  <a:pt x="21500" y="6983"/>
                  <a:pt x="21543" y="6940"/>
                </a:cubicBezTo>
                <a:cubicBezTo>
                  <a:pt x="21582" y="6900"/>
                  <a:pt x="21600" y="6882"/>
                  <a:pt x="21592" y="6878"/>
                </a:cubicBezTo>
                <a:cubicBezTo>
                  <a:pt x="21589" y="6877"/>
                  <a:pt x="21584" y="6876"/>
                  <a:pt x="21575" y="6878"/>
                </a:cubicBezTo>
                <a:close/>
                <a:moveTo>
                  <a:pt x="21198" y="7148"/>
                </a:moveTo>
                <a:cubicBezTo>
                  <a:pt x="21189" y="7152"/>
                  <a:pt x="21182" y="7160"/>
                  <a:pt x="21182" y="7172"/>
                </a:cubicBezTo>
                <a:cubicBezTo>
                  <a:pt x="21182" y="7197"/>
                  <a:pt x="21206" y="7217"/>
                  <a:pt x="21235" y="7217"/>
                </a:cubicBezTo>
                <a:cubicBezTo>
                  <a:pt x="21263" y="7217"/>
                  <a:pt x="21285" y="7208"/>
                  <a:pt x="21285" y="7198"/>
                </a:cubicBezTo>
                <a:cubicBezTo>
                  <a:pt x="21285" y="7187"/>
                  <a:pt x="21263" y="7167"/>
                  <a:pt x="21235" y="7153"/>
                </a:cubicBezTo>
                <a:cubicBezTo>
                  <a:pt x="21220" y="7146"/>
                  <a:pt x="21208" y="7145"/>
                  <a:pt x="21198" y="7148"/>
                </a:cubicBezTo>
                <a:close/>
                <a:moveTo>
                  <a:pt x="20477" y="7531"/>
                </a:moveTo>
                <a:cubicBezTo>
                  <a:pt x="20468" y="7531"/>
                  <a:pt x="20460" y="7533"/>
                  <a:pt x="20453" y="7536"/>
                </a:cubicBezTo>
                <a:cubicBezTo>
                  <a:pt x="20425" y="7551"/>
                  <a:pt x="20429" y="7586"/>
                  <a:pt x="20464" y="7620"/>
                </a:cubicBezTo>
                <a:cubicBezTo>
                  <a:pt x="20497" y="7653"/>
                  <a:pt x="20546" y="7669"/>
                  <a:pt x="20573" y="7655"/>
                </a:cubicBezTo>
                <a:cubicBezTo>
                  <a:pt x="20601" y="7641"/>
                  <a:pt x="20598" y="7606"/>
                  <a:pt x="20562" y="7571"/>
                </a:cubicBezTo>
                <a:cubicBezTo>
                  <a:pt x="20537" y="7547"/>
                  <a:pt x="20503" y="7532"/>
                  <a:pt x="20477" y="7531"/>
                </a:cubicBezTo>
                <a:close/>
                <a:moveTo>
                  <a:pt x="359" y="7897"/>
                </a:moveTo>
                <a:cubicBezTo>
                  <a:pt x="286" y="7891"/>
                  <a:pt x="227" y="7900"/>
                  <a:pt x="181" y="7926"/>
                </a:cubicBezTo>
                <a:cubicBezTo>
                  <a:pt x="169" y="7935"/>
                  <a:pt x="159" y="7945"/>
                  <a:pt x="160" y="7954"/>
                </a:cubicBezTo>
                <a:cubicBezTo>
                  <a:pt x="161" y="7972"/>
                  <a:pt x="137" y="7985"/>
                  <a:pt x="105" y="7991"/>
                </a:cubicBezTo>
                <a:cubicBezTo>
                  <a:pt x="212" y="8068"/>
                  <a:pt x="370" y="8044"/>
                  <a:pt x="370" y="7949"/>
                </a:cubicBezTo>
                <a:cubicBezTo>
                  <a:pt x="370" y="7930"/>
                  <a:pt x="383" y="7913"/>
                  <a:pt x="402" y="7897"/>
                </a:cubicBezTo>
                <a:cubicBezTo>
                  <a:pt x="388" y="7897"/>
                  <a:pt x="373" y="7898"/>
                  <a:pt x="359" y="7897"/>
                </a:cubicBezTo>
                <a:close/>
                <a:moveTo>
                  <a:pt x="21394" y="8387"/>
                </a:moveTo>
                <a:cubicBezTo>
                  <a:pt x="21340" y="8387"/>
                  <a:pt x="21285" y="8414"/>
                  <a:pt x="21271" y="8447"/>
                </a:cubicBezTo>
                <a:cubicBezTo>
                  <a:pt x="21257" y="8480"/>
                  <a:pt x="21312" y="8506"/>
                  <a:pt x="21394" y="8506"/>
                </a:cubicBezTo>
                <a:cubicBezTo>
                  <a:pt x="21476" y="8506"/>
                  <a:pt x="21531" y="8480"/>
                  <a:pt x="21517" y="8447"/>
                </a:cubicBezTo>
                <a:cubicBezTo>
                  <a:pt x="21503" y="8414"/>
                  <a:pt x="21448" y="8387"/>
                  <a:pt x="21394" y="8387"/>
                </a:cubicBezTo>
                <a:close/>
                <a:moveTo>
                  <a:pt x="442" y="8415"/>
                </a:moveTo>
                <a:cubicBezTo>
                  <a:pt x="432" y="8415"/>
                  <a:pt x="433" y="8421"/>
                  <a:pt x="444" y="8436"/>
                </a:cubicBezTo>
                <a:cubicBezTo>
                  <a:pt x="450" y="8444"/>
                  <a:pt x="449" y="8454"/>
                  <a:pt x="444" y="8463"/>
                </a:cubicBezTo>
                <a:cubicBezTo>
                  <a:pt x="453" y="8460"/>
                  <a:pt x="463" y="8458"/>
                  <a:pt x="471" y="8455"/>
                </a:cubicBezTo>
                <a:cubicBezTo>
                  <a:pt x="485" y="8450"/>
                  <a:pt x="500" y="8448"/>
                  <a:pt x="515" y="8444"/>
                </a:cubicBezTo>
                <a:cubicBezTo>
                  <a:pt x="511" y="8442"/>
                  <a:pt x="509" y="8441"/>
                  <a:pt x="506" y="8439"/>
                </a:cubicBezTo>
                <a:cubicBezTo>
                  <a:pt x="475" y="8423"/>
                  <a:pt x="453" y="8416"/>
                  <a:pt x="442" y="8415"/>
                </a:cubicBezTo>
                <a:close/>
                <a:moveTo>
                  <a:pt x="7" y="8910"/>
                </a:moveTo>
                <a:cubicBezTo>
                  <a:pt x="5" y="8912"/>
                  <a:pt x="3" y="8913"/>
                  <a:pt x="0" y="8914"/>
                </a:cubicBezTo>
                <a:lnTo>
                  <a:pt x="0" y="8919"/>
                </a:lnTo>
                <a:cubicBezTo>
                  <a:pt x="2" y="8916"/>
                  <a:pt x="6" y="8912"/>
                  <a:pt x="7" y="8910"/>
                </a:cubicBezTo>
                <a:close/>
                <a:moveTo>
                  <a:pt x="20604" y="8921"/>
                </a:moveTo>
                <a:cubicBezTo>
                  <a:pt x="20591" y="8910"/>
                  <a:pt x="20551" y="8931"/>
                  <a:pt x="20515" y="8967"/>
                </a:cubicBezTo>
                <a:cubicBezTo>
                  <a:pt x="20474" y="9007"/>
                  <a:pt x="20470" y="9030"/>
                  <a:pt x="20504" y="9030"/>
                </a:cubicBezTo>
                <a:cubicBezTo>
                  <a:pt x="20566" y="9030"/>
                  <a:pt x="20639" y="8950"/>
                  <a:pt x="20604" y="8921"/>
                </a:cubicBezTo>
                <a:close/>
                <a:moveTo>
                  <a:pt x="21097" y="10056"/>
                </a:moveTo>
                <a:cubicBezTo>
                  <a:pt x="21085" y="10060"/>
                  <a:pt x="21081" y="10083"/>
                  <a:pt x="21081" y="10127"/>
                </a:cubicBezTo>
                <a:cubicBezTo>
                  <a:pt x="21081" y="10206"/>
                  <a:pt x="21094" y="10217"/>
                  <a:pt x="21142" y="10178"/>
                </a:cubicBezTo>
                <a:cubicBezTo>
                  <a:pt x="21190" y="10139"/>
                  <a:pt x="21190" y="10116"/>
                  <a:pt x="21142" y="10076"/>
                </a:cubicBezTo>
                <a:cubicBezTo>
                  <a:pt x="21130" y="10066"/>
                  <a:pt x="21119" y="10060"/>
                  <a:pt x="21111" y="10057"/>
                </a:cubicBezTo>
                <a:cubicBezTo>
                  <a:pt x="21105" y="10055"/>
                  <a:pt x="21101" y="10054"/>
                  <a:pt x="21097" y="10056"/>
                </a:cubicBezTo>
                <a:close/>
                <a:moveTo>
                  <a:pt x="760" y="10289"/>
                </a:moveTo>
                <a:cubicBezTo>
                  <a:pt x="736" y="10291"/>
                  <a:pt x="711" y="10295"/>
                  <a:pt x="687" y="10302"/>
                </a:cubicBezTo>
                <a:cubicBezTo>
                  <a:pt x="651" y="10313"/>
                  <a:pt x="630" y="10328"/>
                  <a:pt x="616" y="10343"/>
                </a:cubicBezTo>
                <a:cubicBezTo>
                  <a:pt x="632" y="10370"/>
                  <a:pt x="650" y="10394"/>
                  <a:pt x="678" y="10416"/>
                </a:cubicBezTo>
                <a:cubicBezTo>
                  <a:pt x="688" y="10418"/>
                  <a:pt x="695" y="10423"/>
                  <a:pt x="707" y="10423"/>
                </a:cubicBezTo>
                <a:cubicBezTo>
                  <a:pt x="748" y="10423"/>
                  <a:pt x="809" y="10461"/>
                  <a:pt x="845" y="10507"/>
                </a:cubicBezTo>
                <a:cubicBezTo>
                  <a:pt x="922" y="10608"/>
                  <a:pt x="966" y="10613"/>
                  <a:pt x="1006" y="10528"/>
                </a:cubicBezTo>
                <a:cubicBezTo>
                  <a:pt x="1014" y="10511"/>
                  <a:pt x="1018" y="10495"/>
                  <a:pt x="1019" y="10478"/>
                </a:cubicBezTo>
                <a:cubicBezTo>
                  <a:pt x="1019" y="10472"/>
                  <a:pt x="1017" y="10465"/>
                  <a:pt x="1017" y="10459"/>
                </a:cubicBezTo>
                <a:cubicBezTo>
                  <a:pt x="1016" y="10449"/>
                  <a:pt x="1017" y="10438"/>
                  <a:pt x="1013" y="10427"/>
                </a:cubicBezTo>
                <a:cubicBezTo>
                  <a:pt x="1012" y="10422"/>
                  <a:pt x="1009" y="10416"/>
                  <a:pt x="1006" y="10410"/>
                </a:cubicBezTo>
                <a:cubicBezTo>
                  <a:pt x="1002" y="10401"/>
                  <a:pt x="996" y="10393"/>
                  <a:pt x="990" y="10385"/>
                </a:cubicBezTo>
                <a:cubicBezTo>
                  <a:pt x="985" y="10378"/>
                  <a:pt x="981" y="10373"/>
                  <a:pt x="975" y="10367"/>
                </a:cubicBezTo>
                <a:cubicBezTo>
                  <a:pt x="969" y="10360"/>
                  <a:pt x="962" y="10353"/>
                  <a:pt x="954" y="10346"/>
                </a:cubicBezTo>
                <a:cubicBezTo>
                  <a:pt x="948" y="10342"/>
                  <a:pt x="942" y="10338"/>
                  <a:pt x="935" y="10334"/>
                </a:cubicBezTo>
                <a:cubicBezTo>
                  <a:pt x="926" y="10327"/>
                  <a:pt x="915" y="10321"/>
                  <a:pt x="905" y="10316"/>
                </a:cubicBezTo>
                <a:cubicBezTo>
                  <a:pt x="897" y="10313"/>
                  <a:pt x="889" y="10310"/>
                  <a:pt x="881" y="10307"/>
                </a:cubicBezTo>
                <a:cubicBezTo>
                  <a:pt x="870" y="10303"/>
                  <a:pt x="860" y="10300"/>
                  <a:pt x="848" y="10297"/>
                </a:cubicBezTo>
                <a:cubicBezTo>
                  <a:pt x="840" y="10295"/>
                  <a:pt x="831" y="10294"/>
                  <a:pt x="823" y="10292"/>
                </a:cubicBezTo>
                <a:cubicBezTo>
                  <a:pt x="802" y="10289"/>
                  <a:pt x="782" y="10288"/>
                  <a:pt x="760" y="10289"/>
                </a:cubicBezTo>
                <a:close/>
                <a:moveTo>
                  <a:pt x="20988" y="10453"/>
                </a:moveTo>
                <a:cubicBezTo>
                  <a:pt x="20864" y="10459"/>
                  <a:pt x="20842" y="10503"/>
                  <a:pt x="20836" y="10633"/>
                </a:cubicBezTo>
                <a:cubicBezTo>
                  <a:pt x="20831" y="10725"/>
                  <a:pt x="20851" y="10811"/>
                  <a:pt x="20877" y="10825"/>
                </a:cubicBezTo>
                <a:cubicBezTo>
                  <a:pt x="20967" y="10870"/>
                  <a:pt x="20928" y="11009"/>
                  <a:pt x="20810" y="11060"/>
                </a:cubicBezTo>
                <a:cubicBezTo>
                  <a:pt x="20747" y="11088"/>
                  <a:pt x="20683" y="11103"/>
                  <a:pt x="20669" y="11093"/>
                </a:cubicBezTo>
                <a:cubicBezTo>
                  <a:pt x="20621" y="11059"/>
                  <a:pt x="20550" y="11300"/>
                  <a:pt x="20586" y="11376"/>
                </a:cubicBezTo>
                <a:cubicBezTo>
                  <a:pt x="20620" y="11449"/>
                  <a:pt x="20630" y="11448"/>
                  <a:pt x="20720" y="11351"/>
                </a:cubicBezTo>
                <a:cubicBezTo>
                  <a:pt x="20757" y="11310"/>
                  <a:pt x="20785" y="11288"/>
                  <a:pt x="20810" y="11279"/>
                </a:cubicBezTo>
                <a:cubicBezTo>
                  <a:pt x="20863" y="11198"/>
                  <a:pt x="20902" y="11127"/>
                  <a:pt x="20894" y="11108"/>
                </a:cubicBezTo>
                <a:cubicBezTo>
                  <a:pt x="20882" y="11081"/>
                  <a:pt x="20912" y="11022"/>
                  <a:pt x="20959" y="10977"/>
                </a:cubicBezTo>
                <a:cubicBezTo>
                  <a:pt x="21024" y="10916"/>
                  <a:pt x="21023" y="10878"/>
                  <a:pt x="20955" y="10814"/>
                </a:cubicBezTo>
                <a:cubicBezTo>
                  <a:pt x="20884" y="10746"/>
                  <a:pt x="20900" y="10674"/>
                  <a:pt x="21037" y="10459"/>
                </a:cubicBezTo>
                <a:cubicBezTo>
                  <a:pt x="21038" y="10458"/>
                  <a:pt x="21040" y="10456"/>
                  <a:pt x="21041" y="10454"/>
                </a:cubicBezTo>
                <a:cubicBezTo>
                  <a:pt x="21025" y="10454"/>
                  <a:pt x="21002" y="10452"/>
                  <a:pt x="20988" y="10453"/>
                </a:cubicBezTo>
                <a:close/>
                <a:moveTo>
                  <a:pt x="912" y="10784"/>
                </a:moveTo>
                <a:cubicBezTo>
                  <a:pt x="888" y="10783"/>
                  <a:pt x="847" y="10795"/>
                  <a:pt x="803" y="10822"/>
                </a:cubicBezTo>
                <a:cubicBezTo>
                  <a:pt x="781" y="10835"/>
                  <a:pt x="768" y="10846"/>
                  <a:pt x="758" y="10857"/>
                </a:cubicBezTo>
                <a:cubicBezTo>
                  <a:pt x="756" y="10860"/>
                  <a:pt x="755" y="10864"/>
                  <a:pt x="754" y="10868"/>
                </a:cubicBezTo>
                <a:cubicBezTo>
                  <a:pt x="758" y="10875"/>
                  <a:pt x="764" y="10880"/>
                  <a:pt x="770" y="10882"/>
                </a:cubicBezTo>
                <a:cubicBezTo>
                  <a:pt x="780" y="10881"/>
                  <a:pt x="788" y="10878"/>
                  <a:pt x="798" y="10876"/>
                </a:cubicBezTo>
                <a:cubicBezTo>
                  <a:pt x="825" y="10866"/>
                  <a:pt x="859" y="10849"/>
                  <a:pt x="885" y="10823"/>
                </a:cubicBezTo>
                <a:cubicBezTo>
                  <a:pt x="900" y="10808"/>
                  <a:pt x="908" y="10794"/>
                  <a:pt x="912" y="10784"/>
                </a:cubicBezTo>
                <a:close/>
                <a:moveTo>
                  <a:pt x="816" y="12418"/>
                </a:moveTo>
                <a:cubicBezTo>
                  <a:pt x="812" y="12421"/>
                  <a:pt x="809" y="12424"/>
                  <a:pt x="805" y="12427"/>
                </a:cubicBezTo>
                <a:cubicBezTo>
                  <a:pt x="805" y="12428"/>
                  <a:pt x="804" y="12428"/>
                  <a:pt x="803" y="12429"/>
                </a:cubicBezTo>
                <a:cubicBezTo>
                  <a:pt x="791" y="12443"/>
                  <a:pt x="777" y="12456"/>
                  <a:pt x="761" y="12465"/>
                </a:cubicBezTo>
                <a:cubicBezTo>
                  <a:pt x="771" y="12468"/>
                  <a:pt x="780" y="12468"/>
                  <a:pt x="790" y="12473"/>
                </a:cubicBezTo>
                <a:cubicBezTo>
                  <a:pt x="830" y="12493"/>
                  <a:pt x="840" y="12481"/>
                  <a:pt x="819" y="12437"/>
                </a:cubicBezTo>
                <a:cubicBezTo>
                  <a:pt x="817" y="12431"/>
                  <a:pt x="817" y="12423"/>
                  <a:pt x="816" y="12418"/>
                </a:cubicBezTo>
                <a:close/>
                <a:moveTo>
                  <a:pt x="671" y="12549"/>
                </a:moveTo>
                <a:cubicBezTo>
                  <a:pt x="660" y="12559"/>
                  <a:pt x="651" y="12569"/>
                  <a:pt x="640" y="12580"/>
                </a:cubicBezTo>
                <a:cubicBezTo>
                  <a:pt x="626" y="12595"/>
                  <a:pt x="616" y="12608"/>
                  <a:pt x="604" y="12623"/>
                </a:cubicBezTo>
                <a:cubicBezTo>
                  <a:pt x="588" y="12648"/>
                  <a:pt x="573" y="12669"/>
                  <a:pt x="558" y="12689"/>
                </a:cubicBezTo>
                <a:cubicBezTo>
                  <a:pt x="555" y="12698"/>
                  <a:pt x="554" y="12706"/>
                  <a:pt x="549" y="12715"/>
                </a:cubicBezTo>
                <a:cubicBezTo>
                  <a:pt x="498" y="12816"/>
                  <a:pt x="459" y="12849"/>
                  <a:pt x="404" y="12842"/>
                </a:cubicBezTo>
                <a:cubicBezTo>
                  <a:pt x="405" y="12845"/>
                  <a:pt x="407" y="12848"/>
                  <a:pt x="408" y="12851"/>
                </a:cubicBezTo>
                <a:cubicBezTo>
                  <a:pt x="429" y="12882"/>
                  <a:pt x="463" y="13026"/>
                  <a:pt x="493" y="13176"/>
                </a:cubicBezTo>
                <a:cubicBezTo>
                  <a:pt x="500" y="13184"/>
                  <a:pt x="507" y="13192"/>
                  <a:pt x="513" y="13203"/>
                </a:cubicBezTo>
                <a:cubicBezTo>
                  <a:pt x="510" y="13173"/>
                  <a:pt x="507" y="13142"/>
                  <a:pt x="504" y="13122"/>
                </a:cubicBezTo>
                <a:cubicBezTo>
                  <a:pt x="488" y="13002"/>
                  <a:pt x="576" y="12906"/>
                  <a:pt x="676" y="12933"/>
                </a:cubicBezTo>
                <a:cubicBezTo>
                  <a:pt x="758" y="12954"/>
                  <a:pt x="771" y="12936"/>
                  <a:pt x="760" y="12816"/>
                </a:cubicBezTo>
                <a:cubicBezTo>
                  <a:pt x="752" y="12740"/>
                  <a:pt x="718" y="12636"/>
                  <a:pt x="685" y="12586"/>
                </a:cubicBezTo>
                <a:cubicBezTo>
                  <a:pt x="676" y="12572"/>
                  <a:pt x="675" y="12562"/>
                  <a:pt x="671" y="12549"/>
                </a:cubicBezTo>
                <a:close/>
                <a:moveTo>
                  <a:pt x="558" y="13327"/>
                </a:moveTo>
                <a:cubicBezTo>
                  <a:pt x="570" y="13371"/>
                  <a:pt x="581" y="13420"/>
                  <a:pt x="591" y="13481"/>
                </a:cubicBezTo>
                <a:cubicBezTo>
                  <a:pt x="596" y="13511"/>
                  <a:pt x="610" y="13548"/>
                  <a:pt x="618" y="13586"/>
                </a:cubicBezTo>
                <a:cubicBezTo>
                  <a:pt x="626" y="13564"/>
                  <a:pt x="635" y="13543"/>
                  <a:pt x="649" y="13521"/>
                </a:cubicBezTo>
                <a:cubicBezTo>
                  <a:pt x="721" y="13406"/>
                  <a:pt x="721" y="13395"/>
                  <a:pt x="625" y="13366"/>
                </a:cubicBezTo>
                <a:cubicBezTo>
                  <a:pt x="600" y="13359"/>
                  <a:pt x="577" y="13344"/>
                  <a:pt x="558" y="13327"/>
                </a:cubicBezTo>
                <a:close/>
                <a:moveTo>
                  <a:pt x="901" y="13859"/>
                </a:moveTo>
                <a:cubicBezTo>
                  <a:pt x="878" y="13864"/>
                  <a:pt x="885" y="13893"/>
                  <a:pt x="935" y="13943"/>
                </a:cubicBezTo>
                <a:cubicBezTo>
                  <a:pt x="971" y="13979"/>
                  <a:pt x="1038" y="14008"/>
                  <a:pt x="1084" y="14007"/>
                </a:cubicBezTo>
                <a:cubicBezTo>
                  <a:pt x="1149" y="14006"/>
                  <a:pt x="1140" y="13986"/>
                  <a:pt x="1044" y="13921"/>
                </a:cubicBezTo>
                <a:cubicBezTo>
                  <a:pt x="976" y="13875"/>
                  <a:pt x="924" y="13854"/>
                  <a:pt x="901" y="13859"/>
                </a:cubicBezTo>
                <a:close/>
                <a:moveTo>
                  <a:pt x="1229" y="14487"/>
                </a:moveTo>
                <a:cubicBezTo>
                  <a:pt x="1220" y="14484"/>
                  <a:pt x="1207" y="14486"/>
                  <a:pt x="1193" y="14493"/>
                </a:cubicBezTo>
                <a:cubicBezTo>
                  <a:pt x="1165" y="14508"/>
                  <a:pt x="1142" y="14539"/>
                  <a:pt x="1142" y="14562"/>
                </a:cubicBezTo>
                <a:cubicBezTo>
                  <a:pt x="1142" y="14585"/>
                  <a:pt x="1165" y="14592"/>
                  <a:pt x="1193" y="14578"/>
                </a:cubicBezTo>
                <a:cubicBezTo>
                  <a:pt x="1221" y="14563"/>
                  <a:pt x="1245" y="14532"/>
                  <a:pt x="1245" y="14509"/>
                </a:cubicBezTo>
                <a:cubicBezTo>
                  <a:pt x="1245" y="14498"/>
                  <a:pt x="1238" y="14490"/>
                  <a:pt x="1229" y="14487"/>
                </a:cubicBezTo>
                <a:close/>
                <a:moveTo>
                  <a:pt x="136" y="15091"/>
                </a:moveTo>
                <a:cubicBezTo>
                  <a:pt x="86" y="15093"/>
                  <a:pt x="42" y="15096"/>
                  <a:pt x="0" y="15101"/>
                </a:cubicBezTo>
                <a:lnTo>
                  <a:pt x="0" y="15156"/>
                </a:lnTo>
                <a:cubicBezTo>
                  <a:pt x="13" y="15157"/>
                  <a:pt x="30" y="15153"/>
                  <a:pt x="42" y="15155"/>
                </a:cubicBezTo>
                <a:cubicBezTo>
                  <a:pt x="57" y="15138"/>
                  <a:pt x="84" y="15115"/>
                  <a:pt x="123" y="15094"/>
                </a:cubicBezTo>
                <a:cubicBezTo>
                  <a:pt x="127" y="15092"/>
                  <a:pt x="132" y="15093"/>
                  <a:pt x="136" y="15091"/>
                </a:cubicBezTo>
                <a:close/>
                <a:moveTo>
                  <a:pt x="21354" y="17895"/>
                </a:moveTo>
                <a:cubicBezTo>
                  <a:pt x="21364" y="17896"/>
                  <a:pt x="21374" y="17902"/>
                  <a:pt x="21383" y="17904"/>
                </a:cubicBezTo>
                <a:cubicBezTo>
                  <a:pt x="21379" y="17902"/>
                  <a:pt x="21376" y="17899"/>
                  <a:pt x="21372" y="17896"/>
                </a:cubicBezTo>
                <a:cubicBezTo>
                  <a:pt x="21365" y="17896"/>
                  <a:pt x="21363" y="17896"/>
                  <a:pt x="21354" y="17895"/>
                </a:cubicBezTo>
                <a:close/>
                <a:moveTo>
                  <a:pt x="21418" y="17914"/>
                </a:moveTo>
                <a:cubicBezTo>
                  <a:pt x="21428" y="17918"/>
                  <a:pt x="21438" y="17919"/>
                  <a:pt x="21449" y="17924"/>
                </a:cubicBezTo>
                <a:cubicBezTo>
                  <a:pt x="21448" y="17920"/>
                  <a:pt x="21449" y="17917"/>
                  <a:pt x="21449" y="17914"/>
                </a:cubicBezTo>
                <a:cubicBezTo>
                  <a:pt x="21439" y="17916"/>
                  <a:pt x="21428" y="17915"/>
                  <a:pt x="21418" y="17914"/>
                </a:cubicBezTo>
                <a:close/>
                <a:moveTo>
                  <a:pt x="778" y="18817"/>
                </a:moveTo>
                <a:cubicBezTo>
                  <a:pt x="711" y="18825"/>
                  <a:pt x="652" y="18860"/>
                  <a:pt x="533" y="18933"/>
                </a:cubicBezTo>
                <a:cubicBezTo>
                  <a:pt x="507" y="18949"/>
                  <a:pt x="483" y="18960"/>
                  <a:pt x="457" y="18974"/>
                </a:cubicBezTo>
                <a:cubicBezTo>
                  <a:pt x="486" y="18981"/>
                  <a:pt x="517" y="18992"/>
                  <a:pt x="560" y="19015"/>
                </a:cubicBezTo>
                <a:cubicBezTo>
                  <a:pt x="591" y="19032"/>
                  <a:pt x="613" y="19045"/>
                  <a:pt x="629" y="19055"/>
                </a:cubicBezTo>
                <a:cubicBezTo>
                  <a:pt x="652" y="19038"/>
                  <a:pt x="675" y="19020"/>
                  <a:pt x="698" y="18998"/>
                </a:cubicBezTo>
                <a:lnTo>
                  <a:pt x="818" y="18885"/>
                </a:lnTo>
                <a:lnTo>
                  <a:pt x="939" y="18947"/>
                </a:lnTo>
                <a:cubicBezTo>
                  <a:pt x="917" y="18897"/>
                  <a:pt x="908" y="18856"/>
                  <a:pt x="926" y="18831"/>
                </a:cubicBezTo>
                <a:cubicBezTo>
                  <a:pt x="900" y="18826"/>
                  <a:pt x="870" y="18819"/>
                  <a:pt x="848" y="18817"/>
                </a:cubicBezTo>
                <a:cubicBezTo>
                  <a:pt x="822" y="18814"/>
                  <a:pt x="800" y="18814"/>
                  <a:pt x="778" y="18817"/>
                </a:cubicBezTo>
                <a:close/>
                <a:moveTo>
                  <a:pt x="1244" y="18939"/>
                </a:moveTo>
                <a:cubicBezTo>
                  <a:pt x="1263" y="18950"/>
                  <a:pt x="1282" y="18960"/>
                  <a:pt x="1300" y="18971"/>
                </a:cubicBezTo>
                <a:cubicBezTo>
                  <a:pt x="1280" y="18961"/>
                  <a:pt x="1262" y="18952"/>
                  <a:pt x="1244" y="18939"/>
                </a:cubicBezTo>
                <a:close/>
                <a:moveTo>
                  <a:pt x="63" y="19035"/>
                </a:moveTo>
                <a:lnTo>
                  <a:pt x="114" y="19074"/>
                </a:lnTo>
                <a:lnTo>
                  <a:pt x="152" y="19058"/>
                </a:lnTo>
                <a:cubicBezTo>
                  <a:pt x="121" y="19053"/>
                  <a:pt x="93" y="19045"/>
                  <a:pt x="63" y="19035"/>
                </a:cubicBezTo>
                <a:close/>
                <a:moveTo>
                  <a:pt x="1168" y="19228"/>
                </a:moveTo>
                <a:cubicBezTo>
                  <a:pt x="1180" y="19278"/>
                  <a:pt x="1213" y="19319"/>
                  <a:pt x="1247" y="19302"/>
                </a:cubicBezTo>
                <a:cubicBezTo>
                  <a:pt x="1248" y="19301"/>
                  <a:pt x="1250" y="19303"/>
                  <a:pt x="1251" y="19303"/>
                </a:cubicBezTo>
                <a:cubicBezTo>
                  <a:pt x="1221" y="19280"/>
                  <a:pt x="1195" y="19253"/>
                  <a:pt x="1168" y="19228"/>
                </a:cubicBezTo>
                <a:close/>
                <a:moveTo>
                  <a:pt x="1193" y="21136"/>
                </a:moveTo>
                <a:cubicBezTo>
                  <a:pt x="1165" y="21136"/>
                  <a:pt x="1142" y="21156"/>
                  <a:pt x="1142" y="21179"/>
                </a:cubicBezTo>
                <a:cubicBezTo>
                  <a:pt x="1142" y="21202"/>
                  <a:pt x="1165" y="21220"/>
                  <a:pt x="1193" y="21220"/>
                </a:cubicBezTo>
                <a:cubicBezTo>
                  <a:pt x="1221" y="21220"/>
                  <a:pt x="1245" y="21202"/>
                  <a:pt x="1245" y="21179"/>
                </a:cubicBezTo>
                <a:cubicBezTo>
                  <a:pt x="1245" y="21156"/>
                  <a:pt x="1221" y="21136"/>
                  <a:pt x="1193" y="21136"/>
                </a:cubicBezTo>
                <a:close/>
                <a:moveTo>
                  <a:pt x="15647" y="21419"/>
                </a:moveTo>
                <a:cubicBezTo>
                  <a:pt x="15623" y="21419"/>
                  <a:pt x="15606" y="21420"/>
                  <a:pt x="15582" y="21420"/>
                </a:cubicBezTo>
                <a:cubicBezTo>
                  <a:pt x="15638" y="21462"/>
                  <a:pt x="15656" y="21463"/>
                  <a:pt x="15647" y="21419"/>
                </a:cubicBezTo>
                <a:close/>
                <a:moveTo>
                  <a:pt x="781" y="21514"/>
                </a:moveTo>
                <a:cubicBezTo>
                  <a:pt x="775" y="21542"/>
                  <a:pt x="768" y="21578"/>
                  <a:pt x="761" y="21600"/>
                </a:cubicBezTo>
                <a:cubicBezTo>
                  <a:pt x="788" y="21572"/>
                  <a:pt x="803" y="21549"/>
                  <a:pt x="792" y="21540"/>
                </a:cubicBezTo>
                <a:cubicBezTo>
                  <a:pt x="789" y="21537"/>
                  <a:pt x="785" y="21521"/>
                  <a:pt x="781" y="21514"/>
                </a:cubicBezTo>
                <a:close/>
              </a:path>
            </a:pathLst>
          </a:custGeom>
          <a:ln w="12700">
            <a:miter lim="400000"/>
          </a:ln>
          <a:effectLst>
            <a:outerShdw sx="100000" sy="100000" kx="0" ky="0" algn="b" rotWithShape="0" blurRad="63500" dist="76200" dir="5400000">
              <a:srgbClr val="000000"/>
            </a:outerShdw>
          </a:effectLst>
        </p:spPr>
      </p:pic>
      <p:sp>
        <p:nvSpPr>
          <p:cNvPr id="249" name="Shape 249"/>
          <p:cNvSpPr/>
          <p:nvPr/>
        </p:nvSpPr>
        <p:spPr>
          <a:xfrm>
            <a:off x="628619" y="138853"/>
            <a:ext cx="11747562" cy="650749"/>
          </a:xfrm>
          <a:prstGeom prst="rect">
            <a:avLst/>
          </a:prstGeom>
          <a:solidFill>
            <a:srgbClr val="4A452A">
              <a:alpha val="36078"/>
            </a:srgb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i="1" sz="3400">
                <a:ln w="15652">
                  <a:solidFill>
                    <a:srgbClr val="FFFFFF"/>
                  </a:solidFill>
                </a:ln>
                <a:solidFill>
                  <a:srgbClr val="FFFFFF"/>
                </a:solidFill>
                <a:effectLst>
                  <a:outerShdw sx="100000" sy="100000" kx="0" ky="0" algn="b" rotWithShape="0" blurRad="50800" dist="38100" dir="2700000">
                    <a:srgbClr val="000000">
                      <a:alpha val="40000"/>
                    </a:srgbClr>
                  </a:outerShdw>
                </a:effectLst>
                <a:latin typeface="Book Antiqua"/>
                <a:ea typeface="Book Antiqua"/>
                <a:cs typeface="Book Antiqua"/>
                <a:sym typeface="Book Antiqua"/>
              </a:defRPr>
            </a:lvl1pPr>
          </a:lstStyle>
          <a:p>
            <a:pPr/>
            <a:r>
              <a:t>Introduction To The Second Epistle To The Church At Corinth</a:t>
            </a:r>
          </a:p>
        </p:txBody>
      </p:sp>
      <p:sp>
        <p:nvSpPr>
          <p:cNvPr id="250" name="Shape 250"/>
          <p:cNvSpPr/>
          <p:nvPr/>
        </p:nvSpPr>
        <p:spPr>
          <a:xfrm>
            <a:off x="5140258" y="2862326"/>
            <a:ext cx="7407342" cy="6467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2500"/>
              </a:spcBef>
              <a:buClr>
                <a:srgbClr val="E46C0A"/>
              </a:buClr>
              <a:buSzPct val="100000"/>
              <a:buFont typeface="Wingdings 2"/>
              <a:buChar char="✦"/>
              <a:defRPr sz="4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To encourage them in trials</a:t>
            </a:r>
          </a:p>
          <a:p>
            <a:pPr marL="485775" indent="-485775" algn="l" defTabSz="1300480">
              <a:spcBef>
                <a:spcPts val="2500"/>
              </a:spcBef>
              <a:buClr>
                <a:srgbClr val="E46C0A"/>
              </a:buClr>
              <a:buSzPct val="100000"/>
              <a:buFont typeface="Wingdings 2"/>
              <a:buChar char="✦"/>
              <a:defRPr sz="4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To express joy over the success of his corrective efforts in 1 Corinthians.</a:t>
            </a:r>
          </a:p>
          <a:p>
            <a:pPr marL="485775" indent="-485775" algn="l" defTabSz="1300480">
              <a:spcBef>
                <a:spcPts val="2500"/>
              </a:spcBef>
              <a:buClr>
                <a:srgbClr val="E46C0A"/>
              </a:buClr>
              <a:buSzPct val="100000"/>
              <a:buFont typeface="Wingdings 2"/>
              <a:buChar char="✦"/>
              <a:defRPr sz="4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To remind the Corinthians of the collection for the poor saints at Jerusalem.</a:t>
            </a:r>
          </a:p>
          <a:p>
            <a:pPr marL="485775" indent="-485775" algn="l" defTabSz="1300480">
              <a:spcBef>
                <a:spcPts val="2500"/>
              </a:spcBef>
              <a:buClr>
                <a:srgbClr val="E46C0A"/>
              </a:buClr>
              <a:buSzPct val="100000"/>
              <a:buFont typeface="Wingdings 2"/>
              <a:buChar char="✦"/>
              <a:defRPr sz="4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To defend his apostleship.</a:t>
            </a:r>
          </a:p>
        </p:txBody>
      </p:sp>
      <p:pic>
        <p:nvPicPr>
          <p:cNvPr id="251" name=""/>
          <p:cNvPicPr>
            <a:picLocks noChangeAspect="0"/>
          </p:cNvPicPr>
          <p:nvPr/>
        </p:nvPicPr>
        <p:blipFill>
          <a:blip r:embed="rId3">
            <a:extLst/>
          </a:blip>
          <a:stretch>
            <a:fillRect/>
          </a:stretch>
        </p:blipFill>
        <p:spPr>
          <a:xfrm>
            <a:off x="718431" y="876452"/>
            <a:ext cx="11567938" cy="1712892"/>
          </a:xfrm>
          <a:prstGeom prst="rect">
            <a:avLst/>
          </a:prstGeom>
          <a:effectLst>
            <a:outerShdw sx="100000" sy="100000" kx="0" ky="0" algn="b" rotWithShape="0" blurRad="241300" dist="160172" dir="2812743">
              <a:srgbClr val="000000"/>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0">
                                            <p:txEl>
                                              <p:pRg st="1" end="1"/>
                                            </p:txEl>
                                          </p:spTgt>
                                        </p:tgtEl>
                                        <p:attrNameLst>
                                          <p:attrName>style.visibility</p:attrName>
                                        </p:attrNameLst>
                                      </p:cBhvr>
                                      <p:to>
                                        <p:strVal val="visible"/>
                                      </p:to>
                                    </p:set>
                                    <p:animEffect filter="wipe(left)" transition="in">
                                      <p:cBhvr>
                                        <p:cTn id="7" dur="500"/>
                                        <p:tgtEl>
                                          <p:spTgt spid="2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0">
                                            <p:txEl>
                                              <p:pRg st="2" end="2"/>
                                            </p:txEl>
                                          </p:spTgt>
                                        </p:tgtEl>
                                        <p:attrNameLst>
                                          <p:attrName>style.visibility</p:attrName>
                                        </p:attrNameLst>
                                      </p:cBhvr>
                                      <p:to>
                                        <p:strVal val="visible"/>
                                      </p:to>
                                    </p:set>
                                    <p:animEffect filter="wipe(left)" transition="in">
                                      <p:cBhvr>
                                        <p:cTn id="12" dur="500"/>
                                        <p:tgtEl>
                                          <p:spTgt spid="2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50">
                                            <p:txEl>
                                              <p:pRg st="3" end="3"/>
                                            </p:txEl>
                                          </p:spTgt>
                                        </p:tgtEl>
                                        <p:attrNameLst>
                                          <p:attrName>style.visibility</p:attrName>
                                        </p:attrNameLst>
                                      </p:cBhvr>
                                      <p:to>
                                        <p:strVal val="visible"/>
                                      </p:to>
                                    </p:set>
                                    <p:animEffect filter="wipe(left)" transition="in">
                                      <p:cBhvr>
                                        <p:cTn id="17" dur="500"/>
                                        <p:tgtEl>
                                          <p:spTgt spid="25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0"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Formal">
  <a:themeElements>
    <a:clrScheme name="Formal">
      <a:dk1>
        <a:srgbClr val="515151"/>
      </a:dk1>
      <a:lt1>
        <a:srgbClr val="002951"/>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3D3E3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Formal">
  <a:themeElements>
    <a:clrScheme name="Formal">
      <a:dk1>
        <a:srgbClr val="000000"/>
      </a:dk1>
      <a:lt1>
        <a:srgbClr val="FFFFFF"/>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3D3E3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