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theme/theme2.xml" ContentType="application/vnd.openxmlformats-officedocument.them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15151"/>
        </a:solidFill>
        <a:effectLst/>
        <a:uFillTx/>
        <a:latin typeface="+mn-lt"/>
        <a:ea typeface="+mn-ea"/>
        <a:cs typeface="+mn-cs"/>
        <a:sym typeface="Cochin"/>
      </a:defRPr>
    </a:lvl1pPr>
    <a:lvl2pPr marL="0" marR="0" indent="2286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15151"/>
        </a:solidFill>
        <a:effectLst/>
        <a:uFillTx/>
        <a:latin typeface="+mn-lt"/>
        <a:ea typeface="+mn-ea"/>
        <a:cs typeface="+mn-cs"/>
        <a:sym typeface="Cochin"/>
      </a:defRPr>
    </a:lvl2pPr>
    <a:lvl3pPr marL="0" marR="0" indent="4572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15151"/>
        </a:solidFill>
        <a:effectLst/>
        <a:uFillTx/>
        <a:latin typeface="+mn-lt"/>
        <a:ea typeface="+mn-ea"/>
        <a:cs typeface="+mn-cs"/>
        <a:sym typeface="Cochin"/>
      </a:defRPr>
    </a:lvl3pPr>
    <a:lvl4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15151"/>
        </a:solidFill>
        <a:effectLst/>
        <a:uFillTx/>
        <a:latin typeface="+mn-lt"/>
        <a:ea typeface="+mn-ea"/>
        <a:cs typeface="+mn-cs"/>
        <a:sym typeface="Cochin"/>
      </a:defRPr>
    </a:lvl4pPr>
    <a:lvl5pPr marL="0" marR="0" indent="9144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15151"/>
        </a:solidFill>
        <a:effectLst/>
        <a:uFillTx/>
        <a:latin typeface="+mn-lt"/>
        <a:ea typeface="+mn-ea"/>
        <a:cs typeface="+mn-cs"/>
        <a:sym typeface="Cochin"/>
      </a:defRPr>
    </a:lvl5pPr>
    <a:lvl6pPr marL="0" marR="0" indent="11430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15151"/>
        </a:solidFill>
        <a:effectLst/>
        <a:uFillTx/>
        <a:latin typeface="+mn-lt"/>
        <a:ea typeface="+mn-ea"/>
        <a:cs typeface="+mn-cs"/>
        <a:sym typeface="Cochin"/>
      </a:defRPr>
    </a:lvl6pPr>
    <a:lvl7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15151"/>
        </a:solidFill>
        <a:effectLst/>
        <a:uFillTx/>
        <a:latin typeface="+mn-lt"/>
        <a:ea typeface="+mn-ea"/>
        <a:cs typeface="+mn-cs"/>
        <a:sym typeface="Cochin"/>
      </a:defRPr>
    </a:lvl7pPr>
    <a:lvl8pPr marL="0" marR="0" indent="16002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15151"/>
        </a:solidFill>
        <a:effectLst/>
        <a:uFillTx/>
        <a:latin typeface="+mn-lt"/>
        <a:ea typeface="+mn-ea"/>
        <a:cs typeface="+mn-cs"/>
        <a:sym typeface="Cochin"/>
      </a:defRPr>
    </a:lvl8pPr>
    <a:lvl9pPr marL="0" marR="0" indent="18288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15151"/>
        </a:solidFill>
        <a:effectLst/>
        <a:uFillTx/>
        <a:latin typeface="+mn-lt"/>
        <a:ea typeface="+mn-ea"/>
        <a:cs typeface="+mn-cs"/>
        <a:sym typeface="Cochin"/>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3D3E3F">
            <a:alpha val="90000"/>
          </a:srgbClr>
        </a:fontRef>
        <a:srgbClr val="3D3E3F">
          <a:alpha val="90000"/>
        </a:srgbClr>
      </a:tcTxStyle>
      <a:tcStyle>
        <a:tcBdr>
          <a:left>
            <a:ln w="12700" cap="flat">
              <a:noFill/>
              <a:miter lim="400000"/>
            </a:ln>
          </a:left>
          <a:right>
            <a:ln w="12700" cap="flat">
              <a:noFill/>
              <a:miter lim="400000"/>
            </a:ln>
          </a:right>
          <a:top>
            <a:ln w="12700" cap="flat">
              <a:solidFill>
                <a:srgbClr val="53585F"/>
              </a:solidFill>
              <a:prstDash val="solid"/>
              <a:miter lim="400000"/>
            </a:ln>
          </a:top>
          <a:bottom>
            <a:ln w="12700" cap="flat">
              <a:solidFill>
                <a:srgbClr val="53585F"/>
              </a:solidFill>
              <a:prstDash val="solid"/>
              <a:miter lim="400000"/>
            </a:ln>
          </a:bottom>
          <a:insideH>
            <a:ln w="12700" cap="flat">
              <a:solidFill>
                <a:srgbClr val="53585F"/>
              </a:solidFill>
              <a:prstDash val="solid"/>
              <a:miter lim="400000"/>
            </a:ln>
          </a:insideH>
          <a:insideV>
            <a:ln w="12700" cap="flat">
              <a:noFill/>
              <a:miter lim="400000"/>
            </a:ln>
          </a:insideV>
        </a:tcBdr>
        <a:fill>
          <a:noFill/>
        </a:fill>
      </a:tcStyle>
    </a:wholeTbl>
    <a:band2H>
      <a:tcTxStyle b="def" i="def"/>
      <a:tcStyle>
        <a:tcBdr/>
        <a:fill>
          <a:solidFill>
            <a:srgbClr val="C7C7C7">
              <a:alpha val="30000"/>
            </a:srgbClr>
          </a:solidFill>
        </a:fill>
      </a:tcStyle>
    </a:band2H>
    <a:firstCol>
      <a:tcTxStyle b="off" i="off">
        <a:fontRef idx="minor">
          <a:srgbClr val="FFFFFF"/>
        </a:fontRef>
        <a:srgbClr val="FFFFFF"/>
      </a:tcTxStyle>
      <a:tcStyle>
        <a:tcBdr>
          <a:left>
            <a:ln w="12700" cap="flat">
              <a:noFill/>
              <a:miter lim="400000"/>
            </a:ln>
          </a:left>
          <a:right>
            <a:ln w="0" cap="flat">
              <a:noFill/>
              <a:miter lim="400000"/>
            </a:ln>
          </a:right>
          <a:top>
            <a:ln w="12700" cap="flat">
              <a:solidFill>
                <a:srgbClr val="DCDEE0"/>
              </a:solidFill>
              <a:prstDash val="solid"/>
              <a:miter lim="400000"/>
            </a:ln>
          </a:top>
          <a:bottom>
            <a:ln w="12700" cap="flat">
              <a:solidFill>
                <a:srgbClr val="DCDEE0"/>
              </a:solidFill>
              <a:prstDash val="solid"/>
              <a:miter lim="400000"/>
            </a:ln>
          </a:bottom>
          <a:insideH>
            <a:ln w="12700" cap="flat">
              <a:solidFill>
                <a:srgbClr val="DCDEE0"/>
              </a:solidFill>
              <a:prstDash val="solid"/>
              <a:miter lim="400000"/>
            </a:ln>
          </a:insideH>
          <a:insideV>
            <a:ln w="12700" cap="flat">
              <a:noFill/>
              <a:miter lim="400000"/>
            </a:ln>
          </a:insideV>
        </a:tcBdr>
        <a:fill>
          <a:noFill/>
        </a:fill>
      </a:tcStyle>
    </a:firstCol>
    <a:lastRow>
      <a:tcTxStyle b="off" i="off">
        <a:fontRef idx="minor">
          <a:srgbClr val="3D3E3F">
            <a:alpha val="90000"/>
          </a:srgbClr>
        </a:fontRef>
        <a:srgbClr val="3D3E3F">
          <a:alpha val="90000"/>
        </a:srgbClr>
      </a:tcTxStyle>
      <a:tcStyle>
        <a:tcBdr>
          <a:left>
            <a:ln w="12700" cap="flat">
              <a:noFill/>
              <a:miter lim="400000"/>
            </a:ln>
          </a:left>
          <a:right>
            <a:ln w="12700" cap="flat">
              <a:noFill/>
              <a:miter lim="400000"/>
            </a:ln>
          </a:right>
          <a:top>
            <a:ln w="25400" cap="flat">
              <a:solidFill>
                <a:srgbClr val="53585F"/>
              </a:solidFill>
              <a:prstDash val="solid"/>
              <a:miter lim="400000"/>
            </a:ln>
          </a:top>
          <a:bottom>
            <a:ln w="12700" cap="flat">
              <a:noFill/>
              <a:miter lim="400000"/>
            </a:ln>
          </a:bottom>
          <a:insideH>
            <a:ln w="12700" cap="flat">
              <a:solidFill>
                <a:srgbClr val="53585F"/>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53585F"/>
              </a:solidFill>
              <a:prstDash val="solid"/>
              <a:miter lim="400000"/>
            </a:ln>
          </a:bottom>
          <a:insideH>
            <a:ln w="12700" cap="flat">
              <a:solidFill>
                <a:srgbClr val="DCDEE0"/>
              </a:solidFill>
              <a:prstDash val="solid"/>
              <a:miter lim="400000"/>
            </a:ln>
          </a:insideH>
          <a:insideV>
            <a:ln w="12700" cap="flat">
              <a:noFill/>
              <a:miter lim="400000"/>
            </a:ln>
          </a:insideV>
        </a:tcBdr>
        <a:fill>
          <a:noFill/>
        </a:fill>
      </a:tcStyle>
    </a:firstRow>
  </a:tblStyle>
  <a:tblStyle styleId="{C7B018BB-80A7-4F77-B60F-C8B233D01FF8}" styleName="">
    <a:tblBg/>
    <a:wholeTbl>
      <a:tcTxStyle b="off" i="off">
        <a:fontRef idx="minor">
          <a:srgbClr val="3D3E3F">
            <a:alpha val="90000"/>
          </a:srgbClr>
        </a:fontRef>
        <a:srgbClr val="3D3E3F">
          <a:alpha val="90000"/>
        </a:srgbClr>
      </a:tcTxStyle>
      <a:tcStyle>
        <a:tcBdr>
          <a:left>
            <a:ln w="12700" cap="flat">
              <a:noFill/>
              <a:miter lim="400000"/>
            </a:ln>
          </a:left>
          <a:right>
            <a:ln w="12700" cap="flat">
              <a:noFill/>
              <a:miter lim="400000"/>
            </a:ln>
          </a:right>
          <a:top>
            <a:ln w="12700" cap="flat">
              <a:solidFill>
                <a:srgbClr val="A2A1A6"/>
              </a:solidFill>
              <a:prstDash val="solid"/>
              <a:miter lim="400000"/>
            </a:ln>
          </a:top>
          <a:bottom>
            <a:ln w="12700" cap="flat">
              <a:solidFill>
                <a:srgbClr val="A2A1A6"/>
              </a:solidFill>
              <a:prstDash val="solid"/>
              <a:miter lim="400000"/>
            </a:ln>
          </a:bottom>
          <a:insideH>
            <a:ln w="12700" cap="flat">
              <a:solidFill>
                <a:srgbClr val="A2A1A6"/>
              </a:solidFill>
              <a:prstDash val="solid"/>
              <a:miter lim="400000"/>
            </a:ln>
          </a:insideH>
          <a:insideV>
            <a:ln w="12700" cap="flat">
              <a:noFill/>
              <a:miter lim="400000"/>
            </a:ln>
          </a:insideV>
        </a:tcBdr>
        <a:fill>
          <a:noFill/>
        </a:fill>
      </a:tcStyle>
    </a:wholeTbl>
    <a:band2H>
      <a:tcTxStyle b="def" i="def"/>
      <a:tcStyle>
        <a:tcBdr/>
        <a:fill>
          <a:solidFill>
            <a:srgbClr val="C7C7C7">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818181"/>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Row>
  </a:tblStyle>
  <a:tblStyle styleId="{EEE7283C-3CF3-47DC-8721-378D4A62B228}" styleName="">
    <a:tblBg/>
    <a:wholeTbl>
      <a:tcTxStyle b="off" i="off">
        <a:fontRef idx="minor">
          <a:srgbClr val="3D3E3F">
            <a:alpha val="90000"/>
          </a:srgbClr>
        </a:fontRef>
        <a:srgbClr val="3D3E3F">
          <a:alpha val="90000"/>
        </a:srgbClr>
      </a:tcTxStyle>
      <a:tcStyle>
        <a:tcBdr>
          <a:left>
            <a:ln w="12700" cap="flat">
              <a:noFill/>
              <a:miter lim="400000"/>
            </a:ln>
          </a:left>
          <a:right>
            <a:ln w="12700" cap="flat">
              <a:noFill/>
              <a:miter lim="400000"/>
            </a:ln>
          </a:right>
          <a:top>
            <a:ln w="25400" cap="rnd">
              <a:solidFill>
                <a:schemeClr val="accent1">
                  <a:satOff val="8779"/>
                  <a:lumOff val="16332"/>
                </a:schemeClr>
              </a:solidFill>
              <a:custDash>
                <a:ds d="100000" sp="200000"/>
              </a:custDash>
              <a:miter lim="400000"/>
            </a:ln>
          </a:top>
          <a:bottom>
            <a:ln w="25400" cap="rnd">
              <a:solidFill>
                <a:schemeClr val="accent1">
                  <a:satOff val="8779"/>
                  <a:lumOff val="16332"/>
                </a:schemeClr>
              </a:solidFill>
              <a:custDash>
                <a:ds d="100000" sp="200000"/>
              </a:custDash>
              <a:miter lim="400000"/>
            </a:ln>
          </a:bottom>
          <a:insideH>
            <a:ln w="25400" cap="rnd">
              <a:solidFill>
                <a:schemeClr val="accent1">
                  <a:satOff val="8779"/>
                  <a:lumOff val="16332"/>
                </a:schemeClr>
              </a:solidFill>
              <a:custDash>
                <a:ds d="100000" sp="200000"/>
              </a:custDash>
              <a:miter lim="400000"/>
            </a:ln>
          </a:insideH>
          <a:insideV>
            <a:ln w="12700" cap="flat">
              <a:noFill/>
              <a:miter lim="400000"/>
            </a:ln>
          </a:insideV>
        </a:tcBdr>
        <a:fill>
          <a:noFill/>
        </a:fill>
      </a:tcStyle>
    </a:wholeTbl>
    <a:band2H>
      <a:tcTxStyle b="def" i="def"/>
      <a:tcStyle>
        <a:tcBdr/>
        <a:fill>
          <a:solidFill>
            <a:srgbClr val="A6AAA9">
              <a:alpha val="11000"/>
            </a:srgbClr>
          </a:solidFill>
        </a:fill>
      </a:tcStyle>
    </a:band2H>
    <a:firstCol>
      <a:tcTxStyle b="off" i="off">
        <a:fontRef idx="minor">
          <a:srgbClr val="3D3E3F">
            <a:alpha val="90000"/>
          </a:srgbClr>
        </a:fontRef>
        <a:srgbClr val="3D3E3F">
          <a:alpha val="90000"/>
        </a:srgbClr>
      </a:tcTxStyle>
      <a:tcStyle>
        <a:tcBdr>
          <a:left>
            <a:ln w="12700" cap="flat">
              <a:noFill/>
              <a:miter lim="400000"/>
            </a:ln>
          </a:left>
          <a:right>
            <a:ln w="25400" cap="rnd">
              <a:solidFill>
                <a:schemeClr val="accent1">
                  <a:satOff val="8779"/>
                  <a:lumOff val="16332"/>
                </a:schemeClr>
              </a:solidFill>
              <a:custDash>
                <a:ds d="100000" sp="200000"/>
              </a:custDash>
              <a:miter lim="400000"/>
            </a:ln>
          </a:right>
          <a:top>
            <a:ln w="25400" cap="rnd">
              <a:solidFill>
                <a:schemeClr val="accent1">
                  <a:satOff val="8779"/>
                  <a:lumOff val="16332"/>
                </a:schemeClr>
              </a:solidFill>
              <a:custDash>
                <a:ds d="100000" sp="200000"/>
              </a:custDash>
              <a:miter lim="400000"/>
            </a:ln>
          </a:top>
          <a:bottom>
            <a:ln w="25400" cap="rnd">
              <a:solidFill>
                <a:schemeClr val="accent1">
                  <a:satOff val="8779"/>
                  <a:lumOff val="16332"/>
                </a:schemeClr>
              </a:solidFill>
              <a:custDash>
                <a:ds d="100000" sp="200000"/>
              </a:custDash>
              <a:miter lim="400000"/>
            </a:ln>
          </a:bottom>
          <a:insideH>
            <a:ln w="25400" cap="rnd">
              <a:solidFill>
                <a:schemeClr val="accent1">
                  <a:satOff val="8779"/>
                  <a:lumOff val="16332"/>
                </a:schemeClr>
              </a:solidFill>
              <a:custDash>
                <a:ds d="100000" sp="200000"/>
              </a:custDash>
              <a:miter lim="400000"/>
            </a:ln>
          </a:insideH>
          <a:insideV>
            <a:ln w="25400" cap="rnd">
              <a:solidFill>
                <a:schemeClr val="accent1">
                  <a:satOff val="8779"/>
                  <a:lumOff val="16332"/>
                </a:schemeClr>
              </a:solidFill>
              <a:custDash>
                <a:ds d="100000" sp="200000"/>
              </a:custDash>
              <a:miter lim="400000"/>
            </a:ln>
          </a:insideV>
        </a:tcBdr>
        <a:fill>
          <a:no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rnd">
              <a:solidFill>
                <a:srgbClr val="A6AAA9"/>
              </a:solidFill>
              <a:custDash>
                <a:ds d="100000" sp="200000"/>
              </a:custDash>
              <a:miter lim="400000"/>
            </a:ln>
          </a:top>
          <a:bottom>
            <a:ln w="12700" cap="flat">
              <a:noFill/>
              <a:miter lim="400000"/>
            </a:ln>
          </a:bottom>
          <a:insideH>
            <a:ln w="12700" cap="flat">
              <a:solidFill>
                <a:schemeClr val="accent1">
                  <a:satOff val="8779"/>
                  <a:lumOff val="16332"/>
                </a:schemeClr>
              </a:solidFill>
              <a:custDash>
                <a:ds d="100000" sp="200000"/>
              </a:custDash>
              <a:miter lim="400000"/>
            </a:ln>
          </a:insideH>
          <a:insideV>
            <a:ln w="12700" cap="flat">
              <a:noFill/>
              <a:miter lim="400000"/>
            </a:ln>
          </a:insideV>
        </a:tcBdr>
        <a:fill>
          <a:solidFill>
            <a:schemeClr val="accent1">
              <a:satOff val="-2410"/>
              <a:lumOff val="-16942"/>
              <a:alpha val="60000"/>
            </a:scheme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rnd">
              <a:solidFill>
                <a:srgbClr val="A6AAA9"/>
              </a:solidFill>
              <a:custDash>
                <a:ds d="100000" sp="200000"/>
              </a:custDash>
              <a:miter lim="400000"/>
            </a:ln>
          </a:bottom>
          <a:insideH>
            <a:ln w="12700" cap="flat">
              <a:solidFill>
                <a:schemeClr val="accent1">
                  <a:satOff val="8779"/>
                  <a:lumOff val="16332"/>
                </a:schemeClr>
              </a:solidFill>
              <a:custDash>
                <a:ds d="100000" sp="200000"/>
              </a:custDash>
              <a:miter lim="400000"/>
            </a:ln>
          </a:insideH>
          <a:insideV>
            <a:ln w="12700" cap="flat">
              <a:noFill/>
              <a:miter lim="400000"/>
            </a:ln>
          </a:insideV>
        </a:tcBdr>
        <a:fill>
          <a:solidFill>
            <a:schemeClr val="accent1">
              <a:satOff val="-2410"/>
              <a:lumOff val="-16942"/>
              <a:alpha val="50000"/>
            </a:schemeClr>
          </a:solidFill>
        </a:fill>
      </a:tcStyle>
    </a:firstRow>
  </a:tblStyle>
  <a:tblStyle styleId="{CF821DB8-F4EB-4A41-A1BA-3FCAFE7338EE}" styleName="">
    <a:tblBg/>
    <a:wholeTbl>
      <a:tcTxStyle b="off" i="off">
        <a:fontRef idx="minor">
          <a:srgbClr val="3D3E3F">
            <a:alpha val="90000"/>
          </a:srgbClr>
        </a:fontRef>
        <a:srgbClr val="3D3E3F">
          <a:alpha val="90000"/>
        </a:srgbClr>
      </a:tcTxStyle>
      <a:tcStyle>
        <a:tcBdr>
          <a:left>
            <a:ln w="12700" cap="flat">
              <a:solidFill>
                <a:schemeClr val="accent2">
                  <a:satOff val="1875"/>
                  <a:lumOff val="16453"/>
                  <a:alpha val="50000"/>
                </a:schemeClr>
              </a:solidFill>
              <a:prstDash val="solid"/>
              <a:miter lim="400000"/>
            </a:ln>
          </a:left>
          <a:right>
            <a:ln w="12700" cap="flat">
              <a:solidFill>
                <a:schemeClr val="accent2">
                  <a:satOff val="1875"/>
                  <a:lumOff val="16453"/>
                  <a:alpha val="50000"/>
                </a:schemeClr>
              </a:solidFill>
              <a:prstDash val="solid"/>
              <a:miter lim="400000"/>
            </a:ln>
          </a:right>
          <a:top>
            <a:ln w="12700" cap="flat">
              <a:solidFill>
                <a:schemeClr val="accent2">
                  <a:satOff val="1875"/>
                  <a:lumOff val="16453"/>
                  <a:alpha val="50000"/>
                </a:schemeClr>
              </a:solidFill>
              <a:prstDash val="solid"/>
              <a:miter lim="400000"/>
            </a:ln>
          </a:top>
          <a:bottom>
            <a:ln w="12700" cap="flat">
              <a:solidFill>
                <a:schemeClr val="accent2">
                  <a:satOff val="1875"/>
                  <a:lumOff val="16453"/>
                  <a:alpha val="50000"/>
                </a:schemeClr>
              </a:solidFill>
              <a:prstDash val="solid"/>
              <a:miter lim="400000"/>
            </a:ln>
          </a:bottom>
          <a:insideH>
            <a:ln w="12700" cap="flat">
              <a:solidFill>
                <a:schemeClr val="accent2">
                  <a:satOff val="1875"/>
                  <a:lumOff val="16453"/>
                  <a:alpha val="50000"/>
                </a:schemeClr>
              </a:solidFill>
              <a:prstDash val="solid"/>
              <a:miter lim="400000"/>
            </a:ln>
          </a:insideH>
          <a:insideV>
            <a:ln w="12700" cap="flat">
              <a:solidFill>
                <a:schemeClr val="accent2">
                  <a:satOff val="1875"/>
                  <a:lumOff val="16453"/>
                  <a:alpha val="50000"/>
                </a:schemeClr>
              </a:solidFill>
              <a:prstDash val="solid"/>
              <a:miter lim="400000"/>
            </a:ln>
          </a:insideV>
        </a:tcBdr>
        <a:fill>
          <a:noFill/>
        </a:fill>
      </a:tcStyle>
    </a:wholeTbl>
    <a:band2H>
      <a:tcTxStyle b="def" i="def"/>
      <a:tcStyle>
        <a:tcBdr/>
        <a:fill>
          <a:solidFill>
            <a:srgbClr val="A6AAA9">
              <a:alpha val="25000"/>
            </a:srgbClr>
          </a:solidFill>
        </a:fill>
      </a:tcStyle>
    </a:band2H>
    <a:firstCol>
      <a:tcTxStyle b="off" i="off">
        <a:fontRef idx="minor">
          <a:srgbClr val="3D3E3F">
            <a:alpha val="90000"/>
          </a:srgbClr>
        </a:fontRef>
        <a:srgbClr val="3D3E3F">
          <a:alpha val="90000"/>
        </a:srgbClr>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chemeClr val="accent2">
                  <a:satOff val="1875"/>
                  <a:lumOff val="16453"/>
                  <a:alpha val="50000"/>
                </a:schemeClr>
              </a:solidFill>
              <a:prstDash val="solid"/>
              <a:miter lim="400000"/>
            </a:ln>
          </a:insideV>
        </a:tcBdr>
        <a:fill>
          <a:solidFill>
            <a:schemeClr val="accent2">
              <a:satOff val="1875"/>
              <a:lumOff val="16453"/>
              <a:alpha val="30000"/>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chemeClr val="accent2">
                  <a:satOff val="1875"/>
                  <a:lumOff val="16453"/>
                  <a:alpha val="50000"/>
                </a:schemeClr>
              </a:solidFill>
              <a:prstDash val="solid"/>
              <a:miter lim="400000"/>
            </a:ln>
          </a:insideH>
          <a:insideV>
            <a:ln w="12700" cap="flat">
              <a:noFill/>
              <a:miter lim="400000"/>
            </a:ln>
          </a:insideV>
        </a:tcBdr>
        <a:fill>
          <a:solidFill>
            <a:schemeClr val="accent2">
              <a:alpha val="85000"/>
            </a:scheme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chemeClr val="accent2">
                  <a:satOff val="1875"/>
                  <a:lumOff val="16453"/>
                  <a:alpha val="50000"/>
                </a:schemeClr>
              </a:solidFill>
              <a:prstDash val="solid"/>
              <a:miter lim="400000"/>
            </a:ln>
          </a:insideH>
          <a:insideV>
            <a:ln w="12700" cap="flat">
              <a:noFill/>
              <a:miter lim="400000"/>
            </a:ln>
          </a:insideV>
        </a:tcBdr>
        <a:fill>
          <a:solidFill>
            <a:schemeClr val="accent2">
              <a:alpha val="64999"/>
            </a:schemeClr>
          </a:solidFill>
        </a:fill>
      </a:tcStyle>
    </a:firstRow>
  </a:tblStyle>
  <a:tblStyle styleId="{33BA23B1-9221-436E-865A-0063620EA4FD}" styleName="">
    <a:tblBg/>
    <a:wholeTbl>
      <a:tcTxStyle b="off" i="off">
        <a:fontRef idx="minor">
          <a:srgbClr val="3D3E3F">
            <a:alpha val="90000"/>
          </a:srgbClr>
        </a:fontRef>
        <a:srgbClr val="3D3E3F">
          <a:alpha val="90000"/>
        </a:srgbClr>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noFill/>
        </a:fill>
      </a:tcStyle>
    </a:wholeTbl>
    <a:band2H>
      <a:tcTxStyle b="def" i="def"/>
      <a:tcStyle>
        <a:tcBdr/>
        <a:fill>
          <a:solidFill>
            <a:srgbClr val="A6AAA9">
              <a:alpha val="25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53585F">
              <a:alpha val="57000"/>
            </a:srgbClr>
          </a:solidFill>
        </a:fill>
      </a:tcStyle>
    </a:firstCol>
    <a:lastRow>
      <a:tcTxStyle b="off" i="off">
        <a:fontRef idx="minor">
          <a:srgbClr val="3D3E3F">
            <a:alpha val="90000"/>
          </a:srgbClr>
        </a:fontRef>
        <a:srgbClr val="3D3E3F">
          <a:alpha val="90000"/>
        </a:srgbClr>
      </a:tcTxStyle>
      <a:tcStyle>
        <a:tcBdr>
          <a:left>
            <a:ln w="12700" cap="flat">
              <a:noFill/>
              <a:miter lim="400000"/>
            </a:ln>
          </a:left>
          <a:right>
            <a:ln w="12700" cap="flat">
              <a:noFill/>
              <a:miter lim="400000"/>
            </a:ln>
          </a:right>
          <a:top>
            <a:ln w="25400" cap="flat">
              <a:solidFill>
                <a:srgbClr val="A6AAA9"/>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Row>
  </a:tblStyle>
  <a:tblStyle styleId="{2708684C-4D16-4618-839F-0558EEFCDFE6}" styleName="">
    <a:tblBg/>
    <a:wholeTbl>
      <a:tcTxStyle b="off" i="off">
        <a:fontRef idx="minor">
          <a:srgbClr val="53585F"/>
        </a:fontRef>
        <a:srgbClr val="53585F"/>
      </a:tcTxStyle>
      <a:tcStyle>
        <a:tcBdr>
          <a:left>
            <a:ln w="25400" cap="rnd">
              <a:solidFill>
                <a:schemeClr val="accent1">
                  <a:satOff val="8779"/>
                  <a:lumOff val="16332"/>
                </a:schemeClr>
              </a:solidFill>
              <a:custDash>
                <a:ds d="100000" sp="200000"/>
              </a:custDash>
              <a:miter lim="400000"/>
            </a:ln>
          </a:left>
          <a:right>
            <a:ln w="25400" cap="rnd">
              <a:solidFill>
                <a:schemeClr val="accent1">
                  <a:satOff val="8779"/>
                  <a:lumOff val="16332"/>
                </a:schemeClr>
              </a:solidFill>
              <a:custDash>
                <a:ds d="100000" sp="200000"/>
              </a:custDash>
              <a:miter lim="400000"/>
            </a:ln>
          </a:right>
          <a:top>
            <a:ln w="25400" cap="rnd">
              <a:solidFill>
                <a:schemeClr val="accent1">
                  <a:satOff val="8779"/>
                  <a:lumOff val="16332"/>
                </a:schemeClr>
              </a:solidFill>
              <a:custDash>
                <a:ds d="100000" sp="200000"/>
              </a:custDash>
              <a:miter lim="400000"/>
            </a:ln>
          </a:top>
          <a:bottom>
            <a:ln w="25400" cap="rnd">
              <a:solidFill>
                <a:schemeClr val="accent1">
                  <a:satOff val="8779"/>
                  <a:lumOff val="16332"/>
                </a:schemeClr>
              </a:solidFill>
              <a:custDash>
                <a:ds d="100000" sp="200000"/>
              </a:custDash>
              <a:miter lim="400000"/>
            </a:ln>
          </a:bottom>
          <a:insideH>
            <a:ln w="25400" cap="rnd">
              <a:solidFill>
                <a:schemeClr val="accent1">
                  <a:satOff val="8779"/>
                  <a:lumOff val="16332"/>
                </a:schemeClr>
              </a:solidFill>
              <a:custDash>
                <a:ds d="100000" sp="200000"/>
              </a:custDash>
              <a:miter lim="400000"/>
            </a:ln>
          </a:insideH>
          <a:insideV>
            <a:ln w="25400" cap="rnd">
              <a:solidFill>
                <a:schemeClr val="accent1">
                  <a:satOff val="8779"/>
                  <a:lumOff val="16332"/>
                </a:schemeClr>
              </a:solidFill>
              <a:custDash>
                <a:ds d="100000" sp="200000"/>
              </a:custDash>
              <a:miter lim="400000"/>
            </a:ln>
          </a:insideV>
        </a:tcBdr>
        <a:fill>
          <a:noFill/>
        </a:fill>
      </a:tcStyle>
    </a:wholeTbl>
    <a:band2H>
      <a:tcTxStyle b="def" i="def"/>
      <a:tcStyle>
        <a:tcBdr/>
        <a:fill>
          <a:solidFill>
            <a:srgbClr val="DCDEE0"/>
          </a:solidFill>
        </a:fill>
      </a:tcStyle>
    </a:band2H>
    <a:firstCol>
      <a:tcTxStyle b="off" i="off">
        <a:fontRef idx="minor">
          <a:srgbClr val="818181"/>
        </a:fontRef>
        <a:srgbClr val="818181"/>
      </a:tcTxStyle>
      <a:tcStyle>
        <a:tcBdr>
          <a:left>
            <a:ln w="12700" cap="flat">
              <a:noFill/>
              <a:miter lim="400000"/>
            </a:ln>
          </a:left>
          <a:right>
            <a:ln w="25400" cap="flat">
              <a:solidFill>
                <a:schemeClr val="accent1">
                  <a:satOff val="8779"/>
                  <a:lumOff val="16332"/>
                </a:schemeClr>
              </a:solidFill>
              <a:prstDash val="solid"/>
              <a:miter lim="400000"/>
            </a:ln>
          </a:right>
          <a:top>
            <a:ln w="25400" cap="rnd">
              <a:solidFill>
                <a:schemeClr val="accent1">
                  <a:satOff val="8779"/>
                  <a:lumOff val="16332"/>
                </a:schemeClr>
              </a:solidFill>
              <a:custDash>
                <a:ds d="100000" sp="200000"/>
              </a:custDash>
              <a:miter lim="400000"/>
            </a:ln>
          </a:top>
          <a:bottom>
            <a:ln w="25400" cap="rnd">
              <a:solidFill>
                <a:schemeClr val="accent1">
                  <a:satOff val="8779"/>
                  <a:lumOff val="16332"/>
                </a:schemeClr>
              </a:solidFill>
              <a:custDash>
                <a:ds d="100000" sp="200000"/>
              </a:custDash>
              <a:miter lim="400000"/>
            </a:ln>
          </a:bottom>
          <a:insideH>
            <a:ln w="25400" cap="rnd">
              <a:solidFill>
                <a:schemeClr val="accent1">
                  <a:satOff val="8779"/>
                  <a:lumOff val="16332"/>
                </a:schemeClr>
              </a:solidFill>
              <a:custDash>
                <a:ds d="100000" sp="200000"/>
              </a:custDash>
              <a:miter lim="400000"/>
            </a:ln>
          </a:insideH>
          <a:insideV>
            <a:ln w="25400" cap="flat">
              <a:solidFill>
                <a:schemeClr val="accent1">
                  <a:satOff val="8779"/>
                  <a:lumOff val="16332"/>
                </a:schemeClr>
              </a:solidFill>
              <a:prstDash val="solid"/>
              <a:miter lim="400000"/>
            </a:ln>
          </a:insideV>
        </a:tcBdr>
        <a:fill>
          <a:noFill/>
        </a:fill>
      </a:tcStyle>
    </a:firstCol>
    <a:lastRow>
      <a:tcTxStyle b="off" i="off">
        <a:fontRef idx="minor">
          <a:srgbClr val="818181"/>
        </a:fontRef>
        <a:srgbClr val="818181"/>
      </a:tcTxStyle>
      <a:tcStyle>
        <a:tcBdr>
          <a:left>
            <a:ln w="25400" cap="flat">
              <a:solidFill>
                <a:schemeClr val="accent1">
                  <a:satOff val="8779"/>
                  <a:lumOff val="16332"/>
                </a:schemeClr>
              </a:solidFill>
              <a:prstDash val="solid"/>
              <a:miter lim="400000"/>
            </a:ln>
          </a:left>
          <a:right>
            <a:ln w="25400" cap="flat">
              <a:solidFill>
                <a:schemeClr val="accent1">
                  <a:satOff val="8779"/>
                  <a:lumOff val="16332"/>
                </a:schemeClr>
              </a:solidFill>
              <a:prstDash val="solid"/>
              <a:miter lim="400000"/>
            </a:ln>
          </a:right>
          <a:top>
            <a:ln w="25400" cap="flat">
              <a:solidFill>
                <a:schemeClr val="accent1">
                  <a:satOff val="8779"/>
                  <a:lumOff val="16332"/>
                </a:schemeClr>
              </a:solidFill>
              <a:prstDash val="solid"/>
              <a:miter lim="400000"/>
            </a:ln>
          </a:top>
          <a:bottom>
            <a:ln w="12700" cap="flat">
              <a:noFill/>
              <a:miter lim="400000"/>
            </a:ln>
          </a:bottom>
          <a:insideH>
            <a:ln w="25400" cap="flat">
              <a:solidFill>
                <a:schemeClr val="accent1">
                  <a:satOff val="8779"/>
                  <a:lumOff val="16332"/>
                </a:schemeClr>
              </a:solidFill>
              <a:prstDash val="solid"/>
              <a:miter lim="400000"/>
            </a:ln>
          </a:insideH>
          <a:insideV>
            <a:ln w="25400" cap="flat">
              <a:solidFill>
                <a:schemeClr val="accent1">
                  <a:satOff val="8779"/>
                  <a:lumOff val="16332"/>
                </a:schemeClr>
              </a:solidFill>
              <a:prstDash val="solid"/>
              <a:miter lim="400000"/>
            </a:ln>
          </a:insideV>
        </a:tcBdr>
        <a:fill>
          <a:noFill/>
        </a:fill>
      </a:tcStyle>
    </a:lastRow>
    <a:firstRow>
      <a:tcTxStyle b="off" i="off">
        <a:fontRef idx="minor">
          <a:schemeClr val="accent1"/>
        </a:fontRef>
        <a:schemeClr val="accent1"/>
      </a:tcTxStyle>
      <a:tcStyle>
        <a:tcBdr>
          <a:left>
            <a:ln w="25400" cap="flat">
              <a:solidFill>
                <a:schemeClr val="accent1">
                  <a:satOff val="8779"/>
                  <a:lumOff val="16332"/>
                </a:schemeClr>
              </a:solidFill>
              <a:prstDash val="solid"/>
              <a:miter lim="400000"/>
            </a:ln>
          </a:left>
          <a:right>
            <a:ln w="25400" cap="flat">
              <a:solidFill>
                <a:schemeClr val="accent1">
                  <a:satOff val="8779"/>
                  <a:lumOff val="16332"/>
                </a:schemeClr>
              </a:solidFill>
              <a:prstDash val="solid"/>
              <a:miter lim="400000"/>
            </a:ln>
          </a:right>
          <a:top>
            <a:ln w="12700" cap="flat">
              <a:noFill/>
              <a:miter lim="400000"/>
            </a:ln>
          </a:top>
          <a:bottom>
            <a:ln w="25400" cap="flat">
              <a:solidFill>
                <a:schemeClr val="accent1">
                  <a:satOff val="8779"/>
                  <a:lumOff val="16332"/>
                </a:schemeClr>
              </a:solidFill>
              <a:prstDash val="solid"/>
              <a:miter lim="400000"/>
            </a:ln>
          </a:bottom>
          <a:insideH>
            <a:ln w="25400" cap="flat">
              <a:solidFill>
                <a:schemeClr val="accent1">
                  <a:satOff val="8779"/>
                  <a:lumOff val="16332"/>
                </a:schemeClr>
              </a:solidFill>
              <a:prstDash val="solid"/>
              <a:miter lim="400000"/>
            </a:ln>
          </a:insideH>
          <a:insideV>
            <a:ln w="25400" cap="flat">
              <a:solidFill>
                <a:schemeClr val="accent1">
                  <a:satOff val="8779"/>
                  <a:lumOff val="16332"/>
                </a:schemeClr>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Shape 195"/>
          <p:cNvSpPr/>
          <p:nvPr>
            <p:ph type="sldImg"/>
          </p:nvPr>
        </p:nvSpPr>
        <p:spPr>
          <a:xfrm>
            <a:off x="1143000" y="685800"/>
            <a:ext cx="4572000" cy="3429000"/>
          </a:xfrm>
          <a:prstGeom prst="rect">
            <a:avLst/>
          </a:prstGeom>
        </p:spPr>
        <p:txBody>
          <a:bodyPr/>
          <a:lstStyle/>
          <a:p>
            <a:pPr/>
          </a:p>
        </p:txBody>
      </p:sp>
      <p:sp>
        <p:nvSpPr>
          <p:cNvPr id="196" name="Shape 19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3.png"/></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tif"/><Relationship Id="rId4" Type="http://schemas.openxmlformats.org/officeDocument/2006/relationships/image" Target="../media/image7.pn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 name="Shape 11"/>
          <p:cNvSpPr/>
          <p:nvPr>
            <p:ph type="title"/>
          </p:nvPr>
        </p:nvSpPr>
        <p:spPr>
          <a:xfrm>
            <a:off x="787400" y="2057400"/>
            <a:ext cx="11430000" cy="3175000"/>
          </a:xfrm>
          <a:prstGeom prst="rect">
            <a:avLst/>
          </a:prstGeom>
        </p:spPr>
        <p:txBody>
          <a:bodyPr anchor="b"/>
          <a:lstStyle>
            <a:lvl1pPr>
              <a:defRPr sz="10000"/>
            </a:lvl1pPr>
          </a:lstStyle>
          <a:p>
            <a:pPr/>
            <a:r>
              <a:t>Title Text</a:t>
            </a:r>
          </a:p>
        </p:txBody>
      </p:sp>
      <p:sp>
        <p:nvSpPr>
          <p:cNvPr id="12" name="Shape 12"/>
          <p:cNvSpPr/>
          <p:nvPr>
            <p:ph type="body" sz="quarter" idx="1"/>
          </p:nvPr>
        </p:nvSpPr>
        <p:spPr>
          <a:xfrm>
            <a:off x="787400" y="5334000"/>
            <a:ext cx="11430000" cy="1524000"/>
          </a:xfrm>
          <a:prstGeom prst="rect">
            <a:avLst/>
          </a:prstGeom>
        </p:spPr>
        <p:txBody>
          <a:bodyPr anchor="t"/>
          <a:lstStyle>
            <a:lvl1pPr marL="0" indent="0" algn="ctr">
              <a:spcBef>
                <a:spcPts val="0"/>
              </a:spcBef>
              <a:buClrTx/>
              <a:buSzTx/>
              <a:buNone/>
              <a:defRPr sz="4200">
                <a:effectLst>
                  <a:outerShdw sx="100000" sy="100000" kx="0" ky="0" algn="b" rotWithShape="0" blurRad="38100" dist="50800" dir="3000000">
                    <a:srgbClr val="FFFFFF">
                      <a:alpha val="60000"/>
                    </a:srgbClr>
                  </a:outerShdw>
                </a:effectLst>
              </a:defRPr>
            </a:lvl1pPr>
            <a:lvl2pPr marL="0" indent="228600" algn="ctr">
              <a:spcBef>
                <a:spcPts val="0"/>
              </a:spcBef>
              <a:buClrTx/>
              <a:buSzTx/>
              <a:buNone/>
              <a:defRPr sz="4200">
                <a:effectLst>
                  <a:outerShdw sx="100000" sy="100000" kx="0" ky="0" algn="b" rotWithShape="0" blurRad="38100" dist="50800" dir="3000000">
                    <a:srgbClr val="FFFFFF">
                      <a:alpha val="60000"/>
                    </a:srgbClr>
                  </a:outerShdw>
                </a:effectLst>
              </a:defRPr>
            </a:lvl2pPr>
            <a:lvl3pPr marL="0" indent="457200" algn="ctr">
              <a:spcBef>
                <a:spcPts val="0"/>
              </a:spcBef>
              <a:buClrTx/>
              <a:buSzTx/>
              <a:buNone/>
              <a:defRPr sz="4200">
                <a:effectLst>
                  <a:outerShdw sx="100000" sy="100000" kx="0" ky="0" algn="b" rotWithShape="0" blurRad="38100" dist="50800" dir="3000000">
                    <a:srgbClr val="FFFFFF">
                      <a:alpha val="60000"/>
                    </a:srgbClr>
                  </a:outerShdw>
                </a:effectLst>
              </a:defRPr>
            </a:lvl3pPr>
            <a:lvl4pPr marL="0" indent="685800" algn="ctr">
              <a:spcBef>
                <a:spcPts val="0"/>
              </a:spcBef>
              <a:buClrTx/>
              <a:buSzTx/>
              <a:buNone/>
              <a:defRPr sz="4200">
                <a:effectLst>
                  <a:outerShdw sx="100000" sy="100000" kx="0" ky="0" algn="b" rotWithShape="0" blurRad="38100" dist="50800" dir="3000000">
                    <a:srgbClr val="FFFFFF">
                      <a:alpha val="60000"/>
                    </a:srgbClr>
                  </a:outerShdw>
                </a:effectLst>
              </a:defRPr>
            </a:lvl4pPr>
            <a:lvl5pPr marL="0" indent="914400" algn="ctr">
              <a:spcBef>
                <a:spcPts val="0"/>
              </a:spcBef>
              <a:buClrTx/>
              <a:buSzTx/>
              <a:buNone/>
              <a:defRPr sz="4200">
                <a:effectLst>
                  <a:outerShdw sx="100000" sy="100000" kx="0" ky="0" algn="b" rotWithShape="0" blurRad="38100" dist="50800" dir="3000000">
                    <a:srgbClr val="FFFFFF">
                      <a:alpha val="60000"/>
                    </a:srgbClr>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1270000" y="6362700"/>
            <a:ext cx="10464800" cy="533400"/>
          </a:xfrm>
          <a:prstGeom prst="rect">
            <a:avLst/>
          </a:prstGeom>
        </p:spPr>
        <p:txBody>
          <a:bodyPr>
            <a:spAutoFit/>
          </a:bodyPr>
          <a:lstStyle>
            <a:lvl1pPr marL="0" indent="0" algn="ctr">
              <a:spcBef>
                <a:spcPts val="0"/>
              </a:spcBef>
              <a:buClrTx/>
              <a:buSzTx/>
              <a:buNone/>
              <a:tabLst>
                <a:tab pos="914400" algn="l"/>
              </a:tabLst>
              <a:defRPr i="1" sz="3000"/>
            </a:lvl1pPr>
          </a:lstStyle>
          <a:p>
            <a:pPr defTabSz="914400"/>
            <a:r>
              <a:t>–Johnny Appleseed</a:t>
            </a:r>
          </a:p>
        </p:txBody>
      </p:sp>
      <p:sp>
        <p:nvSpPr>
          <p:cNvPr id="94" name="Shape 94"/>
          <p:cNvSpPr/>
          <p:nvPr>
            <p:ph type="body" sz="quarter" idx="14"/>
          </p:nvPr>
        </p:nvSpPr>
        <p:spPr>
          <a:xfrm>
            <a:off x="1270000" y="4267200"/>
            <a:ext cx="10464800" cy="685800"/>
          </a:xfrm>
          <a:prstGeom prst="rect">
            <a:avLst/>
          </a:prstGeom>
        </p:spPr>
        <p:txBody>
          <a:bodyPr>
            <a:spAutoFit/>
          </a:bodyPr>
          <a:lstStyle>
            <a:lvl1pPr marL="0" indent="0" algn="ctr">
              <a:spcBef>
                <a:spcPts val="2400"/>
              </a:spcBef>
              <a:buClrTx/>
              <a:buSzTx/>
              <a:buNone/>
              <a:tabLst>
                <a:tab pos="914400" algn="l"/>
              </a:tabLst>
            </a:lvl1pPr>
          </a:lstStyle>
          <a:p>
            <a:pPr defTabSz="914400"/>
            <a:r>
              <a:t>“Type a quote here.” </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solidFill>
          <a:srgbClr val="FFFFFF"/>
        </a:solidFill>
      </p:bgPr>
    </p:bg>
    <p:spTree>
      <p:nvGrpSpPr>
        <p:cNvPr id="1" name=""/>
        <p:cNvGrpSpPr/>
        <p:nvPr/>
      </p:nvGrpSpPr>
      <p:grpSpPr>
        <a:xfrm>
          <a:off x="0" y="0"/>
          <a:ext cx="0" cy="0"/>
          <a:chOff x="0" y="0"/>
          <a:chExt cx="0" cy="0"/>
        </a:xfrm>
      </p:grpSpPr>
      <p:pic>
        <p:nvPicPr>
          <p:cNvPr id="117" name="image1.png"/>
          <p:cNvPicPr>
            <a:picLocks noChangeAspect="1"/>
          </p:cNvPicPr>
          <p:nvPr/>
        </p:nvPicPr>
        <p:blipFill>
          <a:blip r:embed="rId2">
            <a:extLst/>
          </a:blip>
          <a:stretch>
            <a:fillRect/>
          </a:stretch>
        </p:blipFill>
        <p:spPr>
          <a:xfrm>
            <a:off x="-1" y="-1"/>
            <a:ext cx="13004801" cy="9753601"/>
          </a:xfrm>
          <a:prstGeom prst="rect">
            <a:avLst/>
          </a:prstGeom>
          <a:ln w="12700">
            <a:miter lim="400000"/>
          </a:ln>
        </p:spPr>
      </p:pic>
      <p:sp>
        <p:nvSpPr>
          <p:cNvPr id="118" name="Shape 118"/>
          <p:cNvSpPr/>
          <p:nvPr>
            <p:ph type="sldNum" sz="quarter" idx="2"/>
          </p:nvPr>
        </p:nvSpPr>
        <p:spPr>
          <a:xfrm>
            <a:off x="12005833" y="9130186"/>
            <a:ext cx="348727" cy="339202"/>
          </a:xfrm>
          <a:prstGeom prst="rect">
            <a:avLst/>
          </a:prstGeom>
        </p:spPr>
        <p:txBody>
          <a:bodyPr lIns="65023" tIns="65023" rIns="65023" bIns="65023" anchor="ctr"/>
          <a:lstStyle>
            <a:lvl1pPr algn="r" defTabSz="1300480">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25" name="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126" name="Shape 126"/>
          <p:cNvSpPr/>
          <p:nvPr>
            <p:ph type="title"/>
          </p:nvPr>
        </p:nvSpPr>
        <p:spPr>
          <a:xfrm>
            <a:off x="1079500" y="152400"/>
            <a:ext cx="10845800" cy="2095500"/>
          </a:xfrm>
          <a:prstGeom prst="rect">
            <a:avLst/>
          </a:prstGeom>
        </p:spPr>
        <p:txBody>
          <a:bodyPr>
            <a:noAutofit/>
          </a:bodyPr>
          <a:lstStyle>
            <a:lvl1pPr>
              <a:defRPr sz="7000">
                <a:solidFill>
                  <a:srgbClr val="FFFFFF"/>
                </a:solidFill>
                <a:latin typeface="American Typewriter"/>
                <a:ea typeface="American Typewriter"/>
                <a:cs typeface="American Typewriter"/>
                <a:sym typeface="American Typewriter"/>
              </a:defRPr>
            </a:lvl1pPr>
          </a:lstStyle>
          <a:p>
            <a:pPr>
              <a:defRPr>
                <a:effectLst/>
              </a:defRPr>
            </a:pPr>
            <a:r>
              <a:t>Title Text</a:t>
            </a:r>
          </a:p>
        </p:txBody>
      </p:sp>
      <p:sp>
        <p:nvSpPr>
          <p:cNvPr id="127" name="Shape 127"/>
          <p:cNvSpPr/>
          <p:nvPr>
            <p:ph type="body" idx="1"/>
          </p:nvPr>
        </p:nvSpPr>
        <p:spPr>
          <a:xfrm>
            <a:off x="1079500" y="2527300"/>
            <a:ext cx="10845800" cy="6108700"/>
          </a:xfrm>
          <a:prstGeom prst="rect">
            <a:avLst/>
          </a:prstGeom>
        </p:spPr>
        <p:txBody>
          <a:bodyPr>
            <a:noAutofit/>
          </a:bodyPr>
          <a:lstStyle>
            <a:lvl1pPr marL="904390" indent="-561490">
              <a:spcBef>
                <a:spcPts val="3200"/>
              </a:spcBef>
              <a:buClrTx/>
              <a:buSzPct val="120000"/>
              <a:defRPr sz="4200">
                <a:solidFill>
                  <a:srgbClr val="FFFFFF"/>
                </a:solidFill>
                <a:latin typeface="American Typewriter"/>
                <a:ea typeface="American Typewriter"/>
                <a:cs typeface="American Typewriter"/>
                <a:sym typeface="American Typewriter"/>
              </a:defRPr>
            </a:lvl1pPr>
            <a:lvl2pPr marL="1429323" indent="-561490">
              <a:spcBef>
                <a:spcPts val="3200"/>
              </a:spcBef>
              <a:buClrTx/>
              <a:buSzPct val="120000"/>
              <a:defRPr sz="4200">
                <a:solidFill>
                  <a:srgbClr val="FFFFFF"/>
                </a:solidFill>
                <a:latin typeface="American Typewriter"/>
                <a:ea typeface="American Typewriter"/>
                <a:cs typeface="American Typewriter"/>
                <a:sym typeface="American Typewriter"/>
              </a:defRPr>
            </a:lvl2pPr>
            <a:lvl3pPr marL="1937323" indent="-561490">
              <a:spcBef>
                <a:spcPts val="3200"/>
              </a:spcBef>
              <a:buClrTx/>
              <a:buSzPct val="120000"/>
              <a:defRPr sz="4200">
                <a:solidFill>
                  <a:srgbClr val="FFFFFF"/>
                </a:solidFill>
                <a:latin typeface="American Typewriter"/>
                <a:ea typeface="American Typewriter"/>
                <a:cs typeface="American Typewriter"/>
                <a:sym typeface="American Typewriter"/>
              </a:defRPr>
            </a:lvl3pPr>
            <a:lvl4pPr marL="2462257" indent="-561490">
              <a:spcBef>
                <a:spcPts val="3200"/>
              </a:spcBef>
              <a:buClrTx/>
              <a:buSzPct val="120000"/>
              <a:defRPr sz="4200">
                <a:solidFill>
                  <a:srgbClr val="FFFFFF"/>
                </a:solidFill>
                <a:latin typeface="American Typewriter"/>
                <a:ea typeface="American Typewriter"/>
                <a:cs typeface="American Typewriter"/>
                <a:sym typeface="American Typewriter"/>
              </a:defRPr>
            </a:lvl4pPr>
            <a:lvl5pPr marL="2987190" indent="-561490">
              <a:spcBef>
                <a:spcPts val="3200"/>
              </a:spcBef>
              <a:buClrTx/>
              <a:buSzPct val="120000"/>
              <a:defRPr sz="4200">
                <a:solidFill>
                  <a:srgbClr val="FFFFFF"/>
                </a:solidFill>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128" name="Shape 128"/>
          <p:cNvSpPr/>
          <p:nvPr>
            <p:ph type="sldNum" sz="quarter" idx="2"/>
          </p:nvPr>
        </p:nvSpPr>
        <p:spPr>
          <a:xfrm>
            <a:off x="6311900" y="9080500"/>
            <a:ext cx="384506" cy="368300"/>
          </a:xfrm>
          <a:prstGeom prst="rect">
            <a:avLst/>
          </a:prstGeom>
        </p:spPr>
        <p:txBody>
          <a:bodyPr/>
          <a:lstStyle>
            <a:lvl1pPr>
              <a:defRPr sz="1800">
                <a:solidFill>
                  <a:srgbClr val="FFFFFF"/>
                </a:solidFill>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5" name="Shape 135"/>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36" name="Shape 136"/>
          <p:cNvSpPr/>
          <p:nvPr>
            <p:ph type="title"/>
          </p:nvPr>
        </p:nvSpPr>
        <p:spPr>
          <a:xfrm>
            <a:off x="1270000" y="254000"/>
            <a:ext cx="10464800" cy="1714500"/>
          </a:xfrm>
          <a:prstGeom prst="rect">
            <a:avLst/>
          </a:prstGeom>
        </p:spPr>
        <p:txBody>
          <a:bodyPr anchor="b"/>
          <a:lstStyle>
            <a:lvl1pPr>
              <a:defRPr sz="6400">
                <a:solidFill>
                  <a:srgbClr val="000000"/>
                </a:solidFill>
                <a:latin typeface="Copperplate"/>
                <a:ea typeface="Copperplate"/>
                <a:cs typeface="Copperplate"/>
                <a:sym typeface="Copperplate"/>
              </a:defRPr>
            </a:lvl1pPr>
          </a:lstStyle>
          <a:p>
            <a:pPr>
              <a:defRPr>
                <a:effectLst/>
              </a:defRPr>
            </a:pPr>
            <a:r>
              <a:t>Title Text</a:t>
            </a:r>
          </a:p>
        </p:txBody>
      </p:sp>
      <p:sp>
        <p:nvSpPr>
          <p:cNvPr id="137" name="Shape 137"/>
          <p:cNvSpPr/>
          <p:nvPr>
            <p:ph type="sldNum" sz="quarter" idx="2"/>
          </p:nvPr>
        </p:nvSpPr>
        <p:spPr>
          <a:xfrm>
            <a:off x="6324600" y="9220200"/>
            <a:ext cx="342900" cy="406400"/>
          </a:xfrm>
          <a:prstGeom prst="rect">
            <a:avLst/>
          </a:prstGeom>
        </p:spPr>
        <p:txBody>
          <a:bodyPr>
            <a:normAutofit fontScale="100000" lnSpcReduction="0"/>
          </a:bodyPr>
          <a:lstStyle>
            <a:lvl1pPr>
              <a:defRPr sz="1800">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4" name="Shape 144"/>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45" name="Shape 145"/>
          <p:cNvSpPr/>
          <p:nvPr>
            <p:ph type="sldNum" sz="quarter" idx="2"/>
          </p:nvPr>
        </p:nvSpPr>
        <p:spPr>
          <a:xfrm>
            <a:off x="6352743" y="9474200"/>
            <a:ext cx="312014" cy="299822"/>
          </a:xfrm>
          <a:prstGeom prst="rect">
            <a:avLst/>
          </a:prstGeom>
        </p:spPr>
        <p:txBody>
          <a:bodyPr>
            <a:normAutofit fontScale="100000" lnSpcReduction="0"/>
          </a:bodyPr>
          <a:lstStyle>
            <a:lvl1pPr>
              <a:defRPr sz="1400">
                <a:solidFill>
                  <a:srgbClr val="5C89A5"/>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Lef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2" name="Shape 152"/>
          <p:cNvSpPr/>
          <p:nvPr>
            <p:ph type="title"/>
          </p:nvPr>
        </p:nvSpPr>
        <p:spPr>
          <a:xfrm>
            <a:off x="914400" y="203200"/>
            <a:ext cx="11176000" cy="2540000"/>
          </a:xfrm>
          <a:prstGeom prst="rect">
            <a:avLst/>
          </a:prstGeom>
          <a:effectLst>
            <a:outerShdw sx="100000" sy="100000" kx="0" ky="0" algn="b" rotWithShape="0" blurRad="25400" dist="25400" dir="18900000">
              <a:srgbClr val="000000">
                <a:alpha val="75000"/>
              </a:srgbClr>
            </a:outerShdw>
          </a:effectLst>
        </p:spPr>
        <p:txBody>
          <a:bodyPr/>
          <a:lstStyle>
            <a:lvl1pPr defTabSz="457200">
              <a:defRPr sz="7000">
                <a:solidFill>
                  <a:srgbClr val="FFFFFF"/>
                </a:solidFill>
                <a:latin typeface="Monaco"/>
                <a:ea typeface="Monaco"/>
                <a:cs typeface="Monaco"/>
                <a:sym typeface="Monaco"/>
              </a:defRPr>
            </a:lvl1pPr>
          </a:lstStyle>
          <a:p>
            <a:pPr>
              <a:defRPr>
                <a:effectLst/>
              </a:defRPr>
            </a:pPr>
            <a:r>
              <a:t>Title Text</a:t>
            </a:r>
          </a:p>
        </p:txBody>
      </p:sp>
      <p:sp>
        <p:nvSpPr>
          <p:cNvPr id="153" name="Shape 153"/>
          <p:cNvSpPr/>
          <p:nvPr>
            <p:ph type="body" sz="half" idx="1"/>
          </p:nvPr>
        </p:nvSpPr>
        <p:spPr>
          <a:xfrm>
            <a:off x="914400" y="2819400"/>
            <a:ext cx="5461000" cy="5715000"/>
          </a:xfrm>
          <a:prstGeom prst="rect">
            <a:avLst/>
          </a:prstGeom>
          <a:effectLst>
            <a:outerShdw sx="100000" sy="100000" kx="0" ky="0" algn="b" rotWithShape="0" blurRad="25400" dist="25400" dir="18900000">
              <a:srgbClr val="000000">
                <a:alpha val="75000"/>
              </a:srgbClr>
            </a:outerShdw>
          </a:effectLst>
        </p:spPr>
        <p:txBody>
          <a:bodyPr/>
          <a:lstStyle>
            <a:lvl1pPr marL="866321" indent="-485321" defTabSz="457200">
              <a:spcBef>
                <a:spcPts val="3600"/>
              </a:spcBef>
              <a:buSzPct val="90000"/>
              <a:buFont typeface="Gill Sans"/>
              <a:buBlip>
                <a:blip r:embed="rId3"/>
              </a:buBlip>
              <a:defRPr sz="3200">
                <a:solidFill>
                  <a:srgbClr val="FFFFFF"/>
                </a:solidFill>
                <a:latin typeface="Monaco"/>
                <a:ea typeface="Monaco"/>
                <a:cs typeface="Monaco"/>
                <a:sym typeface="Monaco"/>
              </a:defRPr>
            </a:lvl1pPr>
            <a:lvl2pPr marL="1450521" indent="-485321" defTabSz="457200">
              <a:spcBef>
                <a:spcPts val="3600"/>
              </a:spcBef>
              <a:buSzPct val="90000"/>
              <a:buFont typeface="Gill Sans"/>
              <a:buBlip>
                <a:blip r:embed="rId3"/>
              </a:buBlip>
              <a:defRPr sz="3200">
                <a:solidFill>
                  <a:srgbClr val="FFFFFF"/>
                </a:solidFill>
                <a:latin typeface="Monaco"/>
                <a:ea typeface="Monaco"/>
                <a:cs typeface="Monaco"/>
                <a:sym typeface="Monaco"/>
              </a:defRPr>
            </a:lvl2pPr>
            <a:lvl3pPr marL="2034721" indent="-485321" defTabSz="457200">
              <a:spcBef>
                <a:spcPts val="3600"/>
              </a:spcBef>
              <a:buSzPct val="90000"/>
              <a:buFont typeface="Gill Sans"/>
              <a:buBlip>
                <a:blip r:embed="rId3"/>
              </a:buBlip>
              <a:defRPr sz="3200">
                <a:solidFill>
                  <a:srgbClr val="FFFFFF"/>
                </a:solidFill>
                <a:latin typeface="Monaco"/>
                <a:ea typeface="Monaco"/>
                <a:cs typeface="Monaco"/>
                <a:sym typeface="Monaco"/>
              </a:defRPr>
            </a:lvl3pPr>
            <a:lvl4pPr marL="2618921" indent="-485321" defTabSz="457200">
              <a:spcBef>
                <a:spcPts val="3600"/>
              </a:spcBef>
              <a:buSzPct val="90000"/>
              <a:buFont typeface="Gill Sans"/>
              <a:buBlip>
                <a:blip r:embed="rId3"/>
              </a:buBlip>
              <a:defRPr sz="3200">
                <a:solidFill>
                  <a:srgbClr val="FFFFFF"/>
                </a:solidFill>
                <a:latin typeface="Monaco"/>
                <a:ea typeface="Monaco"/>
                <a:cs typeface="Monaco"/>
                <a:sym typeface="Monaco"/>
              </a:defRPr>
            </a:lvl4pPr>
            <a:lvl5pPr marL="3203121" indent="-485321" defTabSz="457200">
              <a:spcBef>
                <a:spcPts val="3600"/>
              </a:spcBef>
              <a:buSzPct val="90000"/>
              <a:buFont typeface="Gill Sans"/>
              <a:buBlip>
                <a:blip r:embed="rId3"/>
              </a:buBlip>
              <a:defRPr sz="3200">
                <a:solidFill>
                  <a:srgbClr val="FFFFFF"/>
                </a:solidFill>
                <a:latin typeface="Monaco"/>
                <a:ea typeface="Monaco"/>
                <a:cs typeface="Monaco"/>
                <a:sym typeface="Monaco"/>
              </a:defRPr>
            </a:lvl5pPr>
          </a:lstStyle>
          <a:p>
            <a:pPr/>
            <a:r>
              <a:t>Body Level One</a:t>
            </a:r>
          </a:p>
          <a:p>
            <a:pPr lvl="1"/>
            <a:r>
              <a:t>Body Level Two</a:t>
            </a:r>
          </a:p>
          <a:p>
            <a:pPr lvl="2"/>
            <a:r>
              <a:t>Body Level Three</a:t>
            </a:r>
          </a:p>
          <a:p>
            <a:pPr lvl="3"/>
            <a:r>
              <a:t>Body Level Four</a:t>
            </a:r>
          </a:p>
          <a:p>
            <a:pPr lvl="4"/>
            <a:r>
              <a:t>Body Level Five</a:t>
            </a:r>
          </a:p>
        </p:txBody>
      </p:sp>
      <p:sp>
        <p:nvSpPr>
          <p:cNvPr id="154" name="Shape 154"/>
          <p:cNvSpPr/>
          <p:nvPr>
            <p:ph type="sldNum" sz="quarter" idx="2"/>
          </p:nvPr>
        </p:nvSpPr>
        <p:spPr>
          <a:xfrm>
            <a:off x="6299200" y="9283700"/>
            <a:ext cx="388665" cy="400013"/>
          </a:xfrm>
          <a:prstGeom prst="rect">
            <a:avLst/>
          </a:prstGeom>
        </p:spPr>
        <p:txBody>
          <a:bodyPr>
            <a:normAutofit fontScale="100000" lnSpcReduction="0"/>
          </a:bodyPr>
          <a:lstStyle>
            <a:lvl1pPr defTabSz="457200">
              <a:defRPr sz="1800">
                <a:solidFill>
                  <a:srgbClr val="FFFFFF"/>
                </a:solidFill>
                <a:latin typeface="Monaco"/>
                <a:ea typeface="Monaco"/>
                <a:cs typeface="Monaco"/>
                <a:sym typeface="Monac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1" name="Shape 161"/>
          <p:cNvSpPr/>
          <p:nvPr>
            <p:ph type="sldNum" sz="quarter" idx="2"/>
          </p:nvPr>
        </p:nvSpPr>
        <p:spPr>
          <a:xfrm>
            <a:off x="12536220" y="9309100"/>
            <a:ext cx="312015" cy="312343"/>
          </a:xfrm>
          <a:prstGeom prst="rect">
            <a:avLst/>
          </a:prstGeom>
        </p:spPr>
        <p:txBody>
          <a:bodyPr>
            <a:normAutofit fontScale="100000" lnSpcReduction="0"/>
          </a:bodyPr>
          <a:lstStyle>
            <a:lvl1pPr algn="r">
              <a:defRPr b="1" sz="14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68" name="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169" name="Shape 169"/>
          <p:cNvSpPr/>
          <p:nvPr>
            <p:ph type="title"/>
          </p:nvPr>
        </p:nvSpPr>
        <p:spPr>
          <a:xfrm>
            <a:off x="1270000" y="635000"/>
            <a:ext cx="10464800" cy="2108200"/>
          </a:xfrm>
          <a:prstGeom prst="rect">
            <a:avLst/>
          </a:prstGeom>
        </p:spPr>
        <p:txBody>
          <a:bodyPr/>
          <a:lstStyle>
            <a:lvl1pPr algn="l">
              <a:defRPr sz="7200">
                <a:solidFill>
                  <a:srgbClr val="3E231A"/>
                </a:solidFill>
                <a:latin typeface="Papyrus"/>
                <a:ea typeface="Papyrus"/>
                <a:cs typeface="Papyrus"/>
                <a:sym typeface="Papyrus"/>
              </a:defRPr>
            </a:lvl1pPr>
          </a:lstStyle>
          <a:p>
            <a:pPr>
              <a:defRPr>
                <a:effectLst/>
              </a:defRPr>
            </a:pPr>
            <a:r>
              <a:t>Title Text</a:t>
            </a:r>
          </a:p>
        </p:txBody>
      </p:sp>
      <p:sp>
        <p:nvSpPr>
          <p:cNvPr id="170" name="Shape 170"/>
          <p:cNvSpPr/>
          <p:nvPr>
            <p:ph type="body" idx="1"/>
          </p:nvPr>
        </p:nvSpPr>
        <p:spPr>
          <a:xfrm>
            <a:off x="1270000" y="2819400"/>
            <a:ext cx="10464800" cy="5842000"/>
          </a:xfrm>
          <a:prstGeom prst="rect">
            <a:avLst/>
          </a:prstGeom>
        </p:spPr>
        <p:txBody>
          <a:bodyPr/>
          <a:lstStyle>
            <a:lvl1pPr marL="863600" indent="-558800">
              <a:spcBef>
                <a:spcPts val="1200"/>
              </a:spcBef>
              <a:buSzPct val="30000"/>
              <a:buFont typeface="Zapf Dingbats"/>
              <a:buBlip>
                <a:blip r:embed="rId4"/>
              </a:buBlip>
              <a:defRPr sz="4200">
                <a:solidFill>
                  <a:srgbClr val="3E231A"/>
                </a:solidFill>
                <a:latin typeface="Papyrus"/>
                <a:ea typeface="Papyrus"/>
                <a:cs typeface="Papyrus"/>
                <a:sym typeface="Papyrus"/>
              </a:defRPr>
            </a:lvl1pPr>
            <a:lvl2pPr marL="1562100" indent="-558800">
              <a:spcBef>
                <a:spcPts val="1200"/>
              </a:spcBef>
              <a:buSzPct val="30000"/>
              <a:buFont typeface="Zapf Dingbats"/>
              <a:buBlip>
                <a:blip r:embed="rId4"/>
              </a:buBlip>
              <a:defRPr sz="4200">
                <a:solidFill>
                  <a:srgbClr val="3E231A"/>
                </a:solidFill>
                <a:latin typeface="Papyrus"/>
                <a:ea typeface="Papyrus"/>
                <a:cs typeface="Papyrus"/>
                <a:sym typeface="Papyrus"/>
              </a:defRPr>
            </a:lvl2pPr>
            <a:lvl3pPr marL="2273300" indent="-558800">
              <a:spcBef>
                <a:spcPts val="1200"/>
              </a:spcBef>
              <a:buSzPct val="30000"/>
              <a:buFont typeface="Zapf Dingbats"/>
              <a:buBlip>
                <a:blip r:embed="rId4"/>
              </a:buBlip>
              <a:defRPr sz="4200">
                <a:solidFill>
                  <a:srgbClr val="3E231A"/>
                </a:solidFill>
                <a:latin typeface="Papyrus"/>
                <a:ea typeface="Papyrus"/>
                <a:cs typeface="Papyrus"/>
                <a:sym typeface="Papyrus"/>
              </a:defRPr>
            </a:lvl3pPr>
            <a:lvl4pPr marL="2984500" indent="-558800">
              <a:spcBef>
                <a:spcPts val="1200"/>
              </a:spcBef>
              <a:buSzPct val="30000"/>
              <a:buFont typeface="Zapf Dingbats"/>
              <a:buBlip>
                <a:blip r:embed="rId4"/>
              </a:buBlip>
              <a:defRPr sz="4200">
                <a:solidFill>
                  <a:srgbClr val="3E231A"/>
                </a:solidFill>
                <a:latin typeface="Papyrus"/>
                <a:ea typeface="Papyrus"/>
                <a:cs typeface="Papyrus"/>
                <a:sym typeface="Papyrus"/>
              </a:defRPr>
            </a:lvl4pPr>
            <a:lvl5pPr marL="3708400" indent="-558800">
              <a:spcBef>
                <a:spcPts val="1200"/>
              </a:spcBef>
              <a:buSzPct val="30000"/>
              <a:buFont typeface="Zapf Dingbats"/>
              <a:buBlip>
                <a:blip r:embed="rId4"/>
              </a:buBlip>
              <a:defRPr sz="42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171" name="Shape 171"/>
          <p:cNvSpPr/>
          <p:nvPr>
            <p:ph type="sldNum" sz="quarter" idx="2"/>
          </p:nvPr>
        </p:nvSpPr>
        <p:spPr>
          <a:xfrm>
            <a:off x="6337300" y="9296400"/>
            <a:ext cx="323478" cy="457200"/>
          </a:xfrm>
          <a:prstGeom prst="rect">
            <a:avLst/>
          </a:prstGeom>
        </p:spPr>
        <p:txBody>
          <a:bodyPr>
            <a:normAutofit fontScale="100000" lnSpcReduction="0"/>
          </a:bodyPr>
          <a:lstStyle>
            <a:lvl1pPr>
              <a:defRPr sz="1800">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 name="Shape 20"/>
          <p:cNvSpPr/>
          <p:nvPr>
            <p:ph type="pic" sz="half" idx="13"/>
          </p:nvPr>
        </p:nvSpPr>
        <p:spPr>
          <a:xfrm>
            <a:off x="2593163" y="762000"/>
            <a:ext cx="7823201" cy="5537200"/>
          </a:xfrm>
          <a:prstGeom prst="rect">
            <a:avLst/>
          </a:prstGeom>
          <a:ln w="9525">
            <a:round/>
          </a:ln>
        </p:spPr>
        <p:txBody>
          <a:bodyPr lIns="91439" tIns="45719" rIns="91439" bIns="45719" anchor="t">
            <a:noAutofit/>
          </a:bodyPr>
          <a:lstStyle/>
          <a:p>
            <a:pPr/>
          </a:p>
        </p:txBody>
      </p:sp>
      <p:sp>
        <p:nvSpPr>
          <p:cNvPr id="21" name="Shape 21"/>
          <p:cNvSpPr/>
          <p:nvPr>
            <p:ph type="title"/>
          </p:nvPr>
        </p:nvSpPr>
        <p:spPr>
          <a:xfrm>
            <a:off x="787400" y="6413500"/>
            <a:ext cx="11430000" cy="1778000"/>
          </a:xfrm>
          <a:prstGeom prst="rect">
            <a:avLst/>
          </a:prstGeom>
        </p:spPr>
        <p:txBody>
          <a:bodyPr/>
          <a:lstStyle>
            <a:lvl1pPr>
              <a:defRPr sz="10000"/>
            </a:lvl1pPr>
          </a:lstStyle>
          <a:p>
            <a:pPr/>
            <a:r>
              <a:t>Title Text</a:t>
            </a:r>
          </a:p>
        </p:txBody>
      </p:sp>
      <p:sp>
        <p:nvSpPr>
          <p:cNvPr id="22" name="Shape 22"/>
          <p:cNvSpPr/>
          <p:nvPr>
            <p:ph type="body" sz="quarter" idx="1"/>
          </p:nvPr>
        </p:nvSpPr>
        <p:spPr>
          <a:xfrm>
            <a:off x="787400" y="8178800"/>
            <a:ext cx="11430000" cy="825500"/>
          </a:xfrm>
          <a:prstGeom prst="rect">
            <a:avLst/>
          </a:prstGeom>
        </p:spPr>
        <p:txBody>
          <a:bodyPr anchor="t"/>
          <a:lstStyle>
            <a:lvl1pPr marL="0" indent="0" algn="ctr">
              <a:spcBef>
                <a:spcPts val="0"/>
              </a:spcBef>
              <a:buClrTx/>
              <a:buSzTx/>
              <a:buNone/>
              <a:defRPr sz="4200">
                <a:effectLst>
                  <a:outerShdw sx="100000" sy="100000" kx="0" ky="0" algn="b" rotWithShape="0" blurRad="38100" dist="50800" dir="3000000">
                    <a:srgbClr val="FFFFFF">
                      <a:alpha val="60000"/>
                    </a:srgbClr>
                  </a:outerShdw>
                </a:effectLst>
              </a:defRPr>
            </a:lvl1pPr>
            <a:lvl2pPr marL="0" indent="228600" algn="ctr">
              <a:spcBef>
                <a:spcPts val="0"/>
              </a:spcBef>
              <a:buClrTx/>
              <a:buSzTx/>
              <a:buNone/>
              <a:defRPr sz="4200">
                <a:effectLst>
                  <a:outerShdw sx="100000" sy="100000" kx="0" ky="0" algn="b" rotWithShape="0" blurRad="38100" dist="50800" dir="3000000">
                    <a:srgbClr val="FFFFFF">
                      <a:alpha val="60000"/>
                    </a:srgbClr>
                  </a:outerShdw>
                </a:effectLst>
              </a:defRPr>
            </a:lvl2pPr>
            <a:lvl3pPr marL="0" indent="457200" algn="ctr">
              <a:spcBef>
                <a:spcPts val="0"/>
              </a:spcBef>
              <a:buClrTx/>
              <a:buSzTx/>
              <a:buNone/>
              <a:defRPr sz="4200">
                <a:effectLst>
                  <a:outerShdw sx="100000" sy="100000" kx="0" ky="0" algn="b" rotWithShape="0" blurRad="38100" dist="50800" dir="3000000">
                    <a:srgbClr val="FFFFFF">
                      <a:alpha val="60000"/>
                    </a:srgbClr>
                  </a:outerShdw>
                </a:effectLst>
              </a:defRPr>
            </a:lvl3pPr>
            <a:lvl4pPr marL="0" indent="685800" algn="ctr">
              <a:spcBef>
                <a:spcPts val="0"/>
              </a:spcBef>
              <a:buClrTx/>
              <a:buSzTx/>
              <a:buNone/>
              <a:defRPr sz="4200">
                <a:effectLst>
                  <a:outerShdw sx="100000" sy="100000" kx="0" ky="0" algn="b" rotWithShape="0" blurRad="38100" dist="50800" dir="3000000">
                    <a:srgbClr val="FFFFFF">
                      <a:alpha val="60000"/>
                    </a:srgbClr>
                  </a:outerShdw>
                </a:effectLst>
              </a:defRPr>
            </a:lvl4pPr>
            <a:lvl5pPr marL="0" indent="914400" algn="ctr">
              <a:spcBef>
                <a:spcPts val="0"/>
              </a:spcBef>
              <a:buClrTx/>
              <a:buSzTx/>
              <a:buNone/>
              <a:defRPr sz="4200">
                <a:effectLst>
                  <a:outerShdw sx="100000" sy="100000" kx="0" ky="0" algn="b" rotWithShape="0" blurRad="38100" dist="50800" dir="3000000">
                    <a:srgbClr val="FFFFFF">
                      <a:alpha val="60000"/>
                    </a:srgbClr>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solidFill>
          <a:srgbClr val="222222"/>
        </a:solidFill>
      </p:bgPr>
    </p:bg>
    <p:spTree>
      <p:nvGrpSpPr>
        <p:cNvPr id="1" name=""/>
        <p:cNvGrpSpPr/>
        <p:nvPr/>
      </p:nvGrpSpPr>
      <p:grpSpPr>
        <a:xfrm>
          <a:off x="0" y="0"/>
          <a:ext cx="0" cy="0"/>
          <a:chOff x="0" y="0"/>
          <a:chExt cx="0" cy="0"/>
        </a:xfrm>
      </p:grpSpPr>
      <p:sp>
        <p:nvSpPr>
          <p:cNvPr id="178" name="Shape 178"/>
          <p:cNvSpPr/>
          <p:nvPr/>
        </p:nvSpPr>
        <p:spPr>
          <a:xfrm flipV="1">
            <a:off x="406400" y="993160"/>
            <a:ext cx="12192000" cy="263"/>
          </a:xfrm>
          <a:prstGeom prst="line">
            <a:avLst/>
          </a:prstGeom>
          <a:ln w="25400">
            <a:solidFill>
              <a:srgbClr val="A6AAA9"/>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79" name="Shape 179"/>
          <p:cNvSpPr/>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None/>
              <a:defRPr cap="all" spc="120" sz="2400">
                <a:solidFill>
                  <a:srgbClr val="838787"/>
                </a:solidFill>
                <a:latin typeface="DIN Alternate"/>
                <a:ea typeface="DIN Alternate"/>
                <a:cs typeface="DIN Alternate"/>
                <a:sym typeface="DIN Alternate"/>
              </a:defRPr>
            </a:lvl1pPr>
          </a:lstStyle>
          <a:p>
            <a:pPr/>
            <a:r>
              <a:t>Text</a:t>
            </a:r>
          </a:p>
        </p:txBody>
      </p:sp>
      <p:sp>
        <p:nvSpPr>
          <p:cNvPr id="180" name="Shape 180"/>
          <p:cNvSpPr/>
          <p:nvPr>
            <p:ph type="title"/>
          </p:nvPr>
        </p:nvSpPr>
        <p:spPr>
          <a:xfrm>
            <a:off x="406400" y="1536700"/>
            <a:ext cx="12192000" cy="723900"/>
          </a:xfrm>
          <a:prstGeom prst="rect">
            <a:avLst/>
          </a:prstGeom>
        </p:spPr>
        <p:txBody>
          <a:bodyPr anchor="t"/>
          <a:lstStyle>
            <a:lvl1pPr algn="l">
              <a:lnSpc>
                <a:spcPct val="80000"/>
              </a:lnSpc>
              <a:spcBef>
                <a:spcPts val="2800"/>
              </a:spcBef>
              <a:defRPr cap="all" sz="6000">
                <a:solidFill>
                  <a:srgbClr val="34A5DA"/>
                </a:solidFill>
                <a:latin typeface="DIN Condensed"/>
                <a:ea typeface="DIN Condensed"/>
                <a:cs typeface="DIN Condensed"/>
                <a:sym typeface="DIN Condensed"/>
              </a:defRPr>
            </a:lvl1pPr>
          </a:lstStyle>
          <a:p>
            <a:pPr>
              <a:defRPr>
                <a:effectLst/>
              </a:defRPr>
            </a:pPr>
            <a:r>
              <a:t>Title Text</a:t>
            </a:r>
          </a:p>
        </p:txBody>
      </p:sp>
      <p:sp>
        <p:nvSpPr>
          <p:cNvPr id="181" name="Shape 181"/>
          <p:cNvSpPr/>
          <p:nvPr>
            <p:ph type="body" idx="1"/>
          </p:nvPr>
        </p:nvSpPr>
        <p:spPr>
          <a:xfrm>
            <a:off x="406400" y="2743200"/>
            <a:ext cx="12192000" cy="6108700"/>
          </a:xfrm>
          <a:prstGeom prst="rect">
            <a:avLst/>
          </a:prstGeom>
        </p:spPr>
        <p:txBody>
          <a:bodyPr anchor="t"/>
          <a:lstStyle>
            <a:lvl1pPr marL="444500" indent="-444500">
              <a:spcBef>
                <a:spcPts val="2800"/>
              </a:spcBef>
              <a:buClr>
                <a:srgbClr val="34A5DA"/>
              </a:buClr>
              <a:buSzPct val="104999"/>
              <a:buFont typeface="Avenir Next"/>
              <a:buChar char="▸"/>
              <a:defRPr sz="3400">
                <a:solidFill>
                  <a:srgbClr val="838787"/>
                </a:solidFill>
                <a:latin typeface="Avenir Next Medium"/>
                <a:ea typeface="Avenir Next Medium"/>
                <a:cs typeface="Avenir Next Medium"/>
                <a:sym typeface="Avenir Next Medium"/>
              </a:defRPr>
            </a:lvl1pPr>
            <a:lvl2pPr marL="889000" indent="-444500">
              <a:spcBef>
                <a:spcPts val="2800"/>
              </a:spcBef>
              <a:buClr>
                <a:srgbClr val="34A5DA"/>
              </a:buClr>
              <a:buSzPct val="104999"/>
              <a:buFont typeface="Avenir Next"/>
              <a:buChar char="▸"/>
              <a:defRPr sz="3400">
                <a:solidFill>
                  <a:srgbClr val="838787"/>
                </a:solidFill>
                <a:latin typeface="Avenir Next Medium"/>
                <a:ea typeface="Avenir Next Medium"/>
                <a:cs typeface="Avenir Next Medium"/>
                <a:sym typeface="Avenir Next Medium"/>
              </a:defRPr>
            </a:lvl2pPr>
            <a:lvl3pPr marL="1333500" indent="-444500">
              <a:spcBef>
                <a:spcPts val="2800"/>
              </a:spcBef>
              <a:buClr>
                <a:srgbClr val="34A5DA"/>
              </a:buClr>
              <a:buSzPct val="104999"/>
              <a:buFont typeface="Avenir Next"/>
              <a:buChar char="▸"/>
              <a:defRPr sz="3400">
                <a:solidFill>
                  <a:srgbClr val="838787"/>
                </a:solidFill>
                <a:latin typeface="Avenir Next Medium"/>
                <a:ea typeface="Avenir Next Medium"/>
                <a:cs typeface="Avenir Next Medium"/>
                <a:sym typeface="Avenir Next Medium"/>
              </a:defRPr>
            </a:lvl3pPr>
            <a:lvl4pPr marL="1778000" indent="-444500">
              <a:spcBef>
                <a:spcPts val="2800"/>
              </a:spcBef>
              <a:buClr>
                <a:srgbClr val="34A5DA"/>
              </a:buClr>
              <a:buSzPct val="104999"/>
              <a:buFont typeface="Avenir Next"/>
              <a:buChar char="▸"/>
              <a:defRPr sz="3400">
                <a:solidFill>
                  <a:srgbClr val="838787"/>
                </a:solidFill>
                <a:latin typeface="Avenir Next Medium"/>
                <a:ea typeface="Avenir Next Medium"/>
                <a:cs typeface="Avenir Next Medium"/>
                <a:sym typeface="Avenir Next Medium"/>
              </a:defRPr>
            </a:lvl4pPr>
            <a:lvl5pPr marL="2222500" indent="-444500">
              <a:spcBef>
                <a:spcPts val="2800"/>
              </a:spcBef>
              <a:buClr>
                <a:srgbClr val="34A5DA"/>
              </a:buClr>
              <a:buSzPct val="104999"/>
              <a:buFont typeface="Avenir Next"/>
              <a:buChar char="▸"/>
              <a:defRPr sz="3400">
                <a:solidFill>
                  <a:srgbClr val="838787"/>
                </a:solidFill>
                <a:latin typeface="Avenir Next Medium"/>
                <a:ea typeface="Avenir Next Medium"/>
                <a:cs typeface="Avenir Next Medium"/>
                <a:sym typeface="Avenir Next Medium"/>
              </a:defRPr>
            </a:lvl5pPr>
          </a:lstStyle>
          <a:p>
            <a:pPr/>
            <a:r>
              <a:t>Body Level One</a:t>
            </a:r>
          </a:p>
          <a:p>
            <a:pPr lvl="1"/>
            <a:r>
              <a:t>Body Level Two</a:t>
            </a:r>
          </a:p>
          <a:p>
            <a:pPr lvl="2"/>
            <a:r>
              <a:t>Body Level Three</a:t>
            </a:r>
          </a:p>
          <a:p>
            <a:pPr lvl="3"/>
            <a:r>
              <a:t>Body Level Four</a:t>
            </a:r>
          </a:p>
          <a:p>
            <a:pPr lvl="4"/>
            <a:r>
              <a:t>Body Level Five</a:t>
            </a:r>
          </a:p>
        </p:txBody>
      </p:sp>
      <p:sp>
        <p:nvSpPr>
          <p:cNvPr id="182" name="Shape 182"/>
          <p:cNvSpPr/>
          <p:nvPr>
            <p:ph type="sldNum" sz="quarter" idx="2"/>
          </p:nvPr>
        </p:nvSpPr>
        <p:spPr>
          <a:xfrm>
            <a:off x="12186622" y="431800"/>
            <a:ext cx="406897" cy="457200"/>
          </a:xfrm>
          <a:prstGeom prst="rect">
            <a:avLst/>
          </a:prstGeom>
        </p:spPr>
        <p:txBody>
          <a:bodyPr/>
          <a:lstStyle>
            <a:lvl1pPr algn="r">
              <a:lnSpc>
                <a:spcPct val="80000"/>
              </a:lnSpc>
              <a:defRPr sz="2400">
                <a:solidFill>
                  <a:srgbClr val="838787"/>
                </a:solidFill>
                <a:latin typeface="DIN Alternate"/>
                <a:ea typeface="DIN Alternate"/>
                <a:cs typeface="DIN Alternate"/>
                <a:sym typeface="DIN Altern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189" name="Shape 189"/>
          <p:cNvSpPr/>
          <p:nvPr>
            <p:ph type="sldNum" sz="quarter" idx="2"/>
          </p:nvPr>
        </p:nvSpPr>
        <p:spPr>
          <a:xfrm>
            <a:off x="12005833" y="9130186"/>
            <a:ext cx="348727" cy="339202"/>
          </a:xfrm>
          <a:prstGeom prst="rect">
            <a:avLst/>
          </a:prstGeom>
        </p:spPr>
        <p:txBody>
          <a:bodyPr lIns="65023" tIns="65023" rIns="65023" bIns="65023" anchor="ctr"/>
          <a:lstStyle>
            <a:lvl1pPr algn="r" defTabSz="1300480">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0" name="Shape 30"/>
          <p:cNvSpPr/>
          <p:nvPr>
            <p:ph type="title"/>
          </p:nvPr>
        </p:nvSpPr>
        <p:spPr>
          <a:xfrm>
            <a:off x="787400" y="3289300"/>
            <a:ext cx="11430000" cy="3175000"/>
          </a:xfrm>
          <a:prstGeom prst="rect">
            <a:avLst/>
          </a:prstGeom>
        </p:spPr>
        <p:txBody>
          <a:bodyPr/>
          <a:lstStyle>
            <a:lvl1pPr>
              <a:defRPr sz="10000"/>
            </a:lvl1p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8" name="Shape 38"/>
          <p:cNvSpPr/>
          <p:nvPr>
            <p:ph type="pic" sz="quarter" idx="13"/>
          </p:nvPr>
        </p:nvSpPr>
        <p:spPr>
          <a:xfrm>
            <a:off x="7239000" y="2082800"/>
            <a:ext cx="4191000" cy="5588000"/>
          </a:xfrm>
          <a:prstGeom prst="rect">
            <a:avLst/>
          </a:prstGeom>
          <a:ln w="9525">
            <a:round/>
          </a:ln>
        </p:spPr>
        <p:txBody>
          <a:bodyPr lIns="91439" tIns="45719" rIns="91439" bIns="45719" anchor="t">
            <a:noAutofit/>
          </a:bodyPr>
          <a:lstStyle/>
          <a:p>
            <a:pPr/>
          </a:p>
        </p:txBody>
      </p:sp>
      <p:sp>
        <p:nvSpPr>
          <p:cNvPr id="39" name="Shape 39"/>
          <p:cNvSpPr/>
          <p:nvPr>
            <p:ph type="title"/>
          </p:nvPr>
        </p:nvSpPr>
        <p:spPr>
          <a:xfrm>
            <a:off x="546100" y="1473200"/>
            <a:ext cx="5969000" cy="3708400"/>
          </a:xfrm>
          <a:prstGeom prst="rect">
            <a:avLst/>
          </a:prstGeom>
        </p:spPr>
        <p:txBody>
          <a:bodyPr anchor="b"/>
          <a:lstStyle/>
          <a:p>
            <a:pPr/>
            <a:r>
              <a:t>Title Text</a:t>
            </a:r>
          </a:p>
        </p:txBody>
      </p:sp>
      <p:sp>
        <p:nvSpPr>
          <p:cNvPr id="40" name="Shape 40"/>
          <p:cNvSpPr/>
          <p:nvPr>
            <p:ph type="body" sz="quarter" idx="1"/>
          </p:nvPr>
        </p:nvSpPr>
        <p:spPr>
          <a:xfrm>
            <a:off x="546100" y="5295900"/>
            <a:ext cx="5969000" cy="3238500"/>
          </a:xfrm>
          <a:prstGeom prst="rect">
            <a:avLst/>
          </a:prstGeom>
        </p:spPr>
        <p:txBody>
          <a:bodyPr anchor="t"/>
          <a:lstStyle>
            <a:lvl1pPr marL="0" indent="0" algn="ctr">
              <a:spcBef>
                <a:spcPts val="0"/>
              </a:spcBef>
              <a:buClrTx/>
              <a:buSzTx/>
              <a:buNone/>
              <a:defRPr sz="4200">
                <a:effectLst>
                  <a:outerShdw sx="100000" sy="100000" kx="0" ky="0" algn="b" rotWithShape="0" blurRad="38100" dist="50800" dir="3000000">
                    <a:srgbClr val="FFFFFF">
                      <a:alpha val="60000"/>
                    </a:srgbClr>
                  </a:outerShdw>
                </a:effectLst>
              </a:defRPr>
            </a:lvl1pPr>
            <a:lvl2pPr marL="0" indent="228600" algn="ctr">
              <a:spcBef>
                <a:spcPts val="0"/>
              </a:spcBef>
              <a:buClrTx/>
              <a:buSzTx/>
              <a:buNone/>
              <a:defRPr sz="4200">
                <a:effectLst>
                  <a:outerShdw sx="100000" sy="100000" kx="0" ky="0" algn="b" rotWithShape="0" blurRad="38100" dist="50800" dir="3000000">
                    <a:srgbClr val="FFFFFF">
                      <a:alpha val="60000"/>
                    </a:srgbClr>
                  </a:outerShdw>
                </a:effectLst>
              </a:defRPr>
            </a:lvl2pPr>
            <a:lvl3pPr marL="0" indent="457200" algn="ctr">
              <a:spcBef>
                <a:spcPts val="0"/>
              </a:spcBef>
              <a:buClrTx/>
              <a:buSzTx/>
              <a:buNone/>
              <a:defRPr sz="4200">
                <a:effectLst>
                  <a:outerShdw sx="100000" sy="100000" kx="0" ky="0" algn="b" rotWithShape="0" blurRad="38100" dist="50800" dir="3000000">
                    <a:srgbClr val="FFFFFF">
                      <a:alpha val="60000"/>
                    </a:srgbClr>
                  </a:outerShdw>
                </a:effectLst>
              </a:defRPr>
            </a:lvl3pPr>
            <a:lvl4pPr marL="0" indent="685800" algn="ctr">
              <a:spcBef>
                <a:spcPts val="0"/>
              </a:spcBef>
              <a:buClrTx/>
              <a:buSzTx/>
              <a:buNone/>
              <a:defRPr sz="4200">
                <a:effectLst>
                  <a:outerShdw sx="100000" sy="100000" kx="0" ky="0" algn="b" rotWithShape="0" blurRad="38100" dist="50800" dir="3000000">
                    <a:srgbClr val="FFFFFF">
                      <a:alpha val="60000"/>
                    </a:srgbClr>
                  </a:outerShdw>
                </a:effectLst>
              </a:defRPr>
            </a:lvl4pPr>
            <a:lvl5pPr marL="0" indent="914400" algn="ctr">
              <a:spcBef>
                <a:spcPts val="0"/>
              </a:spcBef>
              <a:buClrTx/>
              <a:buSzTx/>
              <a:buNone/>
              <a:defRPr sz="4200">
                <a:effectLst>
                  <a:outerShdw sx="100000" sy="100000" kx="0" ky="0" algn="b" rotWithShape="0" blurRad="38100" dist="50800" dir="3000000">
                    <a:srgbClr val="FFFFFF">
                      <a:alpha val="60000"/>
                    </a:srgbClr>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xfrm>
            <a:off x="787400" y="2794000"/>
            <a:ext cx="11430000" cy="57150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quarter" idx="13"/>
          </p:nvPr>
        </p:nvSpPr>
        <p:spPr>
          <a:xfrm>
            <a:off x="7239000" y="2870200"/>
            <a:ext cx="4191000" cy="5588000"/>
          </a:xfrm>
          <a:prstGeom prst="rect">
            <a:avLst/>
          </a:prstGeom>
          <a:ln w="9525">
            <a:round/>
          </a:ln>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787400" y="2794000"/>
            <a:ext cx="5715000" cy="5715000"/>
          </a:xfrm>
          <a:prstGeom prst="rect">
            <a:avLst/>
          </a:prstGeom>
        </p:spPr>
        <p:txBody>
          <a:bodyPr/>
          <a:lstStyle>
            <a:lvl1pPr marL="368300" indent="-368300">
              <a:spcBef>
                <a:spcPts val="3300"/>
              </a:spcBef>
              <a:buClrTx/>
              <a:defRPr sz="3300"/>
            </a:lvl1pPr>
            <a:lvl2pPr marL="736600" indent="-368300">
              <a:spcBef>
                <a:spcPts val="3300"/>
              </a:spcBef>
              <a:buClrTx/>
              <a:defRPr sz="3300"/>
            </a:lvl2pPr>
            <a:lvl3pPr marL="1104900" indent="-368300">
              <a:spcBef>
                <a:spcPts val="3300"/>
              </a:spcBef>
              <a:buClrTx/>
              <a:defRPr sz="3300"/>
            </a:lvl3pPr>
            <a:lvl4pPr marL="1473200" indent="-368300">
              <a:spcBef>
                <a:spcPts val="3300"/>
              </a:spcBef>
              <a:buClrTx/>
              <a:defRPr sz="3300"/>
            </a:lvl4pPr>
            <a:lvl5pPr marL="1841500" indent="-368300">
              <a:spcBef>
                <a:spcPts val="3300"/>
              </a:spcBef>
              <a:buClrTx/>
              <a:defRPr sz="33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8267700" y="4292600"/>
            <a:ext cx="3378200" cy="4610100"/>
          </a:xfrm>
          <a:prstGeom prst="rect">
            <a:avLst/>
          </a:prstGeom>
          <a:ln w="9525">
            <a:round/>
          </a:ln>
        </p:spPr>
        <p:txBody>
          <a:bodyPr lIns="91439" tIns="45719" rIns="91439" bIns="45719" anchor="t">
            <a:noAutofit/>
          </a:bodyPr>
          <a:lstStyle/>
          <a:p>
            <a:pPr/>
          </a:p>
        </p:txBody>
      </p:sp>
      <p:sp>
        <p:nvSpPr>
          <p:cNvPr id="84" name="Shape 84"/>
          <p:cNvSpPr/>
          <p:nvPr>
            <p:ph type="pic" sz="quarter" idx="14"/>
          </p:nvPr>
        </p:nvSpPr>
        <p:spPr>
          <a:xfrm>
            <a:off x="8270063" y="835385"/>
            <a:ext cx="3378201" cy="2540001"/>
          </a:xfrm>
          <a:prstGeom prst="rect">
            <a:avLst/>
          </a:prstGeom>
          <a:ln w="9525">
            <a:round/>
          </a:ln>
        </p:spPr>
        <p:txBody>
          <a:bodyPr lIns="91439" tIns="45719" rIns="91439" bIns="45719" anchor="t">
            <a:noAutofit/>
          </a:bodyPr>
          <a:lstStyle/>
          <a:p>
            <a:pPr/>
          </a:p>
        </p:txBody>
      </p:sp>
      <p:sp>
        <p:nvSpPr>
          <p:cNvPr id="85" name="Shape 85"/>
          <p:cNvSpPr/>
          <p:nvPr>
            <p:ph type="pic" sz="half" idx="15"/>
          </p:nvPr>
        </p:nvSpPr>
        <p:spPr>
          <a:xfrm>
            <a:off x="1346200" y="838200"/>
            <a:ext cx="5943600" cy="8064500"/>
          </a:xfrm>
          <a:prstGeom prst="rect">
            <a:avLst/>
          </a:prstGeom>
          <a:ln w="9525">
            <a:round/>
          </a:ln>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Shape 2"/>
          <p:cNvSpPr/>
          <p:nvPr>
            <p:ph type="body" idx="1"/>
          </p:nvPr>
        </p:nvSpPr>
        <p:spPr>
          <a:xfrm>
            <a:off x="787400" y="1257300"/>
            <a:ext cx="11430000" cy="723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3" name="Shape 3"/>
          <p:cNvSpPr/>
          <p:nvPr>
            <p:ph type="title"/>
          </p:nvPr>
        </p:nvSpPr>
        <p:spPr>
          <a:xfrm>
            <a:off x="787400" y="520700"/>
            <a:ext cx="11430000" cy="1905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4" name="Shape 4"/>
          <p:cNvSpPr/>
          <p:nvPr>
            <p:ph type="sldNum" sz="quarter" idx="2"/>
          </p:nvPr>
        </p:nvSpPr>
        <p:spPr>
          <a:xfrm>
            <a:off x="6311900" y="9258300"/>
            <a:ext cx="368301" cy="393700"/>
          </a:xfrm>
          <a:prstGeom prst="rect">
            <a:avLst/>
          </a:prstGeom>
          <a:ln w="12700">
            <a:miter lim="400000"/>
          </a:ln>
        </p:spPr>
        <p:txBody>
          <a:bodyPr wrap="none" lIns="50800" tIns="50800" rIns="50800" bIns="50800">
            <a:spAutoFit/>
          </a:bodyPr>
          <a:lstStyle>
            <a:lvl1pPr>
              <a:defRPr sz="20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7400" u="none">
          <a:ln>
            <a:noFill/>
          </a:ln>
          <a:solidFill>
            <a:srgbClr val="515151"/>
          </a:solidFill>
          <a:effectLst>
            <a:outerShdw sx="100000" sy="100000" kx="0" ky="0" algn="b" rotWithShape="0" blurRad="38100" dist="50800" dir="3000000">
              <a:srgbClr val="FFFFFF">
                <a:alpha val="60000"/>
              </a:srgbClr>
            </a:outerShdw>
          </a:effectLst>
          <a:uFillTx/>
          <a:latin typeface="+mn-lt"/>
          <a:ea typeface="+mn-ea"/>
          <a:cs typeface="+mn-cs"/>
          <a:sym typeface="Cochin"/>
        </a:defRPr>
      </a:lvl1pPr>
      <a:lvl2pPr marL="0" marR="0" indent="228600" algn="ctr" defTabSz="584200" rtl="0" latinLnBrk="0">
        <a:lnSpc>
          <a:spcPct val="100000"/>
        </a:lnSpc>
        <a:spcBef>
          <a:spcPts val="0"/>
        </a:spcBef>
        <a:spcAft>
          <a:spcPts val="0"/>
        </a:spcAft>
        <a:buClrTx/>
        <a:buSzTx/>
        <a:buFontTx/>
        <a:buNone/>
        <a:tabLst/>
        <a:defRPr b="0" baseline="0" cap="none" i="0" spc="0" strike="noStrike" sz="7400" u="none">
          <a:ln>
            <a:noFill/>
          </a:ln>
          <a:solidFill>
            <a:srgbClr val="515151"/>
          </a:solidFill>
          <a:effectLst>
            <a:outerShdw sx="100000" sy="100000" kx="0" ky="0" algn="b" rotWithShape="0" blurRad="38100" dist="50800" dir="3000000">
              <a:srgbClr val="FFFFFF">
                <a:alpha val="60000"/>
              </a:srgbClr>
            </a:outerShdw>
          </a:effectLst>
          <a:uFillTx/>
          <a:latin typeface="+mn-lt"/>
          <a:ea typeface="+mn-ea"/>
          <a:cs typeface="+mn-cs"/>
          <a:sym typeface="Cochin"/>
        </a:defRPr>
      </a:lvl2pPr>
      <a:lvl3pPr marL="0" marR="0" indent="457200" algn="ctr" defTabSz="584200" rtl="0" latinLnBrk="0">
        <a:lnSpc>
          <a:spcPct val="100000"/>
        </a:lnSpc>
        <a:spcBef>
          <a:spcPts val="0"/>
        </a:spcBef>
        <a:spcAft>
          <a:spcPts val="0"/>
        </a:spcAft>
        <a:buClrTx/>
        <a:buSzTx/>
        <a:buFontTx/>
        <a:buNone/>
        <a:tabLst/>
        <a:defRPr b="0" baseline="0" cap="none" i="0" spc="0" strike="noStrike" sz="7400" u="none">
          <a:ln>
            <a:noFill/>
          </a:ln>
          <a:solidFill>
            <a:srgbClr val="515151"/>
          </a:solidFill>
          <a:effectLst>
            <a:outerShdw sx="100000" sy="100000" kx="0" ky="0" algn="b" rotWithShape="0" blurRad="38100" dist="50800" dir="3000000">
              <a:srgbClr val="FFFFFF">
                <a:alpha val="60000"/>
              </a:srgbClr>
            </a:outerShdw>
          </a:effectLst>
          <a:uFillTx/>
          <a:latin typeface="+mn-lt"/>
          <a:ea typeface="+mn-ea"/>
          <a:cs typeface="+mn-cs"/>
          <a:sym typeface="Cochin"/>
        </a:defRPr>
      </a:lvl3pPr>
      <a:lvl4pPr marL="0" marR="0" indent="685800" algn="ctr" defTabSz="584200" rtl="0" latinLnBrk="0">
        <a:lnSpc>
          <a:spcPct val="100000"/>
        </a:lnSpc>
        <a:spcBef>
          <a:spcPts val="0"/>
        </a:spcBef>
        <a:spcAft>
          <a:spcPts val="0"/>
        </a:spcAft>
        <a:buClrTx/>
        <a:buSzTx/>
        <a:buFontTx/>
        <a:buNone/>
        <a:tabLst/>
        <a:defRPr b="0" baseline="0" cap="none" i="0" spc="0" strike="noStrike" sz="7400" u="none">
          <a:ln>
            <a:noFill/>
          </a:ln>
          <a:solidFill>
            <a:srgbClr val="515151"/>
          </a:solidFill>
          <a:effectLst>
            <a:outerShdw sx="100000" sy="100000" kx="0" ky="0" algn="b" rotWithShape="0" blurRad="38100" dist="50800" dir="3000000">
              <a:srgbClr val="FFFFFF">
                <a:alpha val="60000"/>
              </a:srgbClr>
            </a:outerShdw>
          </a:effectLst>
          <a:uFillTx/>
          <a:latin typeface="+mn-lt"/>
          <a:ea typeface="+mn-ea"/>
          <a:cs typeface="+mn-cs"/>
          <a:sym typeface="Cochin"/>
        </a:defRPr>
      </a:lvl4pPr>
      <a:lvl5pPr marL="0" marR="0" indent="914400" algn="ctr" defTabSz="584200" rtl="0" latinLnBrk="0">
        <a:lnSpc>
          <a:spcPct val="100000"/>
        </a:lnSpc>
        <a:spcBef>
          <a:spcPts val="0"/>
        </a:spcBef>
        <a:spcAft>
          <a:spcPts val="0"/>
        </a:spcAft>
        <a:buClrTx/>
        <a:buSzTx/>
        <a:buFontTx/>
        <a:buNone/>
        <a:tabLst/>
        <a:defRPr b="0" baseline="0" cap="none" i="0" spc="0" strike="noStrike" sz="7400" u="none">
          <a:ln>
            <a:noFill/>
          </a:ln>
          <a:solidFill>
            <a:srgbClr val="515151"/>
          </a:solidFill>
          <a:effectLst>
            <a:outerShdw sx="100000" sy="100000" kx="0" ky="0" algn="b" rotWithShape="0" blurRad="38100" dist="50800" dir="3000000">
              <a:srgbClr val="FFFFFF">
                <a:alpha val="60000"/>
              </a:srgbClr>
            </a:outerShdw>
          </a:effectLst>
          <a:uFillTx/>
          <a:latin typeface="+mn-lt"/>
          <a:ea typeface="+mn-ea"/>
          <a:cs typeface="+mn-cs"/>
          <a:sym typeface="Cochin"/>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7400" u="none">
          <a:ln>
            <a:noFill/>
          </a:ln>
          <a:solidFill>
            <a:srgbClr val="515151"/>
          </a:solidFill>
          <a:effectLst>
            <a:outerShdw sx="100000" sy="100000" kx="0" ky="0" algn="b" rotWithShape="0" blurRad="38100" dist="50800" dir="3000000">
              <a:srgbClr val="FFFFFF">
                <a:alpha val="60000"/>
              </a:srgbClr>
            </a:outerShdw>
          </a:effectLst>
          <a:uFillTx/>
          <a:latin typeface="+mn-lt"/>
          <a:ea typeface="+mn-ea"/>
          <a:cs typeface="+mn-cs"/>
          <a:sym typeface="Cochin"/>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7400" u="none">
          <a:ln>
            <a:noFill/>
          </a:ln>
          <a:solidFill>
            <a:srgbClr val="515151"/>
          </a:solidFill>
          <a:effectLst>
            <a:outerShdw sx="100000" sy="100000" kx="0" ky="0" algn="b" rotWithShape="0" blurRad="38100" dist="50800" dir="3000000">
              <a:srgbClr val="FFFFFF">
                <a:alpha val="60000"/>
              </a:srgbClr>
            </a:outerShdw>
          </a:effectLst>
          <a:uFillTx/>
          <a:latin typeface="+mn-lt"/>
          <a:ea typeface="+mn-ea"/>
          <a:cs typeface="+mn-cs"/>
          <a:sym typeface="Cochin"/>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7400" u="none">
          <a:ln>
            <a:noFill/>
          </a:ln>
          <a:solidFill>
            <a:srgbClr val="515151"/>
          </a:solidFill>
          <a:effectLst>
            <a:outerShdw sx="100000" sy="100000" kx="0" ky="0" algn="b" rotWithShape="0" blurRad="38100" dist="50800" dir="3000000">
              <a:srgbClr val="FFFFFF">
                <a:alpha val="60000"/>
              </a:srgbClr>
            </a:outerShdw>
          </a:effectLst>
          <a:uFillTx/>
          <a:latin typeface="+mn-lt"/>
          <a:ea typeface="+mn-ea"/>
          <a:cs typeface="+mn-cs"/>
          <a:sym typeface="Cochin"/>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7400" u="none">
          <a:ln>
            <a:noFill/>
          </a:ln>
          <a:solidFill>
            <a:srgbClr val="515151"/>
          </a:solidFill>
          <a:effectLst>
            <a:outerShdw sx="100000" sy="100000" kx="0" ky="0" algn="b" rotWithShape="0" blurRad="38100" dist="50800" dir="3000000">
              <a:srgbClr val="FFFFFF">
                <a:alpha val="60000"/>
              </a:srgbClr>
            </a:outerShdw>
          </a:effectLst>
          <a:uFillTx/>
          <a:latin typeface="+mn-lt"/>
          <a:ea typeface="+mn-ea"/>
          <a:cs typeface="+mn-cs"/>
          <a:sym typeface="Cochin"/>
        </a:defRPr>
      </a:lvl9pPr>
    </p:titleStyle>
    <p:bodyStyle>
      <a:lvl1pPr marL="431800" marR="0" indent="-431800" algn="l" defTabSz="584200" rtl="0" latinLnBrk="0">
        <a:lnSpc>
          <a:spcPct val="100000"/>
        </a:lnSpc>
        <a:spcBef>
          <a:spcPts val="4000"/>
        </a:spcBef>
        <a:spcAft>
          <a:spcPts val="0"/>
        </a:spcAft>
        <a:buClr>
          <a:srgbClr val="515151"/>
        </a:buClr>
        <a:buSzPct val="75000"/>
        <a:buFontTx/>
        <a:buChar char="•"/>
        <a:tabLst/>
        <a:defRPr b="0" baseline="0" cap="none" i="0" spc="0" strike="noStrike" sz="4000" u="none">
          <a:ln>
            <a:noFill/>
          </a:ln>
          <a:solidFill>
            <a:srgbClr val="515151"/>
          </a:solidFill>
          <a:uFillTx/>
          <a:latin typeface="+mn-lt"/>
          <a:ea typeface="+mn-ea"/>
          <a:cs typeface="+mn-cs"/>
          <a:sym typeface="Cochin"/>
        </a:defRPr>
      </a:lvl1pPr>
      <a:lvl2pPr marL="863600" marR="0" indent="-431800" algn="l" defTabSz="584200" rtl="0" latinLnBrk="0">
        <a:lnSpc>
          <a:spcPct val="100000"/>
        </a:lnSpc>
        <a:spcBef>
          <a:spcPts val="4000"/>
        </a:spcBef>
        <a:spcAft>
          <a:spcPts val="0"/>
        </a:spcAft>
        <a:buClr>
          <a:srgbClr val="515151"/>
        </a:buClr>
        <a:buSzPct val="75000"/>
        <a:buFontTx/>
        <a:buChar char="•"/>
        <a:tabLst/>
        <a:defRPr b="0" baseline="0" cap="none" i="0" spc="0" strike="noStrike" sz="4000" u="none">
          <a:ln>
            <a:noFill/>
          </a:ln>
          <a:solidFill>
            <a:srgbClr val="515151"/>
          </a:solidFill>
          <a:uFillTx/>
          <a:latin typeface="+mn-lt"/>
          <a:ea typeface="+mn-ea"/>
          <a:cs typeface="+mn-cs"/>
          <a:sym typeface="Cochin"/>
        </a:defRPr>
      </a:lvl2pPr>
      <a:lvl3pPr marL="1295400" marR="0" indent="-431800" algn="l" defTabSz="584200" rtl="0" latinLnBrk="0">
        <a:lnSpc>
          <a:spcPct val="100000"/>
        </a:lnSpc>
        <a:spcBef>
          <a:spcPts val="4000"/>
        </a:spcBef>
        <a:spcAft>
          <a:spcPts val="0"/>
        </a:spcAft>
        <a:buClr>
          <a:srgbClr val="515151"/>
        </a:buClr>
        <a:buSzPct val="75000"/>
        <a:buFontTx/>
        <a:buChar char="•"/>
        <a:tabLst/>
        <a:defRPr b="0" baseline="0" cap="none" i="0" spc="0" strike="noStrike" sz="4000" u="none">
          <a:ln>
            <a:noFill/>
          </a:ln>
          <a:solidFill>
            <a:srgbClr val="515151"/>
          </a:solidFill>
          <a:uFillTx/>
          <a:latin typeface="+mn-lt"/>
          <a:ea typeface="+mn-ea"/>
          <a:cs typeface="+mn-cs"/>
          <a:sym typeface="Cochin"/>
        </a:defRPr>
      </a:lvl3pPr>
      <a:lvl4pPr marL="1727200" marR="0" indent="-431800" algn="l" defTabSz="584200" rtl="0" latinLnBrk="0">
        <a:lnSpc>
          <a:spcPct val="100000"/>
        </a:lnSpc>
        <a:spcBef>
          <a:spcPts val="4000"/>
        </a:spcBef>
        <a:spcAft>
          <a:spcPts val="0"/>
        </a:spcAft>
        <a:buClr>
          <a:srgbClr val="515151"/>
        </a:buClr>
        <a:buSzPct val="75000"/>
        <a:buFontTx/>
        <a:buChar char="•"/>
        <a:tabLst/>
        <a:defRPr b="0" baseline="0" cap="none" i="0" spc="0" strike="noStrike" sz="4000" u="none">
          <a:ln>
            <a:noFill/>
          </a:ln>
          <a:solidFill>
            <a:srgbClr val="515151"/>
          </a:solidFill>
          <a:uFillTx/>
          <a:latin typeface="+mn-lt"/>
          <a:ea typeface="+mn-ea"/>
          <a:cs typeface="+mn-cs"/>
          <a:sym typeface="Cochin"/>
        </a:defRPr>
      </a:lvl4pPr>
      <a:lvl5pPr marL="2159000" marR="0" indent="-431800" algn="l" defTabSz="584200" rtl="0" latinLnBrk="0">
        <a:lnSpc>
          <a:spcPct val="100000"/>
        </a:lnSpc>
        <a:spcBef>
          <a:spcPts val="4000"/>
        </a:spcBef>
        <a:spcAft>
          <a:spcPts val="0"/>
        </a:spcAft>
        <a:buClr>
          <a:srgbClr val="515151"/>
        </a:buClr>
        <a:buSzPct val="75000"/>
        <a:buFontTx/>
        <a:buChar char="•"/>
        <a:tabLst/>
        <a:defRPr b="0" baseline="0" cap="none" i="0" spc="0" strike="noStrike" sz="4000" u="none">
          <a:ln>
            <a:noFill/>
          </a:ln>
          <a:solidFill>
            <a:srgbClr val="515151"/>
          </a:solidFill>
          <a:uFillTx/>
          <a:latin typeface="+mn-lt"/>
          <a:ea typeface="+mn-ea"/>
          <a:cs typeface="+mn-cs"/>
          <a:sym typeface="Cochin"/>
        </a:defRPr>
      </a:lvl5pPr>
      <a:lvl6pPr marL="2590800" marR="0" indent="-431800" algn="l" defTabSz="584200" rtl="0" latinLnBrk="0">
        <a:lnSpc>
          <a:spcPct val="100000"/>
        </a:lnSpc>
        <a:spcBef>
          <a:spcPts val="4000"/>
        </a:spcBef>
        <a:spcAft>
          <a:spcPts val="0"/>
        </a:spcAft>
        <a:buClr>
          <a:srgbClr val="515151"/>
        </a:buClr>
        <a:buSzPct val="75000"/>
        <a:buFontTx/>
        <a:buChar char="•"/>
        <a:tabLst/>
        <a:defRPr b="0" baseline="0" cap="none" i="0" spc="0" strike="noStrike" sz="4000" u="none">
          <a:ln>
            <a:noFill/>
          </a:ln>
          <a:solidFill>
            <a:srgbClr val="515151"/>
          </a:solidFill>
          <a:uFillTx/>
          <a:latin typeface="+mn-lt"/>
          <a:ea typeface="+mn-ea"/>
          <a:cs typeface="+mn-cs"/>
          <a:sym typeface="Cochin"/>
        </a:defRPr>
      </a:lvl6pPr>
      <a:lvl7pPr marL="3022600" marR="0" indent="-431800" algn="l" defTabSz="584200" rtl="0" latinLnBrk="0">
        <a:lnSpc>
          <a:spcPct val="100000"/>
        </a:lnSpc>
        <a:spcBef>
          <a:spcPts val="4000"/>
        </a:spcBef>
        <a:spcAft>
          <a:spcPts val="0"/>
        </a:spcAft>
        <a:buClr>
          <a:srgbClr val="515151"/>
        </a:buClr>
        <a:buSzPct val="75000"/>
        <a:buFontTx/>
        <a:buChar char="•"/>
        <a:tabLst/>
        <a:defRPr b="0" baseline="0" cap="none" i="0" spc="0" strike="noStrike" sz="4000" u="none">
          <a:ln>
            <a:noFill/>
          </a:ln>
          <a:solidFill>
            <a:srgbClr val="515151"/>
          </a:solidFill>
          <a:uFillTx/>
          <a:latin typeface="+mn-lt"/>
          <a:ea typeface="+mn-ea"/>
          <a:cs typeface="+mn-cs"/>
          <a:sym typeface="Cochin"/>
        </a:defRPr>
      </a:lvl7pPr>
      <a:lvl8pPr marL="3454400" marR="0" indent="-431800" algn="l" defTabSz="584200" rtl="0" latinLnBrk="0">
        <a:lnSpc>
          <a:spcPct val="100000"/>
        </a:lnSpc>
        <a:spcBef>
          <a:spcPts val="4000"/>
        </a:spcBef>
        <a:spcAft>
          <a:spcPts val="0"/>
        </a:spcAft>
        <a:buClr>
          <a:srgbClr val="515151"/>
        </a:buClr>
        <a:buSzPct val="75000"/>
        <a:buFontTx/>
        <a:buChar char="•"/>
        <a:tabLst/>
        <a:defRPr b="0" baseline="0" cap="none" i="0" spc="0" strike="noStrike" sz="4000" u="none">
          <a:ln>
            <a:noFill/>
          </a:ln>
          <a:solidFill>
            <a:srgbClr val="515151"/>
          </a:solidFill>
          <a:uFillTx/>
          <a:latin typeface="+mn-lt"/>
          <a:ea typeface="+mn-ea"/>
          <a:cs typeface="+mn-cs"/>
          <a:sym typeface="Cochin"/>
        </a:defRPr>
      </a:lvl8pPr>
      <a:lvl9pPr marL="3886200" marR="0" indent="-431800" algn="l" defTabSz="584200" rtl="0" latinLnBrk="0">
        <a:lnSpc>
          <a:spcPct val="100000"/>
        </a:lnSpc>
        <a:spcBef>
          <a:spcPts val="4000"/>
        </a:spcBef>
        <a:spcAft>
          <a:spcPts val="0"/>
        </a:spcAft>
        <a:buClr>
          <a:srgbClr val="515151"/>
        </a:buClr>
        <a:buSzPct val="75000"/>
        <a:buFontTx/>
        <a:buChar char="•"/>
        <a:tabLst/>
        <a:defRPr b="0" baseline="0" cap="none" i="0" spc="0" strike="noStrike" sz="4000" u="none">
          <a:ln>
            <a:noFill/>
          </a:ln>
          <a:solidFill>
            <a:srgbClr val="515151"/>
          </a:solidFill>
          <a:uFillTx/>
          <a:latin typeface="+mn-lt"/>
          <a:ea typeface="+mn-ea"/>
          <a:cs typeface="+mn-cs"/>
          <a:sym typeface="Cochin"/>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2000" u="none">
          <a:ln>
            <a:noFill/>
          </a:ln>
          <a:solidFill>
            <a:schemeClr val="tx1"/>
          </a:solidFill>
          <a:uFillTx/>
          <a:latin typeface="+mn-lt"/>
          <a:ea typeface="+mn-ea"/>
          <a:cs typeface="+mn-cs"/>
          <a:sym typeface="Cochin"/>
        </a:defRPr>
      </a:lvl1pPr>
      <a:lvl2pPr marL="0" marR="0" indent="228600" algn="ctr" defTabSz="584200" rtl="0" latinLnBrk="0">
        <a:lnSpc>
          <a:spcPct val="100000"/>
        </a:lnSpc>
        <a:spcBef>
          <a:spcPts val="0"/>
        </a:spcBef>
        <a:spcAft>
          <a:spcPts val="0"/>
        </a:spcAft>
        <a:buClrTx/>
        <a:buSzTx/>
        <a:buFontTx/>
        <a:buNone/>
        <a:tabLst/>
        <a:defRPr b="0" baseline="0" cap="none" i="0" spc="0" strike="noStrike" sz="2000" u="none">
          <a:ln>
            <a:noFill/>
          </a:ln>
          <a:solidFill>
            <a:schemeClr val="tx1"/>
          </a:solidFill>
          <a:uFillTx/>
          <a:latin typeface="+mn-lt"/>
          <a:ea typeface="+mn-ea"/>
          <a:cs typeface="+mn-cs"/>
          <a:sym typeface="Cochin"/>
        </a:defRPr>
      </a:lvl2pPr>
      <a:lvl3pPr marL="0" marR="0" indent="457200" algn="ctr" defTabSz="584200" rtl="0" latinLnBrk="0">
        <a:lnSpc>
          <a:spcPct val="100000"/>
        </a:lnSpc>
        <a:spcBef>
          <a:spcPts val="0"/>
        </a:spcBef>
        <a:spcAft>
          <a:spcPts val="0"/>
        </a:spcAft>
        <a:buClrTx/>
        <a:buSzTx/>
        <a:buFontTx/>
        <a:buNone/>
        <a:tabLst/>
        <a:defRPr b="0" baseline="0" cap="none" i="0" spc="0" strike="noStrike" sz="2000" u="none">
          <a:ln>
            <a:noFill/>
          </a:ln>
          <a:solidFill>
            <a:schemeClr val="tx1"/>
          </a:solidFill>
          <a:uFillTx/>
          <a:latin typeface="+mn-lt"/>
          <a:ea typeface="+mn-ea"/>
          <a:cs typeface="+mn-cs"/>
          <a:sym typeface="Cochin"/>
        </a:defRPr>
      </a:lvl3pPr>
      <a:lvl4pPr marL="0" marR="0" indent="685800" algn="ctr" defTabSz="584200" rtl="0" latinLnBrk="0">
        <a:lnSpc>
          <a:spcPct val="100000"/>
        </a:lnSpc>
        <a:spcBef>
          <a:spcPts val="0"/>
        </a:spcBef>
        <a:spcAft>
          <a:spcPts val="0"/>
        </a:spcAft>
        <a:buClrTx/>
        <a:buSzTx/>
        <a:buFontTx/>
        <a:buNone/>
        <a:tabLst/>
        <a:defRPr b="0" baseline="0" cap="none" i="0" spc="0" strike="noStrike" sz="2000" u="none">
          <a:ln>
            <a:noFill/>
          </a:ln>
          <a:solidFill>
            <a:schemeClr val="tx1"/>
          </a:solidFill>
          <a:uFillTx/>
          <a:latin typeface="+mn-lt"/>
          <a:ea typeface="+mn-ea"/>
          <a:cs typeface="+mn-cs"/>
          <a:sym typeface="Cochin"/>
        </a:defRPr>
      </a:lvl4pPr>
      <a:lvl5pPr marL="0" marR="0" indent="914400" algn="ctr" defTabSz="584200" rtl="0" latinLnBrk="0">
        <a:lnSpc>
          <a:spcPct val="100000"/>
        </a:lnSpc>
        <a:spcBef>
          <a:spcPts val="0"/>
        </a:spcBef>
        <a:spcAft>
          <a:spcPts val="0"/>
        </a:spcAft>
        <a:buClrTx/>
        <a:buSzTx/>
        <a:buFontTx/>
        <a:buNone/>
        <a:tabLst/>
        <a:defRPr b="0" baseline="0" cap="none" i="0" spc="0" strike="noStrike" sz="2000" u="none">
          <a:ln>
            <a:noFill/>
          </a:ln>
          <a:solidFill>
            <a:schemeClr val="tx1"/>
          </a:solidFill>
          <a:uFillTx/>
          <a:latin typeface="+mn-lt"/>
          <a:ea typeface="+mn-ea"/>
          <a:cs typeface="+mn-cs"/>
          <a:sym typeface="Cochin"/>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2000" u="none">
          <a:ln>
            <a:noFill/>
          </a:ln>
          <a:solidFill>
            <a:schemeClr val="tx1"/>
          </a:solidFill>
          <a:uFillTx/>
          <a:latin typeface="+mn-lt"/>
          <a:ea typeface="+mn-ea"/>
          <a:cs typeface="+mn-cs"/>
          <a:sym typeface="Cochin"/>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2000" u="none">
          <a:ln>
            <a:noFill/>
          </a:ln>
          <a:solidFill>
            <a:schemeClr val="tx1"/>
          </a:solidFill>
          <a:uFillTx/>
          <a:latin typeface="+mn-lt"/>
          <a:ea typeface="+mn-ea"/>
          <a:cs typeface="+mn-cs"/>
          <a:sym typeface="Cochin"/>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2000" u="none">
          <a:ln>
            <a:noFill/>
          </a:ln>
          <a:solidFill>
            <a:schemeClr val="tx1"/>
          </a:solidFill>
          <a:uFillTx/>
          <a:latin typeface="+mn-lt"/>
          <a:ea typeface="+mn-ea"/>
          <a:cs typeface="+mn-cs"/>
          <a:sym typeface="Cochin"/>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2000" u="none">
          <a:ln>
            <a:noFill/>
          </a:ln>
          <a:solidFill>
            <a:schemeClr val="tx1"/>
          </a:solidFill>
          <a:uFillTx/>
          <a:latin typeface="+mn-lt"/>
          <a:ea typeface="+mn-ea"/>
          <a:cs typeface="+mn-cs"/>
          <a:sym typeface="Cochin"/>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tif"/><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4.png"/><Relationship Id="rId5" Type="http://schemas.openxmlformats.org/officeDocument/2006/relationships/image" Target="../media/image13.png"/><Relationship Id="rId6" Type="http://schemas.openxmlformats.org/officeDocument/2006/relationships/image" Target="../media/image15.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4.png"/><Relationship Id="rId5" Type="http://schemas.openxmlformats.org/officeDocument/2006/relationships/image" Target="../media/image13.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6.png"/><Relationship Id="rId5" Type="http://schemas.openxmlformats.org/officeDocument/2006/relationships/image" Target="../media/image13.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6.png"/><Relationship Id="rId5" Type="http://schemas.openxmlformats.org/officeDocument/2006/relationships/image" Target="../media/image13.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6.png"/><Relationship Id="rId5" Type="http://schemas.openxmlformats.org/officeDocument/2006/relationships/image" Target="../media/image13.png"/><Relationship Id="rId6" Type="http://schemas.openxmlformats.org/officeDocument/2006/relationships/image" Target="../media/image15.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6.png"/><Relationship Id="rId5" Type="http://schemas.openxmlformats.org/officeDocument/2006/relationships/image" Target="../media/image13.png"/><Relationship Id="rId6" Type="http://schemas.openxmlformats.org/officeDocument/2006/relationships/image" Target="../media/image15.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6.png"/><Relationship Id="rId5" Type="http://schemas.openxmlformats.org/officeDocument/2006/relationships/image" Target="../media/image13.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6.png"/><Relationship Id="rId5" Type="http://schemas.openxmlformats.org/officeDocument/2006/relationships/image" Target="../media/image13.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6.png"/><Relationship Id="rId5" Type="http://schemas.openxmlformats.org/officeDocument/2006/relationships/image" Target="../media/image13.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3.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tif"/><Relationship Id="rId3" Type="http://schemas.openxmlformats.org/officeDocument/2006/relationships/image" Target="../media/image11.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tif"/><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7.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tif"/><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2.png"/><Relationship Id="rId5" Type="http://schemas.openxmlformats.org/officeDocument/2006/relationships/image" Target="../media/image13.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10.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10.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10.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10.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10.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4.png"/><Relationship Id="rId5"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200" name="Group 200"/>
          <p:cNvGrpSpPr/>
          <p:nvPr/>
        </p:nvGrpSpPr>
        <p:grpSpPr>
          <a:xfrm>
            <a:off x="143933" y="137583"/>
            <a:ext cx="12716934" cy="4728163"/>
            <a:chOff x="0" y="0"/>
            <a:chExt cx="12716933" cy="4728162"/>
          </a:xfrm>
        </p:grpSpPr>
        <p:pic>
          <p:nvPicPr>
            <p:cNvPr id="199" name="pasted-image.tiff"/>
            <p:cNvPicPr>
              <a:picLocks noChangeAspect="0"/>
            </p:cNvPicPr>
            <p:nvPr/>
          </p:nvPicPr>
          <p:blipFill>
            <a:blip r:embed="rId2">
              <a:extLst/>
            </a:blip>
            <a:srcRect l="0" t="0" r="0" b="26501"/>
            <a:stretch>
              <a:fillRect/>
            </a:stretch>
          </p:blipFill>
          <p:spPr>
            <a:xfrm>
              <a:off x="215900" y="139700"/>
              <a:ext cx="12285134" cy="4169363"/>
            </a:xfrm>
            <a:prstGeom prst="rect">
              <a:avLst/>
            </a:prstGeom>
            <a:ln>
              <a:noFill/>
            </a:ln>
            <a:effectLst/>
          </p:spPr>
        </p:pic>
        <p:pic>
          <p:nvPicPr>
            <p:cNvPr id="198" name=""/>
            <p:cNvPicPr>
              <a:picLocks noChangeAspect="0"/>
            </p:cNvPicPr>
            <p:nvPr/>
          </p:nvPicPr>
          <p:blipFill>
            <a:blip r:embed="rId3">
              <a:extLst/>
            </a:blip>
            <a:stretch>
              <a:fillRect/>
            </a:stretch>
          </p:blipFill>
          <p:spPr>
            <a:xfrm>
              <a:off x="0" y="-1"/>
              <a:ext cx="12716934" cy="4728164"/>
            </a:xfrm>
            <a:prstGeom prst="rect">
              <a:avLst/>
            </a:prstGeom>
            <a:effectLst/>
          </p:spPr>
        </p:pic>
      </p:grpSp>
      <p:pic>
        <p:nvPicPr>
          <p:cNvPr id="201" name="pasted-image.png"/>
          <p:cNvPicPr>
            <a:picLocks noChangeAspect="1"/>
          </p:cNvPicPr>
          <p:nvPr/>
        </p:nvPicPr>
        <p:blipFill>
          <a:blip r:embed="rId4">
            <a:extLst/>
          </a:blip>
          <a:stretch>
            <a:fillRect/>
          </a:stretch>
        </p:blipFill>
        <p:spPr>
          <a:xfrm>
            <a:off x="1620650" y="4418362"/>
            <a:ext cx="9763500" cy="2440876"/>
          </a:xfrm>
          <a:prstGeom prst="rect">
            <a:avLst/>
          </a:prstGeom>
          <a:ln w="12700">
            <a:miter lim="400000"/>
          </a:ln>
        </p:spPr>
      </p:pic>
      <p:pic>
        <p:nvPicPr>
          <p:cNvPr id="202" name="pasted-image.png"/>
          <p:cNvPicPr>
            <a:picLocks noChangeAspect="1"/>
          </p:cNvPicPr>
          <p:nvPr/>
        </p:nvPicPr>
        <p:blipFill>
          <a:blip r:embed="rId5">
            <a:extLst/>
          </a:blip>
          <a:stretch>
            <a:fillRect/>
          </a:stretch>
        </p:blipFill>
        <p:spPr>
          <a:xfrm>
            <a:off x="0" y="6468533"/>
            <a:ext cx="13004801" cy="3251201"/>
          </a:xfrm>
          <a:prstGeom prst="rect">
            <a:avLst/>
          </a:prstGeom>
          <a:ln w="12700">
            <a:miter lim="400000"/>
          </a:ln>
        </p:spPr>
      </p:pic>
      <p:sp>
        <p:nvSpPr>
          <p:cNvPr id="203" name="Shape 203"/>
          <p:cNvSpPr/>
          <p:nvPr/>
        </p:nvSpPr>
        <p:spPr>
          <a:xfrm>
            <a:off x="666809" y="281516"/>
            <a:ext cx="5033316" cy="723901"/>
          </a:xfrm>
          <a:prstGeom prst="rect">
            <a:avLst/>
          </a:prstGeom>
          <a:ln w="12700">
            <a:miter lim="400000"/>
          </a:ln>
          <a:effectLst>
            <a:outerShdw sx="100000" sy="100000" kx="0" ky="0" algn="b" rotWithShape="0" blurRad="139700" dist="104613" dir="2812743">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effectLst>
                  <a:outerShdw sx="100000" sy="100000" kx="0" ky="0" algn="b" rotWithShape="0" blurRad="63500" dist="63500" dir="2844397">
                    <a:srgbClr val="000000"/>
                  </a:outerShdw>
                </a:effectLst>
              </a:defRPr>
            </a:lvl1pPr>
          </a:lstStyle>
          <a:p>
            <a:pPr/>
            <a:r>
              <a:t>2 Corinthians 1:12-2:2</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42" name="pasted-image.png"/>
          <p:cNvPicPr>
            <a:picLocks noChangeAspect="1"/>
          </p:cNvPicPr>
          <p:nvPr/>
        </p:nvPicPr>
        <p:blipFill>
          <a:blip r:embed="rId2">
            <a:extLst/>
          </a:blip>
          <a:stretch>
            <a:fillRect/>
          </a:stretch>
        </p:blipFill>
        <p:spPr>
          <a:xfrm>
            <a:off x="790917" y="165121"/>
            <a:ext cx="6169539" cy="1542386"/>
          </a:xfrm>
          <a:prstGeom prst="rect">
            <a:avLst/>
          </a:prstGeom>
          <a:ln w="12700">
            <a:miter lim="400000"/>
          </a:ln>
        </p:spPr>
      </p:pic>
      <p:pic>
        <p:nvPicPr>
          <p:cNvPr id="243" name="pasted-image.png"/>
          <p:cNvPicPr>
            <a:picLocks noChangeAspect="1"/>
          </p:cNvPicPr>
          <p:nvPr/>
        </p:nvPicPr>
        <p:blipFill>
          <a:blip r:embed="rId3">
            <a:extLst/>
          </a:blip>
          <a:stretch>
            <a:fillRect/>
          </a:stretch>
        </p:blipFill>
        <p:spPr>
          <a:xfrm>
            <a:off x="5785224" y="0"/>
            <a:ext cx="7490510" cy="1872628"/>
          </a:xfrm>
          <a:prstGeom prst="rect">
            <a:avLst/>
          </a:prstGeom>
          <a:ln w="12700">
            <a:miter lim="400000"/>
          </a:ln>
        </p:spPr>
      </p:pic>
      <p:pic>
        <p:nvPicPr>
          <p:cNvPr id="244" name=""/>
          <p:cNvPicPr>
            <a:picLocks noChangeAspect="0"/>
          </p:cNvPicPr>
          <p:nvPr/>
        </p:nvPicPr>
        <p:blipFill>
          <a:blip r:embed="rId4">
            <a:extLst/>
          </a:blip>
          <a:stretch>
            <a:fillRect/>
          </a:stretch>
        </p:blipFill>
        <p:spPr>
          <a:xfrm>
            <a:off x="391770" y="1599128"/>
            <a:ext cx="12221260" cy="1317406"/>
          </a:xfrm>
          <a:prstGeom prst="rect">
            <a:avLst/>
          </a:prstGeom>
          <a:effectLst>
            <a:outerShdw sx="100000" sy="100000" kx="0" ky="0" algn="b" rotWithShape="0" blurRad="241300" dist="160172" dir="2812743">
              <a:srgbClr val="000000"/>
            </a:outerShdw>
          </a:effectLst>
        </p:spPr>
      </p:pic>
      <p:pic>
        <p:nvPicPr>
          <p:cNvPr id="245" name=""/>
          <p:cNvPicPr>
            <a:picLocks noChangeAspect="0"/>
          </p:cNvPicPr>
          <p:nvPr/>
        </p:nvPicPr>
        <p:blipFill>
          <a:blip r:embed="rId5">
            <a:extLst/>
          </a:blip>
          <a:stretch>
            <a:fillRect/>
          </a:stretch>
        </p:blipFill>
        <p:spPr>
          <a:xfrm>
            <a:off x="-14817" y="2735461"/>
            <a:ext cx="5173885" cy="6987051"/>
          </a:xfrm>
          <a:prstGeom prst="rect">
            <a:avLst/>
          </a:prstGeom>
          <a:effectLst>
            <a:outerShdw sx="100000" sy="100000" kx="0" ky="0" algn="b" rotWithShape="0" blurRad="215900" dist="156946" dir="2693416">
              <a:srgbClr val="000000"/>
            </a:outerShdw>
          </a:effectLst>
        </p:spPr>
      </p:pic>
      <p:sp>
        <p:nvSpPr>
          <p:cNvPr id="246" name="Shape 246"/>
          <p:cNvSpPr/>
          <p:nvPr/>
        </p:nvSpPr>
        <p:spPr>
          <a:xfrm>
            <a:off x="5413837" y="2823862"/>
            <a:ext cx="7344703" cy="68102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485775" indent="-485775" algn="l" defTabSz="1300480">
              <a:spcBef>
                <a:spcPts val="1200"/>
              </a:spcBef>
              <a:buClr>
                <a:srgbClr val="E46C0A"/>
              </a:buClr>
              <a:buSzPct val="100000"/>
              <a:buFont typeface="Wingdings 2"/>
              <a:buChar char="✦"/>
              <a:defRPr sz="41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He says 3 things about his conduct. </a:t>
            </a:r>
          </a:p>
          <a:p>
            <a:pPr lvl="1" marL="889000" indent="-457200" algn="l" defTabSz="1300480">
              <a:spcBef>
                <a:spcPts val="1200"/>
              </a:spcBef>
              <a:buClr>
                <a:srgbClr val="515151"/>
              </a:buClr>
              <a:buSzPct val="45000"/>
              <a:buFont typeface="Zapf Dingbats"/>
              <a:buBlip>
                <a:blip r:embed="rId6"/>
              </a:buBlip>
              <a:defRPr sz="33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(1) with a singleness of heart. (haplotēti; cf. 2 Cor. 11:3).</a:t>
            </a:r>
          </a:p>
          <a:p>
            <a:pPr lvl="1" marL="889000" indent="-457200" algn="l" defTabSz="1300480">
              <a:spcBef>
                <a:spcPts val="1200"/>
              </a:spcBef>
              <a:buClr>
                <a:srgbClr val="515151"/>
              </a:buClr>
              <a:buSzPct val="45000"/>
              <a:buFont typeface="Zapf Dingbats"/>
              <a:buBlip>
                <a:blip r:embed="rId6"/>
              </a:buBlip>
              <a:defRPr sz="33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(2) His conduct was in sincerity (cf. 1 Cor. 5:8; 2 Cor. 2:17)</a:t>
            </a:r>
          </a:p>
          <a:p>
            <a:pPr lvl="1" marL="889000" indent="-457200" algn="l" defTabSz="1300480">
              <a:spcBef>
                <a:spcPts val="1200"/>
              </a:spcBef>
              <a:buClr>
                <a:srgbClr val="515151"/>
              </a:buClr>
              <a:buSzPct val="45000"/>
              <a:buFont typeface="Zapf Dingbats"/>
              <a:buBlip>
                <a:blip r:embed="rId6"/>
              </a:buBlip>
              <a:defRPr sz="33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(3) His conduct was not in keeping with worldly (sarkikē, lit., “fleshly,”) wisdom, but according to God’s grace, that is, he sought their best interests by giving them God’s word.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246">
                                            <p:txEl>
                                              <p:pRg st="1" end="1"/>
                                            </p:txEl>
                                          </p:spTgt>
                                        </p:tgtEl>
                                        <p:attrNameLst>
                                          <p:attrName>style.visibility</p:attrName>
                                        </p:attrNameLst>
                                      </p:cBhvr>
                                      <p:to>
                                        <p:strVal val="visible"/>
                                      </p:to>
                                    </p:set>
                                    <p:animEffect filter="wipe(left)" transition="in">
                                      <p:cBhvr>
                                        <p:cTn id="7" dur="500"/>
                                        <p:tgtEl>
                                          <p:spTgt spid="246">
                                            <p:txEl>
                                              <p:pRg st="1" end="1"/>
                                            </p:txEl>
                                          </p:spTgt>
                                        </p:tgtEl>
                                      </p:cBhvr>
                                    </p:animEffect>
                                  </p:childTnLst>
                                </p:cTn>
                              </p:par>
                            </p:childTnLst>
                          </p:cTn>
                        </p:par>
                        <p:par>
                          <p:cTn id="8" fill="hold">
                            <p:stCondLst>
                              <p:cond delay="500"/>
                            </p:stCondLst>
                            <p:childTnLst>
                              <p:par>
                                <p:cTn id="9" presetClass="entr" nodeType="afterEffect" presetSubtype="8" presetID="22" grpId="1" fill="hold">
                                  <p:stCondLst>
                                    <p:cond delay="0"/>
                                  </p:stCondLst>
                                  <p:iterate type="el" backwards="0">
                                    <p:tmAbs val="0"/>
                                  </p:iterate>
                                  <p:childTnLst>
                                    <p:set>
                                      <p:cBhvr>
                                        <p:cTn id="10" fill="hold"/>
                                        <p:tgtEl>
                                          <p:spTgt spid="246">
                                            <p:txEl>
                                              <p:pRg st="2" end="2"/>
                                            </p:txEl>
                                          </p:spTgt>
                                        </p:tgtEl>
                                        <p:attrNameLst>
                                          <p:attrName>style.visibility</p:attrName>
                                        </p:attrNameLst>
                                      </p:cBhvr>
                                      <p:to>
                                        <p:strVal val="visible"/>
                                      </p:to>
                                    </p:set>
                                    <p:animEffect filter="wipe(left)" transition="in">
                                      <p:cBhvr>
                                        <p:cTn id="11" dur="500"/>
                                        <p:tgtEl>
                                          <p:spTgt spid="246">
                                            <p:txEl>
                                              <p:pRg st="2" end="2"/>
                                            </p:txEl>
                                          </p:spTgt>
                                        </p:tgtEl>
                                      </p:cBhvr>
                                    </p:animEffect>
                                  </p:childTnLst>
                                </p:cTn>
                              </p:par>
                            </p:childTnLst>
                          </p:cTn>
                        </p:par>
                        <p:par>
                          <p:cTn id="12" fill="hold">
                            <p:stCondLst>
                              <p:cond delay="1000"/>
                            </p:stCondLst>
                            <p:childTnLst>
                              <p:par>
                                <p:cTn id="13" presetClass="entr" nodeType="afterEffect" presetSubtype="8" presetID="22" grpId="1" fill="hold">
                                  <p:stCondLst>
                                    <p:cond delay="0"/>
                                  </p:stCondLst>
                                  <p:iterate type="el" backwards="0">
                                    <p:tmAbs val="0"/>
                                  </p:iterate>
                                  <p:childTnLst>
                                    <p:set>
                                      <p:cBhvr>
                                        <p:cTn id="14" fill="hold"/>
                                        <p:tgtEl>
                                          <p:spTgt spid="246">
                                            <p:txEl>
                                              <p:pRg st="3" end="3"/>
                                            </p:txEl>
                                          </p:spTgt>
                                        </p:tgtEl>
                                        <p:attrNameLst>
                                          <p:attrName>style.visibility</p:attrName>
                                        </p:attrNameLst>
                                      </p:cBhvr>
                                      <p:to>
                                        <p:strVal val="visible"/>
                                      </p:to>
                                    </p:set>
                                    <p:animEffect filter="wipe(left)" transition="in">
                                      <p:cBhvr>
                                        <p:cTn id="15" dur="500"/>
                                        <p:tgtEl>
                                          <p:spTgt spid="246">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6" grpId="1"/>
    </p:bldLst>
  </p:timing>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48" name="pasted-image.png"/>
          <p:cNvPicPr>
            <a:picLocks noChangeAspect="1"/>
          </p:cNvPicPr>
          <p:nvPr/>
        </p:nvPicPr>
        <p:blipFill>
          <a:blip r:embed="rId2">
            <a:extLst/>
          </a:blip>
          <a:stretch>
            <a:fillRect/>
          </a:stretch>
        </p:blipFill>
        <p:spPr>
          <a:xfrm>
            <a:off x="790917" y="165121"/>
            <a:ext cx="6169539" cy="1542386"/>
          </a:xfrm>
          <a:prstGeom prst="rect">
            <a:avLst/>
          </a:prstGeom>
          <a:ln w="12700">
            <a:miter lim="400000"/>
          </a:ln>
        </p:spPr>
      </p:pic>
      <p:pic>
        <p:nvPicPr>
          <p:cNvPr id="249" name="pasted-image.png"/>
          <p:cNvPicPr>
            <a:picLocks noChangeAspect="1"/>
          </p:cNvPicPr>
          <p:nvPr/>
        </p:nvPicPr>
        <p:blipFill>
          <a:blip r:embed="rId3">
            <a:extLst/>
          </a:blip>
          <a:stretch>
            <a:fillRect/>
          </a:stretch>
        </p:blipFill>
        <p:spPr>
          <a:xfrm>
            <a:off x="5785224" y="0"/>
            <a:ext cx="7490510" cy="1872628"/>
          </a:xfrm>
          <a:prstGeom prst="rect">
            <a:avLst/>
          </a:prstGeom>
          <a:ln w="12700">
            <a:miter lim="400000"/>
          </a:ln>
        </p:spPr>
      </p:pic>
      <p:pic>
        <p:nvPicPr>
          <p:cNvPr id="250" name=""/>
          <p:cNvPicPr>
            <a:picLocks noChangeAspect="0"/>
          </p:cNvPicPr>
          <p:nvPr/>
        </p:nvPicPr>
        <p:blipFill>
          <a:blip r:embed="rId4">
            <a:extLst/>
          </a:blip>
          <a:stretch>
            <a:fillRect/>
          </a:stretch>
        </p:blipFill>
        <p:spPr>
          <a:xfrm>
            <a:off x="391770" y="1599128"/>
            <a:ext cx="12221260" cy="1317406"/>
          </a:xfrm>
          <a:prstGeom prst="rect">
            <a:avLst/>
          </a:prstGeom>
          <a:effectLst>
            <a:outerShdw sx="100000" sy="100000" kx="0" ky="0" algn="b" rotWithShape="0" blurRad="241300" dist="160172" dir="2812743">
              <a:srgbClr val="000000"/>
            </a:outerShdw>
          </a:effectLst>
        </p:spPr>
      </p:pic>
      <p:pic>
        <p:nvPicPr>
          <p:cNvPr id="251" name=""/>
          <p:cNvPicPr>
            <a:picLocks noChangeAspect="0"/>
          </p:cNvPicPr>
          <p:nvPr/>
        </p:nvPicPr>
        <p:blipFill>
          <a:blip r:embed="rId5">
            <a:extLst/>
          </a:blip>
          <a:stretch>
            <a:fillRect/>
          </a:stretch>
        </p:blipFill>
        <p:spPr>
          <a:xfrm>
            <a:off x="-14817" y="2735461"/>
            <a:ext cx="5173885" cy="6987051"/>
          </a:xfrm>
          <a:prstGeom prst="rect">
            <a:avLst/>
          </a:prstGeom>
          <a:effectLst>
            <a:outerShdw sx="100000" sy="100000" kx="0" ky="0" algn="b" rotWithShape="0" blurRad="215900" dist="156946" dir="2693416">
              <a:srgbClr val="000000"/>
            </a:outerShdw>
          </a:effectLst>
        </p:spPr>
      </p:pic>
      <p:sp>
        <p:nvSpPr>
          <p:cNvPr id="252" name="Shape 252"/>
          <p:cNvSpPr/>
          <p:nvPr/>
        </p:nvSpPr>
        <p:spPr>
          <a:xfrm>
            <a:off x="5139905" y="3147712"/>
            <a:ext cx="7490511" cy="61625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485775" indent="-485775" algn="l" defTabSz="1300480">
              <a:spcBef>
                <a:spcPts val="1200"/>
              </a:spcBef>
              <a:buClr>
                <a:srgbClr val="E46C0A"/>
              </a:buClr>
              <a:buSzPct val="100000"/>
              <a:buFont typeface="Wingdings 2"/>
              <a:buChar char="✦"/>
              <a:defRPr sz="34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Paul had no hidden meanings or ulterior motives - He was straight-forward in person and his letters. </a:t>
            </a:r>
          </a:p>
          <a:p>
            <a:pPr marL="485775" indent="-485775" algn="l" defTabSz="1300480">
              <a:spcBef>
                <a:spcPts val="1200"/>
              </a:spcBef>
              <a:buClr>
                <a:srgbClr val="E46C0A"/>
              </a:buClr>
              <a:buSzPct val="100000"/>
              <a:buFont typeface="Wingdings 2"/>
              <a:buChar char="✦"/>
              <a:defRPr sz="34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He felt the they must acknowledge this to a degree (</a:t>
            </a:r>
            <a:r>
              <a:rPr i="1"/>
              <a:t>in part</a:t>
            </a:r>
            <a:r>
              <a:t>) and hoped one day they would recognize this fully (2 Co 1:14; 1 Co 4:5). </a:t>
            </a:r>
          </a:p>
          <a:p>
            <a:pPr marL="485775" indent="-485775" algn="l" defTabSz="1300480">
              <a:spcBef>
                <a:spcPts val="1200"/>
              </a:spcBef>
              <a:buClr>
                <a:srgbClr val="E46C0A"/>
              </a:buClr>
              <a:buSzPct val="100000"/>
              <a:buFont typeface="Wingdings 2"/>
              <a:buChar char="✦"/>
              <a:defRPr sz="34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Paul felt they would eventually come to even boast of (</a:t>
            </a:r>
            <a:r>
              <a:rPr i="1"/>
              <a:t>“exult over”</a:t>
            </a:r>
            <a:r>
              <a:t>) him in the day of the Lord Jesus (cf. Phil. 2:16; 2 Co 5:10–11).</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252">
                                            <p:txEl>
                                              <p:pRg st="1" end="1"/>
                                            </p:txEl>
                                          </p:spTgt>
                                        </p:tgtEl>
                                        <p:attrNameLst>
                                          <p:attrName>style.visibility</p:attrName>
                                        </p:attrNameLst>
                                      </p:cBhvr>
                                      <p:to>
                                        <p:strVal val="visible"/>
                                      </p:to>
                                    </p:set>
                                    <p:animEffect filter="wipe(left)" transition="in">
                                      <p:cBhvr>
                                        <p:cTn id="7" dur="500"/>
                                        <p:tgtEl>
                                          <p:spTgt spid="252">
                                            <p:txEl>
                                              <p:pRg st="1" end="1"/>
                                            </p:txEl>
                                          </p:spTgt>
                                        </p:tgtEl>
                                      </p:cBhvr>
                                    </p:animEffect>
                                  </p:childTnLst>
                                </p:cTn>
                              </p:par>
                            </p:childTnLst>
                          </p:cTn>
                        </p:par>
                        <p:par>
                          <p:cTn id="8" fill="hold">
                            <p:stCondLst>
                              <p:cond delay="500"/>
                            </p:stCondLst>
                            <p:childTnLst>
                              <p:par>
                                <p:cTn id="9" presetClass="entr" nodeType="afterEffect" presetSubtype="8" presetID="22" grpId="1" fill="hold">
                                  <p:stCondLst>
                                    <p:cond delay="0"/>
                                  </p:stCondLst>
                                  <p:iterate type="el" backwards="0">
                                    <p:tmAbs val="0"/>
                                  </p:iterate>
                                  <p:childTnLst>
                                    <p:set>
                                      <p:cBhvr>
                                        <p:cTn id="10" fill="hold"/>
                                        <p:tgtEl>
                                          <p:spTgt spid="252">
                                            <p:txEl>
                                              <p:pRg st="2" end="2"/>
                                            </p:txEl>
                                          </p:spTgt>
                                        </p:tgtEl>
                                        <p:attrNameLst>
                                          <p:attrName>style.visibility</p:attrName>
                                        </p:attrNameLst>
                                      </p:cBhvr>
                                      <p:to>
                                        <p:strVal val="visible"/>
                                      </p:to>
                                    </p:set>
                                    <p:animEffect filter="wipe(left)" transition="in">
                                      <p:cBhvr>
                                        <p:cTn id="11" dur="500"/>
                                        <p:tgtEl>
                                          <p:spTgt spid="252">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2" grpId="1"/>
    </p:bldLst>
  </p:timing>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4" name="pasted-image.png"/>
          <p:cNvPicPr>
            <a:picLocks noChangeAspect="1"/>
          </p:cNvPicPr>
          <p:nvPr/>
        </p:nvPicPr>
        <p:blipFill>
          <a:blip r:embed="rId2">
            <a:extLst/>
          </a:blip>
          <a:stretch>
            <a:fillRect/>
          </a:stretch>
        </p:blipFill>
        <p:spPr>
          <a:xfrm>
            <a:off x="790917" y="165121"/>
            <a:ext cx="6169539" cy="1542386"/>
          </a:xfrm>
          <a:prstGeom prst="rect">
            <a:avLst/>
          </a:prstGeom>
          <a:ln w="12700">
            <a:miter lim="400000"/>
          </a:ln>
        </p:spPr>
      </p:pic>
      <p:pic>
        <p:nvPicPr>
          <p:cNvPr id="255" name="pasted-image.png"/>
          <p:cNvPicPr>
            <a:picLocks noChangeAspect="1"/>
          </p:cNvPicPr>
          <p:nvPr/>
        </p:nvPicPr>
        <p:blipFill>
          <a:blip r:embed="rId3">
            <a:extLst/>
          </a:blip>
          <a:stretch>
            <a:fillRect/>
          </a:stretch>
        </p:blipFill>
        <p:spPr>
          <a:xfrm>
            <a:off x="5785224" y="0"/>
            <a:ext cx="7490510" cy="1872628"/>
          </a:xfrm>
          <a:prstGeom prst="rect">
            <a:avLst/>
          </a:prstGeom>
          <a:ln w="12700">
            <a:miter lim="400000"/>
          </a:ln>
        </p:spPr>
      </p:pic>
      <p:pic>
        <p:nvPicPr>
          <p:cNvPr id="256" name=""/>
          <p:cNvPicPr>
            <a:picLocks noChangeAspect="0"/>
          </p:cNvPicPr>
          <p:nvPr/>
        </p:nvPicPr>
        <p:blipFill>
          <a:blip r:embed="rId4">
            <a:extLst/>
          </a:blip>
          <a:stretch>
            <a:fillRect/>
          </a:stretch>
        </p:blipFill>
        <p:spPr>
          <a:xfrm>
            <a:off x="391770" y="1599128"/>
            <a:ext cx="12221260" cy="1317406"/>
          </a:xfrm>
          <a:prstGeom prst="rect">
            <a:avLst/>
          </a:prstGeom>
          <a:effectLst>
            <a:outerShdw sx="100000" sy="100000" kx="0" ky="0" algn="b" rotWithShape="0" blurRad="241300" dist="160172" dir="2812743">
              <a:srgbClr val="000000"/>
            </a:outerShdw>
          </a:effectLst>
        </p:spPr>
      </p:pic>
      <p:pic>
        <p:nvPicPr>
          <p:cNvPr id="257" name=""/>
          <p:cNvPicPr>
            <a:picLocks noChangeAspect="0"/>
          </p:cNvPicPr>
          <p:nvPr/>
        </p:nvPicPr>
        <p:blipFill>
          <a:blip r:embed="rId5">
            <a:extLst/>
          </a:blip>
          <a:stretch>
            <a:fillRect/>
          </a:stretch>
        </p:blipFill>
        <p:spPr>
          <a:xfrm>
            <a:off x="-14817" y="2735461"/>
            <a:ext cx="5173885" cy="6987051"/>
          </a:xfrm>
          <a:prstGeom prst="rect">
            <a:avLst/>
          </a:prstGeom>
          <a:effectLst>
            <a:outerShdw sx="100000" sy="100000" kx="0" ky="0" algn="b" rotWithShape="0" blurRad="215900" dist="156946" dir="2693416">
              <a:srgbClr val="000000"/>
            </a:outerShdw>
          </a:effectLst>
        </p:spPr>
      </p:pic>
      <p:sp>
        <p:nvSpPr>
          <p:cNvPr id="258" name="Shape 258"/>
          <p:cNvSpPr/>
          <p:nvPr/>
        </p:nvSpPr>
        <p:spPr>
          <a:xfrm>
            <a:off x="5139905" y="3147712"/>
            <a:ext cx="7608382" cy="63149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485775" indent="-485775" algn="l" defTabSz="1300480">
              <a:spcBef>
                <a:spcPts val="1200"/>
              </a:spcBef>
              <a:buClr>
                <a:srgbClr val="E46C0A"/>
              </a:buClr>
              <a:buSzPct val="100000"/>
              <a:buFont typeface="Wingdings 2"/>
              <a:buChar char="✦"/>
              <a:defRPr sz="34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Paul’s plans had been over-ruled by God’s plans - (1:15,16; 1 Co. 4:19; 11:34; 16:4,5)</a:t>
            </a:r>
          </a:p>
          <a:p>
            <a:pPr marL="485775" indent="-485775" algn="l" defTabSz="1300480">
              <a:spcBef>
                <a:spcPts val="1200"/>
              </a:spcBef>
              <a:buClr>
                <a:srgbClr val="E46C0A"/>
              </a:buClr>
              <a:buSzPct val="100000"/>
              <a:buFont typeface="Wingdings 2"/>
              <a:buChar char="✦"/>
              <a:defRPr sz="34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Second benefit? - (1:15; Rom 1:11; 15:29; Phile 7) Paul was planning to see them twice - but now only once.</a:t>
            </a:r>
          </a:p>
          <a:p>
            <a:pPr marL="485775" indent="-485775" algn="l" defTabSz="1300480">
              <a:spcBef>
                <a:spcPts val="1200"/>
              </a:spcBef>
              <a:buClr>
                <a:srgbClr val="E46C0A"/>
              </a:buClr>
              <a:buSzPct val="100000"/>
              <a:buFont typeface="Wingdings 2"/>
              <a:buChar char="✦"/>
              <a:defRPr sz="34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Apparently, he is still defending  his credibility - His planning was not according to the flesh - (1:17; cf. James 4:13-16).</a:t>
            </a:r>
          </a:p>
          <a:p>
            <a:pPr marL="485775" indent="-485775" algn="l" defTabSz="1300480">
              <a:spcBef>
                <a:spcPts val="1200"/>
              </a:spcBef>
              <a:buClr>
                <a:srgbClr val="E46C0A"/>
              </a:buClr>
              <a:buSzPct val="100000"/>
              <a:buFont typeface="Wingdings 2"/>
              <a:buChar char="✦"/>
              <a:defRPr sz="34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He later gives his reasons - (1:23-2:2)</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258">
                                            <p:txEl>
                                              <p:pRg st="1" end="1"/>
                                            </p:txEl>
                                          </p:spTgt>
                                        </p:tgtEl>
                                        <p:attrNameLst>
                                          <p:attrName>style.visibility</p:attrName>
                                        </p:attrNameLst>
                                      </p:cBhvr>
                                      <p:to>
                                        <p:strVal val="visible"/>
                                      </p:to>
                                    </p:set>
                                    <p:animEffect filter="wipe(left)" transition="in">
                                      <p:cBhvr>
                                        <p:cTn id="7" dur="500"/>
                                        <p:tgtEl>
                                          <p:spTgt spid="258">
                                            <p:txEl>
                                              <p:pRg st="1" end="1"/>
                                            </p:txEl>
                                          </p:spTgt>
                                        </p:tgtEl>
                                      </p:cBhvr>
                                    </p:animEffect>
                                  </p:childTnLst>
                                </p:cTn>
                              </p:par>
                            </p:childTnLst>
                          </p:cTn>
                        </p:par>
                        <p:par>
                          <p:cTn id="8" fill="hold">
                            <p:stCondLst>
                              <p:cond delay="500"/>
                            </p:stCondLst>
                            <p:childTnLst>
                              <p:par>
                                <p:cTn id="9" presetClass="entr" nodeType="afterEffect" presetSubtype="8" presetID="22" grpId="1" fill="hold">
                                  <p:stCondLst>
                                    <p:cond delay="0"/>
                                  </p:stCondLst>
                                  <p:iterate type="el" backwards="0">
                                    <p:tmAbs val="0"/>
                                  </p:iterate>
                                  <p:childTnLst>
                                    <p:set>
                                      <p:cBhvr>
                                        <p:cTn id="10" fill="hold"/>
                                        <p:tgtEl>
                                          <p:spTgt spid="258">
                                            <p:txEl>
                                              <p:pRg st="2" end="2"/>
                                            </p:txEl>
                                          </p:spTgt>
                                        </p:tgtEl>
                                        <p:attrNameLst>
                                          <p:attrName>style.visibility</p:attrName>
                                        </p:attrNameLst>
                                      </p:cBhvr>
                                      <p:to>
                                        <p:strVal val="visible"/>
                                      </p:to>
                                    </p:set>
                                    <p:animEffect filter="wipe(left)" transition="in">
                                      <p:cBhvr>
                                        <p:cTn id="11" dur="500"/>
                                        <p:tgtEl>
                                          <p:spTgt spid="258">
                                            <p:txEl>
                                              <p:pRg st="2" end="2"/>
                                            </p:txEl>
                                          </p:spTgt>
                                        </p:tgtEl>
                                      </p:cBhvr>
                                    </p:animEffect>
                                  </p:childTnLst>
                                </p:cTn>
                              </p:par>
                            </p:childTnLst>
                          </p:cTn>
                        </p:par>
                        <p:par>
                          <p:cTn id="12" fill="hold">
                            <p:stCondLst>
                              <p:cond delay="1000"/>
                            </p:stCondLst>
                            <p:childTnLst>
                              <p:par>
                                <p:cTn id="13" presetClass="entr" nodeType="afterEffect" presetSubtype="8" presetID="22" grpId="1" fill="hold">
                                  <p:stCondLst>
                                    <p:cond delay="0"/>
                                  </p:stCondLst>
                                  <p:iterate type="el" backwards="0">
                                    <p:tmAbs val="0"/>
                                  </p:iterate>
                                  <p:childTnLst>
                                    <p:set>
                                      <p:cBhvr>
                                        <p:cTn id="14" fill="hold"/>
                                        <p:tgtEl>
                                          <p:spTgt spid="258">
                                            <p:txEl>
                                              <p:pRg st="3" end="3"/>
                                            </p:txEl>
                                          </p:spTgt>
                                        </p:tgtEl>
                                        <p:attrNameLst>
                                          <p:attrName>style.visibility</p:attrName>
                                        </p:attrNameLst>
                                      </p:cBhvr>
                                      <p:to>
                                        <p:strVal val="visible"/>
                                      </p:to>
                                    </p:set>
                                    <p:animEffect filter="wipe(left)" transition="in">
                                      <p:cBhvr>
                                        <p:cTn id="15" dur="500"/>
                                        <p:tgtEl>
                                          <p:spTgt spid="258">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8" grpId="1"/>
    </p:bldLst>
  </p:timing>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0" name="pasted-image.png"/>
          <p:cNvPicPr>
            <a:picLocks noChangeAspect="1"/>
          </p:cNvPicPr>
          <p:nvPr/>
        </p:nvPicPr>
        <p:blipFill>
          <a:blip r:embed="rId2">
            <a:extLst/>
          </a:blip>
          <a:stretch>
            <a:fillRect/>
          </a:stretch>
        </p:blipFill>
        <p:spPr>
          <a:xfrm>
            <a:off x="790917" y="165121"/>
            <a:ext cx="6169539" cy="1542386"/>
          </a:xfrm>
          <a:prstGeom prst="rect">
            <a:avLst/>
          </a:prstGeom>
          <a:ln w="12700">
            <a:miter lim="400000"/>
          </a:ln>
        </p:spPr>
      </p:pic>
      <p:pic>
        <p:nvPicPr>
          <p:cNvPr id="261" name="pasted-image.png"/>
          <p:cNvPicPr>
            <a:picLocks noChangeAspect="1"/>
          </p:cNvPicPr>
          <p:nvPr/>
        </p:nvPicPr>
        <p:blipFill>
          <a:blip r:embed="rId3">
            <a:extLst/>
          </a:blip>
          <a:stretch>
            <a:fillRect/>
          </a:stretch>
        </p:blipFill>
        <p:spPr>
          <a:xfrm>
            <a:off x="5785224" y="0"/>
            <a:ext cx="7490510" cy="1872628"/>
          </a:xfrm>
          <a:prstGeom prst="rect">
            <a:avLst/>
          </a:prstGeom>
          <a:ln w="12700">
            <a:miter lim="400000"/>
          </a:ln>
        </p:spPr>
      </p:pic>
      <p:pic>
        <p:nvPicPr>
          <p:cNvPr id="262" name=""/>
          <p:cNvPicPr>
            <a:picLocks noChangeAspect="0"/>
          </p:cNvPicPr>
          <p:nvPr/>
        </p:nvPicPr>
        <p:blipFill>
          <a:blip r:embed="rId4">
            <a:extLst/>
          </a:blip>
          <a:stretch>
            <a:fillRect/>
          </a:stretch>
        </p:blipFill>
        <p:spPr>
          <a:xfrm>
            <a:off x="391770" y="1599128"/>
            <a:ext cx="12221260" cy="1317406"/>
          </a:xfrm>
          <a:prstGeom prst="rect">
            <a:avLst/>
          </a:prstGeom>
          <a:effectLst>
            <a:outerShdw sx="100000" sy="100000" kx="0" ky="0" algn="b" rotWithShape="0" blurRad="241300" dist="160172" dir="2812743">
              <a:srgbClr val="000000"/>
            </a:outerShdw>
          </a:effectLst>
        </p:spPr>
      </p:pic>
      <p:pic>
        <p:nvPicPr>
          <p:cNvPr id="263" name=""/>
          <p:cNvPicPr>
            <a:picLocks noChangeAspect="0"/>
          </p:cNvPicPr>
          <p:nvPr/>
        </p:nvPicPr>
        <p:blipFill>
          <a:blip r:embed="rId5">
            <a:extLst/>
          </a:blip>
          <a:stretch>
            <a:fillRect/>
          </a:stretch>
        </p:blipFill>
        <p:spPr>
          <a:xfrm>
            <a:off x="-14817" y="2735461"/>
            <a:ext cx="5173885" cy="6987051"/>
          </a:xfrm>
          <a:prstGeom prst="rect">
            <a:avLst/>
          </a:prstGeom>
          <a:effectLst>
            <a:outerShdw sx="100000" sy="100000" kx="0" ky="0" algn="b" rotWithShape="0" blurRad="215900" dist="156946" dir="2693416">
              <a:srgbClr val="000000"/>
            </a:outerShdw>
          </a:effectLst>
        </p:spPr>
      </p:pic>
      <p:sp>
        <p:nvSpPr>
          <p:cNvPr id="264" name="Shape 264"/>
          <p:cNvSpPr/>
          <p:nvPr/>
        </p:nvSpPr>
        <p:spPr>
          <a:xfrm>
            <a:off x="5156839" y="3223912"/>
            <a:ext cx="7490510" cy="60101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485775" indent="-485775" algn="l" defTabSz="1300480">
              <a:spcBef>
                <a:spcPts val="1200"/>
              </a:spcBef>
              <a:buClr>
                <a:srgbClr val="E46C0A"/>
              </a:buClr>
              <a:buSzPct val="100000"/>
              <a:buFont typeface="Wingdings 2"/>
              <a:buChar char="✦"/>
              <a:defRPr sz="34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Paul did not vacillate in his plans (</a:t>
            </a:r>
            <a:r>
              <a:rPr i="1"/>
              <a:t>Yes and No at the same time</a:t>
            </a:r>
            <a:r>
              <a:t> v. 17) - he meant what he said - nor did he vacillate in his message (</a:t>
            </a:r>
            <a:r>
              <a:rPr i="1"/>
              <a:t>Yes and No at the same time</a:t>
            </a:r>
            <a:r>
              <a:t>, v. 18), for God is faithful. (1:18)</a:t>
            </a:r>
          </a:p>
          <a:p>
            <a:pPr marL="485775" indent="-485775" algn="l" defTabSz="1300480">
              <a:spcBef>
                <a:spcPts val="1200"/>
              </a:spcBef>
              <a:buClr>
                <a:srgbClr val="E46C0A"/>
              </a:buClr>
              <a:buSzPct val="100000"/>
              <a:buFont typeface="Wingdings 2"/>
              <a:buChar char="✦"/>
              <a:defRPr sz="34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At the heart of that message was the person of Jesus Christ - who was preached to them by Paul, Silas and Timothy - (1:19; Acts 18:5; 1 Cor 1:18,23,30,31; 2:1-3)</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264">
                                            <p:txEl>
                                              <p:pRg st="1" end="1"/>
                                            </p:txEl>
                                          </p:spTgt>
                                        </p:tgtEl>
                                        <p:attrNameLst>
                                          <p:attrName>style.visibility</p:attrName>
                                        </p:attrNameLst>
                                      </p:cBhvr>
                                      <p:to>
                                        <p:strVal val="visible"/>
                                      </p:to>
                                    </p:set>
                                    <p:animEffect filter="wipe(left)" transition="in">
                                      <p:cBhvr>
                                        <p:cTn id="7" dur="500"/>
                                        <p:tgtEl>
                                          <p:spTgt spid="264">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4" grpId="1"/>
    </p:bldLst>
  </p:timing>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6" name="pasted-image.png"/>
          <p:cNvPicPr>
            <a:picLocks noChangeAspect="1"/>
          </p:cNvPicPr>
          <p:nvPr/>
        </p:nvPicPr>
        <p:blipFill>
          <a:blip r:embed="rId2">
            <a:extLst/>
          </a:blip>
          <a:stretch>
            <a:fillRect/>
          </a:stretch>
        </p:blipFill>
        <p:spPr>
          <a:xfrm>
            <a:off x="790917" y="165121"/>
            <a:ext cx="6169539" cy="1542386"/>
          </a:xfrm>
          <a:prstGeom prst="rect">
            <a:avLst/>
          </a:prstGeom>
          <a:ln w="12700">
            <a:miter lim="400000"/>
          </a:ln>
        </p:spPr>
      </p:pic>
      <p:pic>
        <p:nvPicPr>
          <p:cNvPr id="267" name="pasted-image.png"/>
          <p:cNvPicPr>
            <a:picLocks noChangeAspect="1"/>
          </p:cNvPicPr>
          <p:nvPr/>
        </p:nvPicPr>
        <p:blipFill>
          <a:blip r:embed="rId3">
            <a:extLst/>
          </a:blip>
          <a:stretch>
            <a:fillRect/>
          </a:stretch>
        </p:blipFill>
        <p:spPr>
          <a:xfrm>
            <a:off x="5785224" y="0"/>
            <a:ext cx="7490510" cy="1872628"/>
          </a:xfrm>
          <a:prstGeom prst="rect">
            <a:avLst/>
          </a:prstGeom>
          <a:ln w="12700">
            <a:miter lim="400000"/>
          </a:ln>
        </p:spPr>
      </p:pic>
      <p:pic>
        <p:nvPicPr>
          <p:cNvPr id="268" name=""/>
          <p:cNvPicPr>
            <a:picLocks noChangeAspect="0"/>
          </p:cNvPicPr>
          <p:nvPr/>
        </p:nvPicPr>
        <p:blipFill>
          <a:blip r:embed="rId4">
            <a:extLst/>
          </a:blip>
          <a:stretch>
            <a:fillRect/>
          </a:stretch>
        </p:blipFill>
        <p:spPr>
          <a:xfrm>
            <a:off x="391770" y="1599128"/>
            <a:ext cx="12221260" cy="1317406"/>
          </a:xfrm>
          <a:prstGeom prst="rect">
            <a:avLst/>
          </a:prstGeom>
          <a:effectLst>
            <a:outerShdw sx="100000" sy="100000" kx="0" ky="0" algn="b" rotWithShape="0" blurRad="241300" dist="160172" dir="2812743">
              <a:srgbClr val="000000"/>
            </a:outerShdw>
          </a:effectLst>
        </p:spPr>
      </p:pic>
      <p:pic>
        <p:nvPicPr>
          <p:cNvPr id="269" name=""/>
          <p:cNvPicPr>
            <a:picLocks noChangeAspect="0"/>
          </p:cNvPicPr>
          <p:nvPr/>
        </p:nvPicPr>
        <p:blipFill>
          <a:blip r:embed="rId5">
            <a:extLst/>
          </a:blip>
          <a:stretch>
            <a:fillRect/>
          </a:stretch>
        </p:blipFill>
        <p:spPr>
          <a:xfrm>
            <a:off x="-14817" y="2735461"/>
            <a:ext cx="5173885" cy="6987051"/>
          </a:xfrm>
          <a:prstGeom prst="rect">
            <a:avLst/>
          </a:prstGeom>
          <a:effectLst>
            <a:outerShdw sx="100000" sy="100000" kx="0" ky="0" algn="b" rotWithShape="0" blurRad="215900" dist="156946" dir="2693416">
              <a:srgbClr val="000000"/>
            </a:outerShdw>
          </a:effectLst>
        </p:spPr>
      </p:pic>
      <p:sp>
        <p:nvSpPr>
          <p:cNvPr id="270" name="Shape 270"/>
          <p:cNvSpPr/>
          <p:nvPr/>
        </p:nvSpPr>
        <p:spPr>
          <a:xfrm>
            <a:off x="5156839" y="3223912"/>
            <a:ext cx="7490510" cy="6467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485775" indent="-485775" algn="l" defTabSz="1300480">
              <a:spcBef>
                <a:spcPts val="1200"/>
              </a:spcBef>
              <a:buClr>
                <a:srgbClr val="E46C0A"/>
              </a:buClr>
              <a:buSzPct val="100000"/>
              <a:buFont typeface="Wingdings 2"/>
              <a:buChar char="✦"/>
              <a:defRPr sz="34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In Christ the promises of God are fulfilled  - (1:20)</a:t>
            </a:r>
          </a:p>
          <a:p>
            <a:pPr lvl="1" marL="889000" indent="-457200" algn="l" defTabSz="1300480">
              <a:spcBef>
                <a:spcPts val="1200"/>
              </a:spcBef>
              <a:buClr>
                <a:srgbClr val="515151"/>
              </a:buClr>
              <a:buSzPct val="45000"/>
              <a:buFont typeface="Zapf Dingbats"/>
              <a:buBlip>
                <a:blip r:embed="rId6"/>
              </a:buBlip>
              <a:defRPr sz="34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To Abraham and David (Rom. 1:3; 11:5; Gal. 3:16) </a:t>
            </a:r>
          </a:p>
          <a:p>
            <a:pPr lvl="1" marL="889000" indent="-457200" algn="l" defTabSz="1300480">
              <a:spcBef>
                <a:spcPts val="1200"/>
              </a:spcBef>
              <a:buClr>
                <a:srgbClr val="515151"/>
              </a:buClr>
              <a:buSzPct val="45000"/>
              <a:buFont typeface="Zapf Dingbats"/>
              <a:buBlip>
                <a:blip r:embed="rId6"/>
              </a:buBlip>
              <a:defRPr sz="34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The Law was brought to an end (Rom. 10:4), </a:t>
            </a:r>
          </a:p>
          <a:p>
            <a:pPr lvl="1" marL="889000" indent="-457200" algn="l" defTabSz="1300480">
              <a:spcBef>
                <a:spcPts val="1200"/>
              </a:spcBef>
              <a:buClr>
                <a:srgbClr val="515151"/>
              </a:buClr>
              <a:buSzPct val="45000"/>
              <a:buFont typeface="Zapf Dingbats"/>
              <a:buBlip>
                <a:blip r:embed="rId6"/>
              </a:buBlip>
              <a:defRPr sz="34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A truth apparently contested by Paul’s opponents (cf. 2 Cor. 3). </a:t>
            </a:r>
          </a:p>
          <a:p>
            <a:pPr marL="485775" indent="-485775" algn="l" defTabSz="1300480">
              <a:spcBef>
                <a:spcPts val="1200"/>
              </a:spcBef>
              <a:buClr>
                <a:srgbClr val="E46C0A"/>
              </a:buClr>
              <a:buSzPct val="100000"/>
              <a:buFont typeface="Wingdings 2"/>
              <a:buChar char="✦"/>
              <a:defRPr sz="34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Paul and his associates message resulted in their salvation and in turn brought glory to God. (1:20)</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270">
                                            <p:txEl>
                                              <p:pRg st="1" end="1"/>
                                            </p:txEl>
                                          </p:spTgt>
                                        </p:tgtEl>
                                        <p:attrNameLst>
                                          <p:attrName>style.visibility</p:attrName>
                                        </p:attrNameLst>
                                      </p:cBhvr>
                                      <p:to>
                                        <p:strVal val="visible"/>
                                      </p:to>
                                    </p:set>
                                    <p:animEffect filter="wipe(left)" transition="in">
                                      <p:cBhvr>
                                        <p:cTn id="7" dur="500"/>
                                        <p:tgtEl>
                                          <p:spTgt spid="270">
                                            <p:txEl>
                                              <p:pRg st="1" end="1"/>
                                            </p:txEl>
                                          </p:spTgt>
                                        </p:tgtEl>
                                      </p:cBhvr>
                                    </p:animEffect>
                                  </p:childTnLst>
                                </p:cTn>
                              </p:par>
                            </p:childTnLst>
                          </p:cTn>
                        </p:par>
                        <p:par>
                          <p:cTn id="8" fill="hold">
                            <p:stCondLst>
                              <p:cond delay="500"/>
                            </p:stCondLst>
                            <p:childTnLst>
                              <p:par>
                                <p:cTn id="9" presetClass="entr" nodeType="afterEffect" presetSubtype="8" presetID="22" grpId="1" fill="hold">
                                  <p:stCondLst>
                                    <p:cond delay="0"/>
                                  </p:stCondLst>
                                  <p:iterate type="el" backwards="0">
                                    <p:tmAbs val="0"/>
                                  </p:iterate>
                                  <p:childTnLst>
                                    <p:set>
                                      <p:cBhvr>
                                        <p:cTn id="10" fill="hold"/>
                                        <p:tgtEl>
                                          <p:spTgt spid="270">
                                            <p:txEl>
                                              <p:pRg st="2" end="2"/>
                                            </p:txEl>
                                          </p:spTgt>
                                        </p:tgtEl>
                                        <p:attrNameLst>
                                          <p:attrName>style.visibility</p:attrName>
                                        </p:attrNameLst>
                                      </p:cBhvr>
                                      <p:to>
                                        <p:strVal val="visible"/>
                                      </p:to>
                                    </p:set>
                                    <p:animEffect filter="wipe(left)" transition="in">
                                      <p:cBhvr>
                                        <p:cTn id="11" dur="500"/>
                                        <p:tgtEl>
                                          <p:spTgt spid="270">
                                            <p:txEl>
                                              <p:pRg st="2" end="2"/>
                                            </p:txEl>
                                          </p:spTgt>
                                        </p:tgtEl>
                                      </p:cBhvr>
                                    </p:animEffect>
                                  </p:childTnLst>
                                </p:cTn>
                              </p:par>
                            </p:childTnLst>
                          </p:cTn>
                        </p:par>
                        <p:par>
                          <p:cTn id="12" fill="hold">
                            <p:stCondLst>
                              <p:cond delay="1000"/>
                            </p:stCondLst>
                            <p:childTnLst>
                              <p:par>
                                <p:cTn id="13" presetClass="entr" nodeType="afterEffect" presetSubtype="8" presetID="22" grpId="1" fill="hold">
                                  <p:stCondLst>
                                    <p:cond delay="0"/>
                                  </p:stCondLst>
                                  <p:iterate type="el" backwards="0">
                                    <p:tmAbs val="0"/>
                                  </p:iterate>
                                  <p:childTnLst>
                                    <p:set>
                                      <p:cBhvr>
                                        <p:cTn id="14" fill="hold"/>
                                        <p:tgtEl>
                                          <p:spTgt spid="270">
                                            <p:txEl>
                                              <p:pRg st="3" end="3"/>
                                            </p:txEl>
                                          </p:spTgt>
                                        </p:tgtEl>
                                        <p:attrNameLst>
                                          <p:attrName>style.visibility</p:attrName>
                                        </p:attrNameLst>
                                      </p:cBhvr>
                                      <p:to>
                                        <p:strVal val="visible"/>
                                      </p:to>
                                    </p:set>
                                    <p:animEffect filter="wipe(left)" transition="in">
                                      <p:cBhvr>
                                        <p:cTn id="15" dur="500"/>
                                        <p:tgtEl>
                                          <p:spTgt spid="270">
                                            <p:txEl>
                                              <p:pRg st="3" end="3"/>
                                            </p:txEl>
                                          </p:spTgt>
                                        </p:tgtEl>
                                      </p:cBhvr>
                                    </p:animEffect>
                                  </p:childTnLst>
                                </p:cTn>
                              </p:par>
                            </p:childTnLst>
                          </p:cTn>
                        </p:par>
                        <p:par>
                          <p:cTn id="16" fill="hold">
                            <p:stCondLst>
                              <p:cond delay="1500"/>
                            </p:stCondLst>
                            <p:childTnLst>
                              <p:par>
                                <p:cTn id="17" presetClass="entr" nodeType="afterEffect" presetSubtype="8" presetID="22" grpId="1" fill="hold">
                                  <p:stCondLst>
                                    <p:cond delay="0"/>
                                  </p:stCondLst>
                                  <p:iterate type="el" backwards="0">
                                    <p:tmAbs val="0"/>
                                  </p:iterate>
                                  <p:childTnLst>
                                    <p:set>
                                      <p:cBhvr>
                                        <p:cTn id="18" fill="hold"/>
                                        <p:tgtEl>
                                          <p:spTgt spid="270">
                                            <p:txEl>
                                              <p:pRg st="4" end="4"/>
                                            </p:txEl>
                                          </p:spTgt>
                                        </p:tgtEl>
                                        <p:attrNameLst>
                                          <p:attrName>style.visibility</p:attrName>
                                        </p:attrNameLst>
                                      </p:cBhvr>
                                      <p:to>
                                        <p:strVal val="visible"/>
                                      </p:to>
                                    </p:set>
                                    <p:animEffect filter="wipe(left)" transition="in">
                                      <p:cBhvr>
                                        <p:cTn id="19" dur="500"/>
                                        <p:tgtEl>
                                          <p:spTgt spid="270">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0" grpId="1"/>
    </p:bldLst>
  </p:timing>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2" name="pasted-image.png"/>
          <p:cNvPicPr>
            <a:picLocks noChangeAspect="1"/>
          </p:cNvPicPr>
          <p:nvPr/>
        </p:nvPicPr>
        <p:blipFill>
          <a:blip r:embed="rId2">
            <a:extLst/>
          </a:blip>
          <a:stretch>
            <a:fillRect/>
          </a:stretch>
        </p:blipFill>
        <p:spPr>
          <a:xfrm>
            <a:off x="790917" y="165121"/>
            <a:ext cx="6169539" cy="1542386"/>
          </a:xfrm>
          <a:prstGeom prst="rect">
            <a:avLst/>
          </a:prstGeom>
          <a:ln w="12700">
            <a:miter lim="400000"/>
          </a:ln>
        </p:spPr>
      </p:pic>
      <p:pic>
        <p:nvPicPr>
          <p:cNvPr id="273" name="pasted-image.png"/>
          <p:cNvPicPr>
            <a:picLocks noChangeAspect="1"/>
          </p:cNvPicPr>
          <p:nvPr/>
        </p:nvPicPr>
        <p:blipFill>
          <a:blip r:embed="rId3">
            <a:extLst/>
          </a:blip>
          <a:stretch>
            <a:fillRect/>
          </a:stretch>
        </p:blipFill>
        <p:spPr>
          <a:xfrm>
            <a:off x="5785224" y="0"/>
            <a:ext cx="7490510" cy="1872628"/>
          </a:xfrm>
          <a:prstGeom prst="rect">
            <a:avLst/>
          </a:prstGeom>
          <a:ln w="12700">
            <a:miter lim="400000"/>
          </a:ln>
        </p:spPr>
      </p:pic>
      <p:pic>
        <p:nvPicPr>
          <p:cNvPr id="274" name=""/>
          <p:cNvPicPr>
            <a:picLocks noChangeAspect="0"/>
          </p:cNvPicPr>
          <p:nvPr/>
        </p:nvPicPr>
        <p:blipFill>
          <a:blip r:embed="rId4">
            <a:extLst/>
          </a:blip>
          <a:stretch>
            <a:fillRect/>
          </a:stretch>
        </p:blipFill>
        <p:spPr>
          <a:xfrm>
            <a:off x="391770" y="1599128"/>
            <a:ext cx="12221260" cy="1317406"/>
          </a:xfrm>
          <a:prstGeom prst="rect">
            <a:avLst/>
          </a:prstGeom>
          <a:effectLst>
            <a:outerShdw sx="100000" sy="100000" kx="0" ky="0" algn="b" rotWithShape="0" blurRad="241300" dist="160172" dir="2812743">
              <a:srgbClr val="000000"/>
            </a:outerShdw>
          </a:effectLst>
        </p:spPr>
      </p:pic>
      <p:pic>
        <p:nvPicPr>
          <p:cNvPr id="275" name=""/>
          <p:cNvPicPr>
            <a:picLocks noChangeAspect="0"/>
          </p:cNvPicPr>
          <p:nvPr/>
        </p:nvPicPr>
        <p:blipFill>
          <a:blip r:embed="rId5">
            <a:extLst/>
          </a:blip>
          <a:stretch>
            <a:fillRect/>
          </a:stretch>
        </p:blipFill>
        <p:spPr>
          <a:xfrm>
            <a:off x="-14817" y="2735461"/>
            <a:ext cx="5173885" cy="6987051"/>
          </a:xfrm>
          <a:prstGeom prst="rect">
            <a:avLst/>
          </a:prstGeom>
          <a:effectLst>
            <a:outerShdw sx="100000" sy="100000" kx="0" ky="0" algn="b" rotWithShape="0" blurRad="215900" dist="156946" dir="2693416">
              <a:srgbClr val="000000"/>
            </a:outerShdw>
          </a:effectLst>
        </p:spPr>
      </p:pic>
      <p:sp>
        <p:nvSpPr>
          <p:cNvPr id="276" name="Shape 276"/>
          <p:cNvSpPr/>
          <p:nvPr/>
        </p:nvSpPr>
        <p:spPr>
          <a:xfrm>
            <a:off x="5156839" y="3223912"/>
            <a:ext cx="7490510" cy="61625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485775" indent="-485775" algn="l" defTabSz="1300480">
              <a:spcBef>
                <a:spcPts val="1200"/>
              </a:spcBef>
              <a:buClr>
                <a:srgbClr val="E46C0A"/>
              </a:buClr>
              <a:buSzPct val="100000"/>
              <a:buFont typeface="Wingdings 2"/>
              <a:buChar char="✦"/>
              <a:defRPr sz="34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God had established them in the faith through the efforts of those whom He had “</a:t>
            </a:r>
            <a:r>
              <a:rPr i="1"/>
              <a:t>anointed</a:t>
            </a:r>
            <a:r>
              <a:t>” with the truth and apostolic mission  - (1:21)</a:t>
            </a:r>
          </a:p>
          <a:p>
            <a:pPr lvl="1" marL="889000" indent="-457200" algn="l" defTabSz="1300480">
              <a:spcBef>
                <a:spcPts val="1200"/>
              </a:spcBef>
              <a:buClr>
                <a:srgbClr val="515151"/>
              </a:buClr>
              <a:buSzPct val="45000"/>
              <a:buFont typeface="Zapf Dingbats"/>
              <a:buBlip>
                <a:blip r:embed="rId6"/>
              </a:buBlip>
              <a:defRPr sz="34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God had confirmed the truth which they had received - (1 Cor 1:6,7; Heb 2:1-4) </a:t>
            </a:r>
          </a:p>
          <a:p>
            <a:pPr marL="485775" indent="-485775" algn="l" defTabSz="1300480">
              <a:spcBef>
                <a:spcPts val="1200"/>
              </a:spcBef>
              <a:buClr>
                <a:srgbClr val="E46C0A"/>
              </a:buClr>
              <a:buSzPct val="100000"/>
              <a:buFont typeface="Wingdings 2"/>
              <a:buChar char="✦"/>
              <a:defRPr sz="34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The seal &amp; guarantee relates to the genuiness of the message and the authenticity of the message’s impact on believers - (Eph. 1:13–14)</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276">
                                            <p:txEl>
                                              <p:pRg st="1" end="1"/>
                                            </p:txEl>
                                          </p:spTgt>
                                        </p:tgtEl>
                                        <p:attrNameLst>
                                          <p:attrName>style.visibility</p:attrName>
                                        </p:attrNameLst>
                                      </p:cBhvr>
                                      <p:to>
                                        <p:strVal val="visible"/>
                                      </p:to>
                                    </p:set>
                                    <p:animEffect filter="wipe(left)" transition="in">
                                      <p:cBhvr>
                                        <p:cTn id="7" dur="500"/>
                                        <p:tgtEl>
                                          <p:spTgt spid="276">
                                            <p:txEl>
                                              <p:pRg st="1" end="1"/>
                                            </p:txEl>
                                          </p:spTgt>
                                        </p:tgtEl>
                                      </p:cBhvr>
                                    </p:animEffect>
                                  </p:childTnLst>
                                </p:cTn>
                              </p:par>
                            </p:childTnLst>
                          </p:cTn>
                        </p:par>
                        <p:par>
                          <p:cTn id="8" fill="hold">
                            <p:stCondLst>
                              <p:cond delay="500"/>
                            </p:stCondLst>
                            <p:childTnLst>
                              <p:par>
                                <p:cTn id="9" presetClass="entr" nodeType="afterEffect" presetSubtype="8" presetID="22" grpId="1" fill="hold">
                                  <p:stCondLst>
                                    <p:cond delay="0"/>
                                  </p:stCondLst>
                                  <p:iterate type="el" backwards="0">
                                    <p:tmAbs val="0"/>
                                  </p:iterate>
                                  <p:childTnLst>
                                    <p:set>
                                      <p:cBhvr>
                                        <p:cTn id="10" fill="hold"/>
                                        <p:tgtEl>
                                          <p:spTgt spid="276">
                                            <p:txEl>
                                              <p:pRg st="2" end="2"/>
                                            </p:txEl>
                                          </p:spTgt>
                                        </p:tgtEl>
                                        <p:attrNameLst>
                                          <p:attrName>style.visibility</p:attrName>
                                        </p:attrNameLst>
                                      </p:cBhvr>
                                      <p:to>
                                        <p:strVal val="visible"/>
                                      </p:to>
                                    </p:set>
                                    <p:animEffect filter="wipe(left)" transition="in">
                                      <p:cBhvr>
                                        <p:cTn id="11" dur="500"/>
                                        <p:tgtEl>
                                          <p:spTgt spid="276">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6" grpId="1"/>
    </p:bldLst>
  </p:timing>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8" name="pasted-image.png"/>
          <p:cNvPicPr>
            <a:picLocks noChangeAspect="1"/>
          </p:cNvPicPr>
          <p:nvPr/>
        </p:nvPicPr>
        <p:blipFill>
          <a:blip r:embed="rId2">
            <a:extLst/>
          </a:blip>
          <a:stretch>
            <a:fillRect/>
          </a:stretch>
        </p:blipFill>
        <p:spPr>
          <a:xfrm>
            <a:off x="790917" y="165121"/>
            <a:ext cx="6169539" cy="1542386"/>
          </a:xfrm>
          <a:prstGeom prst="rect">
            <a:avLst/>
          </a:prstGeom>
          <a:ln w="12700">
            <a:miter lim="400000"/>
          </a:ln>
        </p:spPr>
      </p:pic>
      <p:pic>
        <p:nvPicPr>
          <p:cNvPr id="279" name="pasted-image.png"/>
          <p:cNvPicPr>
            <a:picLocks noChangeAspect="1"/>
          </p:cNvPicPr>
          <p:nvPr/>
        </p:nvPicPr>
        <p:blipFill>
          <a:blip r:embed="rId3">
            <a:extLst/>
          </a:blip>
          <a:stretch>
            <a:fillRect/>
          </a:stretch>
        </p:blipFill>
        <p:spPr>
          <a:xfrm>
            <a:off x="5785224" y="0"/>
            <a:ext cx="7490510" cy="1872628"/>
          </a:xfrm>
          <a:prstGeom prst="rect">
            <a:avLst/>
          </a:prstGeom>
          <a:ln w="12700">
            <a:miter lim="400000"/>
          </a:ln>
        </p:spPr>
      </p:pic>
      <p:pic>
        <p:nvPicPr>
          <p:cNvPr id="280" name=""/>
          <p:cNvPicPr>
            <a:picLocks noChangeAspect="0"/>
          </p:cNvPicPr>
          <p:nvPr/>
        </p:nvPicPr>
        <p:blipFill>
          <a:blip r:embed="rId4">
            <a:extLst/>
          </a:blip>
          <a:stretch>
            <a:fillRect/>
          </a:stretch>
        </p:blipFill>
        <p:spPr>
          <a:xfrm>
            <a:off x="391770" y="1599128"/>
            <a:ext cx="12221260" cy="1317406"/>
          </a:xfrm>
          <a:prstGeom prst="rect">
            <a:avLst/>
          </a:prstGeom>
          <a:effectLst>
            <a:outerShdw sx="100000" sy="100000" kx="0" ky="0" algn="b" rotWithShape="0" blurRad="241300" dist="160172" dir="2812743">
              <a:srgbClr val="000000"/>
            </a:outerShdw>
          </a:effectLst>
        </p:spPr>
      </p:pic>
      <p:pic>
        <p:nvPicPr>
          <p:cNvPr id="281" name=""/>
          <p:cNvPicPr>
            <a:picLocks noChangeAspect="0"/>
          </p:cNvPicPr>
          <p:nvPr/>
        </p:nvPicPr>
        <p:blipFill>
          <a:blip r:embed="rId5">
            <a:extLst/>
          </a:blip>
          <a:stretch>
            <a:fillRect/>
          </a:stretch>
        </p:blipFill>
        <p:spPr>
          <a:xfrm>
            <a:off x="-14817" y="2735461"/>
            <a:ext cx="5173885" cy="6987051"/>
          </a:xfrm>
          <a:prstGeom prst="rect">
            <a:avLst/>
          </a:prstGeom>
          <a:effectLst>
            <a:outerShdw sx="100000" sy="100000" kx="0" ky="0" algn="b" rotWithShape="0" blurRad="215900" dist="156946" dir="2693416">
              <a:srgbClr val="000000"/>
            </a:outerShdw>
          </a:effectLst>
        </p:spPr>
      </p:pic>
      <p:sp>
        <p:nvSpPr>
          <p:cNvPr id="282" name="Shape 282"/>
          <p:cNvSpPr/>
          <p:nvPr/>
        </p:nvSpPr>
        <p:spPr>
          <a:xfrm>
            <a:off x="5156839" y="3223912"/>
            <a:ext cx="7490510" cy="11714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marL="485775" indent="-485775" algn="l" defTabSz="1300480">
              <a:spcBef>
                <a:spcPts val="1200"/>
              </a:spcBef>
              <a:buClr>
                <a:srgbClr val="E46C0A"/>
              </a:buClr>
              <a:buSzPct val="100000"/>
              <a:buFont typeface="Wingdings 2"/>
              <a:buChar char="✦"/>
              <a:defRPr sz="34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lvl1pPr>
          </a:lstStyle>
          <a:p>
            <a:pPr/>
            <a:r>
              <a:t>Paul’s reason for not coming to them on his journey to Macedonia - </a:t>
            </a:r>
          </a:p>
        </p:txBody>
      </p:sp>
      <p:sp>
        <p:nvSpPr>
          <p:cNvPr id="283" name="Shape 283"/>
          <p:cNvSpPr/>
          <p:nvPr/>
        </p:nvSpPr>
        <p:spPr>
          <a:xfrm>
            <a:off x="5156839" y="4563038"/>
            <a:ext cx="7490510" cy="4368801"/>
          </a:xfrm>
          <a:prstGeom prst="rect">
            <a:avLst/>
          </a:prstGeom>
          <a:ln w="12700">
            <a:miter lim="400000"/>
          </a:ln>
          <a:effectLst>
            <a:outerShdw sx="100000" sy="100000" kx="0" ky="0" algn="b" rotWithShape="0" blurRad="76200" dist="64891" dir="2812743">
              <a:srgbClr val="000000">
                <a:alpha val="30091"/>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3600">
                <a:solidFill>
                  <a:srgbClr val="000000"/>
                </a:solidFill>
                <a:latin typeface="Palatino"/>
                <a:ea typeface="Palatino"/>
                <a:cs typeface="Palatino"/>
                <a:sym typeface="Palatino"/>
              </a:defRPr>
            </a:pPr>
            <a:r>
              <a:t>2 Corinthians 1:23–24 (NKJV)</a:t>
            </a:r>
          </a:p>
          <a:p>
            <a:pPr defTabSz="457200">
              <a:defRPr sz="3600">
                <a:solidFill>
                  <a:srgbClr val="000000"/>
                </a:solidFill>
                <a:latin typeface="Palatino"/>
                <a:ea typeface="Palatino"/>
                <a:cs typeface="Palatino"/>
                <a:sym typeface="Palatino"/>
              </a:defRPr>
            </a:pPr>
            <a:r>
              <a:rPr baseline="31999"/>
              <a:t>23</a:t>
            </a:r>
            <a:r>
              <a:t> Moreover I call God as witness against my soul, that to spare you I came no more to Corinth. </a:t>
            </a:r>
            <a:r>
              <a:rPr baseline="31999"/>
              <a:t>24</a:t>
            </a:r>
            <a:r>
              <a:t> Not that we have dominion over your faith, but are fellow workers for your joy; for by faith you stand.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5" name="pasted-image.png"/>
          <p:cNvPicPr>
            <a:picLocks noChangeAspect="1"/>
          </p:cNvPicPr>
          <p:nvPr/>
        </p:nvPicPr>
        <p:blipFill>
          <a:blip r:embed="rId2">
            <a:extLst/>
          </a:blip>
          <a:stretch>
            <a:fillRect/>
          </a:stretch>
        </p:blipFill>
        <p:spPr>
          <a:xfrm>
            <a:off x="790917" y="165121"/>
            <a:ext cx="6169539" cy="1542386"/>
          </a:xfrm>
          <a:prstGeom prst="rect">
            <a:avLst/>
          </a:prstGeom>
          <a:ln w="12700">
            <a:miter lim="400000"/>
          </a:ln>
        </p:spPr>
      </p:pic>
      <p:pic>
        <p:nvPicPr>
          <p:cNvPr id="286" name="pasted-image.png"/>
          <p:cNvPicPr>
            <a:picLocks noChangeAspect="1"/>
          </p:cNvPicPr>
          <p:nvPr/>
        </p:nvPicPr>
        <p:blipFill>
          <a:blip r:embed="rId3">
            <a:extLst/>
          </a:blip>
          <a:stretch>
            <a:fillRect/>
          </a:stretch>
        </p:blipFill>
        <p:spPr>
          <a:xfrm>
            <a:off x="5785224" y="0"/>
            <a:ext cx="7490510" cy="1872628"/>
          </a:xfrm>
          <a:prstGeom prst="rect">
            <a:avLst/>
          </a:prstGeom>
          <a:ln w="12700">
            <a:miter lim="400000"/>
          </a:ln>
        </p:spPr>
      </p:pic>
      <p:pic>
        <p:nvPicPr>
          <p:cNvPr id="287" name=""/>
          <p:cNvPicPr>
            <a:picLocks noChangeAspect="0"/>
          </p:cNvPicPr>
          <p:nvPr/>
        </p:nvPicPr>
        <p:blipFill>
          <a:blip r:embed="rId4">
            <a:extLst/>
          </a:blip>
          <a:stretch>
            <a:fillRect/>
          </a:stretch>
        </p:blipFill>
        <p:spPr>
          <a:xfrm>
            <a:off x="391770" y="1599128"/>
            <a:ext cx="12221260" cy="1317406"/>
          </a:xfrm>
          <a:prstGeom prst="rect">
            <a:avLst/>
          </a:prstGeom>
          <a:effectLst>
            <a:outerShdw sx="100000" sy="100000" kx="0" ky="0" algn="b" rotWithShape="0" blurRad="241300" dist="160172" dir="2812743">
              <a:srgbClr val="000000"/>
            </a:outerShdw>
          </a:effectLst>
        </p:spPr>
      </p:pic>
      <p:pic>
        <p:nvPicPr>
          <p:cNvPr id="288" name=""/>
          <p:cNvPicPr>
            <a:picLocks noChangeAspect="0"/>
          </p:cNvPicPr>
          <p:nvPr/>
        </p:nvPicPr>
        <p:blipFill>
          <a:blip r:embed="rId5">
            <a:extLst/>
          </a:blip>
          <a:stretch>
            <a:fillRect/>
          </a:stretch>
        </p:blipFill>
        <p:spPr>
          <a:xfrm>
            <a:off x="-14817" y="2735461"/>
            <a:ext cx="5173885" cy="6987051"/>
          </a:xfrm>
          <a:prstGeom prst="rect">
            <a:avLst/>
          </a:prstGeom>
          <a:effectLst>
            <a:outerShdw sx="100000" sy="100000" kx="0" ky="0" algn="b" rotWithShape="0" blurRad="215900" dist="156946" dir="2693416">
              <a:srgbClr val="000000"/>
            </a:outerShdw>
          </a:effectLst>
        </p:spPr>
      </p:pic>
      <p:sp>
        <p:nvSpPr>
          <p:cNvPr id="289" name="Shape 289"/>
          <p:cNvSpPr/>
          <p:nvPr/>
        </p:nvSpPr>
        <p:spPr>
          <a:xfrm>
            <a:off x="5156839" y="3223912"/>
            <a:ext cx="7490510" cy="11714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marL="485775" indent="-485775" algn="l" defTabSz="1300480">
              <a:spcBef>
                <a:spcPts val="1200"/>
              </a:spcBef>
              <a:buClr>
                <a:srgbClr val="E46C0A"/>
              </a:buClr>
              <a:buSzPct val="100000"/>
              <a:buFont typeface="Wingdings 2"/>
              <a:buChar char="✦"/>
              <a:defRPr sz="34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lvl1pPr>
          </a:lstStyle>
          <a:p>
            <a:pPr/>
            <a:r>
              <a:t>Paul’s reason for not coming to them on his journey to Macedonia - </a:t>
            </a:r>
          </a:p>
        </p:txBody>
      </p:sp>
      <p:sp>
        <p:nvSpPr>
          <p:cNvPr id="290" name="Shape 290"/>
          <p:cNvSpPr/>
          <p:nvPr/>
        </p:nvSpPr>
        <p:spPr>
          <a:xfrm>
            <a:off x="5156839" y="4563038"/>
            <a:ext cx="7490510" cy="4368801"/>
          </a:xfrm>
          <a:prstGeom prst="rect">
            <a:avLst/>
          </a:prstGeom>
          <a:ln w="12700">
            <a:miter lim="400000"/>
          </a:ln>
          <a:effectLst>
            <a:outerShdw sx="100000" sy="100000" kx="0" ky="0" algn="b" rotWithShape="0" blurRad="76200" dist="64891" dir="2812743">
              <a:srgbClr val="000000">
                <a:alpha val="30091"/>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3600">
                <a:solidFill>
                  <a:srgbClr val="000000"/>
                </a:solidFill>
                <a:latin typeface="Palatino"/>
                <a:ea typeface="Palatino"/>
                <a:cs typeface="Palatino"/>
                <a:sym typeface="Palatino"/>
              </a:defRPr>
            </a:pPr>
            <a:r>
              <a:t>2 Corinthians 2:1–2 (NKJV)</a:t>
            </a:r>
          </a:p>
          <a:p>
            <a:pPr defTabSz="457200">
              <a:defRPr sz="3600">
                <a:solidFill>
                  <a:srgbClr val="000000"/>
                </a:solidFill>
                <a:latin typeface="Palatino"/>
                <a:ea typeface="Palatino"/>
                <a:cs typeface="Palatino"/>
                <a:sym typeface="Palatino"/>
              </a:defRPr>
            </a:pPr>
            <a:r>
              <a:rPr baseline="31999"/>
              <a:t>1</a:t>
            </a:r>
            <a:r>
              <a:t> But I determined this within myself, that I would not come again to you in sorrow. </a:t>
            </a:r>
            <a:r>
              <a:rPr baseline="31999"/>
              <a:t>2</a:t>
            </a:r>
            <a:r>
              <a:t> For if I make you sorrowful, then who is he who makes me glad but the one who is made sorrowful by me?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92" name="pasted-image.png"/>
          <p:cNvPicPr>
            <a:picLocks noChangeAspect="1"/>
          </p:cNvPicPr>
          <p:nvPr/>
        </p:nvPicPr>
        <p:blipFill>
          <a:blip r:embed="rId2">
            <a:extLst/>
          </a:blip>
          <a:stretch>
            <a:fillRect/>
          </a:stretch>
        </p:blipFill>
        <p:spPr>
          <a:xfrm>
            <a:off x="790917" y="165121"/>
            <a:ext cx="6169539" cy="1542386"/>
          </a:xfrm>
          <a:prstGeom prst="rect">
            <a:avLst/>
          </a:prstGeom>
          <a:ln w="12700">
            <a:miter lim="400000"/>
          </a:ln>
        </p:spPr>
      </p:pic>
      <p:pic>
        <p:nvPicPr>
          <p:cNvPr id="293" name="pasted-image.png"/>
          <p:cNvPicPr>
            <a:picLocks noChangeAspect="1"/>
          </p:cNvPicPr>
          <p:nvPr/>
        </p:nvPicPr>
        <p:blipFill>
          <a:blip r:embed="rId3">
            <a:extLst/>
          </a:blip>
          <a:stretch>
            <a:fillRect/>
          </a:stretch>
        </p:blipFill>
        <p:spPr>
          <a:xfrm>
            <a:off x="5785224" y="0"/>
            <a:ext cx="7490510" cy="1872628"/>
          </a:xfrm>
          <a:prstGeom prst="rect">
            <a:avLst/>
          </a:prstGeom>
          <a:ln w="12700">
            <a:miter lim="400000"/>
          </a:ln>
        </p:spPr>
      </p:pic>
      <p:pic>
        <p:nvPicPr>
          <p:cNvPr id="294" name=""/>
          <p:cNvPicPr>
            <a:picLocks noChangeAspect="0"/>
          </p:cNvPicPr>
          <p:nvPr/>
        </p:nvPicPr>
        <p:blipFill>
          <a:blip r:embed="rId4">
            <a:extLst/>
          </a:blip>
          <a:stretch>
            <a:fillRect/>
          </a:stretch>
        </p:blipFill>
        <p:spPr>
          <a:xfrm>
            <a:off x="391770" y="1599128"/>
            <a:ext cx="12221260" cy="1317406"/>
          </a:xfrm>
          <a:prstGeom prst="rect">
            <a:avLst/>
          </a:prstGeom>
          <a:effectLst>
            <a:outerShdw sx="100000" sy="100000" kx="0" ky="0" algn="b" rotWithShape="0" blurRad="241300" dist="160172" dir="2812743">
              <a:srgbClr val="000000"/>
            </a:outerShdw>
          </a:effectLst>
        </p:spPr>
      </p:pic>
      <p:pic>
        <p:nvPicPr>
          <p:cNvPr id="295" name=""/>
          <p:cNvPicPr>
            <a:picLocks noChangeAspect="0"/>
          </p:cNvPicPr>
          <p:nvPr/>
        </p:nvPicPr>
        <p:blipFill>
          <a:blip r:embed="rId5">
            <a:extLst/>
          </a:blip>
          <a:stretch>
            <a:fillRect/>
          </a:stretch>
        </p:blipFill>
        <p:spPr>
          <a:xfrm>
            <a:off x="-14817" y="2735461"/>
            <a:ext cx="5173885" cy="6987051"/>
          </a:xfrm>
          <a:prstGeom prst="rect">
            <a:avLst/>
          </a:prstGeom>
          <a:effectLst>
            <a:outerShdw sx="100000" sy="100000" kx="0" ky="0" algn="b" rotWithShape="0" blurRad="215900" dist="156946" dir="2693416">
              <a:srgbClr val="000000"/>
            </a:outerShdw>
          </a:effectLst>
        </p:spPr>
      </p:pic>
      <p:sp>
        <p:nvSpPr>
          <p:cNvPr id="296" name="Shape 296"/>
          <p:cNvSpPr/>
          <p:nvPr/>
        </p:nvSpPr>
        <p:spPr>
          <a:xfrm>
            <a:off x="5156839" y="3223912"/>
            <a:ext cx="7490510" cy="65308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485775" indent="-485775" algn="l" defTabSz="1300480">
              <a:spcBef>
                <a:spcPts val="1200"/>
              </a:spcBef>
              <a:buClr>
                <a:srgbClr val="E46C0A"/>
              </a:buClr>
              <a:buSzPct val="100000"/>
              <a:buFont typeface="Wingdings 2"/>
              <a:buChar char="✦"/>
              <a:defRPr sz="34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Paul had already had a run in with his detractors in Corinth - He would avoid such confrontations if possible - but would if necessary - (2:1; cf. 2:5)</a:t>
            </a:r>
          </a:p>
          <a:p>
            <a:pPr marL="485775" indent="-485775" algn="l" defTabSz="1300480">
              <a:spcBef>
                <a:spcPts val="1200"/>
              </a:spcBef>
              <a:buClr>
                <a:srgbClr val="E46C0A"/>
              </a:buClr>
              <a:buSzPct val="100000"/>
              <a:buFont typeface="Wingdings 2"/>
              <a:buChar char="✦"/>
              <a:defRPr sz="34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Paul’s previous letter identified many problems at Corinth - Any sorrow he caused either by letter or in person, if repentance results, he would rejoice. If repentance does not occur, at least the sinner is identified - (2:2; 11:29; 8:7-10)</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296">
                                            <p:txEl>
                                              <p:pRg st="1" end="1"/>
                                            </p:txEl>
                                          </p:spTgt>
                                        </p:tgtEl>
                                        <p:attrNameLst>
                                          <p:attrName>style.visibility</p:attrName>
                                        </p:attrNameLst>
                                      </p:cBhvr>
                                      <p:to>
                                        <p:strVal val="visible"/>
                                      </p:to>
                                    </p:set>
                                    <p:animEffect filter="wipe(left)" transition="in">
                                      <p:cBhvr>
                                        <p:cTn id="7" dur="500"/>
                                        <p:tgtEl>
                                          <p:spTgt spid="296">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6" grpId="1"/>
    </p:bldLst>
  </p:timing>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98" name="pasted-image.png"/>
          <p:cNvPicPr>
            <a:picLocks noChangeAspect="1"/>
          </p:cNvPicPr>
          <p:nvPr/>
        </p:nvPicPr>
        <p:blipFill>
          <a:blip r:embed="rId2">
            <a:extLst/>
          </a:blip>
          <a:stretch>
            <a:fillRect/>
          </a:stretch>
        </p:blipFill>
        <p:spPr>
          <a:xfrm>
            <a:off x="790917" y="165121"/>
            <a:ext cx="6169539" cy="1542386"/>
          </a:xfrm>
          <a:prstGeom prst="rect">
            <a:avLst/>
          </a:prstGeom>
          <a:ln w="12700">
            <a:miter lim="400000"/>
          </a:ln>
        </p:spPr>
      </p:pic>
      <p:pic>
        <p:nvPicPr>
          <p:cNvPr id="299" name="pasted-image.png"/>
          <p:cNvPicPr>
            <a:picLocks noChangeAspect="1"/>
          </p:cNvPicPr>
          <p:nvPr/>
        </p:nvPicPr>
        <p:blipFill>
          <a:blip r:embed="rId3">
            <a:extLst/>
          </a:blip>
          <a:stretch>
            <a:fillRect/>
          </a:stretch>
        </p:blipFill>
        <p:spPr>
          <a:xfrm>
            <a:off x="5785224" y="0"/>
            <a:ext cx="7490510" cy="1872628"/>
          </a:xfrm>
          <a:prstGeom prst="rect">
            <a:avLst/>
          </a:prstGeom>
          <a:ln w="12700">
            <a:miter lim="400000"/>
          </a:ln>
        </p:spPr>
      </p:pic>
      <p:sp>
        <p:nvSpPr>
          <p:cNvPr id="300" name="Shape 300"/>
          <p:cNvSpPr/>
          <p:nvPr/>
        </p:nvSpPr>
        <p:spPr>
          <a:xfrm>
            <a:off x="5512791" y="2422059"/>
            <a:ext cx="7043541" cy="69118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485775" indent="-485775" algn="l" defTabSz="1300480">
              <a:spcBef>
                <a:spcPts val="1200"/>
              </a:spcBef>
              <a:buClr>
                <a:srgbClr val="E46C0A"/>
              </a:buClr>
              <a:buSzPct val="100000"/>
              <a:buFont typeface="Wingdings 2"/>
              <a:buChar char="✦"/>
              <a:defRPr>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We need to accept Paul’s writings as the very words of God - 1 Cor 14:37</a:t>
            </a:r>
          </a:p>
          <a:p>
            <a:pPr marL="485775" indent="-485775" algn="l" defTabSz="1300480">
              <a:spcBef>
                <a:spcPts val="1200"/>
              </a:spcBef>
              <a:buClr>
                <a:srgbClr val="E46C0A"/>
              </a:buClr>
              <a:buSzPct val="100000"/>
              <a:buFont typeface="Wingdings 2"/>
              <a:buChar char="✦"/>
              <a:defRPr>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We need to respect God and His Son Jesus Christ by faith &amp; obedience. - Acts 18:8</a:t>
            </a:r>
          </a:p>
          <a:p>
            <a:pPr marL="485775" indent="-485775" algn="l" defTabSz="1300480">
              <a:spcBef>
                <a:spcPts val="1200"/>
              </a:spcBef>
              <a:buClr>
                <a:srgbClr val="E46C0A"/>
              </a:buClr>
              <a:buSzPct val="100000"/>
              <a:buFont typeface="Wingdings 2"/>
              <a:buChar char="✦"/>
              <a:defRPr>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 We need to remain faithful to the message which has been confirmed!</a:t>
            </a:r>
          </a:p>
        </p:txBody>
      </p:sp>
      <p:pic>
        <p:nvPicPr>
          <p:cNvPr id="301" name=""/>
          <p:cNvPicPr>
            <a:picLocks noChangeAspect="0"/>
          </p:cNvPicPr>
          <p:nvPr/>
        </p:nvPicPr>
        <p:blipFill>
          <a:blip r:embed="rId4">
            <a:extLst/>
          </a:blip>
          <a:stretch>
            <a:fillRect/>
          </a:stretch>
        </p:blipFill>
        <p:spPr>
          <a:xfrm>
            <a:off x="-14817" y="2735461"/>
            <a:ext cx="5173885" cy="6987051"/>
          </a:xfrm>
          <a:prstGeom prst="rect">
            <a:avLst/>
          </a:prstGeom>
          <a:effectLst>
            <a:outerShdw sx="100000" sy="100000" kx="0" ky="0" algn="b" rotWithShape="0" blurRad="215900" dist="156946" dir="2693416">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300">
                                            <p:txEl>
                                              <p:pRg st="1" end="1"/>
                                            </p:txEl>
                                          </p:spTgt>
                                        </p:tgtEl>
                                        <p:attrNameLst>
                                          <p:attrName>style.visibility</p:attrName>
                                        </p:attrNameLst>
                                      </p:cBhvr>
                                      <p:to>
                                        <p:strVal val="visible"/>
                                      </p:to>
                                    </p:set>
                                    <p:animEffect filter="wipe(left)" transition="in">
                                      <p:cBhvr>
                                        <p:cTn id="7" dur="500"/>
                                        <p:tgtEl>
                                          <p:spTgt spid="300">
                                            <p:txEl>
                                              <p:pRg st="1" end="1"/>
                                            </p:txEl>
                                          </p:spTgt>
                                        </p:tgtEl>
                                      </p:cBhvr>
                                    </p:animEffect>
                                  </p:childTnLst>
                                </p:cTn>
                              </p:par>
                            </p:childTnLst>
                          </p:cTn>
                        </p:par>
                        <p:par>
                          <p:cTn id="8" fill="hold">
                            <p:stCondLst>
                              <p:cond delay="500"/>
                            </p:stCondLst>
                            <p:childTnLst>
                              <p:par>
                                <p:cTn id="9" presetClass="entr" nodeType="afterEffect" presetSubtype="8" presetID="22" grpId="1" fill="hold">
                                  <p:stCondLst>
                                    <p:cond delay="0"/>
                                  </p:stCondLst>
                                  <p:iterate type="el" backwards="0">
                                    <p:tmAbs val="0"/>
                                  </p:iterate>
                                  <p:childTnLst>
                                    <p:set>
                                      <p:cBhvr>
                                        <p:cTn id="10" fill="hold"/>
                                        <p:tgtEl>
                                          <p:spTgt spid="300">
                                            <p:txEl>
                                              <p:pRg st="2" end="2"/>
                                            </p:txEl>
                                          </p:spTgt>
                                        </p:tgtEl>
                                        <p:attrNameLst>
                                          <p:attrName>style.visibility</p:attrName>
                                        </p:attrNameLst>
                                      </p:cBhvr>
                                      <p:to>
                                        <p:strVal val="visible"/>
                                      </p:to>
                                    </p:set>
                                    <p:animEffect filter="wipe(left)" transition="in">
                                      <p:cBhvr>
                                        <p:cTn id="11" dur="500"/>
                                        <p:tgtEl>
                                          <p:spTgt spid="300">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0" grpId="1"/>
    </p:bldLst>
  </p:timing>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05" name="pasted-image.tiff"/>
          <p:cNvPicPr>
            <a:picLocks noChangeAspect="0"/>
          </p:cNvPicPr>
          <p:nvPr/>
        </p:nvPicPr>
        <p:blipFill>
          <a:blip r:embed="rId2">
            <a:extLst/>
          </a:blip>
          <a:srcRect l="4666" t="6931" r="40758" b="4167"/>
          <a:stretch>
            <a:fillRect/>
          </a:stretch>
        </p:blipFill>
        <p:spPr>
          <a:xfrm>
            <a:off x="64955" y="2676194"/>
            <a:ext cx="4727215" cy="5393136"/>
          </a:xfrm>
          <a:custGeom>
            <a:avLst/>
            <a:gdLst/>
            <a:ahLst/>
            <a:cxnLst>
              <a:cxn ang="0">
                <a:pos x="wd2" y="hd2"/>
              </a:cxn>
              <a:cxn ang="5400000">
                <a:pos x="wd2" y="hd2"/>
              </a:cxn>
              <a:cxn ang="10800000">
                <a:pos x="wd2" y="hd2"/>
              </a:cxn>
              <a:cxn ang="16200000">
                <a:pos x="wd2" y="hd2"/>
              </a:cxn>
            </a:cxnLst>
            <a:rect l="0" t="0" r="r" b="b"/>
            <a:pathLst>
              <a:path w="21594" h="21600" fill="norm" stroke="1" extrusionOk="0">
                <a:moveTo>
                  <a:pt x="18624" y="0"/>
                </a:moveTo>
                <a:cubicBezTo>
                  <a:pt x="18616" y="13"/>
                  <a:pt x="18604" y="24"/>
                  <a:pt x="18571" y="39"/>
                </a:cubicBezTo>
                <a:cubicBezTo>
                  <a:pt x="18466" y="85"/>
                  <a:pt x="17913" y="74"/>
                  <a:pt x="17761" y="23"/>
                </a:cubicBezTo>
                <a:cubicBezTo>
                  <a:pt x="17694" y="0"/>
                  <a:pt x="17674" y="4"/>
                  <a:pt x="17698" y="35"/>
                </a:cubicBezTo>
                <a:cubicBezTo>
                  <a:pt x="17758" y="115"/>
                  <a:pt x="17646" y="133"/>
                  <a:pt x="17041" y="147"/>
                </a:cubicBezTo>
                <a:cubicBezTo>
                  <a:pt x="16719" y="154"/>
                  <a:pt x="16436" y="172"/>
                  <a:pt x="16410" y="185"/>
                </a:cubicBezTo>
                <a:cubicBezTo>
                  <a:pt x="16361" y="210"/>
                  <a:pt x="15328" y="264"/>
                  <a:pt x="14661" y="277"/>
                </a:cubicBezTo>
                <a:cubicBezTo>
                  <a:pt x="14432" y="281"/>
                  <a:pt x="14223" y="295"/>
                  <a:pt x="14197" y="309"/>
                </a:cubicBezTo>
                <a:cubicBezTo>
                  <a:pt x="14171" y="322"/>
                  <a:pt x="13871" y="346"/>
                  <a:pt x="13532" y="361"/>
                </a:cubicBezTo>
                <a:cubicBezTo>
                  <a:pt x="12716" y="399"/>
                  <a:pt x="12576" y="409"/>
                  <a:pt x="12375" y="439"/>
                </a:cubicBezTo>
                <a:cubicBezTo>
                  <a:pt x="12146" y="485"/>
                  <a:pt x="11633" y="497"/>
                  <a:pt x="11545" y="438"/>
                </a:cubicBezTo>
                <a:cubicBezTo>
                  <a:pt x="11500" y="408"/>
                  <a:pt x="11438" y="383"/>
                  <a:pt x="11409" y="383"/>
                </a:cubicBezTo>
                <a:cubicBezTo>
                  <a:pt x="11379" y="383"/>
                  <a:pt x="11320" y="342"/>
                  <a:pt x="11278" y="290"/>
                </a:cubicBezTo>
                <a:cubicBezTo>
                  <a:pt x="11209" y="205"/>
                  <a:pt x="11162" y="197"/>
                  <a:pt x="10747" y="201"/>
                </a:cubicBezTo>
                <a:cubicBezTo>
                  <a:pt x="10623" y="222"/>
                  <a:pt x="10385" y="247"/>
                  <a:pt x="9989" y="280"/>
                </a:cubicBezTo>
                <a:cubicBezTo>
                  <a:pt x="9939" y="284"/>
                  <a:pt x="9854" y="320"/>
                  <a:pt x="9801" y="360"/>
                </a:cubicBezTo>
                <a:cubicBezTo>
                  <a:pt x="9737" y="407"/>
                  <a:pt x="9692" y="416"/>
                  <a:pt x="9670" y="387"/>
                </a:cubicBezTo>
                <a:cubicBezTo>
                  <a:pt x="9627" y="330"/>
                  <a:pt x="9432" y="329"/>
                  <a:pt x="9251" y="385"/>
                </a:cubicBezTo>
                <a:cubicBezTo>
                  <a:pt x="9123" y="425"/>
                  <a:pt x="9120" y="433"/>
                  <a:pt x="9202" y="482"/>
                </a:cubicBezTo>
                <a:cubicBezTo>
                  <a:pt x="9284" y="531"/>
                  <a:pt x="9283" y="540"/>
                  <a:pt x="9210" y="590"/>
                </a:cubicBezTo>
                <a:cubicBezTo>
                  <a:pt x="9165" y="620"/>
                  <a:pt x="9094" y="635"/>
                  <a:pt x="9052" y="622"/>
                </a:cubicBezTo>
                <a:cubicBezTo>
                  <a:pt x="9010" y="609"/>
                  <a:pt x="8965" y="612"/>
                  <a:pt x="8952" y="630"/>
                </a:cubicBezTo>
                <a:cubicBezTo>
                  <a:pt x="8939" y="647"/>
                  <a:pt x="8792" y="660"/>
                  <a:pt x="8628" y="658"/>
                </a:cubicBezTo>
                <a:cubicBezTo>
                  <a:pt x="8302" y="656"/>
                  <a:pt x="8316" y="670"/>
                  <a:pt x="8300" y="331"/>
                </a:cubicBezTo>
                <a:cubicBezTo>
                  <a:pt x="8294" y="209"/>
                  <a:pt x="8215" y="206"/>
                  <a:pt x="7997" y="318"/>
                </a:cubicBezTo>
                <a:cubicBezTo>
                  <a:pt x="7757" y="442"/>
                  <a:pt x="7745" y="474"/>
                  <a:pt x="7904" y="563"/>
                </a:cubicBezTo>
                <a:cubicBezTo>
                  <a:pt x="7996" y="614"/>
                  <a:pt x="8004" y="632"/>
                  <a:pt x="7942" y="649"/>
                </a:cubicBezTo>
                <a:cubicBezTo>
                  <a:pt x="7900" y="660"/>
                  <a:pt x="7818" y="685"/>
                  <a:pt x="7761" y="703"/>
                </a:cubicBezTo>
                <a:cubicBezTo>
                  <a:pt x="7704" y="721"/>
                  <a:pt x="7566" y="741"/>
                  <a:pt x="7453" y="744"/>
                </a:cubicBezTo>
                <a:cubicBezTo>
                  <a:pt x="7340" y="748"/>
                  <a:pt x="6924" y="783"/>
                  <a:pt x="6530" y="824"/>
                </a:cubicBezTo>
                <a:cubicBezTo>
                  <a:pt x="6136" y="864"/>
                  <a:pt x="5731" y="886"/>
                  <a:pt x="5629" y="871"/>
                </a:cubicBezTo>
                <a:cubicBezTo>
                  <a:pt x="5556" y="861"/>
                  <a:pt x="5479" y="853"/>
                  <a:pt x="5410" y="846"/>
                </a:cubicBezTo>
                <a:cubicBezTo>
                  <a:pt x="5406" y="849"/>
                  <a:pt x="5405" y="851"/>
                  <a:pt x="5401" y="854"/>
                </a:cubicBezTo>
                <a:cubicBezTo>
                  <a:pt x="5276" y="935"/>
                  <a:pt x="4697" y="979"/>
                  <a:pt x="4550" y="929"/>
                </a:cubicBezTo>
                <a:cubicBezTo>
                  <a:pt x="4507" y="940"/>
                  <a:pt x="4473" y="944"/>
                  <a:pt x="4462" y="929"/>
                </a:cubicBezTo>
                <a:cubicBezTo>
                  <a:pt x="4441" y="901"/>
                  <a:pt x="4405" y="902"/>
                  <a:pt x="4356" y="935"/>
                </a:cubicBezTo>
                <a:cubicBezTo>
                  <a:pt x="4316" y="963"/>
                  <a:pt x="4268" y="975"/>
                  <a:pt x="4251" y="960"/>
                </a:cubicBezTo>
                <a:cubicBezTo>
                  <a:pt x="4234" y="946"/>
                  <a:pt x="4181" y="952"/>
                  <a:pt x="4135" y="972"/>
                </a:cubicBezTo>
                <a:cubicBezTo>
                  <a:pt x="4089" y="992"/>
                  <a:pt x="3798" y="1019"/>
                  <a:pt x="3486" y="1034"/>
                </a:cubicBezTo>
                <a:cubicBezTo>
                  <a:pt x="2597" y="1075"/>
                  <a:pt x="2270" y="1097"/>
                  <a:pt x="2217" y="1124"/>
                </a:cubicBezTo>
                <a:cubicBezTo>
                  <a:pt x="2190" y="1138"/>
                  <a:pt x="2110" y="1119"/>
                  <a:pt x="2040" y="1081"/>
                </a:cubicBezTo>
                <a:cubicBezTo>
                  <a:pt x="1912" y="1013"/>
                  <a:pt x="1730" y="1041"/>
                  <a:pt x="1768" y="1124"/>
                </a:cubicBezTo>
                <a:cubicBezTo>
                  <a:pt x="1786" y="1165"/>
                  <a:pt x="900" y="1236"/>
                  <a:pt x="823" y="1200"/>
                </a:cubicBezTo>
                <a:cubicBezTo>
                  <a:pt x="786" y="1236"/>
                  <a:pt x="672" y="1261"/>
                  <a:pt x="473" y="1285"/>
                </a:cubicBezTo>
                <a:cubicBezTo>
                  <a:pt x="292" y="1306"/>
                  <a:pt x="123" y="1349"/>
                  <a:pt x="100" y="1379"/>
                </a:cubicBezTo>
                <a:cubicBezTo>
                  <a:pt x="89" y="1392"/>
                  <a:pt x="61" y="1402"/>
                  <a:pt x="25" y="1410"/>
                </a:cubicBezTo>
                <a:cubicBezTo>
                  <a:pt x="28" y="1414"/>
                  <a:pt x="33" y="1416"/>
                  <a:pt x="34" y="1420"/>
                </a:cubicBezTo>
                <a:cubicBezTo>
                  <a:pt x="267" y="1472"/>
                  <a:pt x="326" y="1510"/>
                  <a:pt x="330" y="1612"/>
                </a:cubicBezTo>
                <a:cubicBezTo>
                  <a:pt x="333" y="1688"/>
                  <a:pt x="316" y="1776"/>
                  <a:pt x="294" y="1808"/>
                </a:cubicBezTo>
                <a:cubicBezTo>
                  <a:pt x="271" y="1839"/>
                  <a:pt x="250" y="1892"/>
                  <a:pt x="248" y="1924"/>
                </a:cubicBezTo>
                <a:cubicBezTo>
                  <a:pt x="246" y="1966"/>
                  <a:pt x="205" y="1977"/>
                  <a:pt x="56" y="1957"/>
                </a:cubicBezTo>
                <a:cubicBezTo>
                  <a:pt x="107" y="2051"/>
                  <a:pt x="139" y="2180"/>
                  <a:pt x="150" y="2351"/>
                </a:cubicBezTo>
                <a:cubicBezTo>
                  <a:pt x="174" y="2684"/>
                  <a:pt x="162" y="2723"/>
                  <a:pt x="29" y="2739"/>
                </a:cubicBezTo>
                <a:cubicBezTo>
                  <a:pt x="16" y="2741"/>
                  <a:pt x="12" y="2742"/>
                  <a:pt x="0" y="2744"/>
                </a:cubicBezTo>
                <a:lnTo>
                  <a:pt x="0" y="2877"/>
                </a:lnTo>
                <a:cubicBezTo>
                  <a:pt x="40" y="2886"/>
                  <a:pt x="80" y="2900"/>
                  <a:pt x="121" y="2922"/>
                </a:cubicBezTo>
                <a:cubicBezTo>
                  <a:pt x="278" y="3006"/>
                  <a:pt x="368" y="3339"/>
                  <a:pt x="263" y="3443"/>
                </a:cubicBezTo>
                <a:cubicBezTo>
                  <a:pt x="213" y="3493"/>
                  <a:pt x="221" y="3505"/>
                  <a:pt x="305" y="3505"/>
                </a:cubicBezTo>
                <a:cubicBezTo>
                  <a:pt x="361" y="3505"/>
                  <a:pt x="467" y="3545"/>
                  <a:pt x="542" y="3593"/>
                </a:cubicBezTo>
                <a:cubicBezTo>
                  <a:pt x="645" y="3659"/>
                  <a:pt x="678" y="3717"/>
                  <a:pt x="678" y="3834"/>
                </a:cubicBezTo>
                <a:cubicBezTo>
                  <a:pt x="678" y="3920"/>
                  <a:pt x="700" y="4053"/>
                  <a:pt x="727" y="4130"/>
                </a:cubicBezTo>
                <a:cubicBezTo>
                  <a:pt x="754" y="4206"/>
                  <a:pt x="758" y="4308"/>
                  <a:pt x="736" y="4357"/>
                </a:cubicBezTo>
                <a:cubicBezTo>
                  <a:pt x="714" y="4406"/>
                  <a:pt x="712" y="4521"/>
                  <a:pt x="732" y="4610"/>
                </a:cubicBezTo>
                <a:cubicBezTo>
                  <a:pt x="757" y="4719"/>
                  <a:pt x="748" y="4782"/>
                  <a:pt x="707" y="4802"/>
                </a:cubicBezTo>
                <a:cubicBezTo>
                  <a:pt x="673" y="4819"/>
                  <a:pt x="590" y="4895"/>
                  <a:pt x="524" y="4969"/>
                </a:cubicBezTo>
                <a:cubicBezTo>
                  <a:pt x="458" y="5044"/>
                  <a:pt x="390" y="5097"/>
                  <a:pt x="372" y="5088"/>
                </a:cubicBezTo>
                <a:cubicBezTo>
                  <a:pt x="354" y="5079"/>
                  <a:pt x="336" y="5108"/>
                  <a:pt x="332" y="5152"/>
                </a:cubicBezTo>
                <a:cubicBezTo>
                  <a:pt x="322" y="5256"/>
                  <a:pt x="404" y="5296"/>
                  <a:pt x="497" y="5233"/>
                </a:cubicBezTo>
                <a:cubicBezTo>
                  <a:pt x="664" y="5119"/>
                  <a:pt x="722" y="5326"/>
                  <a:pt x="596" y="5587"/>
                </a:cubicBezTo>
                <a:cubicBezTo>
                  <a:pt x="562" y="5659"/>
                  <a:pt x="572" y="5661"/>
                  <a:pt x="682" y="5613"/>
                </a:cubicBezTo>
                <a:cubicBezTo>
                  <a:pt x="788" y="5566"/>
                  <a:pt x="810" y="5571"/>
                  <a:pt x="876" y="5651"/>
                </a:cubicBezTo>
                <a:cubicBezTo>
                  <a:pt x="944" y="5736"/>
                  <a:pt x="958" y="5738"/>
                  <a:pt x="1042" y="5675"/>
                </a:cubicBezTo>
                <a:cubicBezTo>
                  <a:pt x="1114" y="5622"/>
                  <a:pt x="1156" y="5617"/>
                  <a:pt x="1238" y="5653"/>
                </a:cubicBezTo>
                <a:cubicBezTo>
                  <a:pt x="1301" y="5680"/>
                  <a:pt x="1332" y="5725"/>
                  <a:pt x="1314" y="5762"/>
                </a:cubicBezTo>
                <a:cubicBezTo>
                  <a:pt x="1298" y="5797"/>
                  <a:pt x="1322" y="5870"/>
                  <a:pt x="1367" y="5926"/>
                </a:cubicBezTo>
                <a:cubicBezTo>
                  <a:pt x="1501" y="6093"/>
                  <a:pt x="1402" y="6341"/>
                  <a:pt x="1247" y="6226"/>
                </a:cubicBezTo>
                <a:cubicBezTo>
                  <a:pt x="1169" y="6168"/>
                  <a:pt x="1148" y="6168"/>
                  <a:pt x="1095" y="6220"/>
                </a:cubicBezTo>
                <a:cubicBezTo>
                  <a:pt x="1052" y="6262"/>
                  <a:pt x="1051" y="6290"/>
                  <a:pt x="1090" y="6309"/>
                </a:cubicBezTo>
                <a:cubicBezTo>
                  <a:pt x="1126" y="6327"/>
                  <a:pt x="1111" y="6376"/>
                  <a:pt x="1048" y="6451"/>
                </a:cubicBezTo>
                <a:cubicBezTo>
                  <a:pt x="988" y="6521"/>
                  <a:pt x="957" y="6626"/>
                  <a:pt x="963" y="6732"/>
                </a:cubicBezTo>
                <a:cubicBezTo>
                  <a:pt x="968" y="6825"/>
                  <a:pt x="937" y="6947"/>
                  <a:pt x="896" y="7005"/>
                </a:cubicBezTo>
                <a:lnTo>
                  <a:pt x="821" y="7112"/>
                </a:lnTo>
                <a:lnTo>
                  <a:pt x="923" y="7010"/>
                </a:lnTo>
                <a:cubicBezTo>
                  <a:pt x="979" y="6955"/>
                  <a:pt x="1037" y="6928"/>
                  <a:pt x="1053" y="6950"/>
                </a:cubicBezTo>
                <a:cubicBezTo>
                  <a:pt x="1070" y="6971"/>
                  <a:pt x="1089" y="7145"/>
                  <a:pt x="1095" y="7336"/>
                </a:cubicBezTo>
                <a:cubicBezTo>
                  <a:pt x="1102" y="7546"/>
                  <a:pt x="1096" y="7635"/>
                  <a:pt x="1064" y="7687"/>
                </a:cubicBezTo>
                <a:cubicBezTo>
                  <a:pt x="1095" y="7714"/>
                  <a:pt x="1088" y="7736"/>
                  <a:pt x="1050" y="7775"/>
                </a:cubicBezTo>
                <a:cubicBezTo>
                  <a:pt x="1016" y="7808"/>
                  <a:pt x="1003" y="7847"/>
                  <a:pt x="1021" y="7862"/>
                </a:cubicBezTo>
                <a:cubicBezTo>
                  <a:pt x="1032" y="7871"/>
                  <a:pt x="1023" y="7885"/>
                  <a:pt x="1006" y="7897"/>
                </a:cubicBezTo>
                <a:cubicBezTo>
                  <a:pt x="1018" y="7926"/>
                  <a:pt x="993" y="7953"/>
                  <a:pt x="934" y="7994"/>
                </a:cubicBezTo>
                <a:cubicBezTo>
                  <a:pt x="936" y="7997"/>
                  <a:pt x="938" y="7999"/>
                  <a:pt x="941" y="8002"/>
                </a:cubicBezTo>
                <a:cubicBezTo>
                  <a:pt x="986" y="8046"/>
                  <a:pt x="979" y="8066"/>
                  <a:pt x="916" y="8086"/>
                </a:cubicBezTo>
                <a:cubicBezTo>
                  <a:pt x="902" y="8090"/>
                  <a:pt x="892" y="8089"/>
                  <a:pt x="879" y="8091"/>
                </a:cubicBezTo>
                <a:cubicBezTo>
                  <a:pt x="1034" y="8189"/>
                  <a:pt x="991" y="8347"/>
                  <a:pt x="785" y="8423"/>
                </a:cubicBezTo>
                <a:cubicBezTo>
                  <a:pt x="901" y="8432"/>
                  <a:pt x="1000" y="8460"/>
                  <a:pt x="1022" y="8507"/>
                </a:cubicBezTo>
                <a:cubicBezTo>
                  <a:pt x="1037" y="8539"/>
                  <a:pt x="1035" y="8597"/>
                  <a:pt x="1017" y="8636"/>
                </a:cubicBezTo>
                <a:cubicBezTo>
                  <a:pt x="992" y="8690"/>
                  <a:pt x="969" y="8694"/>
                  <a:pt x="923" y="8657"/>
                </a:cubicBezTo>
                <a:cubicBezTo>
                  <a:pt x="881" y="8623"/>
                  <a:pt x="830" y="8610"/>
                  <a:pt x="760" y="8614"/>
                </a:cubicBezTo>
                <a:cubicBezTo>
                  <a:pt x="775" y="8639"/>
                  <a:pt x="767" y="8678"/>
                  <a:pt x="732" y="8731"/>
                </a:cubicBezTo>
                <a:cubicBezTo>
                  <a:pt x="704" y="8775"/>
                  <a:pt x="666" y="8807"/>
                  <a:pt x="640" y="8814"/>
                </a:cubicBezTo>
                <a:cubicBezTo>
                  <a:pt x="655" y="8830"/>
                  <a:pt x="672" y="8852"/>
                  <a:pt x="696" y="8890"/>
                </a:cubicBezTo>
                <a:cubicBezTo>
                  <a:pt x="712" y="8916"/>
                  <a:pt x="733" y="8938"/>
                  <a:pt x="754" y="8960"/>
                </a:cubicBezTo>
                <a:cubicBezTo>
                  <a:pt x="754" y="8961"/>
                  <a:pt x="754" y="8962"/>
                  <a:pt x="754" y="8962"/>
                </a:cubicBezTo>
                <a:cubicBezTo>
                  <a:pt x="762" y="8968"/>
                  <a:pt x="768" y="8971"/>
                  <a:pt x="776" y="8978"/>
                </a:cubicBezTo>
                <a:cubicBezTo>
                  <a:pt x="801" y="8998"/>
                  <a:pt x="817" y="9012"/>
                  <a:pt x="834" y="9027"/>
                </a:cubicBezTo>
                <a:cubicBezTo>
                  <a:pt x="844" y="9033"/>
                  <a:pt x="856" y="9045"/>
                  <a:pt x="865" y="9048"/>
                </a:cubicBezTo>
                <a:cubicBezTo>
                  <a:pt x="930" y="9068"/>
                  <a:pt x="936" y="9081"/>
                  <a:pt x="887" y="9130"/>
                </a:cubicBezTo>
                <a:cubicBezTo>
                  <a:pt x="886" y="9131"/>
                  <a:pt x="887" y="9132"/>
                  <a:pt x="887" y="9132"/>
                </a:cubicBezTo>
                <a:cubicBezTo>
                  <a:pt x="885" y="9134"/>
                  <a:pt x="879" y="9137"/>
                  <a:pt x="877" y="9140"/>
                </a:cubicBezTo>
                <a:cubicBezTo>
                  <a:pt x="869" y="9151"/>
                  <a:pt x="860" y="9162"/>
                  <a:pt x="843" y="9177"/>
                </a:cubicBezTo>
                <a:cubicBezTo>
                  <a:pt x="819" y="9197"/>
                  <a:pt x="819" y="9200"/>
                  <a:pt x="810" y="9208"/>
                </a:cubicBezTo>
                <a:cubicBezTo>
                  <a:pt x="806" y="9216"/>
                  <a:pt x="828" y="9210"/>
                  <a:pt x="865" y="9194"/>
                </a:cubicBezTo>
                <a:cubicBezTo>
                  <a:pt x="879" y="9187"/>
                  <a:pt x="876" y="9189"/>
                  <a:pt x="896" y="9178"/>
                </a:cubicBezTo>
                <a:cubicBezTo>
                  <a:pt x="904" y="9174"/>
                  <a:pt x="913" y="9173"/>
                  <a:pt x="921" y="9170"/>
                </a:cubicBezTo>
                <a:cubicBezTo>
                  <a:pt x="924" y="9169"/>
                  <a:pt x="925" y="9168"/>
                  <a:pt x="928" y="9167"/>
                </a:cubicBezTo>
                <a:cubicBezTo>
                  <a:pt x="930" y="9166"/>
                  <a:pt x="930" y="9166"/>
                  <a:pt x="932" y="9165"/>
                </a:cubicBezTo>
                <a:cubicBezTo>
                  <a:pt x="963" y="9151"/>
                  <a:pt x="992" y="9142"/>
                  <a:pt x="1017" y="9135"/>
                </a:cubicBezTo>
                <a:cubicBezTo>
                  <a:pt x="1047" y="9127"/>
                  <a:pt x="1076" y="9119"/>
                  <a:pt x="1095" y="9123"/>
                </a:cubicBezTo>
                <a:cubicBezTo>
                  <a:pt x="1129" y="9123"/>
                  <a:pt x="1151" y="9134"/>
                  <a:pt x="1162" y="9156"/>
                </a:cubicBezTo>
                <a:cubicBezTo>
                  <a:pt x="1178" y="9173"/>
                  <a:pt x="1183" y="9198"/>
                  <a:pt x="1166" y="9231"/>
                </a:cubicBezTo>
                <a:cubicBezTo>
                  <a:pt x="1145" y="9271"/>
                  <a:pt x="1125" y="9334"/>
                  <a:pt x="1120" y="9369"/>
                </a:cubicBezTo>
                <a:cubicBezTo>
                  <a:pt x="1113" y="9425"/>
                  <a:pt x="1088" y="9467"/>
                  <a:pt x="1057" y="9494"/>
                </a:cubicBezTo>
                <a:cubicBezTo>
                  <a:pt x="1038" y="9534"/>
                  <a:pt x="1019" y="9569"/>
                  <a:pt x="1004" y="9583"/>
                </a:cubicBezTo>
                <a:cubicBezTo>
                  <a:pt x="993" y="9594"/>
                  <a:pt x="985" y="9606"/>
                  <a:pt x="977" y="9618"/>
                </a:cubicBezTo>
                <a:cubicBezTo>
                  <a:pt x="1039" y="9709"/>
                  <a:pt x="1005" y="9747"/>
                  <a:pt x="850" y="9747"/>
                </a:cubicBezTo>
                <a:cubicBezTo>
                  <a:pt x="824" y="9747"/>
                  <a:pt x="801" y="9751"/>
                  <a:pt x="781" y="9757"/>
                </a:cubicBezTo>
                <a:cubicBezTo>
                  <a:pt x="762" y="9775"/>
                  <a:pt x="751" y="9790"/>
                  <a:pt x="745" y="9803"/>
                </a:cubicBezTo>
                <a:cubicBezTo>
                  <a:pt x="763" y="9819"/>
                  <a:pt x="801" y="9831"/>
                  <a:pt x="854" y="9831"/>
                </a:cubicBezTo>
                <a:cubicBezTo>
                  <a:pt x="920" y="9831"/>
                  <a:pt x="983" y="9866"/>
                  <a:pt x="1035" y="9916"/>
                </a:cubicBezTo>
                <a:cubicBezTo>
                  <a:pt x="1119" y="9987"/>
                  <a:pt x="1175" y="10104"/>
                  <a:pt x="1168" y="10222"/>
                </a:cubicBezTo>
                <a:cubicBezTo>
                  <a:pt x="1168" y="10240"/>
                  <a:pt x="1171" y="10256"/>
                  <a:pt x="1169" y="10273"/>
                </a:cubicBezTo>
                <a:cubicBezTo>
                  <a:pt x="1167" y="10294"/>
                  <a:pt x="1166" y="10311"/>
                  <a:pt x="1166" y="10329"/>
                </a:cubicBezTo>
                <a:cubicBezTo>
                  <a:pt x="1167" y="10352"/>
                  <a:pt x="1169" y="10372"/>
                  <a:pt x="1171" y="10394"/>
                </a:cubicBezTo>
                <a:cubicBezTo>
                  <a:pt x="1180" y="10437"/>
                  <a:pt x="1199" y="10468"/>
                  <a:pt x="1229" y="10486"/>
                </a:cubicBezTo>
                <a:cubicBezTo>
                  <a:pt x="1293" y="10525"/>
                  <a:pt x="1296" y="10561"/>
                  <a:pt x="1251" y="10696"/>
                </a:cubicBezTo>
                <a:cubicBezTo>
                  <a:pt x="1205" y="10832"/>
                  <a:pt x="1210" y="10875"/>
                  <a:pt x="1280" y="10938"/>
                </a:cubicBezTo>
                <a:cubicBezTo>
                  <a:pt x="1326" y="10979"/>
                  <a:pt x="1351" y="11012"/>
                  <a:pt x="1334" y="11012"/>
                </a:cubicBezTo>
                <a:cubicBezTo>
                  <a:pt x="1327" y="11012"/>
                  <a:pt x="1326" y="11030"/>
                  <a:pt x="1329" y="11054"/>
                </a:cubicBezTo>
                <a:cubicBezTo>
                  <a:pt x="1338" y="11068"/>
                  <a:pt x="1352" y="11083"/>
                  <a:pt x="1371" y="11095"/>
                </a:cubicBezTo>
                <a:cubicBezTo>
                  <a:pt x="1419" y="11128"/>
                  <a:pt x="1422" y="11164"/>
                  <a:pt x="1378" y="11279"/>
                </a:cubicBezTo>
                <a:cubicBezTo>
                  <a:pt x="1379" y="11317"/>
                  <a:pt x="1373" y="11347"/>
                  <a:pt x="1356" y="11364"/>
                </a:cubicBezTo>
                <a:cubicBezTo>
                  <a:pt x="1342" y="11378"/>
                  <a:pt x="1334" y="11395"/>
                  <a:pt x="1325" y="11411"/>
                </a:cubicBezTo>
                <a:cubicBezTo>
                  <a:pt x="1324" y="11415"/>
                  <a:pt x="1323" y="11417"/>
                  <a:pt x="1322" y="11421"/>
                </a:cubicBezTo>
                <a:cubicBezTo>
                  <a:pt x="1314" y="11438"/>
                  <a:pt x="1311" y="11450"/>
                  <a:pt x="1305" y="11464"/>
                </a:cubicBezTo>
                <a:cubicBezTo>
                  <a:pt x="1293" y="11519"/>
                  <a:pt x="1301" y="11584"/>
                  <a:pt x="1331" y="11659"/>
                </a:cubicBezTo>
                <a:cubicBezTo>
                  <a:pt x="1346" y="11679"/>
                  <a:pt x="1360" y="11705"/>
                  <a:pt x="1367" y="11737"/>
                </a:cubicBezTo>
                <a:cubicBezTo>
                  <a:pt x="1368" y="11740"/>
                  <a:pt x="1367" y="11742"/>
                  <a:pt x="1369" y="11745"/>
                </a:cubicBezTo>
                <a:cubicBezTo>
                  <a:pt x="1465" y="11923"/>
                  <a:pt x="1447" y="12025"/>
                  <a:pt x="1322" y="12025"/>
                </a:cubicBezTo>
                <a:cubicBezTo>
                  <a:pt x="1278" y="12025"/>
                  <a:pt x="1220" y="12073"/>
                  <a:pt x="1193" y="12131"/>
                </a:cubicBezTo>
                <a:cubicBezTo>
                  <a:pt x="1177" y="12166"/>
                  <a:pt x="1143" y="12201"/>
                  <a:pt x="1106" y="12230"/>
                </a:cubicBezTo>
                <a:cubicBezTo>
                  <a:pt x="1145" y="12228"/>
                  <a:pt x="1168" y="12244"/>
                  <a:pt x="1168" y="12279"/>
                </a:cubicBezTo>
                <a:cubicBezTo>
                  <a:pt x="1168" y="12314"/>
                  <a:pt x="1198" y="12361"/>
                  <a:pt x="1236" y="12386"/>
                </a:cubicBezTo>
                <a:cubicBezTo>
                  <a:pt x="1323" y="12441"/>
                  <a:pt x="1511" y="12866"/>
                  <a:pt x="1472" y="12918"/>
                </a:cubicBezTo>
                <a:cubicBezTo>
                  <a:pt x="1456" y="12939"/>
                  <a:pt x="1468" y="12983"/>
                  <a:pt x="1501" y="13015"/>
                </a:cubicBezTo>
                <a:cubicBezTo>
                  <a:pt x="1547" y="13061"/>
                  <a:pt x="1537" y="13094"/>
                  <a:pt x="1454" y="13161"/>
                </a:cubicBezTo>
                <a:cubicBezTo>
                  <a:pt x="1395" y="13209"/>
                  <a:pt x="1347" y="13292"/>
                  <a:pt x="1347" y="13346"/>
                </a:cubicBezTo>
                <a:cubicBezTo>
                  <a:pt x="1347" y="13399"/>
                  <a:pt x="1319" y="13466"/>
                  <a:pt x="1285" y="13494"/>
                </a:cubicBezTo>
                <a:cubicBezTo>
                  <a:pt x="1237" y="13533"/>
                  <a:pt x="1238" y="13544"/>
                  <a:pt x="1287" y="13544"/>
                </a:cubicBezTo>
                <a:cubicBezTo>
                  <a:pt x="1413" y="13544"/>
                  <a:pt x="1537" y="13984"/>
                  <a:pt x="1439" y="14082"/>
                </a:cubicBezTo>
                <a:cubicBezTo>
                  <a:pt x="1403" y="14118"/>
                  <a:pt x="1404" y="14134"/>
                  <a:pt x="1443" y="14134"/>
                </a:cubicBezTo>
                <a:cubicBezTo>
                  <a:pt x="1569" y="14134"/>
                  <a:pt x="1610" y="14298"/>
                  <a:pt x="1552" y="14570"/>
                </a:cubicBezTo>
                <a:cubicBezTo>
                  <a:pt x="1521" y="14717"/>
                  <a:pt x="1491" y="14905"/>
                  <a:pt x="1485" y="14989"/>
                </a:cubicBezTo>
                <a:cubicBezTo>
                  <a:pt x="1479" y="15073"/>
                  <a:pt x="1460" y="15154"/>
                  <a:pt x="1441" y="15169"/>
                </a:cubicBezTo>
                <a:cubicBezTo>
                  <a:pt x="1429" y="15179"/>
                  <a:pt x="1348" y="15189"/>
                  <a:pt x="1251" y="15198"/>
                </a:cubicBezTo>
                <a:cubicBezTo>
                  <a:pt x="1264" y="15206"/>
                  <a:pt x="1277" y="15215"/>
                  <a:pt x="1293" y="15228"/>
                </a:cubicBezTo>
                <a:cubicBezTo>
                  <a:pt x="1422" y="15334"/>
                  <a:pt x="1425" y="15369"/>
                  <a:pt x="1309" y="15450"/>
                </a:cubicBezTo>
                <a:cubicBezTo>
                  <a:pt x="1225" y="15509"/>
                  <a:pt x="1152" y="15536"/>
                  <a:pt x="1091" y="15538"/>
                </a:cubicBezTo>
                <a:cubicBezTo>
                  <a:pt x="1152" y="15595"/>
                  <a:pt x="1200" y="15608"/>
                  <a:pt x="1278" y="15592"/>
                </a:cubicBezTo>
                <a:cubicBezTo>
                  <a:pt x="1421" y="15562"/>
                  <a:pt x="1499" y="15661"/>
                  <a:pt x="1405" y="15754"/>
                </a:cubicBezTo>
                <a:cubicBezTo>
                  <a:pt x="1359" y="15799"/>
                  <a:pt x="1368" y="15817"/>
                  <a:pt x="1452" y="15835"/>
                </a:cubicBezTo>
                <a:cubicBezTo>
                  <a:pt x="1545" y="15855"/>
                  <a:pt x="1558" y="15884"/>
                  <a:pt x="1545" y="16061"/>
                </a:cubicBezTo>
                <a:lnTo>
                  <a:pt x="1528" y="16264"/>
                </a:lnTo>
                <a:lnTo>
                  <a:pt x="1309" y="16277"/>
                </a:lnTo>
                <a:cubicBezTo>
                  <a:pt x="1053" y="16292"/>
                  <a:pt x="1064" y="16369"/>
                  <a:pt x="1322" y="16369"/>
                </a:cubicBezTo>
                <a:cubicBezTo>
                  <a:pt x="1513" y="16369"/>
                  <a:pt x="1556" y="16405"/>
                  <a:pt x="1581" y="16574"/>
                </a:cubicBezTo>
                <a:cubicBezTo>
                  <a:pt x="1590" y="16636"/>
                  <a:pt x="1642" y="16831"/>
                  <a:pt x="1697" y="17008"/>
                </a:cubicBezTo>
                <a:cubicBezTo>
                  <a:pt x="1760" y="17213"/>
                  <a:pt x="1778" y="17355"/>
                  <a:pt x="1749" y="17397"/>
                </a:cubicBezTo>
                <a:cubicBezTo>
                  <a:pt x="1720" y="17440"/>
                  <a:pt x="1732" y="17508"/>
                  <a:pt x="1780" y="17585"/>
                </a:cubicBezTo>
                <a:cubicBezTo>
                  <a:pt x="1839" y="17679"/>
                  <a:pt x="1846" y="17746"/>
                  <a:pt x="1806" y="17892"/>
                </a:cubicBezTo>
                <a:cubicBezTo>
                  <a:pt x="1755" y="18075"/>
                  <a:pt x="1784" y="18413"/>
                  <a:pt x="1865" y="18590"/>
                </a:cubicBezTo>
                <a:cubicBezTo>
                  <a:pt x="1897" y="18658"/>
                  <a:pt x="1872" y="18713"/>
                  <a:pt x="1759" y="18822"/>
                </a:cubicBezTo>
                <a:cubicBezTo>
                  <a:pt x="1737" y="18843"/>
                  <a:pt x="1721" y="18863"/>
                  <a:pt x="1702" y="18885"/>
                </a:cubicBezTo>
                <a:cubicBezTo>
                  <a:pt x="1736" y="18878"/>
                  <a:pt x="1777" y="18852"/>
                  <a:pt x="1813" y="18814"/>
                </a:cubicBezTo>
                <a:lnTo>
                  <a:pt x="1905" y="18715"/>
                </a:lnTo>
                <a:lnTo>
                  <a:pt x="1991" y="18882"/>
                </a:lnTo>
                <a:cubicBezTo>
                  <a:pt x="2070" y="19035"/>
                  <a:pt x="2071" y="19059"/>
                  <a:pt x="1996" y="19168"/>
                </a:cubicBezTo>
                <a:cubicBezTo>
                  <a:pt x="1951" y="19234"/>
                  <a:pt x="1914" y="19342"/>
                  <a:pt x="1914" y="19408"/>
                </a:cubicBezTo>
                <a:cubicBezTo>
                  <a:pt x="1914" y="19552"/>
                  <a:pt x="1838" y="19606"/>
                  <a:pt x="1771" y="19508"/>
                </a:cubicBezTo>
                <a:cubicBezTo>
                  <a:pt x="1741" y="19464"/>
                  <a:pt x="1711" y="19455"/>
                  <a:pt x="1690" y="19483"/>
                </a:cubicBezTo>
                <a:cubicBezTo>
                  <a:pt x="1651" y="19534"/>
                  <a:pt x="1465" y="19452"/>
                  <a:pt x="1291" y="19329"/>
                </a:cubicBezTo>
                <a:cubicBezTo>
                  <a:pt x="1326" y="19363"/>
                  <a:pt x="1374" y="19428"/>
                  <a:pt x="1421" y="19510"/>
                </a:cubicBezTo>
                <a:cubicBezTo>
                  <a:pt x="1552" y="19736"/>
                  <a:pt x="1555" y="19737"/>
                  <a:pt x="1719" y="19699"/>
                </a:cubicBezTo>
                <a:cubicBezTo>
                  <a:pt x="1924" y="19651"/>
                  <a:pt x="2050" y="19725"/>
                  <a:pt x="1891" y="19801"/>
                </a:cubicBezTo>
                <a:cubicBezTo>
                  <a:pt x="1835" y="19827"/>
                  <a:pt x="1712" y="19909"/>
                  <a:pt x="1619" y="19982"/>
                </a:cubicBezTo>
                <a:cubicBezTo>
                  <a:pt x="1466" y="20103"/>
                  <a:pt x="1452" y="20138"/>
                  <a:pt x="1452" y="20365"/>
                </a:cubicBezTo>
                <a:cubicBezTo>
                  <a:pt x="1452" y="20497"/>
                  <a:pt x="1441" y="20566"/>
                  <a:pt x="1409" y="20621"/>
                </a:cubicBezTo>
                <a:cubicBezTo>
                  <a:pt x="1414" y="20623"/>
                  <a:pt x="1421" y="20624"/>
                  <a:pt x="1425" y="20629"/>
                </a:cubicBezTo>
                <a:cubicBezTo>
                  <a:pt x="1445" y="20655"/>
                  <a:pt x="1436" y="20700"/>
                  <a:pt x="1407" y="20729"/>
                </a:cubicBezTo>
                <a:cubicBezTo>
                  <a:pt x="1363" y="20772"/>
                  <a:pt x="1357" y="21031"/>
                  <a:pt x="1400" y="21031"/>
                </a:cubicBezTo>
                <a:cubicBezTo>
                  <a:pt x="1406" y="21031"/>
                  <a:pt x="1419" y="21083"/>
                  <a:pt x="1429" y="21145"/>
                </a:cubicBezTo>
                <a:cubicBezTo>
                  <a:pt x="1439" y="21214"/>
                  <a:pt x="1490" y="21302"/>
                  <a:pt x="1555" y="21377"/>
                </a:cubicBezTo>
                <a:cubicBezTo>
                  <a:pt x="1585" y="21374"/>
                  <a:pt x="1626" y="21387"/>
                  <a:pt x="1682" y="21424"/>
                </a:cubicBezTo>
                <a:cubicBezTo>
                  <a:pt x="1810" y="21506"/>
                  <a:pt x="1619" y="21503"/>
                  <a:pt x="4619" y="21452"/>
                </a:cubicBezTo>
                <a:cubicBezTo>
                  <a:pt x="6237" y="21425"/>
                  <a:pt x="6628" y="21420"/>
                  <a:pt x="9900" y="21371"/>
                </a:cubicBezTo>
                <a:cubicBezTo>
                  <a:pt x="10793" y="21358"/>
                  <a:pt x="11941" y="21338"/>
                  <a:pt x="12451" y="21327"/>
                </a:cubicBezTo>
                <a:cubicBezTo>
                  <a:pt x="13348" y="21307"/>
                  <a:pt x="14562" y="21287"/>
                  <a:pt x="17705" y="21242"/>
                </a:cubicBezTo>
                <a:cubicBezTo>
                  <a:pt x="18527" y="21231"/>
                  <a:pt x="19680" y="21209"/>
                  <a:pt x="20268" y="21195"/>
                </a:cubicBezTo>
                <a:cubicBezTo>
                  <a:pt x="21305" y="21169"/>
                  <a:pt x="21340" y="21166"/>
                  <a:pt x="21363" y="21079"/>
                </a:cubicBezTo>
                <a:cubicBezTo>
                  <a:pt x="21380" y="21018"/>
                  <a:pt x="21400" y="20785"/>
                  <a:pt x="21418" y="20491"/>
                </a:cubicBezTo>
                <a:cubicBezTo>
                  <a:pt x="21409" y="20460"/>
                  <a:pt x="21410" y="20427"/>
                  <a:pt x="21421" y="20398"/>
                </a:cubicBezTo>
                <a:cubicBezTo>
                  <a:pt x="21423" y="20369"/>
                  <a:pt x="21423" y="20336"/>
                  <a:pt x="21425" y="20306"/>
                </a:cubicBezTo>
                <a:cubicBezTo>
                  <a:pt x="21425" y="20297"/>
                  <a:pt x="21426" y="20287"/>
                  <a:pt x="21427" y="20278"/>
                </a:cubicBezTo>
                <a:cubicBezTo>
                  <a:pt x="21440" y="20016"/>
                  <a:pt x="21451" y="19734"/>
                  <a:pt x="21456" y="19470"/>
                </a:cubicBezTo>
                <a:cubicBezTo>
                  <a:pt x="21459" y="19293"/>
                  <a:pt x="21469" y="19154"/>
                  <a:pt x="21481" y="19057"/>
                </a:cubicBezTo>
                <a:cubicBezTo>
                  <a:pt x="21469" y="18954"/>
                  <a:pt x="21451" y="18816"/>
                  <a:pt x="21447" y="18772"/>
                </a:cubicBezTo>
                <a:cubicBezTo>
                  <a:pt x="21383" y="18650"/>
                  <a:pt x="21356" y="18647"/>
                  <a:pt x="21211" y="18721"/>
                </a:cubicBezTo>
                <a:cubicBezTo>
                  <a:pt x="20989" y="18835"/>
                  <a:pt x="20945" y="18774"/>
                  <a:pt x="20966" y="18372"/>
                </a:cubicBezTo>
                <a:cubicBezTo>
                  <a:pt x="20984" y="18042"/>
                  <a:pt x="21142" y="17865"/>
                  <a:pt x="21352" y="17895"/>
                </a:cubicBezTo>
                <a:cubicBezTo>
                  <a:pt x="21297" y="17886"/>
                  <a:pt x="21218" y="17861"/>
                  <a:pt x="21137" y="17825"/>
                </a:cubicBezTo>
                <a:cubicBezTo>
                  <a:pt x="21068" y="17795"/>
                  <a:pt x="21021" y="17771"/>
                  <a:pt x="20988" y="17741"/>
                </a:cubicBezTo>
                <a:cubicBezTo>
                  <a:pt x="20921" y="17753"/>
                  <a:pt x="20895" y="17690"/>
                  <a:pt x="20923" y="17596"/>
                </a:cubicBezTo>
                <a:cubicBezTo>
                  <a:pt x="20914" y="17543"/>
                  <a:pt x="20909" y="17479"/>
                  <a:pt x="20907" y="17385"/>
                </a:cubicBezTo>
                <a:cubicBezTo>
                  <a:pt x="20897" y="17062"/>
                  <a:pt x="20855" y="16662"/>
                  <a:pt x="20761" y="16005"/>
                </a:cubicBezTo>
                <a:cubicBezTo>
                  <a:pt x="20739" y="15846"/>
                  <a:pt x="20706" y="15528"/>
                  <a:pt x="20689" y="15298"/>
                </a:cubicBezTo>
                <a:cubicBezTo>
                  <a:pt x="20672" y="15068"/>
                  <a:pt x="20654" y="14859"/>
                  <a:pt x="20647" y="14835"/>
                </a:cubicBezTo>
                <a:cubicBezTo>
                  <a:pt x="20641" y="14811"/>
                  <a:pt x="20659" y="14750"/>
                  <a:pt x="20689" y="14697"/>
                </a:cubicBezTo>
                <a:cubicBezTo>
                  <a:pt x="20719" y="14644"/>
                  <a:pt x="20707" y="14548"/>
                  <a:pt x="20664" y="14484"/>
                </a:cubicBezTo>
                <a:cubicBezTo>
                  <a:pt x="20607" y="14401"/>
                  <a:pt x="20608" y="14357"/>
                  <a:pt x="20664" y="14330"/>
                </a:cubicBezTo>
                <a:cubicBezTo>
                  <a:pt x="20716" y="14304"/>
                  <a:pt x="20701" y="14257"/>
                  <a:pt x="20624" y="14190"/>
                </a:cubicBezTo>
                <a:cubicBezTo>
                  <a:pt x="20616" y="14183"/>
                  <a:pt x="20612" y="14172"/>
                  <a:pt x="20606" y="14164"/>
                </a:cubicBezTo>
                <a:cubicBezTo>
                  <a:pt x="20536" y="14094"/>
                  <a:pt x="20507" y="14027"/>
                  <a:pt x="20528" y="13947"/>
                </a:cubicBezTo>
                <a:cubicBezTo>
                  <a:pt x="20517" y="13858"/>
                  <a:pt x="20513" y="13749"/>
                  <a:pt x="20517" y="13589"/>
                </a:cubicBezTo>
                <a:cubicBezTo>
                  <a:pt x="20518" y="13536"/>
                  <a:pt x="20525" y="13498"/>
                  <a:pt x="20528" y="13449"/>
                </a:cubicBezTo>
                <a:cubicBezTo>
                  <a:pt x="20521" y="13436"/>
                  <a:pt x="20511" y="13421"/>
                  <a:pt x="20511" y="13411"/>
                </a:cubicBezTo>
                <a:cubicBezTo>
                  <a:pt x="20511" y="13396"/>
                  <a:pt x="20521" y="13379"/>
                  <a:pt x="20535" y="13362"/>
                </a:cubicBezTo>
                <a:cubicBezTo>
                  <a:pt x="20549" y="13201"/>
                  <a:pt x="20570" y="13070"/>
                  <a:pt x="20595" y="13058"/>
                </a:cubicBezTo>
                <a:cubicBezTo>
                  <a:pt x="20632" y="13040"/>
                  <a:pt x="20629" y="12983"/>
                  <a:pt x="20589" y="12925"/>
                </a:cubicBezTo>
                <a:cubicBezTo>
                  <a:pt x="20481" y="12766"/>
                  <a:pt x="20544" y="12602"/>
                  <a:pt x="20720" y="12581"/>
                </a:cubicBezTo>
                <a:cubicBezTo>
                  <a:pt x="20878" y="12563"/>
                  <a:pt x="20878" y="12562"/>
                  <a:pt x="20689" y="12368"/>
                </a:cubicBezTo>
                <a:cubicBezTo>
                  <a:pt x="20531" y="12206"/>
                  <a:pt x="20505" y="12127"/>
                  <a:pt x="20529" y="11896"/>
                </a:cubicBezTo>
                <a:cubicBezTo>
                  <a:pt x="20536" y="11837"/>
                  <a:pt x="20556" y="11768"/>
                  <a:pt x="20580" y="11697"/>
                </a:cubicBezTo>
                <a:cubicBezTo>
                  <a:pt x="20557" y="11719"/>
                  <a:pt x="20530" y="11717"/>
                  <a:pt x="20488" y="11688"/>
                </a:cubicBezTo>
                <a:cubicBezTo>
                  <a:pt x="20412" y="11636"/>
                  <a:pt x="20383" y="10992"/>
                  <a:pt x="20408" y="9959"/>
                </a:cubicBezTo>
                <a:cubicBezTo>
                  <a:pt x="20412" y="9808"/>
                  <a:pt x="20401" y="9628"/>
                  <a:pt x="20384" y="9558"/>
                </a:cubicBezTo>
                <a:cubicBezTo>
                  <a:pt x="20368" y="9488"/>
                  <a:pt x="20323" y="9172"/>
                  <a:pt x="20285" y="8854"/>
                </a:cubicBezTo>
                <a:cubicBezTo>
                  <a:pt x="20246" y="8536"/>
                  <a:pt x="20194" y="8252"/>
                  <a:pt x="20170" y="8221"/>
                </a:cubicBezTo>
                <a:cubicBezTo>
                  <a:pt x="20147" y="8191"/>
                  <a:pt x="20127" y="7539"/>
                  <a:pt x="20123" y="6773"/>
                </a:cubicBezTo>
                <a:cubicBezTo>
                  <a:pt x="20118" y="5663"/>
                  <a:pt x="20099" y="5326"/>
                  <a:pt x="20034" y="5107"/>
                </a:cubicBezTo>
                <a:cubicBezTo>
                  <a:pt x="19939" y="4786"/>
                  <a:pt x="19905" y="4493"/>
                  <a:pt x="19868" y="3715"/>
                </a:cubicBezTo>
                <a:cubicBezTo>
                  <a:pt x="19853" y="3402"/>
                  <a:pt x="19816" y="2902"/>
                  <a:pt x="19786" y="2604"/>
                </a:cubicBezTo>
                <a:cubicBezTo>
                  <a:pt x="19733" y="2082"/>
                  <a:pt x="19736" y="2059"/>
                  <a:pt x="19839" y="1970"/>
                </a:cubicBezTo>
                <a:cubicBezTo>
                  <a:pt x="19938" y="1883"/>
                  <a:pt x="19939" y="1870"/>
                  <a:pt x="19862" y="1781"/>
                </a:cubicBezTo>
                <a:cubicBezTo>
                  <a:pt x="19785" y="1690"/>
                  <a:pt x="19789" y="1675"/>
                  <a:pt x="19931" y="1509"/>
                </a:cubicBezTo>
                <a:cubicBezTo>
                  <a:pt x="20044" y="1377"/>
                  <a:pt x="20079" y="1292"/>
                  <a:pt x="20071" y="1170"/>
                </a:cubicBezTo>
                <a:cubicBezTo>
                  <a:pt x="20064" y="1081"/>
                  <a:pt x="20079" y="955"/>
                  <a:pt x="20102" y="891"/>
                </a:cubicBezTo>
                <a:cubicBezTo>
                  <a:pt x="20131" y="805"/>
                  <a:pt x="20120" y="754"/>
                  <a:pt x="20062" y="706"/>
                </a:cubicBezTo>
                <a:cubicBezTo>
                  <a:pt x="20017" y="670"/>
                  <a:pt x="19977" y="606"/>
                  <a:pt x="19971" y="565"/>
                </a:cubicBezTo>
                <a:cubicBezTo>
                  <a:pt x="19965" y="523"/>
                  <a:pt x="19947" y="460"/>
                  <a:pt x="19931" y="425"/>
                </a:cubicBezTo>
                <a:cubicBezTo>
                  <a:pt x="19915" y="390"/>
                  <a:pt x="19888" y="294"/>
                  <a:pt x="19871" y="210"/>
                </a:cubicBezTo>
                <a:lnTo>
                  <a:pt x="19841" y="58"/>
                </a:lnTo>
                <a:lnTo>
                  <a:pt x="19347" y="51"/>
                </a:lnTo>
                <a:cubicBezTo>
                  <a:pt x="19075" y="47"/>
                  <a:pt x="18832" y="34"/>
                  <a:pt x="18809" y="23"/>
                </a:cubicBezTo>
                <a:cubicBezTo>
                  <a:pt x="18804" y="20"/>
                  <a:pt x="18802" y="7"/>
                  <a:pt x="18798" y="0"/>
                </a:cubicBezTo>
                <a:lnTo>
                  <a:pt x="18624" y="0"/>
                </a:lnTo>
                <a:close/>
                <a:moveTo>
                  <a:pt x="13064" y="19"/>
                </a:moveTo>
                <a:cubicBezTo>
                  <a:pt x="13058" y="19"/>
                  <a:pt x="13051" y="21"/>
                  <a:pt x="13044" y="24"/>
                </a:cubicBezTo>
                <a:cubicBezTo>
                  <a:pt x="13016" y="39"/>
                  <a:pt x="12991" y="69"/>
                  <a:pt x="12991" y="91"/>
                </a:cubicBezTo>
                <a:cubicBezTo>
                  <a:pt x="12991" y="113"/>
                  <a:pt x="13016" y="131"/>
                  <a:pt x="13044" y="131"/>
                </a:cubicBezTo>
                <a:cubicBezTo>
                  <a:pt x="13072" y="131"/>
                  <a:pt x="13095" y="100"/>
                  <a:pt x="13095" y="64"/>
                </a:cubicBezTo>
                <a:cubicBezTo>
                  <a:pt x="13095" y="37"/>
                  <a:pt x="13082" y="20"/>
                  <a:pt x="13064" y="19"/>
                </a:cubicBezTo>
                <a:close/>
                <a:moveTo>
                  <a:pt x="4596" y="215"/>
                </a:moveTo>
                <a:cubicBezTo>
                  <a:pt x="4566" y="215"/>
                  <a:pt x="4543" y="233"/>
                  <a:pt x="4543" y="256"/>
                </a:cubicBezTo>
                <a:cubicBezTo>
                  <a:pt x="4543" y="280"/>
                  <a:pt x="4552" y="299"/>
                  <a:pt x="4565" y="299"/>
                </a:cubicBezTo>
                <a:cubicBezTo>
                  <a:pt x="4577" y="299"/>
                  <a:pt x="4602" y="280"/>
                  <a:pt x="4619" y="256"/>
                </a:cubicBezTo>
                <a:cubicBezTo>
                  <a:pt x="4637" y="233"/>
                  <a:pt x="4626" y="215"/>
                  <a:pt x="4596" y="215"/>
                </a:cubicBezTo>
                <a:close/>
                <a:moveTo>
                  <a:pt x="3921" y="492"/>
                </a:moveTo>
                <a:cubicBezTo>
                  <a:pt x="3911" y="491"/>
                  <a:pt x="3899" y="495"/>
                  <a:pt x="3889" y="498"/>
                </a:cubicBezTo>
                <a:cubicBezTo>
                  <a:pt x="3826" y="518"/>
                  <a:pt x="3826" y="528"/>
                  <a:pt x="3881" y="557"/>
                </a:cubicBezTo>
                <a:cubicBezTo>
                  <a:pt x="3984" y="610"/>
                  <a:pt x="4028" y="601"/>
                  <a:pt x="3996" y="533"/>
                </a:cubicBezTo>
                <a:cubicBezTo>
                  <a:pt x="3984" y="508"/>
                  <a:pt x="3953" y="492"/>
                  <a:pt x="3921" y="492"/>
                </a:cubicBezTo>
                <a:close/>
                <a:moveTo>
                  <a:pt x="4681" y="595"/>
                </a:moveTo>
                <a:cubicBezTo>
                  <a:pt x="4644" y="595"/>
                  <a:pt x="4651" y="612"/>
                  <a:pt x="4697" y="636"/>
                </a:cubicBezTo>
                <a:cubicBezTo>
                  <a:pt x="4699" y="637"/>
                  <a:pt x="4699" y="637"/>
                  <a:pt x="4701" y="638"/>
                </a:cubicBezTo>
                <a:cubicBezTo>
                  <a:pt x="4711" y="627"/>
                  <a:pt x="4718" y="617"/>
                  <a:pt x="4732" y="606"/>
                </a:cubicBezTo>
                <a:cubicBezTo>
                  <a:pt x="4715" y="599"/>
                  <a:pt x="4697" y="595"/>
                  <a:pt x="4681" y="595"/>
                </a:cubicBezTo>
                <a:close/>
                <a:moveTo>
                  <a:pt x="4427" y="598"/>
                </a:moveTo>
                <a:cubicBezTo>
                  <a:pt x="4321" y="596"/>
                  <a:pt x="4233" y="613"/>
                  <a:pt x="4233" y="636"/>
                </a:cubicBezTo>
                <a:cubicBezTo>
                  <a:pt x="4233" y="685"/>
                  <a:pt x="4306" y="685"/>
                  <a:pt x="4491" y="636"/>
                </a:cubicBezTo>
                <a:cubicBezTo>
                  <a:pt x="4606" y="606"/>
                  <a:pt x="4600" y="602"/>
                  <a:pt x="4427" y="598"/>
                </a:cubicBezTo>
                <a:close/>
                <a:moveTo>
                  <a:pt x="1536" y="943"/>
                </a:moveTo>
                <a:cubicBezTo>
                  <a:pt x="1529" y="941"/>
                  <a:pt x="1510" y="951"/>
                  <a:pt x="1478" y="973"/>
                </a:cubicBezTo>
                <a:cubicBezTo>
                  <a:pt x="1434" y="1003"/>
                  <a:pt x="1400" y="1033"/>
                  <a:pt x="1400" y="1042"/>
                </a:cubicBezTo>
                <a:cubicBezTo>
                  <a:pt x="1400" y="1089"/>
                  <a:pt x="1497" y="1048"/>
                  <a:pt x="1525" y="989"/>
                </a:cubicBezTo>
                <a:cubicBezTo>
                  <a:pt x="1538" y="960"/>
                  <a:pt x="1542" y="945"/>
                  <a:pt x="1536" y="943"/>
                </a:cubicBezTo>
                <a:close/>
                <a:moveTo>
                  <a:pt x="787" y="1100"/>
                </a:moveTo>
                <a:cubicBezTo>
                  <a:pt x="784" y="1100"/>
                  <a:pt x="781" y="1103"/>
                  <a:pt x="778" y="1104"/>
                </a:cubicBezTo>
                <a:cubicBezTo>
                  <a:pt x="791" y="1113"/>
                  <a:pt x="803" y="1122"/>
                  <a:pt x="812" y="1131"/>
                </a:cubicBezTo>
                <a:cubicBezTo>
                  <a:pt x="819" y="1114"/>
                  <a:pt x="810" y="1100"/>
                  <a:pt x="787" y="1100"/>
                </a:cubicBezTo>
                <a:close/>
                <a:moveTo>
                  <a:pt x="4" y="4187"/>
                </a:moveTo>
                <a:cubicBezTo>
                  <a:pt x="2" y="4187"/>
                  <a:pt x="2" y="4189"/>
                  <a:pt x="0" y="4189"/>
                </a:cubicBezTo>
                <a:lnTo>
                  <a:pt x="0" y="4322"/>
                </a:lnTo>
                <a:cubicBezTo>
                  <a:pt x="18" y="4322"/>
                  <a:pt x="29" y="4325"/>
                  <a:pt x="58" y="4319"/>
                </a:cubicBezTo>
                <a:cubicBezTo>
                  <a:pt x="315" y="4269"/>
                  <a:pt x="323" y="4204"/>
                  <a:pt x="74" y="4189"/>
                </a:cubicBezTo>
                <a:cubicBezTo>
                  <a:pt x="45" y="4187"/>
                  <a:pt x="23" y="4186"/>
                  <a:pt x="4" y="4187"/>
                </a:cubicBezTo>
                <a:close/>
                <a:moveTo>
                  <a:pt x="20783" y="5093"/>
                </a:moveTo>
                <a:cubicBezTo>
                  <a:pt x="20719" y="5168"/>
                  <a:pt x="20667" y="5232"/>
                  <a:pt x="20667" y="5244"/>
                </a:cubicBezTo>
                <a:cubicBezTo>
                  <a:pt x="20667" y="5293"/>
                  <a:pt x="20788" y="5282"/>
                  <a:pt x="20952" y="5225"/>
                </a:cubicBezTo>
                <a:cubicBezTo>
                  <a:pt x="20892" y="5184"/>
                  <a:pt x="20831" y="5137"/>
                  <a:pt x="20783" y="5093"/>
                </a:cubicBezTo>
                <a:close/>
                <a:moveTo>
                  <a:pt x="0" y="5529"/>
                </a:moveTo>
                <a:lnTo>
                  <a:pt x="0" y="5621"/>
                </a:lnTo>
                <a:cubicBezTo>
                  <a:pt x="43" y="5583"/>
                  <a:pt x="55" y="5557"/>
                  <a:pt x="9" y="5532"/>
                </a:cubicBezTo>
                <a:cubicBezTo>
                  <a:pt x="6" y="5530"/>
                  <a:pt x="3" y="5530"/>
                  <a:pt x="0" y="5529"/>
                </a:cubicBezTo>
                <a:close/>
                <a:moveTo>
                  <a:pt x="859" y="5867"/>
                </a:moveTo>
                <a:cubicBezTo>
                  <a:pt x="832" y="5867"/>
                  <a:pt x="842" y="6140"/>
                  <a:pt x="870" y="6177"/>
                </a:cubicBezTo>
                <a:cubicBezTo>
                  <a:pt x="887" y="6199"/>
                  <a:pt x="930" y="6183"/>
                  <a:pt x="966" y="6142"/>
                </a:cubicBezTo>
                <a:cubicBezTo>
                  <a:pt x="1022" y="6080"/>
                  <a:pt x="1020" y="6051"/>
                  <a:pt x="954" y="5967"/>
                </a:cubicBezTo>
                <a:cubicBezTo>
                  <a:pt x="909" y="5912"/>
                  <a:pt x="866" y="5867"/>
                  <a:pt x="859" y="5867"/>
                </a:cubicBezTo>
                <a:close/>
                <a:moveTo>
                  <a:pt x="326" y="6129"/>
                </a:moveTo>
                <a:cubicBezTo>
                  <a:pt x="289" y="6119"/>
                  <a:pt x="266" y="6136"/>
                  <a:pt x="274" y="6168"/>
                </a:cubicBezTo>
                <a:cubicBezTo>
                  <a:pt x="303" y="6284"/>
                  <a:pt x="172" y="6404"/>
                  <a:pt x="31" y="6392"/>
                </a:cubicBezTo>
                <a:lnTo>
                  <a:pt x="0" y="6389"/>
                </a:lnTo>
                <a:lnTo>
                  <a:pt x="0" y="6470"/>
                </a:lnTo>
                <a:lnTo>
                  <a:pt x="16" y="6484"/>
                </a:lnTo>
                <a:cubicBezTo>
                  <a:pt x="130" y="6583"/>
                  <a:pt x="132" y="6594"/>
                  <a:pt x="47" y="6644"/>
                </a:cubicBezTo>
                <a:cubicBezTo>
                  <a:pt x="21" y="6660"/>
                  <a:pt x="17" y="6670"/>
                  <a:pt x="0" y="6684"/>
                </a:cubicBezTo>
                <a:lnTo>
                  <a:pt x="0" y="6719"/>
                </a:lnTo>
                <a:cubicBezTo>
                  <a:pt x="26" y="6722"/>
                  <a:pt x="57" y="6725"/>
                  <a:pt x="125" y="6713"/>
                </a:cubicBezTo>
                <a:cubicBezTo>
                  <a:pt x="237" y="6694"/>
                  <a:pt x="286" y="6661"/>
                  <a:pt x="277" y="6617"/>
                </a:cubicBezTo>
                <a:cubicBezTo>
                  <a:pt x="270" y="6581"/>
                  <a:pt x="300" y="6529"/>
                  <a:pt x="343" y="6500"/>
                </a:cubicBezTo>
                <a:cubicBezTo>
                  <a:pt x="386" y="6471"/>
                  <a:pt x="421" y="6460"/>
                  <a:pt x="421" y="6478"/>
                </a:cubicBezTo>
                <a:cubicBezTo>
                  <a:pt x="421" y="6495"/>
                  <a:pt x="453" y="6487"/>
                  <a:pt x="493" y="6460"/>
                </a:cubicBezTo>
                <a:cubicBezTo>
                  <a:pt x="582" y="6400"/>
                  <a:pt x="651" y="6470"/>
                  <a:pt x="604" y="6571"/>
                </a:cubicBezTo>
                <a:cubicBezTo>
                  <a:pt x="579" y="6624"/>
                  <a:pt x="589" y="6628"/>
                  <a:pt x="644" y="6590"/>
                </a:cubicBezTo>
                <a:cubicBezTo>
                  <a:pt x="682" y="6564"/>
                  <a:pt x="716" y="6474"/>
                  <a:pt x="720" y="6390"/>
                </a:cubicBezTo>
                <a:cubicBezTo>
                  <a:pt x="726" y="6263"/>
                  <a:pt x="716" y="6247"/>
                  <a:pt x="654" y="6288"/>
                </a:cubicBezTo>
                <a:cubicBezTo>
                  <a:pt x="550" y="6359"/>
                  <a:pt x="395" y="6323"/>
                  <a:pt x="395" y="6228"/>
                </a:cubicBezTo>
                <a:cubicBezTo>
                  <a:pt x="395" y="6184"/>
                  <a:pt x="364" y="6140"/>
                  <a:pt x="326" y="6129"/>
                </a:cubicBezTo>
                <a:close/>
                <a:moveTo>
                  <a:pt x="21575" y="6878"/>
                </a:moveTo>
                <a:cubicBezTo>
                  <a:pt x="21564" y="6880"/>
                  <a:pt x="21548" y="6886"/>
                  <a:pt x="21527" y="6892"/>
                </a:cubicBezTo>
                <a:cubicBezTo>
                  <a:pt x="21475" y="6908"/>
                  <a:pt x="21395" y="6921"/>
                  <a:pt x="21351" y="6921"/>
                </a:cubicBezTo>
                <a:cubicBezTo>
                  <a:pt x="21281" y="6921"/>
                  <a:pt x="21283" y="6933"/>
                  <a:pt x="21363" y="7005"/>
                </a:cubicBezTo>
                <a:cubicBezTo>
                  <a:pt x="21415" y="7052"/>
                  <a:pt x="21467" y="7082"/>
                  <a:pt x="21479" y="7072"/>
                </a:cubicBezTo>
                <a:cubicBezTo>
                  <a:pt x="21491" y="7062"/>
                  <a:pt x="21492" y="7047"/>
                  <a:pt x="21483" y="7037"/>
                </a:cubicBezTo>
                <a:cubicBezTo>
                  <a:pt x="21474" y="7027"/>
                  <a:pt x="21500" y="6983"/>
                  <a:pt x="21543" y="6940"/>
                </a:cubicBezTo>
                <a:cubicBezTo>
                  <a:pt x="21582" y="6900"/>
                  <a:pt x="21600" y="6882"/>
                  <a:pt x="21592" y="6878"/>
                </a:cubicBezTo>
                <a:cubicBezTo>
                  <a:pt x="21589" y="6877"/>
                  <a:pt x="21584" y="6876"/>
                  <a:pt x="21575" y="6878"/>
                </a:cubicBezTo>
                <a:close/>
                <a:moveTo>
                  <a:pt x="21198" y="7148"/>
                </a:moveTo>
                <a:cubicBezTo>
                  <a:pt x="21189" y="7152"/>
                  <a:pt x="21182" y="7160"/>
                  <a:pt x="21182" y="7172"/>
                </a:cubicBezTo>
                <a:cubicBezTo>
                  <a:pt x="21182" y="7197"/>
                  <a:pt x="21206" y="7217"/>
                  <a:pt x="21235" y="7217"/>
                </a:cubicBezTo>
                <a:cubicBezTo>
                  <a:pt x="21263" y="7217"/>
                  <a:pt x="21285" y="7208"/>
                  <a:pt x="21285" y="7198"/>
                </a:cubicBezTo>
                <a:cubicBezTo>
                  <a:pt x="21285" y="7187"/>
                  <a:pt x="21263" y="7167"/>
                  <a:pt x="21235" y="7153"/>
                </a:cubicBezTo>
                <a:cubicBezTo>
                  <a:pt x="21220" y="7146"/>
                  <a:pt x="21208" y="7145"/>
                  <a:pt x="21198" y="7148"/>
                </a:cubicBezTo>
                <a:close/>
                <a:moveTo>
                  <a:pt x="20477" y="7531"/>
                </a:moveTo>
                <a:cubicBezTo>
                  <a:pt x="20468" y="7531"/>
                  <a:pt x="20460" y="7533"/>
                  <a:pt x="20453" y="7536"/>
                </a:cubicBezTo>
                <a:cubicBezTo>
                  <a:pt x="20425" y="7551"/>
                  <a:pt x="20429" y="7586"/>
                  <a:pt x="20464" y="7620"/>
                </a:cubicBezTo>
                <a:cubicBezTo>
                  <a:pt x="20497" y="7653"/>
                  <a:pt x="20546" y="7669"/>
                  <a:pt x="20573" y="7655"/>
                </a:cubicBezTo>
                <a:cubicBezTo>
                  <a:pt x="20601" y="7641"/>
                  <a:pt x="20598" y="7606"/>
                  <a:pt x="20562" y="7571"/>
                </a:cubicBezTo>
                <a:cubicBezTo>
                  <a:pt x="20537" y="7547"/>
                  <a:pt x="20503" y="7532"/>
                  <a:pt x="20477" y="7531"/>
                </a:cubicBezTo>
                <a:close/>
                <a:moveTo>
                  <a:pt x="359" y="7897"/>
                </a:moveTo>
                <a:cubicBezTo>
                  <a:pt x="286" y="7891"/>
                  <a:pt x="227" y="7900"/>
                  <a:pt x="181" y="7926"/>
                </a:cubicBezTo>
                <a:cubicBezTo>
                  <a:pt x="169" y="7935"/>
                  <a:pt x="159" y="7945"/>
                  <a:pt x="160" y="7954"/>
                </a:cubicBezTo>
                <a:cubicBezTo>
                  <a:pt x="161" y="7972"/>
                  <a:pt x="137" y="7985"/>
                  <a:pt x="105" y="7991"/>
                </a:cubicBezTo>
                <a:cubicBezTo>
                  <a:pt x="212" y="8068"/>
                  <a:pt x="370" y="8044"/>
                  <a:pt x="370" y="7949"/>
                </a:cubicBezTo>
                <a:cubicBezTo>
                  <a:pt x="370" y="7930"/>
                  <a:pt x="383" y="7913"/>
                  <a:pt x="402" y="7897"/>
                </a:cubicBezTo>
                <a:cubicBezTo>
                  <a:pt x="388" y="7897"/>
                  <a:pt x="373" y="7898"/>
                  <a:pt x="359" y="7897"/>
                </a:cubicBezTo>
                <a:close/>
                <a:moveTo>
                  <a:pt x="21394" y="8387"/>
                </a:moveTo>
                <a:cubicBezTo>
                  <a:pt x="21340" y="8387"/>
                  <a:pt x="21285" y="8414"/>
                  <a:pt x="21271" y="8447"/>
                </a:cubicBezTo>
                <a:cubicBezTo>
                  <a:pt x="21257" y="8480"/>
                  <a:pt x="21312" y="8506"/>
                  <a:pt x="21394" y="8506"/>
                </a:cubicBezTo>
                <a:cubicBezTo>
                  <a:pt x="21476" y="8506"/>
                  <a:pt x="21531" y="8480"/>
                  <a:pt x="21517" y="8447"/>
                </a:cubicBezTo>
                <a:cubicBezTo>
                  <a:pt x="21503" y="8414"/>
                  <a:pt x="21448" y="8387"/>
                  <a:pt x="21394" y="8387"/>
                </a:cubicBezTo>
                <a:close/>
                <a:moveTo>
                  <a:pt x="442" y="8415"/>
                </a:moveTo>
                <a:cubicBezTo>
                  <a:pt x="432" y="8415"/>
                  <a:pt x="433" y="8421"/>
                  <a:pt x="444" y="8436"/>
                </a:cubicBezTo>
                <a:cubicBezTo>
                  <a:pt x="450" y="8444"/>
                  <a:pt x="449" y="8454"/>
                  <a:pt x="444" y="8463"/>
                </a:cubicBezTo>
                <a:cubicBezTo>
                  <a:pt x="453" y="8460"/>
                  <a:pt x="463" y="8458"/>
                  <a:pt x="471" y="8455"/>
                </a:cubicBezTo>
                <a:cubicBezTo>
                  <a:pt x="485" y="8450"/>
                  <a:pt x="500" y="8448"/>
                  <a:pt x="515" y="8444"/>
                </a:cubicBezTo>
                <a:cubicBezTo>
                  <a:pt x="511" y="8442"/>
                  <a:pt x="509" y="8441"/>
                  <a:pt x="506" y="8439"/>
                </a:cubicBezTo>
                <a:cubicBezTo>
                  <a:pt x="475" y="8423"/>
                  <a:pt x="453" y="8416"/>
                  <a:pt x="442" y="8415"/>
                </a:cubicBezTo>
                <a:close/>
                <a:moveTo>
                  <a:pt x="7" y="8910"/>
                </a:moveTo>
                <a:cubicBezTo>
                  <a:pt x="5" y="8912"/>
                  <a:pt x="3" y="8913"/>
                  <a:pt x="0" y="8914"/>
                </a:cubicBezTo>
                <a:lnTo>
                  <a:pt x="0" y="8919"/>
                </a:lnTo>
                <a:cubicBezTo>
                  <a:pt x="2" y="8916"/>
                  <a:pt x="6" y="8912"/>
                  <a:pt x="7" y="8910"/>
                </a:cubicBezTo>
                <a:close/>
                <a:moveTo>
                  <a:pt x="20604" y="8921"/>
                </a:moveTo>
                <a:cubicBezTo>
                  <a:pt x="20591" y="8910"/>
                  <a:pt x="20551" y="8931"/>
                  <a:pt x="20515" y="8967"/>
                </a:cubicBezTo>
                <a:cubicBezTo>
                  <a:pt x="20474" y="9007"/>
                  <a:pt x="20470" y="9030"/>
                  <a:pt x="20504" y="9030"/>
                </a:cubicBezTo>
                <a:cubicBezTo>
                  <a:pt x="20566" y="9030"/>
                  <a:pt x="20639" y="8950"/>
                  <a:pt x="20604" y="8921"/>
                </a:cubicBezTo>
                <a:close/>
                <a:moveTo>
                  <a:pt x="21097" y="10056"/>
                </a:moveTo>
                <a:cubicBezTo>
                  <a:pt x="21085" y="10060"/>
                  <a:pt x="21081" y="10083"/>
                  <a:pt x="21081" y="10127"/>
                </a:cubicBezTo>
                <a:cubicBezTo>
                  <a:pt x="21081" y="10206"/>
                  <a:pt x="21094" y="10217"/>
                  <a:pt x="21142" y="10178"/>
                </a:cubicBezTo>
                <a:cubicBezTo>
                  <a:pt x="21190" y="10139"/>
                  <a:pt x="21190" y="10116"/>
                  <a:pt x="21142" y="10076"/>
                </a:cubicBezTo>
                <a:cubicBezTo>
                  <a:pt x="21130" y="10066"/>
                  <a:pt x="21119" y="10060"/>
                  <a:pt x="21111" y="10057"/>
                </a:cubicBezTo>
                <a:cubicBezTo>
                  <a:pt x="21105" y="10055"/>
                  <a:pt x="21101" y="10054"/>
                  <a:pt x="21097" y="10056"/>
                </a:cubicBezTo>
                <a:close/>
                <a:moveTo>
                  <a:pt x="760" y="10289"/>
                </a:moveTo>
                <a:cubicBezTo>
                  <a:pt x="736" y="10291"/>
                  <a:pt x="711" y="10295"/>
                  <a:pt x="687" y="10302"/>
                </a:cubicBezTo>
                <a:cubicBezTo>
                  <a:pt x="651" y="10313"/>
                  <a:pt x="630" y="10328"/>
                  <a:pt x="616" y="10343"/>
                </a:cubicBezTo>
                <a:cubicBezTo>
                  <a:pt x="632" y="10370"/>
                  <a:pt x="650" y="10394"/>
                  <a:pt x="678" y="10416"/>
                </a:cubicBezTo>
                <a:cubicBezTo>
                  <a:pt x="688" y="10418"/>
                  <a:pt x="695" y="10423"/>
                  <a:pt x="707" y="10423"/>
                </a:cubicBezTo>
                <a:cubicBezTo>
                  <a:pt x="748" y="10423"/>
                  <a:pt x="809" y="10461"/>
                  <a:pt x="845" y="10507"/>
                </a:cubicBezTo>
                <a:cubicBezTo>
                  <a:pt x="922" y="10608"/>
                  <a:pt x="966" y="10613"/>
                  <a:pt x="1006" y="10528"/>
                </a:cubicBezTo>
                <a:cubicBezTo>
                  <a:pt x="1014" y="10511"/>
                  <a:pt x="1018" y="10495"/>
                  <a:pt x="1019" y="10478"/>
                </a:cubicBezTo>
                <a:cubicBezTo>
                  <a:pt x="1019" y="10472"/>
                  <a:pt x="1017" y="10465"/>
                  <a:pt x="1017" y="10459"/>
                </a:cubicBezTo>
                <a:cubicBezTo>
                  <a:pt x="1016" y="10449"/>
                  <a:pt x="1017" y="10438"/>
                  <a:pt x="1013" y="10427"/>
                </a:cubicBezTo>
                <a:cubicBezTo>
                  <a:pt x="1012" y="10422"/>
                  <a:pt x="1009" y="10416"/>
                  <a:pt x="1006" y="10410"/>
                </a:cubicBezTo>
                <a:cubicBezTo>
                  <a:pt x="1002" y="10401"/>
                  <a:pt x="996" y="10393"/>
                  <a:pt x="990" y="10385"/>
                </a:cubicBezTo>
                <a:cubicBezTo>
                  <a:pt x="985" y="10378"/>
                  <a:pt x="981" y="10373"/>
                  <a:pt x="975" y="10367"/>
                </a:cubicBezTo>
                <a:cubicBezTo>
                  <a:pt x="969" y="10360"/>
                  <a:pt x="962" y="10353"/>
                  <a:pt x="954" y="10346"/>
                </a:cubicBezTo>
                <a:cubicBezTo>
                  <a:pt x="948" y="10342"/>
                  <a:pt x="942" y="10338"/>
                  <a:pt x="935" y="10334"/>
                </a:cubicBezTo>
                <a:cubicBezTo>
                  <a:pt x="926" y="10327"/>
                  <a:pt x="915" y="10321"/>
                  <a:pt x="905" y="10316"/>
                </a:cubicBezTo>
                <a:cubicBezTo>
                  <a:pt x="897" y="10313"/>
                  <a:pt x="889" y="10310"/>
                  <a:pt x="881" y="10307"/>
                </a:cubicBezTo>
                <a:cubicBezTo>
                  <a:pt x="870" y="10303"/>
                  <a:pt x="860" y="10300"/>
                  <a:pt x="848" y="10297"/>
                </a:cubicBezTo>
                <a:cubicBezTo>
                  <a:pt x="840" y="10295"/>
                  <a:pt x="831" y="10294"/>
                  <a:pt x="823" y="10292"/>
                </a:cubicBezTo>
                <a:cubicBezTo>
                  <a:pt x="802" y="10289"/>
                  <a:pt x="782" y="10288"/>
                  <a:pt x="760" y="10289"/>
                </a:cubicBezTo>
                <a:close/>
                <a:moveTo>
                  <a:pt x="20988" y="10453"/>
                </a:moveTo>
                <a:cubicBezTo>
                  <a:pt x="20864" y="10459"/>
                  <a:pt x="20842" y="10503"/>
                  <a:pt x="20836" y="10633"/>
                </a:cubicBezTo>
                <a:cubicBezTo>
                  <a:pt x="20831" y="10725"/>
                  <a:pt x="20851" y="10811"/>
                  <a:pt x="20877" y="10825"/>
                </a:cubicBezTo>
                <a:cubicBezTo>
                  <a:pt x="20967" y="10870"/>
                  <a:pt x="20928" y="11009"/>
                  <a:pt x="20810" y="11060"/>
                </a:cubicBezTo>
                <a:cubicBezTo>
                  <a:pt x="20747" y="11088"/>
                  <a:pt x="20683" y="11103"/>
                  <a:pt x="20669" y="11093"/>
                </a:cubicBezTo>
                <a:cubicBezTo>
                  <a:pt x="20621" y="11059"/>
                  <a:pt x="20550" y="11300"/>
                  <a:pt x="20586" y="11376"/>
                </a:cubicBezTo>
                <a:cubicBezTo>
                  <a:pt x="20620" y="11449"/>
                  <a:pt x="20630" y="11448"/>
                  <a:pt x="20720" y="11351"/>
                </a:cubicBezTo>
                <a:cubicBezTo>
                  <a:pt x="20757" y="11310"/>
                  <a:pt x="20785" y="11288"/>
                  <a:pt x="20810" y="11279"/>
                </a:cubicBezTo>
                <a:cubicBezTo>
                  <a:pt x="20863" y="11198"/>
                  <a:pt x="20902" y="11127"/>
                  <a:pt x="20894" y="11108"/>
                </a:cubicBezTo>
                <a:cubicBezTo>
                  <a:pt x="20882" y="11081"/>
                  <a:pt x="20912" y="11022"/>
                  <a:pt x="20959" y="10977"/>
                </a:cubicBezTo>
                <a:cubicBezTo>
                  <a:pt x="21024" y="10916"/>
                  <a:pt x="21023" y="10878"/>
                  <a:pt x="20955" y="10814"/>
                </a:cubicBezTo>
                <a:cubicBezTo>
                  <a:pt x="20884" y="10746"/>
                  <a:pt x="20900" y="10674"/>
                  <a:pt x="21037" y="10459"/>
                </a:cubicBezTo>
                <a:cubicBezTo>
                  <a:pt x="21038" y="10458"/>
                  <a:pt x="21040" y="10456"/>
                  <a:pt x="21041" y="10454"/>
                </a:cubicBezTo>
                <a:cubicBezTo>
                  <a:pt x="21025" y="10454"/>
                  <a:pt x="21002" y="10452"/>
                  <a:pt x="20988" y="10453"/>
                </a:cubicBezTo>
                <a:close/>
                <a:moveTo>
                  <a:pt x="912" y="10784"/>
                </a:moveTo>
                <a:cubicBezTo>
                  <a:pt x="888" y="10783"/>
                  <a:pt x="847" y="10795"/>
                  <a:pt x="803" y="10822"/>
                </a:cubicBezTo>
                <a:cubicBezTo>
                  <a:pt x="781" y="10835"/>
                  <a:pt x="768" y="10846"/>
                  <a:pt x="758" y="10857"/>
                </a:cubicBezTo>
                <a:cubicBezTo>
                  <a:pt x="756" y="10860"/>
                  <a:pt x="755" y="10864"/>
                  <a:pt x="754" y="10868"/>
                </a:cubicBezTo>
                <a:cubicBezTo>
                  <a:pt x="758" y="10875"/>
                  <a:pt x="764" y="10880"/>
                  <a:pt x="770" y="10882"/>
                </a:cubicBezTo>
                <a:cubicBezTo>
                  <a:pt x="780" y="10881"/>
                  <a:pt x="788" y="10878"/>
                  <a:pt x="798" y="10876"/>
                </a:cubicBezTo>
                <a:cubicBezTo>
                  <a:pt x="825" y="10866"/>
                  <a:pt x="859" y="10849"/>
                  <a:pt x="885" y="10823"/>
                </a:cubicBezTo>
                <a:cubicBezTo>
                  <a:pt x="900" y="10808"/>
                  <a:pt x="908" y="10794"/>
                  <a:pt x="912" y="10784"/>
                </a:cubicBezTo>
                <a:close/>
                <a:moveTo>
                  <a:pt x="816" y="12418"/>
                </a:moveTo>
                <a:cubicBezTo>
                  <a:pt x="812" y="12421"/>
                  <a:pt x="809" y="12424"/>
                  <a:pt x="805" y="12427"/>
                </a:cubicBezTo>
                <a:cubicBezTo>
                  <a:pt x="805" y="12428"/>
                  <a:pt x="804" y="12428"/>
                  <a:pt x="803" y="12429"/>
                </a:cubicBezTo>
                <a:cubicBezTo>
                  <a:pt x="791" y="12443"/>
                  <a:pt x="777" y="12456"/>
                  <a:pt x="761" y="12465"/>
                </a:cubicBezTo>
                <a:cubicBezTo>
                  <a:pt x="771" y="12468"/>
                  <a:pt x="780" y="12468"/>
                  <a:pt x="790" y="12473"/>
                </a:cubicBezTo>
                <a:cubicBezTo>
                  <a:pt x="830" y="12493"/>
                  <a:pt x="840" y="12481"/>
                  <a:pt x="819" y="12437"/>
                </a:cubicBezTo>
                <a:cubicBezTo>
                  <a:pt x="817" y="12431"/>
                  <a:pt x="817" y="12423"/>
                  <a:pt x="816" y="12418"/>
                </a:cubicBezTo>
                <a:close/>
                <a:moveTo>
                  <a:pt x="671" y="12549"/>
                </a:moveTo>
                <a:cubicBezTo>
                  <a:pt x="660" y="12559"/>
                  <a:pt x="651" y="12569"/>
                  <a:pt x="640" y="12580"/>
                </a:cubicBezTo>
                <a:cubicBezTo>
                  <a:pt x="626" y="12595"/>
                  <a:pt x="616" y="12608"/>
                  <a:pt x="604" y="12623"/>
                </a:cubicBezTo>
                <a:cubicBezTo>
                  <a:pt x="588" y="12648"/>
                  <a:pt x="573" y="12669"/>
                  <a:pt x="558" y="12689"/>
                </a:cubicBezTo>
                <a:cubicBezTo>
                  <a:pt x="555" y="12698"/>
                  <a:pt x="554" y="12706"/>
                  <a:pt x="549" y="12715"/>
                </a:cubicBezTo>
                <a:cubicBezTo>
                  <a:pt x="498" y="12816"/>
                  <a:pt x="459" y="12849"/>
                  <a:pt x="404" y="12842"/>
                </a:cubicBezTo>
                <a:cubicBezTo>
                  <a:pt x="405" y="12845"/>
                  <a:pt x="407" y="12848"/>
                  <a:pt x="408" y="12851"/>
                </a:cubicBezTo>
                <a:cubicBezTo>
                  <a:pt x="429" y="12882"/>
                  <a:pt x="463" y="13026"/>
                  <a:pt x="493" y="13176"/>
                </a:cubicBezTo>
                <a:cubicBezTo>
                  <a:pt x="500" y="13184"/>
                  <a:pt x="507" y="13192"/>
                  <a:pt x="513" y="13203"/>
                </a:cubicBezTo>
                <a:cubicBezTo>
                  <a:pt x="510" y="13173"/>
                  <a:pt x="507" y="13142"/>
                  <a:pt x="504" y="13122"/>
                </a:cubicBezTo>
                <a:cubicBezTo>
                  <a:pt x="488" y="13002"/>
                  <a:pt x="576" y="12906"/>
                  <a:pt x="676" y="12933"/>
                </a:cubicBezTo>
                <a:cubicBezTo>
                  <a:pt x="758" y="12954"/>
                  <a:pt x="771" y="12936"/>
                  <a:pt x="760" y="12816"/>
                </a:cubicBezTo>
                <a:cubicBezTo>
                  <a:pt x="752" y="12740"/>
                  <a:pt x="718" y="12636"/>
                  <a:pt x="685" y="12586"/>
                </a:cubicBezTo>
                <a:cubicBezTo>
                  <a:pt x="676" y="12572"/>
                  <a:pt x="675" y="12562"/>
                  <a:pt x="671" y="12549"/>
                </a:cubicBezTo>
                <a:close/>
                <a:moveTo>
                  <a:pt x="558" y="13327"/>
                </a:moveTo>
                <a:cubicBezTo>
                  <a:pt x="570" y="13371"/>
                  <a:pt x="581" y="13420"/>
                  <a:pt x="591" y="13481"/>
                </a:cubicBezTo>
                <a:cubicBezTo>
                  <a:pt x="596" y="13511"/>
                  <a:pt x="610" y="13548"/>
                  <a:pt x="618" y="13586"/>
                </a:cubicBezTo>
                <a:cubicBezTo>
                  <a:pt x="626" y="13564"/>
                  <a:pt x="635" y="13543"/>
                  <a:pt x="649" y="13521"/>
                </a:cubicBezTo>
                <a:cubicBezTo>
                  <a:pt x="721" y="13406"/>
                  <a:pt x="721" y="13395"/>
                  <a:pt x="625" y="13366"/>
                </a:cubicBezTo>
                <a:cubicBezTo>
                  <a:pt x="600" y="13359"/>
                  <a:pt x="577" y="13344"/>
                  <a:pt x="558" y="13327"/>
                </a:cubicBezTo>
                <a:close/>
                <a:moveTo>
                  <a:pt x="901" y="13859"/>
                </a:moveTo>
                <a:cubicBezTo>
                  <a:pt x="878" y="13864"/>
                  <a:pt x="885" y="13893"/>
                  <a:pt x="935" y="13943"/>
                </a:cubicBezTo>
                <a:cubicBezTo>
                  <a:pt x="971" y="13979"/>
                  <a:pt x="1038" y="14008"/>
                  <a:pt x="1084" y="14007"/>
                </a:cubicBezTo>
                <a:cubicBezTo>
                  <a:pt x="1149" y="14006"/>
                  <a:pt x="1140" y="13986"/>
                  <a:pt x="1044" y="13921"/>
                </a:cubicBezTo>
                <a:cubicBezTo>
                  <a:pt x="976" y="13875"/>
                  <a:pt x="924" y="13854"/>
                  <a:pt x="901" y="13859"/>
                </a:cubicBezTo>
                <a:close/>
                <a:moveTo>
                  <a:pt x="1229" y="14487"/>
                </a:moveTo>
                <a:cubicBezTo>
                  <a:pt x="1220" y="14484"/>
                  <a:pt x="1207" y="14486"/>
                  <a:pt x="1193" y="14493"/>
                </a:cubicBezTo>
                <a:cubicBezTo>
                  <a:pt x="1165" y="14508"/>
                  <a:pt x="1142" y="14539"/>
                  <a:pt x="1142" y="14562"/>
                </a:cubicBezTo>
                <a:cubicBezTo>
                  <a:pt x="1142" y="14585"/>
                  <a:pt x="1165" y="14592"/>
                  <a:pt x="1193" y="14578"/>
                </a:cubicBezTo>
                <a:cubicBezTo>
                  <a:pt x="1221" y="14563"/>
                  <a:pt x="1245" y="14532"/>
                  <a:pt x="1245" y="14509"/>
                </a:cubicBezTo>
                <a:cubicBezTo>
                  <a:pt x="1245" y="14498"/>
                  <a:pt x="1238" y="14490"/>
                  <a:pt x="1229" y="14487"/>
                </a:cubicBezTo>
                <a:close/>
                <a:moveTo>
                  <a:pt x="136" y="15091"/>
                </a:moveTo>
                <a:cubicBezTo>
                  <a:pt x="86" y="15093"/>
                  <a:pt x="42" y="15096"/>
                  <a:pt x="0" y="15101"/>
                </a:cubicBezTo>
                <a:lnTo>
                  <a:pt x="0" y="15156"/>
                </a:lnTo>
                <a:cubicBezTo>
                  <a:pt x="13" y="15157"/>
                  <a:pt x="30" y="15153"/>
                  <a:pt x="42" y="15155"/>
                </a:cubicBezTo>
                <a:cubicBezTo>
                  <a:pt x="57" y="15138"/>
                  <a:pt x="84" y="15115"/>
                  <a:pt x="123" y="15094"/>
                </a:cubicBezTo>
                <a:cubicBezTo>
                  <a:pt x="127" y="15092"/>
                  <a:pt x="132" y="15093"/>
                  <a:pt x="136" y="15091"/>
                </a:cubicBezTo>
                <a:close/>
                <a:moveTo>
                  <a:pt x="21354" y="17895"/>
                </a:moveTo>
                <a:cubicBezTo>
                  <a:pt x="21364" y="17896"/>
                  <a:pt x="21374" y="17902"/>
                  <a:pt x="21383" y="17904"/>
                </a:cubicBezTo>
                <a:cubicBezTo>
                  <a:pt x="21379" y="17902"/>
                  <a:pt x="21376" y="17899"/>
                  <a:pt x="21372" y="17896"/>
                </a:cubicBezTo>
                <a:cubicBezTo>
                  <a:pt x="21365" y="17896"/>
                  <a:pt x="21363" y="17896"/>
                  <a:pt x="21354" y="17895"/>
                </a:cubicBezTo>
                <a:close/>
                <a:moveTo>
                  <a:pt x="21418" y="17914"/>
                </a:moveTo>
                <a:cubicBezTo>
                  <a:pt x="21428" y="17918"/>
                  <a:pt x="21438" y="17919"/>
                  <a:pt x="21449" y="17924"/>
                </a:cubicBezTo>
                <a:cubicBezTo>
                  <a:pt x="21448" y="17920"/>
                  <a:pt x="21449" y="17917"/>
                  <a:pt x="21449" y="17914"/>
                </a:cubicBezTo>
                <a:cubicBezTo>
                  <a:pt x="21439" y="17916"/>
                  <a:pt x="21428" y="17915"/>
                  <a:pt x="21418" y="17914"/>
                </a:cubicBezTo>
                <a:close/>
                <a:moveTo>
                  <a:pt x="778" y="18817"/>
                </a:moveTo>
                <a:cubicBezTo>
                  <a:pt x="711" y="18825"/>
                  <a:pt x="652" y="18860"/>
                  <a:pt x="533" y="18933"/>
                </a:cubicBezTo>
                <a:cubicBezTo>
                  <a:pt x="507" y="18949"/>
                  <a:pt x="483" y="18960"/>
                  <a:pt x="457" y="18974"/>
                </a:cubicBezTo>
                <a:cubicBezTo>
                  <a:pt x="486" y="18981"/>
                  <a:pt x="517" y="18992"/>
                  <a:pt x="560" y="19015"/>
                </a:cubicBezTo>
                <a:cubicBezTo>
                  <a:pt x="591" y="19032"/>
                  <a:pt x="613" y="19045"/>
                  <a:pt x="629" y="19055"/>
                </a:cubicBezTo>
                <a:cubicBezTo>
                  <a:pt x="652" y="19038"/>
                  <a:pt x="675" y="19020"/>
                  <a:pt x="698" y="18998"/>
                </a:cubicBezTo>
                <a:lnTo>
                  <a:pt x="818" y="18885"/>
                </a:lnTo>
                <a:lnTo>
                  <a:pt x="939" y="18947"/>
                </a:lnTo>
                <a:cubicBezTo>
                  <a:pt x="917" y="18897"/>
                  <a:pt x="908" y="18856"/>
                  <a:pt x="926" y="18831"/>
                </a:cubicBezTo>
                <a:cubicBezTo>
                  <a:pt x="900" y="18826"/>
                  <a:pt x="870" y="18819"/>
                  <a:pt x="848" y="18817"/>
                </a:cubicBezTo>
                <a:cubicBezTo>
                  <a:pt x="822" y="18814"/>
                  <a:pt x="800" y="18814"/>
                  <a:pt x="778" y="18817"/>
                </a:cubicBezTo>
                <a:close/>
                <a:moveTo>
                  <a:pt x="1244" y="18939"/>
                </a:moveTo>
                <a:cubicBezTo>
                  <a:pt x="1263" y="18950"/>
                  <a:pt x="1282" y="18960"/>
                  <a:pt x="1300" y="18971"/>
                </a:cubicBezTo>
                <a:cubicBezTo>
                  <a:pt x="1280" y="18961"/>
                  <a:pt x="1262" y="18952"/>
                  <a:pt x="1244" y="18939"/>
                </a:cubicBezTo>
                <a:close/>
                <a:moveTo>
                  <a:pt x="63" y="19035"/>
                </a:moveTo>
                <a:lnTo>
                  <a:pt x="114" y="19074"/>
                </a:lnTo>
                <a:lnTo>
                  <a:pt x="152" y="19058"/>
                </a:lnTo>
                <a:cubicBezTo>
                  <a:pt x="121" y="19053"/>
                  <a:pt x="93" y="19045"/>
                  <a:pt x="63" y="19035"/>
                </a:cubicBezTo>
                <a:close/>
                <a:moveTo>
                  <a:pt x="1168" y="19228"/>
                </a:moveTo>
                <a:cubicBezTo>
                  <a:pt x="1180" y="19278"/>
                  <a:pt x="1213" y="19319"/>
                  <a:pt x="1247" y="19302"/>
                </a:cubicBezTo>
                <a:cubicBezTo>
                  <a:pt x="1248" y="19301"/>
                  <a:pt x="1250" y="19303"/>
                  <a:pt x="1251" y="19303"/>
                </a:cubicBezTo>
                <a:cubicBezTo>
                  <a:pt x="1221" y="19280"/>
                  <a:pt x="1195" y="19253"/>
                  <a:pt x="1168" y="19228"/>
                </a:cubicBezTo>
                <a:close/>
                <a:moveTo>
                  <a:pt x="1193" y="21136"/>
                </a:moveTo>
                <a:cubicBezTo>
                  <a:pt x="1165" y="21136"/>
                  <a:pt x="1142" y="21156"/>
                  <a:pt x="1142" y="21179"/>
                </a:cubicBezTo>
                <a:cubicBezTo>
                  <a:pt x="1142" y="21202"/>
                  <a:pt x="1165" y="21220"/>
                  <a:pt x="1193" y="21220"/>
                </a:cubicBezTo>
                <a:cubicBezTo>
                  <a:pt x="1221" y="21220"/>
                  <a:pt x="1245" y="21202"/>
                  <a:pt x="1245" y="21179"/>
                </a:cubicBezTo>
                <a:cubicBezTo>
                  <a:pt x="1245" y="21156"/>
                  <a:pt x="1221" y="21136"/>
                  <a:pt x="1193" y="21136"/>
                </a:cubicBezTo>
                <a:close/>
                <a:moveTo>
                  <a:pt x="15647" y="21419"/>
                </a:moveTo>
                <a:cubicBezTo>
                  <a:pt x="15623" y="21419"/>
                  <a:pt x="15606" y="21420"/>
                  <a:pt x="15582" y="21420"/>
                </a:cubicBezTo>
                <a:cubicBezTo>
                  <a:pt x="15638" y="21462"/>
                  <a:pt x="15656" y="21463"/>
                  <a:pt x="15647" y="21419"/>
                </a:cubicBezTo>
                <a:close/>
                <a:moveTo>
                  <a:pt x="781" y="21514"/>
                </a:moveTo>
                <a:cubicBezTo>
                  <a:pt x="775" y="21542"/>
                  <a:pt x="768" y="21578"/>
                  <a:pt x="761" y="21600"/>
                </a:cubicBezTo>
                <a:cubicBezTo>
                  <a:pt x="788" y="21572"/>
                  <a:pt x="803" y="21549"/>
                  <a:pt x="792" y="21540"/>
                </a:cubicBezTo>
                <a:cubicBezTo>
                  <a:pt x="789" y="21537"/>
                  <a:pt x="785" y="21521"/>
                  <a:pt x="781" y="21514"/>
                </a:cubicBezTo>
                <a:close/>
              </a:path>
            </a:pathLst>
          </a:custGeom>
          <a:ln w="12700">
            <a:miter lim="400000"/>
          </a:ln>
          <a:effectLst>
            <a:outerShdw sx="100000" sy="100000" kx="0" ky="0" algn="b" rotWithShape="0" blurRad="63500" dist="76200" dir="5400000">
              <a:srgbClr val="000000"/>
            </a:outerShdw>
          </a:effectLst>
        </p:spPr>
      </p:pic>
      <p:sp>
        <p:nvSpPr>
          <p:cNvPr id="206" name="Shape 206"/>
          <p:cNvSpPr/>
          <p:nvPr/>
        </p:nvSpPr>
        <p:spPr>
          <a:xfrm>
            <a:off x="628619" y="138853"/>
            <a:ext cx="11747562" cy="650749"/>
          </a:xfrm>
          <a:prstGeom prst="rect">
            <a:avLst/>
          </a:prstGeom>
          <a:solidFill>
            <a:srgbClr val="4A452A">
              <a:alpha val="36078"/>
            </a:srgbClr>
          </a:solidFill>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1300480">
              <a:defRPr i="1" sz="3400">
                <a:ln w="15652">
                  <a:solidFill>
                    <a:srgbClr val="FFFFFF"/>
                  </a:solidFill>
                </a:ln>
                <a:solidFill>
                  <a:srgbClr val="FFFFFF"/>
                </a:solidFill>
                <a:effectLst>
                  <a:outerShdw sx="100000" sy="100000" kx="0" ky="0" algn="b" rotWithShape="0" blurRad="50800" dist="38100" dir="2700000">
                    <a:srgbClr val="000000">
                      <a:alpha val="40000"/>
                    </a:srgbClr>
                  </a:outerShdw>
                </a:effectLst>
                <a:latin typeface="Book Antiqua"/>
                <a:ea typeface="Book Antiqua"/>
                <a:cs typeface="Book Antiqua"/>
                <a:sym typeface="Book Antiqua"/>
              </a:defRPr>
            </a:lvl1pPr>
          </a:lstStyle>
          <a:p>
            <a:pPr/>
            <a:r>
              <a:t>Introduction To The Second Epistle To The Church At Corinth</a:t>
            </a:r>
          </a:p>
        </p:txBody>
      </p:sp>
      <p:sp>
        <p:nvSpPr>
          <p:cNvPr id="207" name="Shape 207"/>
          <p:cNvSpPr/>
          <p:nvPr/>
        </p:nvSpPr>
        <p:spPr>
          <a:xfrm>
            <a:off x="5140258" y="2862326"/>
            <a:ext cx="7407342" cy="6467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485775" indent="-485775" algn="l" defTabSz="1300480">
              <a:spcBef>
                <a:spcPts val="2500"/>
              </a:spcBef>
              <a:buClr>
                <a:srgbClr val="E46C0A"/>
              </a:buClr>
              <a:buSzPct val="100000"/>
              <a:buFont typeface="Wingdings 2"/>
              <a:buChar char="✦"/>
              <a:defRPr sz="44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To encourage them in trials</a:t>
            </a:r>
          </a:p>
          <a:p>
            <a:pPr marL="485775" indent="-485775" algn="l" defTabSz="1300480">
              <a:spcBef>
                <a:spcPts val="2500"/>
              </a:spcBef>
              <a:buClr>
                <a:srgbClr val="E46C0A"/>
              </a:buClr>
              <a:buSzPct val="100000"/>
              <a:buFont typeface="Wingdings 2"/>
              <a:buChar char="✦"/>
              <a:defRPr sz="44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To express joy over the success of his corrective efforts in 1 Corinthians.</a:t>
            </a:r>
          </a:p>
          <a:p>
            <a:pPr marL="485775" indent="-485775" algn="l" defTabSz="1300480">
              <a:spcBef>
                <a:spcPts val="2500"/>
              </a:spcBef>
              <a:buClr>
                <a:srgbClr val="E46C0A"/>
              </a:buClr>
              <a:buSzPct val="100000"/>
              <a:buFont typeface="Wingdings 2"/>
              <a:buChar char="✦"/>
              <a:defRPr sz="44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To remind the Corinthians of the collection for the poor saints at Jerusalem.</a:t>
            </a:r>
          </a:p>
          <a:p>
            <a:pPr marL="485775" indent="-485775" algn="l" defTabSz="1300480">
              <a:spcBef>
                <a:spcPts val="2500"/>
              </a:spcBef>
              <a:buClr>
                <a:srgbClr val="E46C0A"/>
              </a:buClr>
              <a:buSzPct val="100000"/>
              <a:buFont typeface="Wingdings 2"/>
              <a:buChar char="✦"/>
              <a:defRPr sz="44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To defend his apostleship.</a:t>
            </a:r>
          </a:p>
        </p:txBody>
      </p:sp>
      <p:pic>
        <p:nvPicPr>
          <p:cNvPr id="208" name=""/>
          <p:cNvPicPr>
            <a:picLocks noChangeAspect="0"/>
          </p:cNvPicPr>
          <p:nvPr/>
        </p:nvPicPr>
        <p:blipFill>
          <a:blip r:embed="rId3">
            <a:extLst/>
          </a:blip>
          <a:stretch>
            <a:fillRect/>
          </a:stretch>
        </p:blipFill>
        <p:spPr>
          <a:xfrm>
            <a:off x="718431" y="876452"/>
            <a:ext cx="11567938" cy="1712892"/>
          </a:xfrm>
          <a:prstGeom prst="rect">
            <a:avLst/>
          </a:prstGeom>
          <a:effectLst>
            <a:outerShdw sx="100000" sy="100000" kx="0" ky="0" algn="b" rotWithShape="0" blurRad="241300" dist="160172" dir="2812743">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07">
                                            <p:txEl>
                                              <p:pRg st="1" end="1"/>
                                            </p:txEl>
                                          </p:spTgt>
                                        </p:tgtEl>
                                        <p:attrNameLst>
                                          <p:attrName>style.visibility</p:attrName>
                                        </p:attrNameLst>
                                      </p:cBhvr>
                                      <p:to>
                                        <p:strVal val="visible"/>
                                      </p:to>
                                    </p:set>
                                    <p:animEffect filter="wipe(left)" transition="in">
                                      <p:cBhvr>
                                        <p:cTn id="7" dur="500"/>
                                        <p:tgtEl>
                                          <p:spTgt spid="20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07">
                                            <p:txEl>
                                              <p:pRg st="2" end="2"/>
                                            </p:txEl>
                                          </p:spTgt>
                                        </p:tgtEl>
                                        <p:attrNameLst>
                                          <p:attrName>style.visibility</p:attrName>
                                        </p:attrNameLst>
                                      </p:cBhvr>
                                      <p:to>
                                        <p:strVal val="visible"/>
                                      </p:to>
                                    </p:set>
                                    <p:animEffect filter="wipe(left)" transition="in">
                                      <p:cBhvr>
                                        <p:cTn id="12" dur="500"/>
                                        <p:tgtEl>
                                          <p:spTgt spid="20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207">
                                            <p:txEl>
                                              <p:pRg st="3" end="3"/>
                                            </p:txEl>
                                          </p:spTgt>
                                        </p:tgtEl>
                                        <p:attrNameLst>
                                          <p:attrName>style.visibility</p:attrName>
                                        </p:attrNameLst>
                                      </p:cBhvr>
                                      <p:to>
                                        <p:strVal val="visible"/>
                                      </p:to>
                                    </p:set>
                                    <p:animEffect filter="wipe(left)" transition="in">
                                      <p:cBhvr>
                                        <p:cTn id="17" dur="500"/>
                                        <p:tgtEl>
                                          <p:spTgt spid="207">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7" grpId="1"/>
    </p:bldLst>
  </p:timing>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3" name="Shape 303"/>
          <p:cNvSpPr/>
          <p:nvPr>
            <p:ph type="title"/>
          </p:nvPr>
        </p:nvSpPr>
        <p:spPr>
          <a:prstGeom prst="rect">
            <a:avLst/>
          </a:prstGeom>
        </p:spPr>
        <p:txBody>
          <a:bodyPr/>
          <a:lstStyle/>
          <a:p>
            <a:pPr>
              <a:defRPr>
                <a:effectLst/>
              </a:defRPr>
            </a:pPr>
          </a:p>
        </p:txBody>
      </p:sp>
      <p:sp>
        <p:nvSpPr>
          <p:cNvPr id="304" name="Shape 304"/>
          <p:cNvSpPr/>
          <p:nvPr>
            <p:ph type="body" idx="1"/>
          </p:nvPr>
        </p:nvSpPr>
        <p:spPr>
          <a:prstGeom prst="rect">
            <a:avLst/>
          </a:prstGeom>
        </p:spPr>
        <p:txBody>
          <a:bodyPr/>
          <a:lstStyle/>
          <a:p>
            <a:pPr/>
          </a:p>
        </p:txBody>
      </p:sp>
      <p:sp>
        <p:nvSpPr>
          <p:cNvPr id="305" name="Shape 305"/>
          <p:cNvSpPr/>
          <p:nvPr/>
        </p:nvSpPr>
        <p:spPr>
          <a:xfrm>
            <a:off x="-1" y="-1"/>
            <a:ext cx="13004802" cy="9753601"/>
          </a:xfrm>
          <a:prstGeom prst="rect">
            <a:avLst/>
          </a:prstGeom>
          <a:solidFill>
            <a:srgbClr val="000000"/>
          </a:solidFill>
          <a:ln w="12700">
            <a:solidFill>
              <a:srgbClr val="000000"/>
            </a:solidFill>
          </a:ln>
        </p:spPr>
        <p:txBody>
          <a:bodyPr lIns="65023" tIns="65023" rIns="65023" bIns="65023" anchor="ctr"/>
          <a:lstStyle/>
          <a:p>
            <a:pPr defTabSz="1300480">
              <a:defRPr sz="2400">
                <a:solidFill>
                  <a:srgbClr val="000000"/>
                </a:solidFill>
                <a:latin typeface="Arial"/>
                <a:ea typeface="Arial"/>
                <a:cs typeface="Arial"/>
                <a:sym typeface="Arial"/>
              </a:defRPr>
            </a:pP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309" name="Group 309"/>
          <p:cNvGrpSpPr/>
          <p:nvPr/>
        </p:nvGrpSpPr>
        <p:grpSpPr>
          <a:xfrm>
            <a:off x="143933" y="137583"/>
            <a:ext cx="12716934" cy="4728163"/>
            <a:chOff x="0" y="0"/>
            <a:chExt cx="12716933" cy="4728162"/>
          </a:xfrm>
        </p:grpSpPr>
        <p:pic>
          <p:nvPicPr>
            <p:cNvPr id="308" name="pasted-image.tiff"/>
            <p:cNvPicPr>
              <a:picLocks noChangeAspect="0"/>
            </p:cNvPicPr>
            <p:nvPr/>
          </p:nvPicPr>
          <p:blipFill>
            <a:blip r:embed="rId2">
              <a:extLst/>
            </a:blip>
            <a:srcRect l="0" t="0" r="0" b="26501"/>
            <a:stretch>
              <a:fillRect/>
            </a:stretch>
          </p:blipFill>
          <p:spPr>
            <a:xfrm>
              <a:off x="215900" y="139700"/>
              <a:ext cx="12285134" cy="4169363"/>
            </a:xfrm>
            <a:prstGeom prst="rect">
              <a:avLst/>
            </a:prstGeom>
            <a:ln>
              <a:noFill/>
            </a:ln>
            <a:effectLst/>
          </p:spPr>
        </p:pic>
        <p:pic>
          <p:nvPicPr>
            <p:cNvPr id="307" name=""/>
            <p:cNvPicPr>
              <a:picLocks noChangeAspect="0"/>
            </p:cNvPicPr>
            <p:nvPr/>
          </p:nvPicPr>
          <p:blipFill>
            <a:blip r:embed="rId3">
              <a:extLst/>
            </a:blip>
            <a:stretch>
              <a:fillRect/>
            </a:stretch>
          </p:blipFill>
          <p:spPr>
            <a:xfrm>
              <a:off x="0" y="-1"/>
              <a:ext cx="12716934" cy="4728164"/>
            </a:xfrm>
            <a:prstGeom prst="rect">
              <a:avLst/>
            </a:prstGeom>
            <a:effectLst/>
          </p:spPr>
        </p:pic>
      </p:grpSp>
      <p:pic>
        <p:nvPicPr>
          <p:cNvPr id="310" name="pasted-image.png"/>
          <p:cNvPicPr>
            <a:picLocks noChangeAspect="1"/>
          </p:cNvPicPr>
          <p:nvPr/>
        </p:nvPicPr>
        <p:blipFill>
          <a:blip r:embed="rId4">
            <a:extLst/>
          </a:blip>
          <a:stretch>
            <a:fillRect/>
          </a:stretch>
        </p:blipFill>
        <p:spPr>
          <a:xfrm>
            <a:off x="1317803" y="4463495"/>
            <a:ext cx="7185727" cy="1796433"/>
          </a:xfrm>
          <a:prstGeom prst="rect">
            <a:avLst/>
          </a:prstGeom>
          <a:ln w="12700">
            <a:miter lim="400000"/>
          </a:ln>
        </p:spPr>
      </p:pic>
      <p:pic>
        <p:nvPicPr>
          <p:cNvPr id="311" name="pasted-image.png"/>
          <p:cNvPicPr>
            <a:picLocks noChangeAspect="1"/>
          </p:cNvPicPr>
          <p:nvPr/>
        </p:nvPicPr>
        <p:blipFill>
          <a:blip r:embed="rId5">
            <a:extLst/>
          </a:blip>
          <a:stretch>
            <a:fillRect/>
          </a:stretch>
        </p:blipFill>
        <p:spPr>
          <a:xfrm>
            <a:off x="7653866" y="4656666"/>
            <a:ext cx="5640358" cy="1410091"/>
          </a:xfrm>
          <a:prstGeom prst="rect">
            <a:avLst/>
          </a:prstGeom>
          <a:ln w="12700">
            <a:miter lim="400000"/>
          </a:ln>
        </p:spPr>
      </p:pic>
      <p:sp>
        <p:nvSpPr>
          <p:cNvPr id="312" name="Shape 312"/>
          <p:cNvSpPr/>
          <p:nvPr/>
        </p:nvSpPr>
        <p:spPr>
          <a:xfrm>
            <a:off x="666809" y="281516"/>
            <a:ext cx="5033316" cy="723901"/>
          </a:xfrm>
          <a:prstGeom prst="rect">
            <a:avLst/>
          </a:prstGeom>
          <a:ln w="12700">
            <a:miter lim="400000"/>
          </a:ln>
          <a:effectLst>
            <a:outerShdw sx="100000" sy="100000" kx="0" ky="0" algn="b" rotWithShape="0" blurRad="139700" dist="104613" dir="2812743">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effectLst>
                  <a:outerShdw sx="100000" sy="100000" kx="0" ky="0" algn="b" rotWithShape="0" blurRad="63500" dist="63500" dir="2844397">
                    <a:srgbClr val="000000"/>
                  </a:outerShdw>
                </a:effectLst>
              </a:defRPr>
            </a:lvl1pPr>
          </a:lstStyle>
          <a:p>
            <a:pPr/>
            <a:r>
              <a:t>2 Corinthians 1:12-2:2</a:t>
            </a:r>
          </a:p>
        </p:txBody>
      </p:sp>
      <p:pic>
        <p:nvPicPr>
          <p:cNvPr id="313" name=""/>
          <p:cNvPicPr>
            <a:picLocks noChangeAspect="0"/>
          </p:cNvPicPr>
          <p:nvPr/>
        </p:nvPicPr>
        <p:blipFill>
          <a:blip r:embed="rId6">
            <a:extLst/>
          </a:blip>
          <a:stretch>
            <a:fillRect/>
          </a:stretch>
        </p:blipFill>
        <p:spPr>
          <a:xfrm>
            <a:off x="-314855" y="6053940"/>
            <a:ext cx="13634510" cy="3813050"/>
          </a:xfrm>
          <a:prstGeom prst="rect">
            <a:avLst/>
          </a:prstGeom>
          <a:effectLst>
            <a:outerShdw sx="100000" sy="100000" kx="0" ky="0" algn="b" rotWithShape="0" blurRad="50800" dist="12700" dir="0">
              <a:srgbClr val="000000">
                <a:alpha val="5000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317" name="Group 317"/>
          <p:cNvGrpSpPr/>
          <p:nvPr/>
        </p:nvGrpSpPr>
        <p:grpSpPr>
          <a:xfrm>
            <a:off x="143933" y="137583"/>
            <a:ext cx="12716935" cy="3151312"/>
            <a:chOff x="0" y="0"/>
            <a:chExt cx="12716934" cy="3151311"/>
          </a:xfrm>
        </p:grpSpPr>
        <p:pic>
          <p:nvPicPr>
            <p:cNvPr id="316" name="pasted-image.tiff"/>
            <p:cNvPicPr>
              <a:picLocks noChangeAspect="0"/>
            </p:cNvPicPr>
            <p:nvPr/>
          </p:nvPicPr>
          <p:blipFill>
            <a:blip r:embed="rId2">
              <a:extLst/>
            </a:blip>
            <a:srcRect l="0" t="0" r="0" b="26501"/>
            <a:stretch>
              <a:fillRect/>
            </a:stretch>
          </p:blipFill>
          <p:spPr>
            <a:xfrm>
              <a:off x="215900" y="139700"/>
              <a:ext cx="12285134" cy="2592512"/>
            </a:xfrm>
            <a:prstGeom prst="rect">
              <a:avLst/>
            </a:prstGeom>
            <a:ln>
              <a:noFill/>
            </a:ln>
            <a:effectLst/>
          </p:spPr>
        </p:pic>
        <p:pic>
          <p:nvPicPr>
            <p:cNvPr id="315" name=""/>
            <p:cNvPicPr>
              <a:picLocks noChangeAspect="0"/>
            </p:cNvPicPr>
            <p:nvPr/>
          </p:nvPicPr>
          <p:blipFill>
            <a:blip r:embed="rId3">
              <a:extLst/>
            </a:blip>
            <a:stretch>
              <a:fillRect/>
            </a:stretch>
          </p:blipFill>
          <p:spPr>
            <a:xfrm>
              <a:off x="-1" y="0"/>
              <a:ext cx="12716936" cy="3151312"/>
            </a:xfrm>
            <a:prstGeom prst="rect">
              <a:avLst/>
            </a:prstGeom>
            <a:effectLst/>
          </p:spPr>
        </p:pic>
      </p:grpSp>
      <p:pic>
        <p:nvPicPr>
          <p:cNvPr id="318" name="pasted-image.png"/>
          <p:cNvPicPr>
            <a:picLocks noChangeAspect="1"/>
          </p:cNvPicPr>
          <p:nvPr/>
        </p:nvPicPr>
        <p:blipFill>
          <a:blip r:embed="rId4">
            <a:extLst/>
          </a:blip>
          <a:stretch>
            <a:fillRect/>
          </a:stretch>
        </p:blipFill>
        <p:spPr>
          <a:xfrm>
            <a:off x="256215" y="4666566"/>
            <a:ext cx="8006936" cy="1779320"/>
          </a:xfrm>
          <a:prstGeom prst="rect">
            <a:avLst/>
          </a:prstGeom>
          <a:ln w="12700">
            <a:miter lim="400000"/>
          </a:ln>
          <a:effectLst>
            <a:outerShdw sx="100000" sy="100000" kx="0" ky="0" algn="b" rotWithShape="0" blurRad="241300" dist="160172" dir="2812743">
              <a:srgbClr val="000000">
                <a:alpha val="51305"/>
              </a:srgbClr>
            </a:outerShdw>
          </a:effectLst>
        </p:spPr>
      </p:pic>
      <p:pic>
        <p:nvPicPr>
          <p:cNvPr id="319" name="pasted-image.png"/>
          <p:cNvPicPr>
            <a:picLocks noChangeAspect="0"/>
          </p:cNvPicPr>
          <p:nvPr/>
        </p:nvPicPr>
        <p:blipFill>
          <a:blip r:embed="rId5">
            <a:extLst/>
          </a:blip>
          <a:stretch>
            <a:fillRect/>
          </a:stretch>
        </p:blipFill>
        <p:spPr>
          <a:xfrm>
            <a:off x="-50800" y="3130561"/>
            <a:ext cx="6976534" cy="2083462"/>
          </a:xfrm>
          <a:prstGeom prst="rect">
            <a:avLst/>
          </a:prstGeom>
          <a:ln w="12700">
            <a:miter lim="400000"/>
          </a:ln>
          <a:effectLst>
            <a:outerShdw sx="100000" sy="100000" kx="0" ky="0" algn="b" rotWithShape="0" blurRad="241300" dist="160172" dir="2812743">
              <a:srgbClr val="000000">
                <a:alpha val="51305"/>
              </a:srgbClr>
            </a:outerShdw>
          </a:effectLst>
        </p:spPr>
      </p:pic>
      <p:sp>
        <p:nvSpPr>
          <p:cNvPr id="320" name="Shape 320"/>
          <p:cNvSpPr/>
          <p:nvPr/>
        </p:nvSpPr>
        <p:spPr>
          <a:xfrm>
            <a:off x="7195811" y="3047422"/>
            <a:ext cx="2089341" cy="1727201"/>
          </a:xfrm>
          <a:prstGeom prst="rect">
            <a:avLst/>
          </a:prstGeom>
          <a:ln w="12700">
            <a:miter lim="400000"/>
          </a:ln>
          <a:effectLst>
            <a:outerShdw sx="100000" sy="100000" kx="0" ky="0" algn="b" rotWithShape="0" blurRad="241300" dist="160172" dir="2812743">
              <a:srgbClr val="000000">
                <a:alpha val="51305"/>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800">
                <a:solidFill>
                  <a:srgbClr val="53585F"/>
                </a:solidFill>
                <a:latin typeface="Zapfino"/>
                <a:ea typeface="Zapfino"/>
                <a:cs typeface="Zapfino"/>
                <a:sym typeface="Zapfino"/>
              </a:defRPr>
            </a:lvl1pPr>
          </a:lstStyle>
          <a:p>
            <a:pPr/>
            <a:r>
              <a:t>of All</a:t>
            </a:r>
          </a:p>
        </p:txBody>
      </p:sp>
      <p:sp>
        <p:nvSpPr>
          <p:cNvPr id="321" name="Shape 321"/>
          <p:cNvSpPr/>
          <p:nvPr/>
        </p:nvSpPr>
        <p:spPr>
          <a:xfrm>
            <a:off x="7261725" y="3680893"/>
            <a:ext cx="3503804" cy="2336801"/>
          </a:xfrm>
          <a:prstGeom prst="rect">
            <a:avLst/>
          </a:prstGeom>
          <a:ln w="12700">
            <a:miter lim="400000"/>
          </a:ln>
          <a:effectLst>
            <a:outerShdw sx="100000" sy="100000" kx="0" ky="0" algn="b" rotWithShape="0" blurRad="241300" dist="160172" dir="2812743">
              <a:srgbClr val="000000">
                <a:alpha val="51305"/>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solidFill>
                  <a:srgbClr val="53585F"/>
                </a:solidFill>
                <a:latin typeface="Zapfino"/>
                <a:ea typeface="Zapfino"/>
                <a:cs typeface="Zapfino"/>
                <a:sym typeface="Zapfino"/>
              </a:defRPr>
            </a:lvl1pPr>
          </a:lstStyle>
          <a:p>
            <a:pPr/>
            <a:r>
              <a:t>Comfort</a:t>
            </a:r>
          </a:p>
        </p:txBody>
      </p:sp>
      <p:pic>
        <p:nvPicPr>
          <p:cNvPr id="322" name=""/>
          <p:cNvPicPr>
            <a:picLocks noChangeAspect="0"/>
          </p:cNvPicPr>
          <p:nvPr/>
        </p:nvPicPr>
        <p:blipFill>
          <a:blip r:embed="rId6">
            <a:extLst/>
          </a:blip>
          <a:stretch>
            <a:fillRect/>
          </a:stretch>
        </p:blipFill>
        <p:spPr>
          <a:xfrm>
            <a:off x="-314855" y="6053940"/>
            <a:ext cx="13634510" cy="3813050"/>
          </a:xfrm>
          <a:prstGeom prst="rect">
            <a:avLst/>
          </a:prstGeom>
          <a:effectLst>
            <a:outerShdw sx="100000" sy="100000" kx="0" ky="0" algn="b" rotWithShape="0" blurRad="50800" dist="12700" dir="0">
              <a:srgbClr val="000000">
                <a:alpha val="5000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4" name="Shape 324"/>
          <p:cNvSpPr/>
          <p:nvPr/>
        </p:nvSpPr>
        <p:spPr>
          <a:xfrm>
            <a:off x="352408" y="347133"/>
            <a:ext cx="12299984" cy="8102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5400">
                <a:solidFill>
                  <a:srgbClr val="000000"/>
                </a:solidFill>
                <a:latin typeface="Thames Nude Roman"/>
                <a:ea typeface="Thames Nude Roman"/>
                <a:cs typeface="Thames Nude Roman"/>
                <a:sym typeface="Thames Nude Roman"/>
              </a:defRPr>
            </a:pPr>
            <a:r>
              <a:t>Psalm 86:11–17 (NKJV)</a:t>
            </a:r>
          </a:p>
          <a:p>
            <a:pPr defTabSz="457200">
              <a:defRPr sz="6100">
                <a:solidFill>
                  <a:srgbClr val="000000"/>
                </a:solidFill>
                <a:latin typeface="Adelon"/>
                <a:ea typeface="Adelon"/>
                <a:cs typeface="Adelon"/>
                <a:sym typeface="Adelon"/>
              </a:defRPr>
            </a:pPr>
            <a:r>
              <a:rPr baseline="31999"/>
              <a:t>11</a:t>
            </a:r>
            <a:r>
              <a:t> Teach me Your way, O Lord; I will walk in Your truth; Unite my heart to fear Your name. </a:t>
            </a:r>
            <a:r>
              <a:rPr baseline="31999"/>
              <a:t>12</a:t>
            </a:r>
            <a:r>
              <a:t> I will praise You, O Lord my God, with all my heart, And I will glorify Your name forevermore. </a:t>
            </a:r>
            <a:r>
              <a:rPr baseline="31999"/>
              <a:t>13</a:t>
            </a:r>
            <a:r>
              <a:t> For great </a:t>
            </a:r>
            <a:r>
              <a:t>is</a:t>
            </a:r>
            <a:r>
              <a:t> Your mercy toward me, And You have delivered my soul from the depths of Sheol.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6" name="Shape 326"/>
          <p:cNvSpPr/>
          <p:nvPr>
            <p:ph type="ctrTitle"/>
          </p:nvPr>
        </p:nvSpPr>
        <p:spPr>
          <a:prstGeom prst="rect">
            <a:avLst/>
          </a:prstGeom>
        </p:spPr>
        <p:txBody>
          <a:bodyPr/>
          <a:lstStyle/>
          <a:p>
            <a:pPr/>
          </a:p>
        </p:txBody>
      </p:sp>
      <p:sp>
        <p:nvSpPr>
          <p:cNvPr id="327" name="Shape 327"/>
          <p:cNvSpPr/>
          <p:nvPr>
            <p:ph type="subTitle" sz="quarter" idx="1"/>
          </p:nvPr>
        </p:nvSpPr>
        <p:spPr>
          <a:prstGeom prst="rect">
            <a:avLst/>
          </a:prstGeom>
        </p:spPr>
        <p:txBody>
          <a:bodyPr/>
          <a:lstStyle/>
          <a:p>
            <a:pP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0" name="pasted-image.png"/>
          <p:cNvPicPr>
            <a:picLocks noChangeAspect="1"/>
          </p:cNvPicPr>
          <p:nvPr/>
        </p:nvPicPr>
        <p:blipFill>
          <a:blip r:embed="rId2">
            <a:extLst/>
          </a:blip>
          <a:stretch>
            <a:fillRect/>
          </a:stretch>
        </p:blipFill>
        <p:spPr>
          <a:xfrm>
            <a:off x="790917" y="165121"/>
            <a:ext cx="6169539" cy="1542386"/>
          </a:xfrm>
          <a:prstGeom prst="rect">
            <a:avLst/>
          </a:prstGeom>
          <a:ln w="12700">
            <a:miter lim="400000"/>
          </a:ln>
        </p:spPr>
      </p:pic>
      <p:pic>
        <p:nvPicPr>
          <p:cNvPr id="211" name="pasted-image.png"/>
          <p:cNvPicPr>
            <a:picLocks noChangeAspect="1"/>
          </p:cNvPicPr>
          <p:nvPr/>
        </p:nvPicPr>
        <p:blipFill>
          <a:blip r:embed="rId3">
            <a:extLst/>
          </a:blip>
          <a:stretch>
            <a:fillRect/>
          </a:stretch>
        </p:blipFill>
        <p:spPr>
          <a:xfrm>
            <a:off x="5785224" y="0"/>
            <a:ext cx="7490510" cy="1872628"/>
          </a:xfrm>
          <a:prstGeom prst="rect">
            <a:avLst/>
          </a:prstGeom>
          <a:ln w="12700">
            <a:miter lim="400000"/>
          </a:ln>
        </p:spPr>
      </p:pic>
      <p:sp>
        <p:nvSpPr>
          <p:cNvPr id="212" name="Shape 212"/>
          <p:cNvSpPr/>
          <p:nvPr/>
        </p:nvSpPr>
        <p:spPr>
          <a:xfrm>
            <a:off x="6207058" y="3099392"/>
            <a:ext cx="6355624" cy="64165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485775" indent="-485775" algn="l" defTabSz="1300480">
              <a:spcBef>
                <a:spcPts val="1200"/>
              </a:spcBef>
              <a:buClr>
                <a:srgbClr val="E46C0A"/>
              </a:buClr>
              <a:buSzPct val="100000"/>
              <a:buFont typeface="Wingdings 2"/>
              <a:buChar char="✦"/>
              <a:defRPr>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The sincerity of Paul’s efforts - 1:12-14</a:t>
            </a:r>
          </a:p>
          <a:p>
            <a:pPr marL="485775" indent="-485775" algn="l" defTabSz="1300480">
              <a:spcBef>
                <a:spcPts val="1200"/>
              </a:spcBef>
              <a:buClr>
                <a:srgbClr val="E46C0A"/>
              </a:buClr>
              <a:buSzPct val="100000"/>
              <a:buFont typeface="Wingdings 2"/>
              <a:buChar char="✦"/>
              <a:defRPr>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A defense of Pauls’ integrity - 1:15-22</a:t>
            </a:r>
          </a:p>
          <a:p>
            <a:pPr marL="485775" indent="-485775" algn="l" defTabSz="1300480">
              <a:spcBef>
                <a:spcPts val="1200"/>
              </a:spcBef>
              <a:buClr>
                <a:srgbClr val="E46C0A"/>
              </a:buClr>
              <a:buSzPct val="100000"/>
              <a:buFont typeface="Wingdings 2"/>
              <a:buChar char="✦"/>
              <a:defRPr>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Desire to spare the Corinthians a painful visit - 1:23,24</a:t>
            </a:r>
          </a:p>
          <a:p>
            <a:pPr marL="485775" indent="-485775" algn="l" defTabSz="1300480">
              <a:spcBef>
                <a:spcPts val="1200"/>
              </a:spcBef>
              <a:buClr>
                <a:srgbClr val="E46C0A"/>
              </a:buClr>
              <a:buSzPct val="100000"/>
              <a:buFont typeface="Wingdings 2"/>
              <a:buChar char="✦"/>
              <a:defRPr>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Purpose for writing previous letter - 2:1-2</a:t>
            </a:r>
          </a:p>
        </p:txBody>
      </p:sp>
      <p:pic>
        <p:nvPicPr>
          <p:cNvPr id="213" name=""/>
          <p:cNvPicPr>
            <a:picLocks noChangeAspect="0"/>
          </p:cNvPicPr>
          <p:nvPr/>
        </p:nvPicPr>
        <p:blipFill>
          <a:blip r:embed="rId4">
            <a:extLst/>
          </a:blip>
          <a:stretch>
            <a:fillRect/>
          </a:stretch>
        </p:blipFill>
        <p:spPr>
          <a:xfrm>
            <a:off x="718431" y="1523526"/>
            <a:ext cx="11567938" cy="1637944"/>
          </a:xfrm>
          <a:prstGeom prst="rect">
            <a:avLst/>
          </a:prstGeom>
          <a:effectLst>
            <a:outerShdw sx="100000" sy="100000" kx="0" ky="0" algn="b" rotWithShape="0" blurRad="241300" dist="160172" dir="2812743">
              <a:srgbClr val="000000"/>
            </a:outerShdw>
          </a:effectLst>
        </p:spPr>
      </p:pic>
      <p:pic>
        <p:nvPicPr>
          <p:cNvPr id="214" name=""/>
          <p:cNvPicPr>
            <a:picLocks noChangeAspect="0"/>
          </p:cNvPicPr>
          <p:nvPr/>
        </p:nvPicPr>
        <p:blipFill>
          <a:blip r:embed="rId5">
            <a:extLst/>
          </a:blip>
          <a:stretch>
            <a:fillRect/>
          </a:stretch>
        </p:blipFill>
        <p:spPr>
          <a:xfrm>
            <a:off x="-14817" y="2735461"/>
            <a:ext cx="5173885" cy="6987051"/>
          </a:xfrm>
          <a:prstGeom prst="rect">
            <a:avLst/>
          </a:prstGeom>
          <a:effectLst>
            <a:outerShdw sx="100000" sy="100000" kx="0" ky="0" algn="b" rotWithShape="0" blurRad="215900" dist="156946" dir="2693416">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212">
                                            <p:bg/>
                                          </p:spTgt>
                                        </p:tgtEl>
                                        <p:attrNameLst>
                                          <p:attrName>style.visibility</p:attrName>
                                        </p:attrNameLst>
                                      </p:cBhvr>
                                      <p:to>
                                        <p:strVal val="visible"/>
                                      </p:to>
                                    </p:set>
                                    <p:animEffect filter="wipe(left)" transition="in">
                                      <p:cBhvr>
                                        <p:cTn id="7" dur="500"/>
                                        <p:tgtEl>
                                          <p:spTgt spid="212">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12">
                                            <p:txEl>
                                              <p:pRg st="0" end="0"/>
                                            </p:txEl>
                                          </p:spTgt>
                                        </p:tgtEl>
                                        <p:attrNameLst>
                                          <p:attrName>style.visibility</p:attrName>
                                        </p:attrNameLst>
                                      </p:cBhvr>
                                      <p:to>
                                        <p:strVal val="visible"/>
                                      </p:to>
                                    </p:set>
                                    <p:animEffect filter="wipe(left)" transition="in">
                                      <p:cBhvr>
                                        <p:cTn id="10" dur="500"/>
                                        <p:tgtEl>
                                          <p:spTgt spid="212">
                                            <p:txEl>
                                              <p:pRg st="0" end="0"/>
                                            </p:txEl>
                                          </p:spTgt>
                                        </p:tgtEl>
                                      </p:cBhvr>
                                    </p:animEffect>
                                  </p:childTnLst>
                                </p:cTn>
                              </p:par>
                            </p:childTnLst>
                          </p:cTn>
                        </p:par>
                        <p:par>
                          <p:cTn id="11" fill="hold">
                            <p:stCondLst>
                              <p:cond delay="500"/>
                            </p:stCondLst>
                            <p:childTnLst>
                              <p:par>
                                <p:cTn id="12" presetClass="entr" nodeType="afterEffect" presetSubtype="8" presetID="22" grpId="1" fill="hold">
                                  <p:stCondLst>
                                    <p:cond delay="0"/>
                                  </p:stCondLst>
                                  <p:iterate type="el" backwards="0">
                                    <p:tmAbs val="0"/>
                                  </p:iterate>
                                  <p:childTnLst>
                                    <p:set>
                                      <p:cBhvr>
                                        <p:cTn id="13" fill="hold"/>
                                        <p:tgtEl>
                                          <p:spTgt spid="212">
                                            <p:txEl>
                                              <p:pRg st="1" end="1"/>
                                            </p:txEl>
                                          </p:spTgt>
                                        </p:tgtEl>
                                        <p:attrNameLst>
                                          <p:attrName>style.visibility</p:attrName>
                                        </p:attrNameLst>
                                      </p:cBhvr>
                                      <p:to>
                                        <p:strVal val="visible"/>
                                      </p:to>
                                    </p:set>
                                    <p:animEffect filter="wipe(left)" transition="in">
                                      <p:cBhvr>
                                        <p:cTn id="14" dur="500"/>
                                        <p:tgtEl>
                                          <p:spTgt spid="212">
                                            <p:txEl>
                                              <p:pRg st="1" end="1"/>
                                            </p:txEl>
                                          </p:spTgt>
                                        </p:tgtEl>
                                      </p:cBhvr>
                                    </p:animEffect>
                                  </p:childTnLst>
                                </p:cTn>
                              </p:par>
                            </p:childTnLst>
                          </p:cTn>
                        </p:par>
                        <p:par>
                          <p:cTn id="15" fill="hold">
                            <p:stCondLst>
                              <p:cond delay="1000"/>
                            </p:stCondLst>
                            <p:childTnLst>
                              <p:par>
                                <p:cTn id="16" presetClass="entr" nodeType="afterEffect" presetSubtype="8" presetID="22" grpId="1" fill="hold">
                                  <p:stCondLst>
                                    <p:cond delay="0"/>
                                  </p:stCondLst>
                                  <p:iterate type="el" backwards="0">
                                    <p:tmAbs val="0"/>
                                  </p:iterate>
                                  <p:childTnLst>
                                    <p:set>
                                      <p:cBhvr>
                                        <p:cTn id="17" fill="hold"/>
                                        <p:tgtEl>
                                          <p:spTgt spid="212">
                                            <p:txEl>
                                              <p:pRg st="2" end="2"/>
                                            </p:txEl>
                                          </p:spTgt>
                                        </p:tgtEl>
                                        <p:attrNameLst>
                                          <p:attrName>style.visibility</p:attrName>
                                        </p:attrNameLst>
                                      </p:cBhvr>
                                      <p:to>
                                        <p:strVal val="visible"/>
                                      </p:to>
                                    </p:set>
                                    <p:animEffect filter="wipe(left)" transition="in">
                                      <p:cBhvr>
                                        <p:cTn id="18" dur="500"/>
                                        <p:tgtEl>
                                          <p:spTgt spid="212">
                                            <p:txEl>
                                              <p:pRg st="2" end="2"/>
                                            </p:txEl>
                                          </p:spTgt>
                                        </p:tgtEl>
                                      </p:cBhvr>
                                    </p:animEffect>
                                  </p:childTnLst>
                                </p:cTn>
                              </p:par>
                            </p:childTnLst>
                          </p:cTn>
                        </p:par>
                        <p:par>
                          <p:cTn id="19" fill="hold">
                            <p:stCondLst>
                              <p:cond delay="1500"/>
                            </p:stCondLst>
                            <p:childTnLst>
                              <p:par>
                                <p:cTn id="20" presetClass="entr" nodeType="afterEffect" presetSubtype="8" presetID="22" grpId="1" fill="hold">
                                  <p:stCondLst>
                                    <p:cond delay="0"/>
                                  </p:stCondLst>
                                  <p:iterate type="el" backwards="0">
                                    <p:tmAbs val="0"/>
                                  </p:iterate>
                                  <p:childTnLst>
                                    <p:set>
                                      <p:cBhvr>
                                        <p:cTn id="21" fill="hold"/>
                                        <p:tgtEl>
                                          <p:spTgt spid="212">
                                            <p:txEl>
                                              <p:pRg st="3" end="3"/>
                                            </p:txEl>
                                          </p:spTgt>
                                        </p:tgtEl>
                                        <p:attrNameLst>
                                          <p:attrName>style.visibility</p:attrName>
                                        </p:attrNameLst>
                                      </p:cBhvr>
                                      <p:to>
                                        <p:strVal val="visible"/>
                                      </p:to>
                                    </p:set>
                                    <p:animEffect filter="wipe(left)" transition="in">
                                      <p:cBhvr>
                                        <p:cTn id="22" dur="500"/>
                                        <p:tgtEl>
                                          <p:spTgt spid="212">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2" grpId="1"/>
    </p:bldLst>
  </p:timing>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6" name="Shape 216"/>
          <p:cNvSpPr/>
          <p:nvPr/>
        </p:nvSpPr>
        <p:spPr>
          <a:xfrm>
            <a:off x="499285" y="2118783"/>
            <a:ext cx="12006230" cy="6934201"/>
          </a:xfrm>
          <a:prstGeom prst="rect">
            <a:avLst/>
          </a:prstGeom>
          <a:ln w="12700">
            <a:miter lim="400000"/>
          </a:ln>
          <a:effectLst>
            <a:outerShdw sx="100000" sy="100000" kx="0" ky="0" algn="b" rotWithShape="0" blurRad="241300" dist="160172" dir="2812743">
              <a:srgbClr val="000000">
                <a:alpha val="27291"/>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5600">
                <a:solidFill>
                  <a:srgbClr val="000000"/>
                </a:solidFill>
                <a:latin typeface="Perpetua Titling MT Light"/>
                <a:ea typeface="Perpetua Titling MT Light"/>
                <a:cs typeface="Perpetua Titling MT Light"/>
                <a:sym typeface="Perpetua Titling MT Light"/>
              </a:defRPr>
            </a:pPr>
            <a:r>
              <a:t>2 Corinthians 1:12–2:2 (NKJV)</a:t>
            </a:r>
          </a:p>
          <a:p>
            <a:pPr defTabSz="457200">
              <a:defRPr sz="5200">
                <a:solidFill>
                  <a:srgbClr val="000000"/>
                </a:solidFill>
                <a:latin typeface="Adelon"/>
                <a:ea typeface="Adelon"/>
                <a:cs typeface="Adelon"/>
                <a:sym typeface="Adelon"/>
              </a:defRPr>
            </a:pPr>
            <a:r>
              <a:rPr baseline="31999"/>
              <a:t>12</a:t>
            </a:r>
            <a:r>
              <a:t> For our boasting is this: the testimony of our conscience that we conducted ourselves in the world in simplicity and godly sincerity, not with fleshly wisdom but by the grace of God, and more abundantly toward you. </a:t>
            </a:r>
            <a:r>
              <a:rPr baseline="31999"/>
              <a:t>13</a:t>
            </a:r>
            <a:r>
              <a:t> For we are not writing any other things to you than what you read or understand. Now I trust you will understand, even to the end </a:t>
            </a:r>
          </a:p>
        </p:txBody>
      </p:sp>
      <p:pic>
        <p:nvPicPr>
          <p:cNvPr id="217" name="pasted-image.png"/>
          <p:cNvPicPr>
            <a:picLocks noChangeAspect="1"/>
          </p:cNvPicPr>
          <p:nvPr/>
        </p:nvPicPr>
        <p:blipFill>
          <a:blip r:embed="rId2">
            <a:extLst/>
          </a:blip>
          <a:stretch>
            <a:fillRect/>
          </a:stretch>
        </p:blipFill>
        <p:spPr>
          <a:xfrm>
            <a:off x="790917" y="165121"/>
            <a:ext cx="6169539" cy="1542386"/>
          </a:xfrm>
          <a:prstGeom prst="rect">
            <a:avLst/>
          </a:prstGeom>
          <a:ln w="12700">
            <a:miter lim="400000"/>
          </a:ln>
        </p:spPr>
      </p:pic>
      <p:pic>
        <p:nvPicPr>
          <p:cNvPr id="218" name="pasted-image.png"/>
          <p:cNvPicPr>
            <a:picLocks noChangeAspect="1"/>
          </p:cNvPicPr>
          <p:nvPr/>
        </p:nvPicPr>
        <p:blipFill>
          <a:blip r:embed="rId3">
            <a:extLst/>
          </a:blip>
          <a:stretch>
            <a:fillRect/>
          </a:stretch>
        </p:blipFill>
        <p:spPr>
          <a:xfrm>
            <a:off x="5785224" y="0"/>
            <a:ext cx="7490510" cy="187262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0" name="Shape 220"/>
          <p:cNvSpPr/>
          <p:nvPr/>
        </p:nvSpPr>
        <p:spPr>
          <a:xfrm>
            <a:off x="499285" y="2118783"/>
            <a:ext cx="12006230" cy="6934201"/>
          </a:xfrm>
          <a:prstGeom prst="rect">
            <a:avLst/>
          </a:prstGeom>
          <a:ln w="12700">
            <a:miter lim="400000"/>
          </a:ln>
          <a:effectLst>
            <a:outerShdw sx="100000" sy="100000" kx="0" ky="0" algn="b" rotWithShape="0" blurRad="241300" dist="160172" dir="2812743">
              <a:srgbClr val="000000">
                <a:alpha val="27291"/>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5600">
                <a:solidFill>
                  <a:srgbClr val="000000"/>
                </a:solidFill>
                <a:latin typeface="Perpetua Titling MT Light"/>
                <a:ea typeface="Perpetua Titling MT Light"/>
                <a:cs typeface="Perpetua Titling MT Light"/>
                <a:sym typeface="Perpetua Titling MT Light"/>
              </a:defRPr>
            </a:pPr>
            <a:r>
              <a:t>2 Corinthians 1:12–2:2 (NKJV)</a:t>
            </a:r>
          </a:p>
          <a:p>
            <a:pPr defTabSz="457200">
              <a:defRPr sz="5200">
                <a:solidFill>
                  <a:srgbClr val="000000"/>
                </a:solidFill>
                <a:latin typeface="Adelon"/>
                <a:ea typeface="Adelon"/>
                <a:cs typeface="Adelon"/>
                <a:sym typeface="Adelon"/>
              </a:defRPr>
            </a:pPr>
            <a:r>
              <a:rPr baseline="31999"/>
              <a:t>14</a:t>
            </a:r>
            <a:r>
              <a:t> (as also you have understood us in part), that we are your boast as you also </a:t>
            </a:r>
            <a:r>
              <a:t>are</a:t>
            </a:r>
            <a:r>
              <a:t> ours, in the day of the Lord Jesus. </a:t>
            </a:r>
            <a:r>
              <a:rPr baseline="31999"/>
              <a:t>15</a:t>
            </a:r>
            <a:r>
              <a:t> And in this confidence I intended to come to you before, that you might have a second benefit—</a:t>
            </a:r>
            <a:r>
              <a:rPr baseline="31999"/>
              <a:t>16</a:t>
            </a:r>
            <a:r>
              <a:t> to pass by way of you to Macedonia, to come again from Macedonia to you, and be helped by you on my way to Judea. </a:t>
            </a:r>
          </a:p>
        </p:txBody>
      </p:sp>
      <p:pic>
        <p:nvPicPr>
          <p:cNvPr id="221" name="pasted-image.png"/>
          <p:cNvPicPr>
            <a:picLocks noChangeAspect="1"/>
          </p:cNvPicPr>
          <p:nvPr/>
        </p:nvPicPr>
        <p:blipFill>
          <a:blip r:embed="rId2">
            <a:extLst/>
          </a:blip>
          <a:stretch>
            <a:fillRect/>
          </a:stretch>
        </p:blipFill>
        <p:spPr>
          <a:xfrm>
            <a:off x="790917" y="165121"/>
            <a:ext cx="6169539" cy="1542386"/>
          </a:xfrm>
          <a:prstGeom prst="rect">
            <a:avLst/>
          </a:prstGeom>
          <a:ln w="12700">
            <a:miter lim="400000"/>
          </a:ln>
        </p:spPr>
      </p:pic>
      <p:pic>
        <p:nvPicPr>
          <p:cNvPr id="222" name="pasted-image.png"/>
          <p:cNvPicPr>
            <a:picLocks noChangeAspect="1"/>
          </p:cNvPicPr>
          <p:nvPr/>
        </p:nvPicPr>
        <p:blipFill>
          <a:blip r:embed="rId3">
            <a:extLst/>
          </a:blip>
          <a:stretch>
            <a:fillRect/>
          </a:stretch>
        </p:blipFill>
        <p:spPr>
          <a:xfrm>
            <a:off x="5785224" y="0"/>
            <a:ext cx="7490510" cy="187262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4" name="Shape 224"/>
          <p:cNvSpPr/>
          <p:nvPr/>
        </p:nvSpPr>
        <p:spPr>
          <a:xfrm>
            <a:off x="499285" y="2118783"/>
            <a:ext cx="12006230" cy="7454901"/>
          </a:xfrm>
          <a:prstGeom prst="rect">
            <a:avLst/>
          </a:prstGeom>
          <a:ln w="12700">
            <a:miter lim="400000"/>
          </a:ln>
          <a:effectLst>
            <a:outerShdw sx="100000" sy="100000" kx="0" ky="0" algn="b" rotWithShape="0" blurRad="241300" dist="160172" dir="2812743">
              <a:srgbClr val="000000">
                <a:alpha val="27291"/>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5600">
                <a:solidFill>
                  <a:srgbClr val="000000"/>
                </a:solidFill>
                <a:latin typeface="Perpetua Titling MT Light"/>
                <a:ea typeface="Perpetua Titling MT Light"/>
                <a:cs typeface="Perpetua Titling MT Light"/>
                <a:sym typeface="Perpetua Titling MT Light"/>
              </a:defRPr>
            </a:pPr>
            <a:r>
              <a:t>2 Corinthians 1:12–2:2 (NKJV)</a:t>
            </a:r>
          </a:p>
          <a:p>
            <a:pPr defTabSz="457200">
              <a:defRPr sz="5000">
                <a:solidFill>
                  <a:srgbClr val="000000"/>
                </a:solidFill>
                <a:latin typeface="Adelon"/>
                <a:ea typeface="Adelon"/>
                <a:cs typeface="Adelon"/>
                <a:sym typeface="Adelon"/>
              </a:defRPr>
            </a:pPr>
            <a:r>
              <a:rPr baseline="31999"/>
              <a:t>17</a:t>
            </a:r>
            <a:r>
              <a:t> Therefore, when I was planning this, did I do it lightly? Or the things I plan, do I plan according to the flesh, that with me there should be Yes, Yes, and No, No? </a:t>
            </a:r>
            <a:r>
              <a:rPr baseline="31999"/>
              <a:t>18</a:t>
            </a:r>
            <a:r>
              <a:t> But </a:t>
            </a:r>
            <a:r>
              <a:t>as</a:t>
            </a:r>
            <a:r>
              <a:t> God </a:t>
            </a:r>
            <a:r>
              <a:t>is</a:t>
            </a:r>
            <a:r>
              <a:t> faithful, our word to you was not Yes and No. </a:t>
            </a:r>
            <a:r>
              <a:rPr baseline="31999"/>
              <a:t>19</a:t>
            </a:r>
            <a:r>
              <a:t> For the Son of God, Jesus Christ, who was preached among you by us—by me, Silvanus, and Timothy—was not Yes and No, but in Him was Yes. </a:t>
            </a:r>
          </a:p>
        </p:txBody>
      </p:sp>
      <p:pic>
        <p:nvPicPr>
          <p:cNvPr id="225" name="pasted-image.png"/>
          <p:cNvPicPr>
            <a:picLocks noChangeAspect="1"/>
          </p:cNvPicPr>
          <p:nvPr/>
        </p:nvPicPr>
        <p:blipFill>
          <a:blip r:embed="rId2">
            <a:extLst/>
          </a:blip>
          <a:stretch>
            <a:fillRect/>
          </a:stretch>
        </p:blipFill>
        <p:spPr>
          <a:xfrm>
            <a:off x="790917" y="165121"/>
            <a:ext cx="6169539" cy="1542386"/>
          </a:xfrm>
          <a:prstGeom prst="rect">
            <a:avLst/>
          </a:prstGeom>
          <a:ln w="12700">
            <a:miter lim="400000"/>
          </a:ln>
        </p:spPr>
      </p:pic>
      <p:pic>
        <p:nvPicPr>
          <p:cNvPr id="226" name="pasted-image.png"/>
          <p:cNvPicPr>
            <a:picLocks noChangeAspect="1"/>
          </p:cNvPicPr>
          <p:nvPr/>
        </p:nvPicPr>
        <p:blipFill>
          <a:blip r:embed="rId3">
            <a:extLst/>
          </a:blip>
          <a:stretch>
            <a:fillRect/>
          </a:stretch>
        </p:blipFill>
        <p:spPr>
          <a:xfrm>
            <a:off x="5785224" y="0"/>
            <a:ext cx="7490510" cy="187262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8" name="Shape 228"/>
          <p:cNvSpPr/>
          <p:nvPr/>
        </p:nvSpPr>
        <p:spPr>
          <a:xfrm>
            <a:off x="499285" y="2118783"/>
            <a:ext cx="12006230" cy="7569201"/>
          </a:xfrm>
          <a:prstGeom prst="rect">
            <a:avLst/>
          </a:prstGeom>
          <a:ln w="12700">
            <a:miter lim="400000"/>
          </a:ln>
          <a:effectLst>
            <a:outerShdw sx="100000" sy="100000" kx="0" ky="0" algn="b" rotWithShape="0" blurRad="241300" dist="160172" dir="2812743">
              <a:srgbClr val="000000">
                <a:alpha val="27291"/>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5600">
                <a:solidFill>
                  <a:srgbClr val="000000"/>
                </a:solidFill>
                <a:latin typeface="Perpetua Titling MT Light"/>
                <a:ea typeface="Perpetua Titling MT Light"/>
                <a:cs typeface="Perpetua Titling MT Light"/>
                <a:sym typeface="Perpetua Titling MT Light"/>
              </a:defRPr>
            </a:pPr>
            <a:r>
              <a:t>2 Corinthians 1:12–2:2 (NKJV)</a:t>
            </a:r>
          </a:p>
          <a:p>
            <a:pPr defTabSz="457200">
              <a:defRPr sz="5100">
                <a:solidFill>
                  <a:srgbClr val="000000"/>
                </a:solidFill>
                <a:latin typeface="Adelon"/>
                <a:ea typeface="Adelon"/>
                <a:cs typeface="Adelon"/>
                <a:sym typeface="Adelon"/>
              </a:defRPr>
            </a:pPr>
            <a:r>
              <a:rPr baseline="31999"/>
              <a:t>20</a:t>
            </a:r>
            <a:r>
              <a:t> For all the promises of God in Him </a:t>
            </a:r>
            <a:r>
              <a:t>are</a:t>
            </a:r>
            <a:r>
              <a:t> Yes, and in Him Amen, to the glory of God through us. </a:t>
            </a:r>
            <a:r>
              <a:rPr baseline="31999"/>
              <a:t>21</a:t>
            </a:r>
            <a:r>
              <a:t> Now He who establishes us with you in Christ and has anointed us </a:t>
            </a:r>
            <a:r>
              <a:t>is</a:t>
            </a:r>
            <a:r>
              <a:t> God, </a:t>
            </a:r>
            <a:r>
              <a:rPr baseline="31999"/>
              <a:t>22</a:t>
            </a:r>
            <a:r>
              <a:t> who also has sealed us and given us the Spirit in our hearts as a guarantee. </a:t>
            </a:r>
            <a:r>
              <a:rPr baseline="31999"/>
              <a:t>23</a:t>
            </a:r>
            <a:r>
              <a:t> Moreover I call God as witness against my soul, that to spare you I came no more to Corinth. </a:t>
            </a:r>
          </a:p>
        </p:txBody>
      </p:sp>
      <p:pic>
        <p:nvPicPr>
          <p:cNvPr id="229" name="pasted-image.png"/>
          <p:cNvPicPr>
            <a:picLocks noChangeAspect="1"/>
          </p:cNvPicPr>
          <p:nvPr/>
        </p:nvPicPr>
        <p:blipFill>
          <a:blip r:embed="rId2">
            <a:extLst/>
          </a:blip>
          <a:stretch>
            <a:fillRect/>
          </a:stretch>
        </p:blipFill>
        <p:spPr>
          <a:xfrm>
            <a:off x="790917" y="165121"/>
            <a:ext cx="6169539" cy="1542386"/>
          </a:xfrm>
          <a:prstGeom prst="rect">
            <a:avLst/>
          </a:prstGeom>
          <a:ln w="12700">
            <a:miter lim="400000"/>
          </a:ln>
        </p:spPr>
      </p:pic>
      <p:pic>
        <p:nvPicPr>
          <p:cNvPr id="230" name="pasted-image.png"/>
          <p:cNvPicPr>
            <a:picLocks noChangeAspect="1"/>
          </p:cNvPicPr>
          <p:nvPr/>
        </p:nvPicPr>
        <p:blipFill>
          <a:blip r:embed="rId3">
            <a:extLst/>
          </a:blip>
          <a:stretch>
            <a:fillRect/>
          </a:stretch>
        </p:blipFill>
        <p:spPr>
          <a:xfrm>
            <a:off x="5785224" y="0"/>
            <a:ext cx="7490510" cy="187262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2" name="Shape 232"/>
          <p:cNvSpPr/>
          <p:nvPr/>
        </p:nvSpPr>
        <p:spPr>
          <a:xfrm>
            <a:off x="499285" y="2118783"/>
            <a:ext cx="12006230" cy="7340601"/>
          </a:xfrm>
          <a:prstGeom prst="rect">
            <a:avLst/>
          </a:prstGeom>
          <a:ln w="12700">
            <a:miter lim="400000"/>
          </a:ln>
          <a:effectLst>
            <a:outerShdw sx="100000" sy="100000" kx="0" ky="0" algn="b" rotWithShape="0" blurRad="241300" dist="160172" dir="2812743">
              <a:srgbClr val="000000">
                <a:alpha val="27291"/>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5600">
                <a:solidFill>
                  <a:srgbClr val="000000"/>
                </a:solidFill>
                <a:latin typeface="Perpetua Titling MT Light"/>
                <a:ea typeface="Perpetua Titling MT Light"/>
                <a:cs typeface="Perpetua Titling MT Light"/>
                <a:sym typeface="Perpetua Titling MT Light"/>
              </a:defRPr>
            </a:pPr>
            <a:r>
              <a:t>2 Corinthians 1:12–2:2 (NKJV)</a:t>
            </a:r>
          </a:p>
          <a:p>
            <a:pPr defTabSz="457200">
              <a:defRPr sz="5600">
                <a:solidFill>
                  <a:srgbClr val="000000"/>
                </a:solidFill>
                <a:latin typeface="Adelon"/>
                <a:ea typeface="Adelon"/>
                <a:cs typeface="Adelon"/>
                <a:sym typeface="Adelon"/>
              </a:defRPr>
            </a:pPr>
            <a:r>
              <a:rPr baseline="31999"/>
              <a:t>24</a:t>
            </a:r>
            <a:r>
              <a:t> Not that we have dominion over your faith, but are fellow workers for your joy; for by faith you stand. </a:t>
            </a:r>
            <a:r>
              <a:rPr baseline="31999"/>
              <a:t>1</a:t>
            </a:r>
            <a:r>
              <a:t> But I determined this within myself, that I would not come again to you in sorrow. </a:t>
            </a:r>
            <a:r>
              <a:rPr baseline="31999"/>
              <a:t>2</a:t>
            </a:r>
            <a:r>
              <a:t> For if I make you sorrowful, then who is he who makes me glad but the one who is made sorrowful by me?</a:t>
            </a:r>
          </a:p>
        </p:txBody>
      </p:sp>
      <p:pic>
        <p:nvPicPr>
          <p:cNvPr id="233" name="pasted-image.png"/>
          <p:cNvPicPr>
            <a:picLocks noChangeAspect="1"/>
          </p:cNvPicPr>
          <p:nvPr/>
        </p:nvPicPr>
        <p:blipFill>
          <a:blip r:embed="rId2">
            <a:extLst/>
          </a:blip>
          <a:stretch>
            <a:fillRect/>
          </a:stretch>
        </p:blipFill>
        <p:spPr>
          <a:xfrm>
            <a:off x="790917" y="165121"/>
            <a:ext cx="6169539" cy="1542386"/>
          </a:xfrm>
          <a:prstGeom prst="rect">
            <a:avLst/>
          </a:prstGeom>
          <a:ln w="12700">
            <a:miter lim="400000"/>
          </a:ln>
        </p:spPr>
      </p:pic>
      <p:pic>
        <p:nvPicPr>
          <p:cNvPr id="234" name="pasted-image.png"/>
          <p:cNvPicPr>
            <a:picLocks noChangeAspect="1"/>
          </p:cNvPicPr>
          <p:nvPr/>
        </p:nvPicPr>
        <p:blipFill>
          <a:blip r:embed="rId3">
            <a:extLst/>
          </a:blip>
          <a:stretch>
            <a:fillRect/>
          </a:stretch>
        </p:blipFill>
        <p:spPr>
          <a:xfrm>
            <a:off x="5785224" y="0"/>
            <a:ext cx="7490510" cy="187262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36" name="pasted-image.png"/>
          <p:cNvPicPr>
            <a:picLocks noChangeAspect="1"/>
          </p:cNvPicPr>
          <p:nvPr/>
        </p:nvPicPr>
        <p:blipFill>
          <a:blip r:embed="rId2">
            <a:extLst/>
          </a:blip>
          <a:stretch>
            <a:fillRect/>
          </a:stretch>
        </p:blipFill>
        <p:spPr>
          <a:xfrm>
            <a:off x="790917" y="165121"/>
            <a:ext cx="6169539" cy="1542386"/>
          </a:xfrm>
          <a:prstGeom prst="rect">
            <a:avLst/>
          </a:prstGeom>
          <a:ln w="12700">
            <a:miter lim="400000"/>
          </a:ln>
        </p:spPr>
      </p:pic>
      <p:pic>
        <p:nvPicPr>
          <p:cNvPr id="237" name="pasted-image.png"/>
          <p:cNvPicPr>
            <a:picLocks noChangeAspect="1"/>
          </p:cNvPicPr>
          <p:nvPr/>
        </p:nvPicPr>
        <p:blipFill>
          <a:blip r:embed="rId3">
            <a:extLst/>
          </a:blip>
          <a:stretch>
            <a:fillRect/>
          </a:stretch>
        </p:blipFill>
        <p:spPr>
          <a:xfrm>
            <a:off x="5785224" y="0"/>
            <a:ext cx="7490510" cy="1872628"/>
          </a:xfrm>
          <a:prstGeom prst="rect">
            <a:avLst/>
          </a:prstGeom>
          <a:ln w="12700">
            <a:miter lim="400000"/>
          </a:ln>
        </p:spPr>
      </p:pic>
      <p:pic>
        <p:nvPicPr>
          <p:cNvPr id="238" name=""/>
          <p:cNvPicPr>
            <a:picLocks noChangeAspect="0"/>
          </p:cNvPicPr>
          <p:nvPr/>
        </p:nvPicPr>
        <p:blipFill>
          <a:blip r:embed="rId4">
            <a:extLst/>
          </a:blip>
          <a:stretch>
            <a:fillRect/>
          </a:stretch>
        </p:blipFill>
        <p:spPr>
          <a:xfrm>
            <a:off x="391770" y="1599128"/>
            <a:ext cx="12221260" cy="1317406"/>
          </a:xfrm>
          <a:prstGeom prst="rect">
            <a:avLst/>
          </a:prstGeom>
          <a:effectLst>
            <a:outerShdw sx="100000" sy="100000" kx="0" ky="0" algn="b" rotWithShape="0" blurRad="241300" dist="160172" dir="2812743">
              <a:srgbClr val="000000"/>
            </a:outerShdw>
          </a:effectLst>
        </p:spPr>
      </p:pic>
      <p:pic>
        <p:nvPicPr>
          <p:cNvPr id="239" name=""/>
          <p:cNvPicPr>
            <a:picLocks noChangeAspect="0"/>
          </p:cNvPicPr>
          <p:nvPr/>
        </p:nvPicPr>
        <p:blipFill>
          <a:blip r:embed="rId5">
            <a:extLst/>
          </a:blip>
          <a:stretch>
            <a:fillRect/>
          </a:stretch>
        </p:blipFill>
        <p:spPr>
          <a:xfrm>
            <a:off x="-14817" y="2735461"/>
            <a:ext cx="5173885" cy="6987051"/>
          </a:xfrm>
          <a:prstGeom prst="rect">
            <a:avLst/>
          </a:prstGeom>
          <a:effectLst>
            <a:outerShdw sx="100000" sy="100000" kx="0" ky="0" algn="b" rotWithShape="0" blurRad="215900" dist="156946" dir="2693416">
              <a:srgbClr val="000000"/>
            </a:outerShdw>
          </a:effectLst>
        </p:spPr>
      </p:pic>
      <p:sp>
        <p:nvSpPr>
          <p:cNvPr id="240" name="Shape 240"/>
          <p:cNvSpPr/>
          <p:nvPr/>
        </p:nvSpPr>
        <p:spPr>
          <a:xfrm>
            <a:off x="5422679" y="3293762"/>
            <a:ext cx="7396980" cy="58704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485775" indent="-485775" algn="l" defTabSz="1300480">
              <a:spcBef>
                <a:spcPts val="1200"/>
              </a:spcBef>
              <a:buClr>
                <a:srgbClr val="E46C0A"/>
              </a:buClr>
              <a:buSzPct val="100000"/>
              <a:buFont typeface="Wingdings 2"/>
              <a:buChar char="✦"/>
              <a:defRPr sz="37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The only thing Paul “boasted” in was that His efforts were sincere and godly - he said and did ONLY those things pleasing to God. - (1:12; cf. 4:2; 5:11)</a:t>
            </a:r>
          </a:p>
          <a:p>
            <a:pPr marL="485775" indent="-485775" algn="l" defTabSz="1300480">
              <a:spcBef>
                <a:spcPts val="1200"/>
              </a:spcBef>
              <a:buClr>
                <a:srgbClr val="E46C0A"/>
              </a:buClr>
              <a:buSzPct val="100000"/>
              <a:buFont typeface="Wingdings 2"/>
              <a:buChar char="✦"/>
              <a:defRPr sz="3700">
                <a:solidFill>
                  <a:srgbClr val="000000"/>
                </a:solidFill>
                <a:effectLst>
                  <a:outerShdw sx="100000" sy="100000" kx="0" ky="0" algn="b" rotWithShape="0" blurRad="63500" dist="63500" dir="7680000">
                    <a:srgbClr val="000000">
                      <a:alpha val="32000"/>
                    </a:srgbClr>
                  </a:outerShdw>
                </a:effectLst>
                <a:latin typeface="Book Antiqua"/>
                <a:ea typeface="Book Antiqua"/>
                <a:cs typeface="Book Antiqua"/>
                <a:sym typeface="Book Antiqua"/>
              </a:defRPr>
            </a:pPr>
            <a:r>
              <a:t>Paul appears to be answering his critics in Corinth - apparently they had questioned his sincerity - (cf. 3:1; 5:12; 10:1,10; 11:12ff; 12:11-18)</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2" grpId="1" fill="hold">
                                  <p:stCondLst>
                                    <p:cond delay="0"/>
                                  </p:stCondLst>
                                  <p:iterate type="el" backwards="0">
                                    <p:tmAbs val="0"/>
                                  </p:iterate>
                                  <p:childTnLst>
                                    <p:set>
                                      <p:cBhvr>
                                        <p:cTn id="6" fill="hold"/>
                                        <p:tgtEl>
                                          <p:spTgt spid="240">
                                            <p:txEl>
                                              <p:pRg st="1" end="1"/>
                                            </p:txEl>
                                          </p:spTgt>
                                        </p:tgtEl>
                                        <p:attrNameLst>
                                          <p:attrName>style.visibility</p:attrName>
                                        </p:attrNameLst>
                                      </p:cBhvr>
                                      <p:to>
                                        <p:strVal val="visible"/>
                                      </p:to>
                                    </p:set>
                                    <p:animEffect filter="wipe(left)" transition="in">
                                      <p:cBhvr>
                                        <p:cTn id="7" dur="500"/>
                                        <p:tgtEl>
                                          <p:spTgt spid="240">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0" grpId="1"/>
    </p:bld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Formal">
  <a:themeElements>
    <a:clrScheme name="Formal">
      <a:dk1>
        <a:srgbClr val="515151"/>
      </a:dk1>
      <a:lt1>
        <a:srgbClr val="002951"/>
      </a:lt1>
      <a:dk2>
        <a:srgbClr val="53585F"/>
      </a:dk2>
      <a:lt2>
        <a:srgbClr val="DCDEE0"/>
      </a:lt2>
      <a:accent1>
        <a:srgbClr val="6789BA"/>
      </a:accent1>
      <a:accent2>
        <a:srgbClr val="77965C"/>
      </a:accent2>
      <a:accent3>
        <a:srgbClr val="E3B43D"/>
      </a:accent3>
      <a:accent4>
        <a:srgbClr val="D77B43"/>
      </a:accent4>
      <a:accent5>
        <a:srgbClr val="C25756"/>
      </a:accent5>
      <a:accent6>
        <a:srgbClr val="876390"/>
      </a:accent6>
      <a:hlink>
        <a:srgbClr val="0000FF"/>
      </a:hlink>
      <a:folHlink>
        <a:srgbClr val="FF00FF"/>
      </a:folHlink>
    </a:clrScheme>
    <a:fontScheme name="Formal">
      <a:majorFont>
        <a:latin typeface="Cochin"/>
        <a:ea typeface="Cochin"/>
        <a:cs typeface="Cochin"/>
      </a:majorFont>
      <a:minorFont>
        <a:latin typeface="Cochin"/>
        <a:ea typeface="Cochin"/>
        <a:cs typeface="Cochin"/>
      </a:minorFont>
    </a:fontScheme>
    <a:fmtScheme name="Form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uFillTx/>
            <a:latin typeface="+mn-lt"/>
            <a:ea typeface="+mn-ea"/>
            <a:cs typeface="+mn-cs"/>
            <a:sym typeface="Cochi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3D3E3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15151"/>
            </a:solidFill>
            <a:effectLst/>
            <a:uFillTx/>
            <a:latin typeface="+mn-lt"/>
            <a:ea typeface="+mn-ea"/>
            <a:cs typeface="+mn-cs"/>
            <a:sym typeface="Cochi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Formal">
  <a:themeElements>
    <a:clrScheme name="Formal">
      <a:dk1>
        <a:srgbClr val="000000"/>
      </a:dk1>
      <a:lt1>
        <a:srgbClr val="FFFFFF"/>
      </a:lt1>
      <a:dk2>
        <a:srgbClr val="53585F"/>
      </a:dk2>
      <a:lt2>
        <a:srgbClr val="DCDEE0"/>
      </a:lt2>
      <a:accent1>
        <a:srgbClr val="6789BA"/>
      </a:accent1>
      <a:accent2>
        <a:srgbClr val="77965C"/>
      </a:accent2>
      <a:accent3>
        <a:srgbClr val="E3B43D"/>
      </a:accent3>
      <a:accent4>
        <a:srgbClr val="D77B43"/>
      </a:accent4>
      <a:accent5>
        <a:srgbClr val="C25756"/>
      </a:accent5>
      <a:accent6>
        <a:srgbClr val="876390"/>
      </a:accent6>
      <a:hlink>
        <a:srgbClr val="0000FF"/>
      </a:hlink>
      <a:folHlink>
        <a:srgbClr val="FF00FF"/>
      </a:folHlink>
    </a:clrScheme>
    <a:fontScheme name="Formal">
      <a:majorFont>
        <a:latin typeface="Cochin"/>
        <a:ea typeface="Cochin"/>
        <a:cs typeface="Cochin"/>
      </a:majorFont>
      <a:minorFont>
        <a:latin typeface="Cochin"/>
        <a:ea typeface="Cochin"/>
        <a:cs typeface="Cochin"/>
      </a:minorFont>
    </a:fontScheme>
    <a:fmtScheme name="Form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uFillTx/>
            <a:latin typeface="+mn-lt"/>
            <a:ea typeface="+mn-ea"/>
            <a:cs typeface="+mn-cs"/>
            <a:sym typeface="Cochi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3D3E3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515151"/>
            </a:solidFill>
            <a:effectLst/>
            <a:uFillTx/>
            <a:latin typeface="+mn-lt"/>
            <a:ea typeface="+mn-ea"/>
            <a:cs typeface="+mn-cs"/>
            <a:sym typeface="Cochi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