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noFill/>
              <a:miter lim="400000"/>
            </a:ln>
          </a:insideV>
        </a:tcBdr>
        <a:fill>
          <a:noFill/>
        </a:fill>
      </a:tcStyle>
    </a:wholeTbl>
    <a:band2H>
      <a:tcTxStyle b="def" i="def"/>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0" cap="flat">
              <a:noFill/>
              <a:miter lim="400000"/>
            </a:ln>
          </a:right>
          <a:top>
            <a:ln w="12700" cap="flat">
              <a:solidFill>
                <a:srgbClr val="DCDEE0"/>
              </a:solidFill>
              <a:prstDash val="solid"/>
              <a:miter lim="400000"/>
            </a:ln>
          </a:top>
          <a:bottom>
            <a:ln w="12700" cap="flat">
              <a:solidFill>
                <a:srgbClr val="DCDEE0"/>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53585F"/>
              </a:solidFill>
              <a:prstDash val="solid"/>
              <a:miter lim="400000"/>
            </a:ln>
          </a:top>
          <a:bottom>
            <a:ln w="12700" cap="flat">
              <a:noFill/>
              <a:miter lim="400000"/>
            </a:ln>
          </a:bottom>
          <a:insideH>
            <a:ln w="12700" cap="flat">
              <a:solidFill>
                <a:srgbClr val="53585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53585F"/>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A2A1A6"/>
              </a:solidFill>
              <a:prstDash val="solid"/>
              <a:miter lim="400000"/>
            </a:ln>
          </a:top>
          <a:bottom>
            <a:ln w="12700" cap="flat">
              <a:solidFill>
                <a:srgbClr val="A2A1A6"/>
              </a:solidFill>
              <a:prstDash val="solid"/>
              <a:miter lim="400000"/>
            </a:ln>
          </a:bottom>
          <a:insideH>
            <a:ln w="12700" cap="flat">
              <a:solidFill>
                <a:srgbClr val="A2A1A6"/>
              </a:solidFill>
              <a:prstDash val="solid"/>
              <a:miter lim="400000"/>
            </a:ln>
          </a:insideH>
          <a:insideV>
            <a:ln w="12700" cap="flat">
              <a:noFill/>
              <a:miter lim="400000"/>
            </a:ln>
          </a:insideV>
        </a:tcBdr>
        <a:fill>
          <a:noFill/>
        </a:fill>
      </a:tcStyle>
    </a:wholeTbl>
    <a:band2H>
      <a:tcTxStyle b="def" i="def"/>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18181"/>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12700" cap="flat">
              <a:noFill/>
              <a:miter lim="400000"/>
            </a:ln>
          </a:insideV>
        </a:tcBdr>
        <a:fill>
          <a:noFill/>
        </a:fill>
      </a:tcStyle>
    </a:wholeTbl>
    <a:band2H>
      <a:tcTxStyle b="def" i="def"/>
      <a:tcStyle>
        <a:tcBdr/>
        <a:fill>
          <a:solidFill>
            <a:srgbClr val="A6AAA9">
              <a:alpha val="11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A6AAA9"/>
              </a:solidFill>
              <a:custDash>
                <a:ds d="100000" sp="200000"/>
              </a:custDash>
              <a:miter lim="400000"/>
            </a:ln>
          </a:top>
          <a:bottom>
            <a:ln w="12700" cap="flat">
              <a:noFill/>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60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rnd">
              <a:solidFill>
                <a:srgbClr val="A6AAA9"/>
              </a:solidFill>
              <a:custDash>
                <a:ds d="100000" sp="200000"/>
              </a:custDash>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50000"/>
            </a:schemeClr>
          </a:solidFill>
        </a:fill>
      </a:tcStyle>
    </a:firstRow>
  </a:tblStyle>
  <a:tblStyle styleId="{CF821DB8-F4EB-4A41-A1BA-3FCAFE7338EE}" styleName="">
    <a:tblBg/>
    <a:wholeTbl>
      <a:tcTxStyle b="off" i="off">
        <a:fontRef idx="minor">
          <a:srgbClr val="3D3E3F">
            <a:alpha val="90000"/>
          </a:srgbClr>
        </a:fontRef>
        <a:srgbClr val="3D3E3F">
          <a:alpha val="90000"/>
        </a:srgbClr>
      </a:tcTxStyle>
      <a:tcStyle>
        <a:tcBdr>
          <a:left>
            <a:ln w="12700" cap="flat">
              <a:solidFill>
                <a:schemeClr val="accent2">
                  <a:satOff val="1875"/>
                  <a:lumOff val="16453"/>
                  <a:alpha val="50000"/>
                </a:schemeClr>
              </a:solidFill>
              <a:prstDash val="solid"/>
              <a:miter lim="400000"/>
            </a:ln>
          </a:left>
          <a:right>
            <a:ln w="12700" cap="flat">
              <a:solidFill>
                <a:schemeClr val="accent2">
                  <a:satOff val="1875"/>
                  <a:lumOff val="16453"/>
                  <a:alpha val="50000"/>
                </a:schemeClr>
              </a:solidFill>
              <a:prstDash val="solid"/>
              <a:miter lim="400000"/>
            </a:ln>
          </a:right>
          <a:top>
            <a:ln w="12700" cap="flat">
              <a:solidFill>
                <a:schemeClr val="accent2">
                  <a:satOff val="1875"/>
                  <a:lumOff val="16453"/>
                  <a:alpha val="50000"/>
                </a:schemeClr>
              </a:solidFill>
              <a:prstDash val="solid"/>
              <a:miter lim="400000"/>
            </a:ln>
          </a:top>
          <a:bottom>
            <a:ln w="12700" cap="flat">
              <a:solidFill>
                <a:schemeClr val="accent2">
                  <a:satOff val="1875"/>
                  <a:lumOff val="16453"/>
                  <a:alpha val="50000"/>
                </a:schemeClr>
              </a:solidFill>
              <a:prstDash val="solid"/>
              <a:miter lim="400000"/>
            </a:ln>
          </a:bottom>
          <a:insideH>
            <a:ln w="12700" cap="flat">
              <a:solidFill>
                <a:schemeClr val="accent2">
                  <a:satOff val="1875"/>
                  <a:lumOff val="16453"/>
                  <a:alpha val="50000"/>
                </a:schemeClr>
              </a:solidFill>
              <a:prstDash val="solid"/>
              <a:miter lim="400000"/>
            </a:ln>
          </a:insideH>
          <a:insideV>
            <a:ln w="12700" cap="flat">
              <a:solidFill>
                <a:schemeClr val="accent2">
                  <a:satOff val="1875"/>
                  <a:lumOff val="16453"/>
                  <a:alpha val="50000"/>
                </a:schemeClr>
              </a:solidFill>
              <a:prstDash val="solid"/>
              <a:miter lim="400000"/>
            </a:ln>
          </a:insideV>
        </a:tcBdr>
        <a:fill>
          <a:noFill/>
        </a:fill>
      </a:tcStyle>
    </a:wholeTbl>
    <a:band2H>
      <a:tcTxStyle b="def" i="def"/>
      <a:tcStyle>
        <a:tcBdr/>
        <a:fill>
          <a:solidFill>
            <a:srgbClr val="A6AAA9">
              <a:alpha val="25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1875"/>
                  <a:lumOff val="16453"/>
                  <a:alpha val="50000"/>
                </a:schemeClr>
              </a:solidFill>
              <a:prstDash val="solid"/>
              <a:miter lim="400000"/>
            </a:ln>
          </a:insideV>
        </a:tcBdr>
        <a:fill>
          <a:solidFill>
            <a:schemeClr val="accent2">
              <a:satOff val="1875"/>
              <a:lumOff val="16453"/>
              <a:alpha val="30000"/>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85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64999"/>
            </a:schemeClr>
          </a:solidFill>
        </a:fill>
      </a:tcStyle>
    </a:firstRow>
  </a:tblStyle>
  <a:tblStyle styleId="{33BA23B1-9221-436E-865A-0063620EA4FD}" styleName="">
    <a:tblBg/>
    <a:wholeTbl>
      <a:tcTxStyle b="off" i="off">
        <a:fontRef idx="minor">
          <a:srgbClr val="3D3E3F">
            <a:alpha val="90000"/>
          </a:srgbClr>
        </a:fontRef>
        <a:srgbClr val="3D3E3F">
          <a:alpha val="90000"/>
        </a:srgbClr>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noFill/>
        </a:fill>
      </a:tcStyle>
    </a:wholeTbl>
    <a:band2H>
      <a:tcTxStyle b="def" i="def"/>
      <a:tcStyle>
        <a:tcBdr/>
        <a:fill>
          <a:solidFill>
            <a:srgbClr val="A6AAA9">
              <a:alpha val="2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3585F">
              <a:alpha val="57000"/>
            </a:srgbClr>
          </a:solid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A6AAA9"/>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2708684C-4D16-4618-839F-0558EEFCDFE6}" styleName="">
    <a:tblBg/>
    <a:wholeTbl>
      <a:tcTxStyle b="off" i="off">
        <a:fontRef idx="minor">
          <a:srgbClr val="53585F"/>
        </a:fontRef>
        <a:srgbClr val="53585F"/>
      </a:tcTxStyle>
      <a:tcStyle>
        <a:tcBdr>
          <a:left>
            <a:ln w="25400" cap="rnd">
              <a:solidFill>
                <a:schemeClr val="accent1">
                  <a:satOff val="8779"/>
                  <a:lumOff val="16332"/>
                </a:schemeClr>
              </a:solidFill>
              <a:custDash>
                <a:ds d="100000" sp="200000"/>
              </a:custDash>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wholeTbl>
    <a:band2H>
      <a:tcTxStyle b="def" i="def"/>
      <a:tcStyle>
        <a:tcBdr/>
        <a:fill>
          <a:solidFill>
            <a:srgbClr val="DCDEE0"/>
          </a:solidFill>
        </a:fill>
      </a:tcStyle>
    </a:band2H>
    <a:firstCol>
      <a:tcTxStyle b="off" i="off">
        <a:fontRef idx="minor">
          <a:srgbClr val="818181"/>
        </a:fontRef>
        <a:srgbClr val="818181"/>
      </a:tcTxStyle>
      <a:tcStyle>
        <a:tcBdr>
          <a:left>
            <a:ln w="12700" cap="flat">
              <a:noFill/>
              <a:miter lim="400000"/>
            </a:ln>
          </a:left>
          <a:right>
            <a:ln w="25400" cap="flat">
              <a:solidFill>
                <a:schemeClr val="accent1">
                  <a:satOff val="8779"/>
                  <a:lumOff val="16332"/>
                </a:schemeClr>
              </a:solidFill>
              <a:prstDash val="solid"/>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flat">
              <a:solidFill>
                <a:schemeClr val="accent1">
                  <a:satOff val="8779"/>
                  <a:lumOff val="16332"/>
                </a:schemeClr>
              </a:solidFill>
              <a:prstDash val="solid"/>
              <a:miter lim="400000"/>
            </a:ln>
          </a:insideV>
        </a:tcBdr>
        <a:fill>
          <a:noFill/>
        </a:fill>
      </a:tcStyle>
    </a:firstCol>
    <a:lastRow>
      <a:tcTxStyle b="off" i="off">
        <a:fontRef idx="minor">
          <a:srgbClr val="818181"/>
        </a:fontRef>
        <a:srgbClr val="81818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25400" cap="flat">
              <a:solidFill>
                <a:schemeClr val="accent1">
                  <a:satOff val="8779"/>
                  <a:lumOff val="16332"/>
                </a:schemeClr>
              </a:solidFill>
              <a:prstDash val="solid"/>
              <a:miter lim="400000"/>
            </a:ln>
          </a:top>
          <a:bottom>
            <a:ln w="12700" cap="flat">
              <a:noFill/>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lastRow>
    <a:firstRow>
      <a:tcTxStyle b="off" i="off">
        <a:fontRef idx="minor">
          <a:schemeClr val="accent1"/>
        </a:fontRef>
        <a:schemeClr val="accent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12700" cap="flat">
              <a:noFill/>
              <a:miter lim="400000"/>
            </a:ln>
          </a:top>
          <a:bottom>
            <a:ln w="25400" cap="flat">
              <a:solidFill>
                <a:schemeClr val="accent1">
                  <a:satOff val="8779"/>
                  <a:lumOff val="16332"/>
                </a:schemeClr>
              </a:solidFill>
              <a:prstDash val="solid"/>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p:nvPr>
            <p:ph type="sldImg"/>
          </p:nvPr>
        </p:nvSpPr>
        <p:spPr>
          <a:xfrm>
            <a:off x="1143000" y="685800"/>
            <a:ext cx="4572000" cy="3429000"/>
          </a:xfrm>
          <a:prstGeom prst="rect">
            <a:avLst/>
          </a:prstGeom>
        </p:spPr>
        <p:txBody>
          <a:bodyPr/>
          <a:lstStyle/>
          <a:p>
            <a:pPr/>
          </a:p>
        </p:txBody>
      </p:sp>
      <p:sp>
        <p:nvSpPr>
          <p:cNvPr id="162" name="Shape 16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tif"/><Relationship Id="rId4" Type="http://schemas.openxmlformats.org/officeDocument/2006/relationships/image" Target="../media/image6.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787400" y="2057400"/>
            <a:ext cx="11430000" cy="3175000"/>
          </a:xfrm>
          <a:prstGeom prst="rect">
            <a:avLst/>
          </a:prstGeom>
        </p:spPr>
        <p:txBody>
          <a:bodyPr anchor="b"/>
          <a:lstStyle>
            <a:lvl1pPr>
              <a:defRPr sz="10000"/>
            </a:lvl1pPr>
          </a:lstStyle>
          <a:p>
            <a:pPr/>
            <a:r>
              <a:t>Title Text</a:t>
            </a:r>
          </a:p>
        </p:txBody>
      </p:sp>
      <p:sp>
        <p:nvSpPr>
          <p:cNvPr id="12" name="Shape 12"/>
          <p:cNvSpPr/>
          <p:nvPr>
            <p:ph type="body" sz="quarter" idx="1"/>
          </p:nvPr>
        </p:nvSpPr>
        <p:spPr>
          <a:xfrm>
            <a:off x="787400" y="5334000"/>
            <a:ext cx="11430000" cy="15240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533400"/>
          </a:xfrm>
          <a:prstGeom prst="rect">
            <a:avLst/>
          </a:prstGeom>
        </p:spPr>
        <p:txBody>
          <a:bodyPr>
            <a:spAutoFit/>
          </a:bodyPr>
          <a:lstStyle>
            <a:lvl1pPr marL="0" indent="0" algn="ctr">
              <a:spcBef>
                <a:spcPts val="0"/>
              </a:spcBef>
              <a:buClrTx/>
              <a:buSzTx/>
              <a:buNone/>
              <a:tabLst>
                <a:tab pos="914400" algn="l"/>
              </a:tabLst>
              <a:defRPr i="1" sz="3000"/>
            </a:lvl1pPr>
          </a:lstStyle>
          <a:p>
            <a:pPr defTabSz="914400"/>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2400"/>
              </a:spcBef>
              <a:buClrTx/>
              <a:buSzTx/>
              <a:buNone/>
              <a:tabLst>
                <a:tab pos="914400" algn="l"/>
              </a:tabLst>
            </a:lvl1pPr>
          </a:lstStyle>
          <a:p>
            <a:pPr defTabSz="914400"/>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7" name="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18" name="Shape 118"/>
          <p:cNvSpPr/>
          <p:nvPr>
            <p:ph type="title"/>
          </p:nvPr>
        </p:nvSpPr>
        <p:spPr>
          <a:xfrm>
            <a:off x="1079500" y="152400"/>
            <a:ext cx="10845800" cy="2095500"/>
          </a:xfrm>
          <a:prstGeom prst="rect">
            <a:avLst/>
          </a:prstGeom>
        </p:spPr>
        <p:txBody>
          <a:bodyPr>
            <a:noAutofit/>
          </a:bodyPr>
          <a:lstStyle>
            <a:lvl1pPr>
              <a:defRPr sz="7000">
                <a:solidFill>
                  <a:srgbClr val="FFFFFF"/>
                </a:solidFill>
                <a:latin typeface="American Typewriter"/>
                <a:ea typeface="American Typewriter"/>
                <a:cs typeface="American Typewriter"/>
                <a:sym typeface="American Typewriter"/>
              </a:defRPr>
            </a:lvl1pPr>
          </a:lstStyle>
          <a:p>
            <a:pPr>
              <a:defRPr>
                <a:effectLst/>
              </a:defRPr>
            </a:pPr>
            <a:r>
              <a:t>Title Text</a:t>
            </a:r>
          </a:p>
        </p:txBody>
      </p:sp>
      <p:sp>
        <p:nvSpPr>
          <p:cNvPr id="119" name="Shape 119"/>
          <p:cNvSpPr/>
          <p:nvPr>
            <p:ph type="body" idx="1"/>
          </p:nvPr>
        </p:nvSpPr>
        <p:spPr>
          <a:xfrm>
            <a:off x="1079500" y="2527300"/>
            <a:ext cx="10845800" cy="6108700"/>
          </a:xfrm>
          <a:prstGeom prst="rect">
            <a:avLst/>
          </a:prstGeom>
        </p:spPr>
        <p:txBody>
          <a:bodyPr>
            <a:noAutofit/>
          </a:bodyPr>
          <a:lstStyle>
            <a:lvl1pPr marL="904390"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20" name="Shape 120"/>
          <p:cNvSpPr/>
          <p:nvPr>
            <p:ph type="sldNum" sz="quarter" idx="2"/>
          </p:nvPr>
        </p:nvSpPr>
        <p:spPr>
          <a:xfrm>
            <a:off x="6311900" y="9080500"/>
            <a:ext cx="384506" cy="368300"/>
          </a:xfrm>
          <a:prstGeom prst="rect">
            <a:avLst/>
          </a:prstGeom>
        </p:spPr>
        <p:txBody>
          <a:bodyPr/>
          <a:lstStyle>
            <a:lvl1pPr>
              <a:defRPr sz="1800">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7" name="Shape 127"/>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28" name="Shape 128"/>
          <p:cNvSpPr/>
          <p:nvPr>
            <p:ph type="title"/>
          </p:nvPr>
        </p:nvSpPr>
        <p:spPr>
          <a:xfrm>
            <a:off x="1270000" y="254000"/>
            <a:ext cx="10464800" cy="1714500"/>
          </a:xfrm>
          <a:prstGeom prst="rect">
            <a:avLst/>
          </a:prstGeom>
        </p:spPr>
        <p:txBody>
          <a:bodyPr anchor="b"/>
          <a:lstStyle>
            <a:lvl1pPr>
              <a:defRPr sz="6400">
                <a:solidFill>
                  <a:srgbClr val="000000"/>
                </a:solidFill>
                <a:latin typeface="Copperplate"/>
                <a:ea typeface="Copperplate"/>
                <a:cs typeface="Copperplate"/>
                <a:sym typeface="Copperplate"/>
              </a:defRPr>
            </a:lvl1pPr>
          </a:lstStyle>
          <a:p>
            <a:pPr>
              <a:defRPr>
                <a:effectLst/>
              </a:defRPr>
            </a:pPr>
            <a:r>
              <a:t>Title Text</a:t>
            </a:r>
          </a:p>
        </p:txBody>
      </p:sp>
      <p:sp>
        <p:nvSpPr>
          <p:cNvPr id="129" name="Shape 129"/>
          <p:cNvSpPr/>
          <p:nvPr>
            <p:ph type="sldNum" sz="quarter" idx="2"/>
          </p:nvPr>
        </p:nvSpPr>
        <p:spPr>
          <a:xfrm>
            <a:off x="6324600" y="9220200"/>
            <a:ext cx="342900" cy="406400"/>
          </a:xfrm>
          <a:prstGeom prst="rect">
            <a:avLst/>
          </a:prstGeom>
        </p:spPr>
        <p:txBody>
          <a:bodyPr>
            <a:normAutofit fontScale="100000" lnSpcReduction="0"/>
          </a:bodyPr>
          <a:lstStyle>
            <a:lvl1pPr>
              <a:defRPr sz="1800">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6" name="Shape 136"/>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a:lstStyle>
            <a:lvl1pPr defTabSz="457200">
              <a:defRPr sz="7000">
                <a:solidFill>
                  <a:srgbClr val="FFFFFF"/>
                </a:solidFill>
                <a:latin typeface="Monaco"/>
                <a:ea typeface="Monaco"/>
                <a:cs typeface="Monaco"/>
                <a:sym typeface="Monaco"/>
              </a:defRPr>
            </a:lvl1pPr>
          </a:lstStyle>
          <a:p>
            <a:pPr>
              <a:defRPr>
                <a:effectLst/>
              </a:defRPr>
            </a:pPr>
            <a:r>
              <a:t>Title Text</a:t>
            </a:r>
          </a:p>
        </p:txBody>
      </p:sp>
      <p:sp>
        <p:nvSpPr>
          <p:cNvPr id="137" name="Shape 137"/>
          <p:cNvSpPr/>
          <p:nvPr>
            <p:ph type="body" sz="half"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a:lstStyle>
            <a:lvl1pPr marL="8663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5pPr>
          </a:lstStyle>
          <a:p>
            <a:pPr/>
            <a:r>
              <a:t>Body Level One</a:t>
            </a:r>
          </a:p>
          <a:p>
            <a:pPr lvl="1"/>
            <a:r>
              <a:t>Body Level Two</a:t>
            </a:r>
          </a:p>
          <a:p>
            <a:pPr lvl="2"/>
            <a:r>
              <a:t>Body Level Three</a:t>
            </a:r>
          </a:p>
          <a:p>
            <a:pPr lvl="3"/>
            <a:r>
              <a:t>Body Level Four</a:t>
            </a:r>
          </a:p>
          <a:p>
            <a:pPr lvl="4"/>
            <a:r>
              <a:t>Body Level Five</a:t>
            </a:r>
          </a:p>
        </p:txBody>
      </p:sp>
      <p:sp>
        <p:nvSpPr>
          <p:cNvPr id="138" name="Shape 138"/>
          <p:cNvSpPr/>
          <p:nvPr>
            <p:ph type="sldNum" sz="quarter" idx="2"/>
          </p:nvPr>
        </p:nvSpPr>
        <p:spPr>
          <a:xfrm>
            <a:off x="6299200" y="9283700"/>
            <a:ext cx="388665" cy="400013"/>
          </a:xfrm>
          <a:prstGeom prst="rect">
            <a:avLst/>
          </a:prstGeom>
        </p:spPr>
        <p:txBody>
          <a:bodyPr>
            <a:normAutofit fontScale="100000" lnSpcReduction="0"/>
          </a:bodyPr>
          <a:lstStyle>
            <a:lvl1pPr defTabSz="457200">
              <a:defRPr sz="1800">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5" name="Shape 145"/>
          <p:cNvSpPr/>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2" name="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3" name="Shape 153"/>
          <p:cNvSpPr/>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defRPr>
                <a:effectLst/>
              </a:defRPr>
            </a:pPr>
            <a:r>
              <a:t>Title Text</a:t>
            </a:r>
          </a:p>
        </p:txBody>
      </p:sp>
      <p:sp>
        <p:nvSpPr>
          <p:cNvPr id="154" name="Shape 154"/>
          <p:cNvSpPr/>
          <p:nvPr>
            <p:ph type="body" idx="1"/>
          </p:nvPr>
        </p:nvSpPr>
        <p:spPr>
          <a:xfrm>
            <a:off x="1270000" y="2819400"/>
            <a:ext cx="10464800" cy="5842000"/>
          </a:xfrm>
          <a:prstGeom prst="rect">
            <a:avLst/>
          </a:prstGeom>
        </p:spPr>
        <p:txBody>
          <a:bodyPr/>
          <a:lstStyle>
            <a:lvl1pPr marL="8636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1pPr>
            <a:lvl2pPr marL="15621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2pPr>
            <a:lvl3pPr marL="22733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3pPr>
            <a:lvl4pPr marL="29845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4pPr>
            <a:lvl5pPr marL="37084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55" name="Shape 155"/>
          <p:cNvSpPr/>
          <p:nvPr>
            <p:ph type="sldNum" sz="quarter" idx="2"/>
          </p:nvPr>
        </p:nvSpPr>
        <p:spPr>
          <a:xfrm>
            <a:off x="6337300" y="9296400"/>
            <a:ext cx="323478" cy="457200"/>
          </a:xfrm>
          <a:prstGeom prst="rect">
            <a:avLst/>
          </a:prstGeom>
        </p:spPr>
        <p:txBody>
          <a:bodyPr>
            <a:normAutofit fontScale="100000" lnSpcReduction="0"/>
          </a:bodyPr>
          <a:lstStyle>
            <a:lvl1pPr>
              <a:defRPr sz="1800">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hape 20"/>
          <p:cNvSpPr/>
          <p:nvPr>
            <p:ph type="pic" sz="half" idx="13"/>
          </p:nvPr>
        </p:nvSpPr>
        <p:spPr>
          <a:xfrm>
            <a:off x="2593163" y="762000"/>
            <a:ext cx="7823201" cy="5537200"/>
          </a:xfrm>
          <a:prstGeom prst="rect">
            <a:avLst/>
          </a:prstGeom>
          <a:ln w="9525">
            <a:round/>
          </a:ln>
        </p:spPr>
        <p:txBody>
          <a:bodyPr lIns="91439" tIns="45719" rIns="91439" bIns="45719" anchor="t">
            <a:noAutofit/>
          </a:bodyPr>
          <a:lstStyle/>
          <a:p>
            <a:pPr/>
          </a:p>
        </p:txBody>
      </p:sp>
      <p:sp>
        <p:nvSpPr>
          <p:cNvPr id="21" name="Shape 21"/>
          <p:cNvSpPr/>
          <p:nvPr>
            <p:ph type="title"/>
          </p:nvPr>
        </p:nvSpPr>
        <p:spPr>
          <a:xfrm>
            <a:off x="787400" y="6413500"/>
            <a:ext cx="11430000" cy="1778000"/>
          </a:xfrm>
          <a:prstGeom prst="rect">
            <a:avLst/>
          </a:prstGeom>
        </p:spPr>
        <p:txBody>
          <a:bodyPr/>
          <a:lstStyle>
            <a:lvl1pPr>
              <a:defRPr sz="10000"/>
            </a:lvl1pPr>
          </a:lstStyle>
          <a:p>
            <a:pPr/>
            <a:r>
              <a:t>Title Text</a:t>
            </a:r>
          </a:p>
        </p:txBody>
      </p:sp>
      <p:sp>
        <p:nvSpPr>
          <p:cNvPr id="22" name="Shape 22"/>
          <p:cNvSpPr/>
          <p:nvPr>
            <p:ph type="body" sz="quarter" idx="1"/>
          </p:nvPr>
        </p:nvSpPr>
        <p:spPr>
          <a:xfrm>
            <a:off x="787400" y="8178800"/>
            <a:ext cx="11430000" cy="8255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Shape 30"/>
          <p:cNvSpPr/>
          <p:nvPr>
            <p:ph type="title"/>
          </p:nvPr>
        </p:nvSpPr>
        <p:spPr>
          <a:xfrm>
            <a:off x="787400" y="3289300"/>
            <a:ext cx="11430000" cy="3175000"/>
          </a:xfrm>
          <a:prstGeom prst="rect">
            <a:avLst/>
          </a:prstGeom>
        </p:spPr>
        <p:txBody>
          <a:bodyPr/>
          <a:lstStyle>
            <a:lvl1pPr>
              <a:defRPr sz="10000"/>
            </a:lvl1p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Shape 38"/>
          <p:cNvSpPr/>
          <p:nvPr>
            <p:ph type="pic" sz="quarter" idx="13"/>
          </p:nvPr>
        </p:nvSpPr>
        <p:spPr>
          <a:xfrm>
            <a:off x="7239000" y="2082800"/>
            <a:ext cx="4191000" cy="5588000"/>
          </a:xfrm>
          <a:prstGeom prst="rect">
            <a:avLst/>
          </a:prstGeom>
          <a:ln w="9525">
            <a:round/>
          </a:ln>
        </p:spPr>
        <p:txBody>
          <a:bodyPr lIns="91439" tIns="45719" rIns="91439" bIns="45719" anchor="t">
            <a:noAutofit/>
          </a:bodyPr>
          <a:lstStyle/>
          <a:p>
            <a:pPr/>
          </a:p>
        </p:txBody>
      </p:sp>
      <p:sp>
        <p:nvSpPr>
          <p:cNvPr id="39" name="Shape 39"/>
          <p:cNvSpPr/>
          <p:nvPr>
            <p:ph type="title"/>
          </p:nvPr>
        </p:nvSpPr>
        <p:spPr>
          <a:xfrm>
            <a:off x="546100" y="1473200"/>
            <a:ext cx="5969000" cy="3708400"/>
          </a:xfrm>
          <a:prstGeom prst="rect">
            <a:avLst/>
          </a:prstGeom>
        </p:spPr>
        <p:txBody>
          <a:bodyPr anchor="b"/>
          <a:lstStyle/>
          <a:p>
            <a:pPr/>
            <a:r>
              <a:t>Title Text</a:t>
            </a:r>
          </a:p>
        </p:txBody>
      </p:sp>
      <p:sp>
        <p:nvSpPr>
          <p:cNvPr id="40" name="Shape 40"/>
          <p:cNvSpPr/>
          <p:nvPr>
            <p:ph type="body" sz="quarter" idx="1"/>
          </p:nvPr>
        </p:nvSpPr>
        <p:spPr>
          <a:xfrm>
            <a:off x="546100" y="5295900"/>
            <a:ext cx="5969000" cy="32385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xfrm>
            <a:off x="787400" y="2794000"/>
            <a:ext cx="114300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7239000" y="2870200"/>
            <a:ext cx="4191000" cy="5588000"/>
          </a:xfrm>
          <a:prstGeom prst="rect">
            <a:avLst/>
          </a:prstGeom>
          <a:ln w="9525">
            <a:round/>
          </a:ln>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787400" y="2794000"/>
            <a:ext cx="5715000" cy="5715000"/>
          </a:xfrm>
          <a:prstGeom prst="rect">
            <a:avLst/>
          </a:prstGeom>
        </p:spPr>
        <p:txBody>
          <a:bodyPr/>
          <a:lstStyle>
            <a:lvl1pPr marL="368300" indent="-368300">
              <a:spcBef>
                <a:spcPts val="3300"/>
              </a:spcBef>
              <a:buClrTx/>
              <a:defRPr sz="3300"/>
            </a:lvl1pPr>
            <a:lvl2pPr marL="736600" indent="-368300">
              <a:spcBef>
                <a:spcPts val="3300"/>
              </a:spcBef>
              <a:buClrTx/>
              <a:defRPr sz="3300"/>
            </a:lvl2pPr>
            <a:lvl3pPr marL="1104900" indent="-368300">
              <a:spcBef>
                <a:spcPts val="3300"/>
              </a:spcBef>
              <a:buClrTx/>
              <a:defRPr sz="3300"/>
            </a:lvl3pPr>
            <a:lvl4pPr marL="1473200" indent="-368300">
              <a:spcBef>
                <a:spcPts val="3300"/>
              </a:spcBef>
              <a:buClrTx/>
              <a:defRPr sz="3300"/>
            </a:lvl4pPr>
            <a:lvl5pPr marL="1841500" indent="-368300">
              <a:spcBef>
                <a:spcPts val="3300"/>
              </a:spcBef>
              <a:buClrTx/>
              <a:defRPr sz="33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8267700" y="4292600"/>
            <a:ext cx="3378200" cy="4610100"/>
          </a:xfrm>
          <a:prstGeom prst="rect">
            <a:avLst/>
          </a:prstGeom>
          <a:ln w="9525">
            <a:round/>
          </a:ln>
        </p:spPr>
        <p:txBody>
          <a:bodyPr lIns="91439" tIns="45719" rIns="91439" bIns="45719" anchor="t">
            <a:noAutofit/>
          </a:bodyPr>
          <a:lstStyle/>
          <a:p>
            <a:pPr/>
          </a:p>
        </p:txBody>
      </p:sp>
      <p:sp>
        <p:nvSpPr>
          <p:cNvPr id="84" name="Shape 84"/>
          <p:cNvSpPr/>
          <p:nvPr>
            <p:ph type="pic" sz="quarter" idx="14"/>
          </p:nvPr>
        </p:nvSpPr>
        <p:spPr>
          <a:xfrm>
            <a:off x="8270063" y="835385"/>
            <a:ext cx="3378201" cy="2540001"/>
          </a:xfrm>
          <a:prstGeom prst="rect">
            <a:avLst/>
          </a:prstGeom>
          <a:ln w="9525">
            <a:round/>
          </a:ln>
        </p:spPr>
        <p:txBody>
          <a:bodyPr lIns="91439" tIns="45719" rIns="91439" bIns="45719" anchor="t">
            <a:noAutofit/>
          </a:bodyPr>
          <a:lstStyle/>
          <a:p>
            <a:pPr/>
          </a:p>
        </p:txBody>
      </p:sp>
      <p:sp>
        <p:nvSpPr>
          <p:cNvPr id="85" name="Shape 85"/>
          <p:cNvSpPr/>
          <p:nvPr>
            <p:ph type="pic" sz="half" idx="15"/>
          </p:nvPr>
        </p:nvSpPr>
        <p:spPr>
          <a:xfrm>
            <a:off x="1346200" y="838200"/>
            <a:ext cx="5943600" cy="8064500"/>
          </a:xfrm>
          <a:prstGeom prst="rect">
            <a:avLst/>
          </a:prstGeom>
          <a:ln w="9525">
            <a:round/>
          </a:ln>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787400" y="1257300"/>
            <a:ext cx="11430000" cy="723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787400" y="520700"/>
            <a:ext cx="11430000" cy="190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hape 4"/>
          <p:cNvSpPr/>
          <p:nvPr>
            <p:ph type="sldNum" sz="quarter" idx="2"/>
          </p:nvPr>
        </p:nvSpPr>
        <p:spPr>
          <a:xfrm>
            <a:off x="6311900" y="9258300"/>
            <a:ext cx="368301" cy="393700"/>
          </a:xfrm>
          <a:prstGeom prst="rect">
            <a:avLst/>
          </a:prstGeom>
          <a:ln w="12700">
            <a:miter lim="400000"/>
          </a:ln>
        </p:spPr>
        <p:txBody>
          <a:bodyPr wrap="none" lIns="50800" tIns="50800" rIns="50800" bIns="50800">
            <a:spAutoFit/>
          </a:bodyPr>
          <a:lstStyle>
            <a:lvl1pPr>
              <a:defRPr sz="20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9pPr>
    </p:titleStyle>
    <p:bodyStyle>
      <a:lvl1pPr marL="4318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1pPr>
      <a:lvl2pPr marL="8636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2pPr>
      <a:lvl3pPr marL="12954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3pPr>
      <a:lvl4pPr marL="17272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4pPr>
      <a:lvl5pPr marL="21590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5pPr>
      <a:lvl6pPr marL="25908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6pPr>
      <a:lvl7pPr marL="30226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7pPr>
      <a:lvl8pPr marL="34544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8pPr>
      <a:lvl9pPr marL="38862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8.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2.png"/><Relationship Id="rId4" Type="http://schemas.openxmlformats.org/officeDocument/2006/relationships/image" Target="../media/image9.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2.png"/><Relationship Id="rId4" Type="http://schemas.openxmlformats.org/officeDocument/2006/relationships/image" Target="../media/image9.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2.png"/><Relationship Id="rId4" Type="http://schemas.openxmlformats.org/officeDocument/2006/relationships/image" Target="../media/image9.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2.png"/><Relationship Id="rId4" Type="http://schemas.openxmlformats.org/officeDocument/2006/relationships/image" Target="../media/image9.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2.png"/><Relationship Id="rId4" Type="http://schemas.openxmlformats.org/officeDocument/2006/relationships/image" Target="../media/image9.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9.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9.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2.png"/><Relationship Id="rId4" Type="http://schemas.openxmlformats.org/officeDocument/2006/relationships/image" Target="../media/image9.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2.png"/><Relationship Id="rId4" Type="http://schemas.openxmlformats.org/officeDocument/2006/relationships/image" Target="../media/image9.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66" name="Group 166"/>
          <p:cNvGrpSpPr/>
          <p:nvPr/>
        </p:nvGrpSpPr>
        <p:grpSpPr>
          <a:xfrm>
            <a:off x="143933" y="137583"/>
            <a:ext cx="12716934" cy="4728163"/>
            <a:chOff x="0" y="0"/>
            <a:chExt cx="12716933" cy="4728162"/>
          </a:xfrm>
        </p:grpSpPr>
        <p:pic>
          <p:nvPicPr>
            <p:cNvPr id="165" name="pasted-image.tiff"/>
            <p:cNvPicPr>
              <a:picLocks noChangeAspect="0"/>
            </p:cNvPicPr>
            <p:nvPr/>
          </p:nvPicPr>
          <p:blipFill>
            <a:blip r:embed="rId2">
              <a:extLst/>
            </a:blip>
            <a:srcRect l="0" t="0" r="0" b="26501"/>
            <a:stretch>
              <a:fillRect/>
            </a:stretch>
          </p:blipFill>
          <p:spPr>
            <a:xfrm>
              <a:off x="215900" y="139700"/>
              <a:ext cx="12285134" cy="4169363"/>
            </a:xfrm>
            <a:prstGeom prst="rect">
              <a:avLst/>
            </a:prstGeom>
            <a:ln>
              <a:noFill/>
            </a:ln>
            <a:effectLst/>
          </p:spPr>
        </p:pic>
        <p:pic>
          <p:nvPicPr>
            <p:cNvPr id="164" name=""/>
            <p:cNvPicPr>
              <a:picLocks noChangeAspect="0"/>
            </p:cNvPicPr>
            <p:nvPr/>
          </p:nvPicPr>
          <p:blipFill>
            <a:blip r:embed="rId3">
              <a:extLst/>
            </a:blip>
            <a:stretch>
              <a:fillRect/>
            </a:stretch>
          </p:blipFill>
          <p:spPr>
            <a:xfrm>
              <a:off x="0" y="-1"/>
              <a:ext cx="12716934" cy="4728164"/>
            </a:xfrm>
            <a:prstGeom prst="rect">
              <a:avLst/>
            </a:prstGeom>
            <a:effectLst/>
          </p:spPr>
        </p:pic>
      </p:grpSp>
      <p:sp>
        <p:nvSpPr>
          <p:cNvPr id="167" name="Shape 167"/>
          <p:cNvSpPr/>
          <p:nvPr/>
        </p:nvSpPr>
        <p:spPr>
          <a:xfrm>
            <a:off x="525991" y="281516"/>
            <a:ext cx="5314951" cy="723901"/>
          </a:xfrm>
          <a:prstGeom prst="rect">
            <a:avLst/>
          </a:prstGeom>
          <a:ln w="12700">
            <a:miter lim="400000"/>
          </a:ln>
          <a:effectLst>
            <a:outerShdw sx="100000" sy="100000" kx="0" ky="0" algn="b" rotWithShape="0" blurRad="139700" dist="104613" dir="2812743">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63500" dist="63500" dir="2844397">
                    <a:srgbClr val="000000"/>
                  </a:outerShdw>
                </a:effectLst>
              </a:defRPr>
            </a:lvl1pPr>
          </a:lstStyle>
          <a:p>
            <a:pPr/>
            <a:r>
              <a:t>(2 Corinthians 2:12-17)</a:t>
            </a:r>
          </a:p>
        </p:txBody>
      </p:sp>
      <p:pic>
        <p:nvPicPr>
          <p:cNvPr id="168" name="pasted-image.png"/>
          <p:cNvPicPr>
            <a:picLocks noChangeAspect="1"/>
          </p:cNvPicPr>
          <p:nvPr/>
        </p:nvPicPr>
        <p:blipFill>
          <a:blip r:embed="rId4">
            <a:extLst/>
          </a:blip>
          <a:stretch>
            <a:fillRect/>
          </a:stretch>
        </p:blipFill>
        <p:spPr>
          <a:xfrm>
            <a:off x="0" y="4910666"/>
            <a:ext cx="13004800" cy="5080001"/>
          </a:xfrm>
          <a:prstGeom prst="rect">
            <a:avLst/>
          </a:prstGeom>
          <a:ln w="12700">
            <a:miter lim="400000"/>
          </a:ln>
          <a:effectLst>
            <a:outerShdw sx="100000" sy="100000" kx="0" ky="0" algn="b" rotWithShape="0" blurRad="241300" dist="160172" dir="2812743">
              <a:srgbClr val="000000">
                <a:alpha val="27291"/>
              </a:srgbClr>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nvSpPr>
        <p:spPr>
          <a:xfrm>
            <a:off x="5449886" y="2822109"/>
            <a:ext cx="7248263" cy="6492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2100"/>
              </a:spcBef>
              <a:buClr>
                <a:srgbClr val="E46C0A"/>
              </a:buClr>
              <a:buSzPct val="100000"/>
              <a:buFont typeface="Wingdings 2"/>
              <a:buChar char="✦"/>
              <a:defRPr sz="40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To those who rejected the gospel and disbelieved the message of Christ crucified and raised, Paul was like the stench of death in their nostrils (Acts 17:32).</a:t>
            </a:r>
          </a:p>
          <a:p>
            <a:pPr marL="485775" indent="-485775" algn="l" defTabSz="1300480">
              <a:spcBef>
                <a:spcPts val="2100"/>
              </a:spcBef>
              <a:buClr>
                <a:srgbClr val="E46C0A"/>
              </a:buClr>
              <a:buSzPct val="100000"/>
              <a:buFont typeface="Wingdings 2"/>
              <a:buChar char="✦"/>
              <a:defRPr sz="40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But to those who believe, their salvation leads on to glorification (cf. 2 Cor. 4:17; Rom. 8:18, 30).</a:t>
            </a:r>
          </a:p>
        </p:txBody>
      </p:sp>
      <p:pic>
        <p:nvPicPr>
          <p:cNvPr id="213" name=""/>
          <p:cNvPicPr>
            <a:picLocks noChangeAspect="0"/>
          </p:cNvPicPr>
          <p:nvPr/>
        </p:nvPicPr>
        <p:blipFill>
          <a:blip r:embed="rId2">
            <a:extLst/>
          </a:blip>
          <a:stretch>
            <a:fillRect/>
          </a:stretch>
        </p:blipFill>
        <p:spPr>
          <a:xfrm>
            <a:off x="106416" y="1048177"/>
            <a:ext cx="12791968" cy="1666749"/>
          </a:xfrm>
          <a:prstGeom prst="rect">
            <a:avLst/>
          </a:prstGeom>
          <a:effectLst>
            <a:outerShdw sx="100000" sy="100000" kx="0" ky="0" algn="b" rotWithShape="0" blurRad="241300" dist="160172" dir="2812743">
              <a:srgbClr val="000000"/>
            </a:outerShdw>
          </a:effectLst>
        </p:spPr>
      </p:pic>
      <p:pic>
        <p:nvPicPr>
          <p:cNvPr id="214" name=""/>
          <p:cNvPicPr>
            <a:picLocks noChangeAspect="0"/>
          </p:cNvPicPr>
          <p:nvPr/>
        </p:nvPicPr>
        <p:blipFill>
          <a:blip r:embed="rId3">
            <a:extLst/>
          </a:blip>
          <a:stretch>
            <a:fillRect/>
          </a:stretch>
        </p:blipFill>
        <p:spPr>
          <a:xfrm>
            <a:off x="-98029" y="2254580"/>
            <a:ext cx="5615013" cy="7533482"/>
          </a:xfrm>
          <a:prstGeom prst="rect">
            <a:avLst/>
          </a:prstGeom>
          <a:effectLst>
            <a:outerShdw sx="100000" sy="100000" kx="0" ky="0" algn="b" rotWithShape="0" blurRad="215900" dist="156946" dir="2693416">
              <a:srgbClr val="000000"/>
            </a:outerShdw>
          </a:effectLst>
        </p:spPr>
      </p:pic>
      <p:sp>
        <p:nvSpPr>
          <p:cNvPr id="215" name="Shape 215"/>
          <p:cNvSpPr/>
          <p:nvPr/>
        </p:nvSpPr>
        <p:spPr>
          <a:xfrm>
            <a:off x="196796" y="5848350"/>
            <a:ext cx="4920787" cy="3238501"/>
          </a:xfrm>
          <a:prstGeom prst="rect">
            <a:avLst/>
          </a:prstGeom>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28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2:15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15</a:t>
            </a:r>
            <a:r>
              <a:t> For we are to God the fragrance of Christ among those who are being saved and among those who are perishing.</a:t>
            </a:r>
          </a:p>
        </p:txBody>
      </p:sp>
      <p:pic>
        <p:nvPicPr>
          <p:cNvPr id="216" name="pasted-image.png"/>
          <p:cNvPicPr>
            <a:picLocks noChangeAspect="1"/>
          </p:cNvPicPr>
          <p:nvPr/>
        </p:nvPicPr>
        <p:blipFill>
          <a:blip r:embed="rId4">
            <a:extLst/>
          </a:blip>
          <a:stretch>
            <a:fillRect/>
          </a:stretch>
        </p:blipFill>
        <p:spPr>
          <a:xfrm>
            <a:off x="-1" y="100012"/>
            <a:ext cx="13004801" cy="1019176"/>
          </a:xfrm>
          <a:prstGeom prst="rect">
            <a:avLst/>
          </a:prstGeom>
          <a:ln w="12700">
            <a:miter lim="400000"/>
          </a:ln>
          <a:effectLst>
            <a:outerShdw sx="100000" sy="100000" kx="0" ky="0" algn="b" rotWithShape="0" blurRad="139700" dist="104613"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2">
                                            <p:txEl>
                                              <p:pRg st="1" end="1"/>
                                            </p:txEl>
                                          </p:spTgt>
                                        </p:tgtEl>
                                        <p:attrNameLst>
                                          <p:attrName>style.visibility</p:attrName>
                                        </p:attrNameLst>
                                      </p:cBhvr>
                                      <p:to>
                                        <p:strVal val="visible"/>
                                      </p:to>
                                    </p:set>
                                    <p:animEffect filter="wipe(left)" transition="in">
                                      <p:cBhvr>
                                        <p:cTn id="7" dur="500"/>
                                        <p:tgtEl>
                                          <p:spTgt spid="21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2"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nvSpPr>
        <p:spPr>
          <a:xfrm>
            <a:off x="5449886" y="2822109"/>
            <a:ext cx="7406616" cy="6391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21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There are winners &amp; losers in battle - the triumphant parade. with its sweet aroma to the victors, meant doom for the losers. - </a:t>
            </a:r>
            <a:r>
              <a:rPr i="1"/>
              <a:t>Lu. 2:34; Jno 9:39; Ac. 13:45–47; 1 Pet. 2:7,8.</a:t>
            </a:r>
          </a:p>
          <a:p>
            <a:pPr marL="485775" indent="-485775" algn="l" defTabSz="1300480">
              <a:spcBef>
                <a:spcPts val="21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gospel is divisive - Mat 10:34,35; Lu. 12:49–53. Jno. 7:40–52. Ac. 13:45–50; 14:2, 4.</a:t>
            </a:r>
          </a:p>
          <a:p>
            <a:pPr marL="485775" indent="-485775" algn="l" defTabSz="1300480">
              <a:spcBef>
                <a:spcPts val="21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Who is equal to such a task? He answered this question later (2 Cor. 3:5–6)</a:t>
            </a:r>
          </a:p>
        </p:txBody>
      </p:sp>
      <p:pic>
        <p:nvPicPr>
          <p:cNvPr id="219" name=""/>
          <p:cNvPicPr>
            <a:picLocks noChangeAspect="0"/>
          </p:cNvPicPr>
          <p:nvPr/>
        </p:nvPicPr>
        <p:blipFill>
          <a:blip r:embed="rId2">
            <a:extLst/>
          </a:blip>
          <a:stretch>
            <a:fillRect/>
          </a:stretch>
        </p:blipFill>
        <p:spPr>
          <a:xfrm>
            <a:off x="106416" y="1048177"/>
            <a:ext cx="12791968" cy="1666749"/>
          </a:xfrm>
          <a:prstGeom prst="rect">
            <a:avLst/>
          </a:prstGeom>
          <a:effectLst>
            <a:outerShdw sx="100000" sy="100000" kx="0" ky="0" algn="b" rotWithShape="0" blurRad="241300" dist="160172" dir="2812743">
              <a:srgbClr val="000000"/>
            </a:outerShdw>
          </a:effectLst>
        </p:spPr>
      </p:pic>
      <p:pic>
        <p:nvPicPr>
          <p:cNvPr id="220" name=""/>
          <p:cNvPicPr>
            <a:picLocks noChangeAspect="0"/>
          </p:cNvPicPr>
          <p:nvPr/>
        </p:nvPicPr>
        <p:blipFill>
          <a:blip r:embed="rId3">
            <a:extLst/>
          </a:blip>
          <a:stretch>
            <a:fillRect/>
          </a:stretch>
        </p:blipFill>
        <p:spPr>
          <a:xfrm>
            <a:off x="-98029" y="2254580"/>
            <a:ext cx="5615013" cy="7533482"/>
          </a:xfrm>
          <a:prstGeom prst="rect">
            <a:avLst/>
          </a:prstGeom>
          <a:effectLst>
            <a:outerShdw sx="100000" sy="100000" kx="0" ky="0" algn="b" rotWithShape="0" blurRad="215900" dist="156946" dir="2693416">
              <a:srgbClr val="000000"/>
            </a:outerShdw>
          </a:effectLst>
        </p:spPr>
      </p:pic>
      <p:sp>
        <p:nvSpPr>
          <p:cNvPr id="221" name="Shape 221"/>
          <p:cNvSpPr/>
          <p:nvPr/>
        </p:nvSpPr>
        <p:spPr>
          <a:xfrm>
            <a:off x="196796" y="5581649"/>
            <a:ext cx="4920787" cy="3771901"/>
          </a:xfrm>
          <a:prstGeom prst="rect">
            <a:avLst/>
          </a:prstGeom>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28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2:16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16</a:t>
            </a:r>
            <a:r>
              <a:t> To the one </a:t>
            </a:r>
            <a:r>
              <a:rPr i="1"/>
              <a:t>we are</a:t>
            </a:r>
            <a:r>
              <a:t> the aroma of death </a:t>
            </a:r>
            <a:r>
              <a:rPr i="1"/>
              <a:t>leading</a:t>
            </a:r>
            <a:r>
              <a:t> to death, and to the other the aroma of life </a:t>
            </a:r>
            <a:r>
              <a:rPr i="1"/>
              <a:t>leading</a:t>
            </a:r>
            <a:r>
              <a:t> to life. And who </a:t>
            </a:r>
            <a:r>
              <a:rPr i="1"/>
              <a:t>is</a:t>
            </a:r>
            <a:r>
              <a:t> sufficient for these things?</a:t>
            </a:r>
          </a:p>
        </p:txBody>
      </p:sp>
      <p:pic>
        <p:nvPicPr>
          <p:cNvPr id="222" name="pasted-image.png"/>
          <p:cNvPicPr>
            <a:picLocks noChangeAspect="1"/>
          </p:cNvPicPr>
          <p:nvPr/>
        </p:nvPicPr>
        <p:blipFill>
          <a:blip r:embed="rId4">
            <a:extLst/>
          </a:blip>
          <a:stretch>
            <a:fillRect/>
          </a:stretch>
        </p:blipFill>
        <p:spPr>
          <a:xfrm>
            <a:off x="-1" y="100012"/>
            <a:ext cx="13004801" cy="1019176"/>
          </a:xfrm>
          <a:prstGeom prst="rect">
            <a:avLst/>
          </a:prstGeom>
          <a:ln w="12700">
            <a:miter lim="400000"/>
          </a:ln>
          <a:effectLst>
            <a:outerShdw sx="100000" sy="100000" kx="0" ky="0" algn="b" rotWithShape="0" blurRad="139700" dist="104613"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8">
                                            <p:txEl>
                                              <p:pRg st="1" end="1"/>
                                            </p:txEl>
                                          </p:spTgt>
                                        </p:tgtEl>
                                        <p:attrNameLst>
                                          <p:attrName>style.visibility</p:attrName>
                                        </p:attrNameLst>
                                      </p:cBhvr>
                                      <p:to>
                                        <p:strVal val="visible"/>
                                      </p:to>
                                    </p:set>
                                    <p:animEffect filter="wipe(left)" transition="in">
                                      <p:cBhvr>
                                        <p:cTn id="7" dur="500"/>
                                        <p:tgtEl>
                                          <p:spTgt spid="2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8">
                                            <p:txEl>
                                              <p:pRg st="2" end="2"/>
                                            </p:txEl>
                                          </p:spTgt>
                                        </p:tgtEl>
                                        <p:attrNameLst>
                                          <p:attrName>style.visibility</p:attrName>
                                        </p:attrNameLst>
                                      </p:cBhvr>
                                      <p:to>
                                        <p:strVal val="visible"/>
                                      </p:to>
                                    </p:set>
                                    <p:animEffect filter="wipe(left)" transition="in">
                                      <p:cBhvr>
                                        <p:cTn id="12" dur="500"/>
                                        <p:tgtEl>
                                          <p:spTgt spid="21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8"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nvSpPr>
        <p:spPr>
          <a:xfrm>
            <a:off x="5449886" y="2900425"/>
            <a:ext cx="7406616" cy="6391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21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ministry of the many false apostles was a matter of self-interest. - (cf. 2 Peter 2:1).</a:t>
            </a:r>
          </a:p>
          <a:p>
            <a:pPr marL="485775" indent="-485775" algn="l" defTabSz="1300480">
              <a:spcBef>
                <a:spcPts val="21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They served themselves, not God whom Paul represented. They were “greedy for money” (1 Peter 5:2), an evidence of their falsehood.</a:t>
            </a:r>
          </a:p>
          <a:p>
            <a:pPr marL="485775" indent="-485775" algn="l" defTabSz="1300480">
              <a:spcBef>
                <a:spcPts val="21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Their methods and their teaching are constantly alluded to in these Epistles (1 Cor1:17, 31; 2:1-4; 2 Cor 10:12, 15; 11:13-15, etc.), </a:t>
            </a:r>
          </a:p>
        </p:txBody>
      </p:sp>
      <p:pic>
        <p:nvPicPr>
          <p:cNvPr id="225" name=""/>
          <p:cNvPicPr>
            <a:picLocks noChangeAspect="0"/>
          </p:cNvPicPr>
          <p:nvPr/>
        </p:nvPicPr>
        <p:blipFill>
          <a:blip r:embed="rId2">
            <a:extLst/>
          </a:blip>
          <a:stretch>
            <a:fillRect/>
          </a:stretch>
        </p:blipFill>
        <p:spPr>
          <a:xfrm>
            <a:off x="106416" y="1048177"/>
            <a:ext cx="12791968" cy="1666749"/>
          </a:xfrm>
          <a:prstGeom prst="rect">
            <a:avLst/>
          </a:prstGeom>
          <a:effectLst>
            <a:outerShdw sx="100000" sy="100000" kx="0" ky="0" algn="b" rotWithShape="0" blurRad="241300" dist="160172" dir="2812743">
              <a:srgbClr val="000000"/>
            </a:outerShdw>
          </a:effectLst>
        </p:spPr>
      </p:pic>
      <p:pic>
        <p:nvPicPr>
          <p:cNvPr id="226" name=""/>
          <p:cNvPicPr>
            <a:picLocks noChangeAspect="0"/>
          </p:cNvPicPr>
          <p:nvPr/>
        </p:nvPicPr>
        <p:blipFill>
          <a:blip r:embed="rId3">
            <a:extLst/>
          </a:blip>
          <a:stretch>
            <a:fillRect/>
          </a:stretch>
        </p:blipFill>
        <p:spPr>
          <a:xfrm>
            <a:off x="-98029" y="2254580"/>
            <a:ext cx="5615013" cy="7533482"/>
          </a:xfrm>
          <a:prstGeom prst="rect">
            <a:avLst/>
          </a:prstGeom>
          <a:effectLst>
            <a:outerShdw sx="100000" sy="100000" kx="0" ky="0" algn="b" rotWithShape="0" blurRad="215900" dist="156946" dir="2693416">
              <a:srgbClr val="000000"/>
            </a:outerShdw>
          </a:effectLst>
        </p:spPr>
      </p:pic>
      <p:sp>
        <p:nvSpPr>
          <p:cNvPr id="227" name="Shape 227"/>
          <p:cNvSpPr/>
          <p:nvPr/>
        </p:nvSpPr>
        <p:spPr>
          <a:xfrm>
            <a:off x="196796" y="5581649"/>
            <a:ext cx="4920787" cy="3771901"/>
          </a:xfrm>
          <a:prstGeom prst="rect">
            <a:avLst/>
          </a:prstGeom>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28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2:17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17</a:t>
            </a:r>
            <a:r>
              <a:t> For we are not, as so many, peddling the word of God; but as of sincerity, but as from God, we speak in the sight of God in Christ.</a:t>
            </a:r>
          </a:p>
        </p:txBody>
      </p:sp>
      <p:pic>
        <p:nvPicPr>
          <p:cNvPr id="228" name="pasted-image.png"/>
          <p:cNvPicPr>
            <a:picLocks noChangeAspect="1"/>
          </p:cNvPicPr>
          <p:nvPr/>
        </p:nvPicPr>
        <p:blipFill>
          <a:blip r:embed="rId4">
            <a:extLst/>
          </a:blip>
          <a:stretch>
            <a:fillRect/>
          </a:stretch>
        </p:blipFill>
        <p:spPr>
          <a:xfrm>
            <a:off x="-1" y="100012"/>
            <a:ext cx="13004801" cy="1019176"/>
          </a:xfrm>
          <a:prstGeom prst="rect">
            <a:avLst/>
          </a:prstGeom>
          <a:ln w="12700">
            <a:miter lim="400000"/>
          </a:ln>
          <a:effectLst>
            <a:outerShdw sx="100000" sy="100000" kx="0" ky="0" algn="b" rotWithShape="0" blurRad="139700" dist="104613"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4">
                                            <p:txEl>
                                              <p:pRg st="1" end="1"/>
                                            </p:txEl>
                                          </p:spTgt>
                                        </p:tgtEl>
                                        <p:attrNameLst>
                                          <p:attrName>style.visibility</p:attrName>
                                        </p:attrNameLst>
                                      </p:cBhvr>
                                      <p:to>
                                        <p:strVal val="visible"/>
                                      </p:to>
                                    </p:set>
                                    <p:animEffect filter="wipe(left)" transition="in">
                                      <p:cBhvr>
                                        <p:cTn id="7" dur="500"/>
                                        <p:tgtEl>
                                          <p:spTgt spid="2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4">
                                            <p:txEl>
                                              <p:pRg st="2" end="2"/>
                                            </p:txEl>
                                          </p:spTgt>
                                        </p:tgtEl>
                                        <p:attrNameLst>
                                          <p:attrName>style.visibility</p:attrName>
                                        </p:attrNameLst>
                                      </p:cBhvr>
                                      <p:to>
                                        <p:strVal val="visible"/>
                                      </p:to>
                                    </p:set>
                                    <p:animEffect filter="wipe(left)" transition="in">
                                      <p:cBhvr>
                                        <p:cTn id="12" dur="500"/>
                                        <p:tgtEl>
                                          <p:spTgt spid="22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4"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nvSpPr>
        <p:spPr>
          <a:xfrm>
            <a:off x="5449886" y="3103626"/>
            <a:ext cx="7406616" cy="5984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2100"/>
              </a:spcBef>
              <a:buClr>
                <a:srgbClr val="E46C0A"/>
              </a:buClr>
              <a:buSzPct val="100000"/>
              <a:buFont typeface="Wingdings 2"/>
              <a:buChar char="✦"/>
              <a:defRPr sz="3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spoke from the sincerity of his heart (2 Cor 1:12; 4:2; Ac. 20:20, 27; Heb. 11:27) and by the inspiration of God (1 Cor 14:25).</a:t>
            </a:r>
          </a:p>
          <a:p>
            <a:pPr marL="485775" indent="-485775" algn="l" defTabSz="1300480">
              <a:spcBef>
                <a:spcPts val="2100"/>
              </a:spcBef>
              <a:buClr>
                <a:srgbClr val="E46C0A"/>
              </a:buClr>
              <a:buSzPct val="100000"/>
              <a:buFont typeface="Wingdings 2"/>
              <a:buChar char="✦"/>
              <a:defRPr sz="3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whole Gospel must be delivered such as it is, without concession to men's corruptions, and without selfish aims, if it is to be blessed with success (Ac 20:27; Gal. 1:6-10).</a:t>
            </a:r>
          </a:p>
        </p:txBody>
      </p:sp>
      <p:pic>
        <p:nvPicPr>
          <p:cNvPr id="231" name=""/>
          <p:cNvPicPr>
            <a:picLocks noChangeAspect="0"/>
          </p:cNvPicPr>
          <p:nvPr/>
        </p:nvPicPr>
        <p:blipFill>
          <a:blip r:embed="rId2">
            <a:extLst/>
          </a:blip>
          <a:stretch>
            <a:fillRect/>
          </a:stretch>
        </p:blipFill>
        <p:spPr>
          <a:xfrm>
            <a:off x="106416" y="1048177"/>
            <a:ext cx="12791968" cy="1666749"/>
          </a:xfrm>
          <a:prstGeom prst="rect">
            <a:avLst/>
          </a:prstGeom>
          <a:effectLst>
            <a:outerShdw sx="100000" sy="100000" kx="0" ky="0" algn="b" rotWithShape="0" blurRad="241300" dist="160172" dir="2812743">
              <a:srgbClr val="000000"/>
            </a:outerShdw>
          </a:effectLst>
        </p:spPr>
      </p:pic>
      <p:pic>
        <p:nvPicPr>
          <p:cNvPr id="232" name=""/>
          <p:cNvPicPr>
            <a:picLocks noChangeAspect="0"/>
          </p:cNvPicPr>
          <p:nvPr/>
        </p:nvPicPr>
        <p:blipFill>
          <a:blip r:embed="rId3">
            <a:extLst/>
          </a:blip>
          <a:stretch>
            <a:fillRect/>
          </a:stretch>
        </p:blipFill>
        <p:spPr>
          <a:xfrm>
            <a:off x="-98029" y="2254580"/>
            <a:ext cx="5615013" cy="7533482"/>
          </a:xfrm>
          <a:prstGeom prst="rect">
            <a:avLst/>
          </a:prstGeom>
          <a:effectLst>
            <a:outerShdw sx="100000" sy="100000" kx="0" ky="0" algn="b" rotWithShape="0" blurRad="215900" dist="156946" dir="2693416">
              <a:srgbClr val="000000"/>
            </a:outerShdw>
          </a:effectLst>
        </p:spPr>
      </p:pic>
      <p:sp>
        <p:nvSpPr>
          <p:cNvPr id="233" name="Shape 233"/>
          <p:cNvSpPr/>
          <p:nvPr/>
        </p:nvSpPr>
        <p:spPr>
          <a:xfrm>
            <a:off x="196796" y="5581649"/>
            <a:ext cx="4920787" cy="3771901"/>
          </a:xfrm>
          <a:prstGeom prst="rect">
            <a:avLst/>
          </a:prstGeom>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28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2:17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17</a:t>
            </a:r>
            <a:r>
              <a:t> For we are not, as so many, peddling the word of God; but as of sincerity, but as from God, we speak in the sight of God in Christ.</a:t>
            </a:r>
          </a:p>
        </p:txBody>
      </p:sp>
      <p:pic>
        <p:nvPicPr>
          <p:cNvPr id="234" name="pasted-image.png"/>
          <p:cNvPicPr>
            <a:picLocks noChangeAspect="1"/>
          </p:cNvPicPr>
          <p:nvPr/>
        </p:nvPicPr>
        <p:blipFill>
          <a:blip r:embed="rId4">
            <a:extLst/>
          </a:blip>
          <a:stretch>
            <a:fillRect/>
          </a:stretch>
        </p:blipFill>
        <p:spPr>
          <a:xfrm>
            <a:off x="-1" y="100012"/>
            <a:ext cx="13004801" cy="1019176"/>
          </a:xfrm>
          <a:prstGeom prst="rect">
            <a:avLst/>
          </a:prstGeom>
          <a:ln w="12700">
            <a:miter lim="400000"/>
          </a:ln>
          <a:effectLst>
            <a:outerShdw sx="100000" sy="100000" kx="0" ky="0" algn="b" rotWithShape="0" blurRad="139700" dist="104613"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0">
                                            <p:txEl>
                                              <p:pRg st="1" end="1"/>
                                            </p:txEl>
                                          </p:spTgt>
                                        </p:tgtEl>
                                        <p:attrNameLst>
                                          <p:attrName>style.visibility</p:attrName>
                                        </p:attrNameLst>
                                      </p:cBhvr>
                                      <p:to>
                                        <p:strVal val="visible"/>
                                      </p:to>
                                    </p:set>
                                    <p:animEffect filter="wipe(left)" transition="in">
                                      <p:cBhvr>
                                        <p:cTn id="7" dur="500"/>
                                        <p:tgtEl>
                                          <p:spTgt spid="23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0"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nvSpPr>
        <p:spPr>
          <a:xfrm>
            <a:off x="5343854" y="2836926"/>
            <a:ext cx="7546514" cy="6518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2100"/>
              </a:spcBef>
              <a:buClr>
                <a:srgbClr val="E46C0A"/>
              </a:buClr>
              <a:buSzPct val="100000"/>
              <a:buFont typeface="Wingdings 2"/>
              <a:buChar char="✦"/>
              <a:defRPr sz="3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What of our love for one another?</a:t>
            </a:r>
          </a:p>
          <a:p>
            <a:pPr marL="485775" indent="-485775" algn="l" defTabSz="1300480">
              <a:spcBef>
                <a:spcPts val="2100"/>
              </a:spcBef>
              <a:buClr>
                <a:srgbClr val="E46C0A"/>
              </a:buClr>
              <a:buSzPct val="100000"/>
              <a:buFont typeface="Wingdings 2"/>
              <a:buChar char="✦"/>
              <a:defRPr sz="3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Despite apparent defeats, and difficult struggles with evil - do we see ourselves as victors in Christ?</a:t>
            </a:r>
          </a:p>
          <a:p>
            <a:pPr marL="485775" indent="-485775" algn="l" defTabSz="1300480">
              <a:spcBef>
                <a:spcPts val="2100"/>
              </a:spcBef>
              <a:buClr>
                <a:srgbClr val="E46C0A"/>
              </a:buClr>
              <a:buSzPct val="100000"/>
              <a:buFont typeface="Wingdings 2"/>
              <a:buChar char="✦"/>
              <a:defRPr sz="3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Are our lives a sweet smelling aroma before God?</a:t>
            </a:r>
          </a:p>
          <a:p>
            <a:pPr marL="485775" indent="-485775" algn="l" defTabSz="1300480">
              <a:spcBef>
                <a:spcPts val="2100"/>
              </a:spcBef>
              <a:buClr>
                <a:srgbClr val="E46C0A"/>
              </a:buClr>
              <a:buSzPct val="100000"/>
              <a:buFont typeface="Wingdings 2"/>
              <a:buChar char="✦"/>
              <a:defRPr sz="3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Are we sincere servants of God - holding steadfastly to His word?</a:t>
            </a:r>
          </a:p>
        </p:txBody>
      </p:sp>
      <p:pic>
        <p:nvPicPr>
          <p:cNvPr id="237" name=""/>
          <p:cNvPicPr>
            <a:picLocks noChangeAspect="0"/>
          </p:cNvPicPr>
          <p:nvPr/>
        </p:nvPicPr>
        <p:blipFill>
          <a:blip r:embed="rId2">
            <a:extLst/>
          </a:blip>
          <a:stretch>
            <a:fillRect/>
          </a:stretch>
        </p:blipFill>
        <p:spPr>
          <a:xfrm>
            <a:off x="106416" y="1048177"/>
            <a:ext cx="12791968" cy="1666749"/>
          </a:xfrm>
          <a:prstGeom prst="rect">
            <a:avLst/>
          </a:prstGeom>
          <a:effectLst>
            <a:outerShdw sx="100000" sy="100000" kx="0" ky="0" algn="b" rotWithShape="0" blurRad="241300" dist="160172" dir="2812743">
              <a:srgbClr val="000000"/>
            </a:outerShdw>
          </a:effectLst>
        </p:spPr>
      </p:pic>
      <p:pic>
        <p:nvPicPr>
          <p:cNvPr id="238" name=""/>
          <p:cNvPicPr>
            <a:picLocks noChangeAspect="0"/>
          </p:cNvPicPr>
          <p:nvPr/>
        </p:nvPicPr>
        <p:blipFill>
          <a:blip r:embed="rId3">
            <a:extLst/>
          </a:blip>
          <a:stretch>
            <a:fillRect/>
          </a:stretch>
        </p:blipFill>
        <p:spPr>
          <a:xfrm>
            <a:off x="-98029" y="2254580"/>
            <a:ext cx="5615013" cy="7533482"/>
          </a:xfrm>
          <a:prstGeom prst="rect">
            <a:avLst/>
          </a:prstGeom>
          <a:effectLst>
            <a:outerShdw sx="100000" sy="100000" kx="0" ky="0" algn="b" rotWithShape="0" blurRad="215900" dist="156946" dir="2693416">
              <a:srgbClr val="000000"/>
            </a:outerShdw>
          </a:effectLst>
        </p:spPr>
      </p:pic>
      <p:pic>
        <p:nvPicPr>
          <p:cNvPr id="239" name="pasted-image.png"/>
          <p:cNvPicPr>
            <a:picLocks noChangeAspect="1"/>
          </p:cNvPicPr>
          <p:nvPr/>
        </p:nvPicPr>
        <p:blipFill>
          <a:blip r:embed="rId4">
            <a:extLst/>
          </a:blip>
          <a:stretch>
            <a:fillRect/>
          </a:stretch>
        </p:blipFill>
        <p:spPr>
          <a:xfrm>
            <a:off x="-1" y="100012"/>
            <a:ext cx="13004801" cy="1019176"/>
          </a:xfrm>
          <a:prstGeom prst="rect">
            <a:avLst/>
          </a:prstGeom>
          <a:ln w="12700">
            <a:miter lim="400000"/>
          </a:ln>
          <a:effectLst>
            <a:outerShdw sx="100000" sy="100000" kx="0" ky="0" algn="b" rotWithShape="0" blurRad="139700" dist="104613"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6">
                                            <p:bg/>
                                          </p:spTgt>
                                        </p:tgtEl>
                                        <p:attrNameLst>
                                          <p:attrName>style.visibility</p:attrName>
                                        </p:attrNameLst>
                                      </p:cBhvr>
                                      <p:to>
                                        <p:strVal val="visible"/>
                                      </p:to>
                                    </p:set>
                                    <p:animEffect filter="wipe(left)" transition="in">
                                      <p:cBhvr>
                                        <p:cTn id="7" dur="500"/>
                                        <p:tgtEl>
                                          <p:spTgt spid="23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36">
                                            <p:txEl>
                                              <p:pRg st="0" end="0"/>
                                            </p:txEl>
                                          </p:spTgt>
                                        </p:tgtEl>
                                        <p:attrNameLst>
                                          <p:attrName>style.visibility</p:attrName>
                                        </p:attrNameLst>
                                      </p:cBhvr>
                                      <p:to>
                                        <p:strVal val="visible"/>
                                      </p:to>
                                    </p:set>
                                    <p:animEffect filter="wipe(left)" transition="in">
                                      <p:cBhvr>
                                        <p:cTn id="10" dur="500"/>
                                        <p:tgtEl>
                                          <p:spTgt spid="23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36">
                                            <p:txEl>
                                              <p:pRg st="1" end="1"/>
                                            </p:txEl>
                                          </p:spTgt>
                                        </p:tgtEl>
                                        <p:attrNameLst>
                                          <p:attrName>style.visibility</p:attrName>
                                        </p:attrNameLst>
                                      </p:cBhvr>
                                      <p:to>
                                        <p:strVal val="visible"/>
                                      </p:to>
                                    </p:set>
                                    <p:animEffect filter="wipe(left)" transition="in">
                                      <p:cBhvr>
                                        <p:cTn id="15" dur="500"/>
                                        <p:tgtEl>
                                          <p:spTgt spid="23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36">
                                            <p:txEl>
                                              <p:pRg st="2" end="2"/>
                                            </p:txEl>
                                          </p:spTgt>
                                        </p:tgtEl>
                                        <p:attrNameLst>
                                          <p:attrName>style.visibility</p:attrName>
                                        </p:attrNameLst>
                                      </p:cBhvr>
                                      <p:to>
                                        <p:strVal val="visible"/>
                                      </p:to>
                                    </p:set>
                                    <p:animEffect filter="wipe(left)" transition="in">
                                      <p:cBhvr>
                                        <p:cTn id="20" dur="500"/>
                                        <p:tgtEl>
                                          <p:spTgt spid="23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36">
                                            <p:txEl>
                                              <p:pRg st="3" end="3"/>
                                            </p:txEl>
                                          </p:spTgt>
                                        </p:tgtEl>
                                        <p:attrNameLst>
                                          <p:attrName>style.visibility</p:attrName>
                                        </p:attrNameLst>
                                      </p:cBhvr>
                                      <p:to>
                                        <p:strVal val="visible"/>
                                      </p:to>
                                    </p:set>
                                    <p:animEffect filter="wipe(left)" transition="in">
                                      <p:cBhvr>
                                        <p:cTn id="25" dur="500"/>
                                        <p:tgtEl>
                                          <p:spTgt spid="23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6"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Shape 241"/>
          <p:cNvSpPr/>
          <p:nvPr>
            <p:ph type="title"/>
          </p:nvPr>
        </p:nvSpPr>
        <p:spPr>
          <a:prstGeom prst="rect">
            <a:avLst/>
          </a:prstGeom>
        </p:spPr>
        <p:txBody>
          <a:bodyPr/>
          <a:lstStyle/>
          <a:p>
            <a:pPr>
              <a:defRPr>
                <a:effectLst/>
              </a:defRPr>
            </a:pPr>
          </a:p>
        </p:txBody>
      </p:sp>
      <p:sp>
        <p:nvSpPr>
          <p:cNvPr id="242" name="Shape 242"/>
          <p:cNvSpPr/>
          <p:nvPr>
            <p:ph type="body" idx="1"/>
          </p:nvPr>
        </p:nvSpPr>
        <p:spPr>
          <a:prstGeom prst="rect">
            <a:avLst/>
          </a:prstGeom>
        </p:spPr>
        <p:txBody>
          <a:bodyPr/>
          <a:lstStyle/>
          <a:p>
            <a:pPr/>
          </a:p>
        </p:txBody>
      </p:sp>
      <p:sp>
        <p:nvSpPr>
          <p:cNvPr id="243" name="Shape 243"/>
          <p:cNvSpPr/>
          <p:nvPr/>
        </p:nvSpPr>
        <p:spPr>
          <a:xfrm>
            <a:off x="-1" y="-1"/>
            <a:ext cx="13004802" cy="9753601"/>
          </a:xfrm>
          <a:prstGeom prst="rect">
            <a:avLst/>
          </a:prstGeom>
          <a:solidFill>
            <a:srgbClr val="000000"/>
          </a:solidFill>
          <a:ln w="12700">
            <a:solidFill>
              <a:srgbClr val="000000"/>
            </a:solidFill>
          </a:ln>
        </p:spPr>
        <p:txBody>
          <a:bodyPr lIns="65023" tIns="65023" rIns="65023" bIns="65023" anchor="ctr"/>
          <a:lstStyle/>
          <a:p>
            <a:pPr defTabSz="1300480">
              <a:defRPr sz="2400">
                <a:solidFill>
                  <a:srgbClr val="000000"/>
                </a:solidFill>
                <a:latin typeface="Arial"/>
                <a:ea typeface="Arial"/>
                <a:cs typeface="Arial"/>
                <a:sym typeface="Aria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47" name="Group 247"/>
          <p:cNvGrpSpPr/>
          <p:nvPr/>
        </p:nvGrpSpPr>
        <p:grpSpPr>
          <a:xfrm>
            <a:off x="143933" y="137583"/>
            <a:ext cx="12716934" cy="4728163"/>
            <a:chOff x="0" y="0"/>
            <a:chExt cx="12716933" cy="4728162"/>
          </a:xfrm>
        </p:grpSpPr>
        <p:pic>
          <p:nvPicPr>
            <p:cNvPr id="246" name="pasted-image.tiff"/>
            <p:cNvPicPr>
              <a:picLocks noChangeAspect="0"/>
            </p:cNvPicPr>
            <p:nvPr/>
          </p:nvPicPr>
          <p:blipFill>
            <a:blip r:embed="rId2">
              <a:extLst/>
            </a:blip>
            <a:srcRect l="0" t="0" r="0" b="26501"/>
            <a:stretch>
              <a:fillRect/>
            </a:stretch>
          </p:blipFill>
          <p:spPr>
            <a:xfrm>
              <a:off x="215900" y="139700"/>
              <a:ext cx="12285134" cy="4169363"/>
            </a:xfrm>
            <a:prstGeom prst="rect">
              <a:avLst/>
            </a:prstGeom>
            <a:ln>
              <a:noFill/>
            </a:ln>
            <a:effectLst/>
          </p:spPr>
        </p:pic>
        <p:pic>
          <p:nvPicPr>
            <p:cNvPr id="245" name=""/>
            <p:cNvPicPr>
              <a:picLocks noChangeAspect="0"/>
            </p:cNvPicPr>
            <p:nvPr/>
          </p:nvPicPr>
          <p:blipFill>
            <a:blip r:embed="rId3">
              <a:extLst/>
            </a:blip>
            <a:stretch>
              <a:fillRect/>
            </a:stretch>
          </p:blipFill>
          <p:spPr>
            <a:xfrm>
              <a:off x="0" y="-1"/>
              <a:ext cx="12716934" cy="4728164"/>
            </a:xfrm>
            <a:prstGeom prst="rect">
              <a:avLst/>
            </a:prstGeom>
            <a:effectLst/>
          </p:spPr>
        </p:pic>
      </p:grpSp>
      <p:pic>
        <p:nvPicPr>
          <p:cNvPr id="248" name=""/>
          <p:cNvPicPr>
            <a:picLocks noChangeAspect="0"/>
          </p:cNvPicPr>
          <p:nvPr/>
        </p:nvPicPr>
        <p:blipFill>
          <a:blip r:embed="rId4">
            <a:extLst/>
          </a:blip>
          <a:stretch>
            <a:fillRect/>
          </a:stretch>
        </p:blipFill>
        <p:spPr>
          <a:xfrm>
            <a:off x="-314855" y="6053940"/>
            <a:ext cx="13634510" cy="3813050"/>
          </a:xfrm>
          <a:prstGeom prst="rect">
            <a:avLst/>
          </a:prstGeom>
          <a:effectLst>
            <a:outerShdw sx="100000" sy="100000" kx="0" ky="0" algn="b" rotWithShape="0" blurRad="50800" dist="12700" dir="0">
              <a:srgbClr val="000000">
                <a:alpha val="50000"/>
              </a:srgbClr>
            </a:outerShdw>
          </a:effectLst>
        </p:spPr>
      </p:pic>
      <p:pic>
        <p:nvPicPr>
          <p:cNvPr id="249" name="pasted-image.png"/>
          <p:cNvPicPr>
            <a:picLocks noChangeAspect="1"/>
          </p:cNvPicPr>
          <p:nvPr/>
        </p:nvPicPr>
        <p:blipFill>
          <a:blip r:embed="rId5">
            <a:extLst/>
          </a:blip>
          <a:stretch>
            <a:fillRect/>
          </a:stretch>
        </p:blipFill>
        <p:spPr>
          <a:xfrm>
            <a:off x="0" y="4790545"/>
            <a:ext cx="13004801" cy="1019176"/>
          </a:xfrm>
          <a:prstGeom prst="rect">
            <a:avLst/>
          </a:prstGeom>
          <a:ln w="12700">
            <a:miter lim="400000"/>
          </a:ln>
          <a:effectLst>
            <a:outerShdw sx="100000" sy="100000" kx="0" ky="0" algn="b" rotWithShape="0" blurRad="139700" dist="104613" dir="2812743">
              <a:srgbClr val="000000"/>
            </a:outerShdw>
          </a:effectLst>
        </p:spPr>
      </p:pic>
      <p:sp>
        <p:nvSpPr>
          <p:cNvPr id="250" name="Shape 250"/>
          <p:cNvSpPr/>
          <p:nvPr/>
        </p:nvSpPr>
        <p:spPr>
          <a:xfrm>
            <a:off x="525991" y="281516"/>
            <a:ext cx="5314951" cy="723901"/>
          </a:xfrm>
          <a:prstGeom prst="rect">
            <a:avLst/>
          </a:prstGeom>
          <a:ln w="12700">
            <a:miter lim="400000"/>
          </a:ln>
          <a:effectLst>
            <a:outerShdw sx="100000" sy="100000" kx="0" ky="0" algn="b" rotWithShape="0" blurRad="139700" dist="104613" dir="2812743">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63500" dist="63500" dir="2844397">
                    <a:srgbClr val="000000"/>
                  </a:outerShdw>
                </a:effectLst>
              </a:defRPr>
            </a:lvl1pPr>
          </a:lstStyle>
          <a:p>
            <a:pPr/>
            <a:r>
              <a:t>(2 Corinthians 2:12-17)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nvSpPr>
        <p:spPr>
          <a:xfrm>
            <a:off x="499285" y="594783"/>
            <a:ext cx="12006230" cy="8305801"/>
          </a:xfrm>
          <a:prstGeom prst="rect">
            <a:avLst/>
          </a:prstGeom>
          <a:ln w="12700">
            <a:miter lim="400000"/>
          </a:ln>
          <a:effectLst>
            <a:outerShdw sx="100000" sy="100000" kx="0" ky="0" algn="b" rotWithShape="0" blurRad="241300" dist="160172" dir="2812743">
              <a:srgbClr val="000000">
                <a:alpha val="2729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600">
                <a:solidFill>
                  <a:srgbClr val="000000"/>
                </a:solidFill>
                <a:latin typeface="Perpetua Titling MT Light"/>
                <a:ea typeface="Perpetua Titling MT Light"/>
                <a:cs typeface="Perpetua Titling MT Light"/>
                <a:sym typeface="Perpetua Titling MT Light"/>
              </a:defRPr>
            </a:pPr>
            <a:r>
              <a:t>Matthew 10:32–42 (NKJV)</a:t>
            </a:r>
          </a:p>
          <a:p>
            <a:pPr defTabSz="457200">
              <a:defRPr sz="5100">
                <a:solidFill>
                  <a:srgbClr val="000000"/>
                </a:solidFill>
                <a:latin typeface="Adelon"/>
                <a:ea typeface="Adelon"/>
                <a:cs typeface="Adelon"/>
                <a:sym typeface="Adelon"/>
              </a:defRPr>
            </a:pPr>
            <a:r>
              <a:rPr baseline="31999"/>
              <a:t>32</a:t>
            </a:r>
            <a:r>
              <a:t> “Therefore whoever confesses Me before men, him I will also confess before My Father who is in heaven. </a:t>
            </a:r>
            <a:r>
              <a:rPr baseline="31999"/>
              <a:t>33</a:t>
            </a:r>
            <a:r>
              <a:t> But whoever denies Me before men, him I will also deny before My Father who is in heaven. </a:t>
            </a:r>
            <a:r>
              <a:rPr baseline="31999"/>
              <a:t>34</a:t>
            </a:r>
            <a:r>
              <a:t> “Do not think that I came to bring peace on earth. I did not come to bring peace but a sword. </a:t>
            </a:r>
            <a:r>
              <a:rPr baseline="31999"/>
              <a:t>35</a:t>
            </a:r>
            <a:r>
              <a:t> For I have come to ‘</a:t>
            </a:r>
            <a:r>
              <a:t>set</a:t>
            </a:r>
            <a:r>
              <a:t> </a:t>
            </a:r>
            <a:r>
              <a:t>a man against his father, a daughter against her mother, and a daughter-in-law against her mother-in-law’</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nvSpPr>
        <p:spPr>
          <a:xfrm>
            <a:off x="499285" y="594783"/>
            <a:ext cx="12006230" cy="8026401"/>
          </a:xfrm>
          <a:prstGeom prst="rect">
            <a:avLst/>
          </a:prstGeom>
          <a:ln w="12700">
            <a:miter lim="400000"/>
          </a:ln>
          <a:effectLst>
            <a:outerShdw sx="100000" sy="100000" kx="0" ky="0" algn="b" rotWithShape="0" blurRad="241300" dist="160172" dir="2812743">
              <a:srgbClr val="000000">
                <a:alpha val="2729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600">
                <a:solidFill>
                  <a:srgbClr val="000000"/>
                </a:solidFill>
                <a:latin typeface="Perpetua Titling MT Light"/>
                <a:ea typeface="Perpetua Titling MT Light"/>
                <a:cs typeface="Perpetua Titling MT Light"/>
                <a:sym typeface="Perpetua Titling MT Light"/>
              </a:defRPr>
            </a:pPr>
            <a:r>
              <a:t>Matthew 10:32–42 (NKJV)</a:t>
            </a:r>
          </a:p>
          <a:p>
            <a:pPr defTabSz="457200">
              <a:defRPr sz="5400">
                <a:solidFill>
                  <a:srgbClr val="000000"/>
                </a:solidFill>
                <a:latin typeface="Adelon"/>
                <a:ea typeface="Adelon"/>
                <a:cs typeface="Adelon"/>
                <a:sym typeface="Adelon"/>
              </a:defRPr>
            </a:pPr>
            <a:r>
              <a:rPr baseline="31999"/>
              <a:t>36</a:t>
            </a:r>
            <a:r>
              <a:t> and </a:t>
            </a:r>
            <a:r>
              <a:t>‘a man’s enemies will be those of his</a:t>
            </a:r>
            <a:r>
              <a:t> own </a:t>
            </a:r>
            <a:r>
              <a:t>household.’</a:t>
            </a:r>
            <a:r>
              <a:t> </a:t>
            </a:r>
            <a:r>
              <a:rPr baseline="31999"/>
              <a:t>37</a:t>
            </a:r>
            <a:r>
              <a:t> He who loves father or mother more than Me is not worthy of Me. And he who loves son or daughter more than Me is not worthy of Me. </a:t>
            </a:r>
            <a:r>
              <a:rPr baseline="31999"/>
              <a:t>38</a:t>
            </a:r>
            <a:r>
              <a:t> And he who does not take his cross and follow after Me is not worthy of Me. </a:t>
            </a:r>
            <a:r>
              <a:rPr baseline="31999"/>
              <a:t>39</a:t>
            </a:r>
            <a:r>
              <a:t> He who finds his life will lose it, and he who loses his life for My sake will find it.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Shape 256"/>
          <p:cNvSpPr/>
          <p:nvPr/>
        </p:nvSpPr>
        <p:spPr>
          <a:xfrm>
            <a:off x="499285" y="594783"/>
            <a:ext cx="12006230" cy="9042401"/>
          </a:xfrm>
          <a:prstGeom prst="rect">
            <a:avLst/>
          </a:prstGeom>
          <a:ln w="12700">
            <a:miter lim="400000"/>
          </a:ln>
          <a:effectLst>
            <a:outerShdw sx="100000" sy="100000" kx="0" ky="0" algn="b" rotWithShape="0" blurRad="241300" dist="160172" dir="2812743">
              <a:srgbClr val="000000">
                <a:alpha val="2729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600">
                <a:solidFill>
                  <a:srgbClr val="000000"/>
                </a:solidFill>
                <a:latin typeface="Perpetua Titling MT Light"/>
                <a:ea typeface="Perpetua Titling MT Light"/>
                <a:cs typeface="Perpetua Titling MT Light"/>
                <a:sym typeface="Perpetua Titling MT Light"/>
              </a:defRPr>
            </a:pPr>
            <a:r>
              <a:t>Matthew 10:32–42 (NKJV)</a:t>
            </a:r>
          </a:p>
          <a:p>
            <a:pPr defTabSz="457200">
              <a:defRPr sz="5100">
                <a:solidFill>
                  <a:srgbClr val="000000"/>
                </a:solidFill>
                <a:latin typeface="Adelon"/>
                <a:ea typeface="Adelon"/>
                <a:cs typeface="Adelon"/>
                <a:sym typeface="Adelon"/>
              </a:defRPr>
            </a:pPr>
            <a:r>
              <a:rPr baseline="31999"/>
              <a:t>40</a:t>
            </a:r>
            <a:r>
              <a:t> “He who receives you receives Me, and he who receives Me receives Him who sent Me. </a:t>
            </a:r>
            <a:r>
              <a:rPr baseline="31999"/>
              <a:t>41</a:t>
            </a:r>
            <a:r>
              <a:t> He who receives a prophet in the name of a prophet shall receive a prophet’s reward. And he who receives a righteous man in the name of a righteous man shall receive a righteous man’s reward. </a:t>
            </a:r>
            <a:r>
              <a:rPr baseline="31999"/>
              <a:t>42</a:t>
            </a:r>
            <a:r>
              <a:t> And whoever gives one of these little ones only a cup of cold </a:t>
            </a:r>
            <a:r>
              <a:t>water</a:t>
            </a:r>
            <a:r>
              <a:t> in the name of a disciple, assuredly, I say to you, he shall by no means lose his reward.”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nvSpPr>
        <p:spPr>
          <a:xfrm>
            <a:off x="352408" y="1329266"/>
            <a:ext cx="12299984" cy="814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sz="4500">
                <a:solidFill>
                  <a:srgbClr val="000000"/>
                </a:solidFill>
                <a:latin typeface="Thames Nude Roman"/>
                <a:ea typeface="Thames Nude Roman"/>
                <a:cs typeface="Thames Nude Roman"/>
                <a:sym typeface="Thames Nude Roman"/>
              </a:defRPr>
            </a:pPr>
            <a:r>
              <a:t>2 Corinthians 2:12–17 (NKJV)</a:t>
            </a:r>
          </a:p>
          <a:p>
            <a:pPr defTabSz="457200">
              <a:spcBef>
                <a:spcPts val="1000"/>
              </a:spcBef>
              <a:defRPr sz="5400">
                <a:solidFill>
                  <a:srgbClr val="000000"/>
                </a:solidFill>
                <a:latin typeface="Adelon"/>
                <a:ea typeface="Adelon"/>
                <a:cs typeface="Adelon"/>
                <a:sym typeface="Adelon"/>
              </a:defRPr>
            </a:pPr>
            <a:r>
              <a:rPr baseline="31999"/>
              <a:t>12</a:t>
            </a:r>
            <a:r>
              <a:t> Furthermore, when I came to Troas to </a:t>
            </a:r>
            <a:r>
              <a:t>preach</a:t>
            </a:r>
            <a:r>
              <a:t> Christ’s gospel, and a door was opened to me by the Lord, </a:t>
            </a:r>
            <a:r>
              <a:rPr baseline="31999"/>
              <a:t>13</a:t>
            </a:r>
            <a:r>
              <a:t> I had no rest in my spirit, because I did not find Titus my brother; but taking my leave of them, I departed for Macedonia. </a:t>
            </a:r>
            <a:r>
              <a:rPr baseline="31999"/>
              <a:t>14</a:t>
            </a:r>
            <a:r>
              <a:t> Now thanks </a:t>
            </a:r>
            <a:r>
              <a:t>be</a:t>
            </a:r>
            <a:r>
              <a:t> to God who always leads us in triumph in Christ, and through us diffuses the fragrance of His knowledge in every place. </a:t>
            </a:r>
          </a:p>
        </p:txBody>
      </p:sp>
      <p:pic>
        <p:nvPicPr>
          <p:cNvPr id="171" name="pasted-image.png"/>
          <p:cNvPicPr>
            <a:picLocks noChangeAspect="1"/>
          </p:cNvPicPr>
          <p:nvPr/>
        </p:nvPicPr>
        <p:blipFill>
          <a:blip r:embed="rId2">
            <a:extLst/>
          </a:blip>
          <a:stretch>
            <a:fillRect/>
          </a:stretch>
        </p:blipFill>
        <p:spPr>
          <a:xfrm>
            <a:off x="-1" y="100012"/>
            <a:ext cx="13004801" cy="1019176"/>
          </a:xfrm>
          <a:prstGeom prst="rect">
            <a:avLst/>
          </a:prstGeom>
          <a:ln w="12700">
            <a:miter lim="400000"/>
          </a:ln>
          <a:effectLst>
            <a:outerShdw sx="100000" sy="100000" kx="0" ky="0" algn="b" rotWithShape="0" blurRad="139700" dist="104613"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nvSpPr>
        <p:spPr>
          <a:xfrm>
            <a:off x="352408" y="1329266"/>
            <a:ext cx="12299984" cy="779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sz="4500">
                <a:solidFill>
                  <a:srgbClr val="000000"/>
                </a:solidFill>
                <a:latin typeface="Thames Nude Roman"/>
                <a:ea typeface="Thames Nude Roman"/>
                <a:cs typeface="Thames Nude Roman"/>
                <a:sym typeface="Thames Nude Roman"/>
              </a:defRPr>
            </a:pPr>
            <a:r>
              <a:t>2 Corinthians 2:12–17 (NKJV)</a:t>
            </a:r>
          </a:p>
          <a:p>
            <a:pPr defTabSz="457200">
              <a:spcBef>
                <a:spcPts val="1000"/>
              </a:spcBef>
              <a:defRPr sz="5200">
                <a:solidFill>
                  <a:srgbClr val="000000"/>
                </a:solidFill>
                <a:latin typeface="Adelon"/>
                <a:ea typeface="Adelon"/>
                <a:cs typeface="Adelon"/>
                <a:sym typeface="Adelon"/>
              </a:defRPr>
            </a:pPr>
            <a:r>
              <a:rPr baseline="31999"/>
              <a:t>15</a:t>
            </a:r>
            <a:r>
              <a:t> For we are to God the fragrance of Christ among those who are being saved and among those who are perishing. </a:t>
            </a:r>
            <a:r>
              <a:rPr baseline="31999"/>
              <a:t>16</a:t>
            </a:r>
            <a:r>
              <a:t> To the one </a:t>
            </a:r>
            <a:r>
              <a:t>we are</a:t>
            </a:r>
            <a:r>
              <a:t> the aroma of death </a:t>
            </a:r>
            <a:r>
              <a:t>leading</a:t>
            </a:r>
            <a:r>
              <a:t> to death, and to the other the aroma of life </a:t>
            </a:r>
            <a:r>
              <a:t>leading</a:t>
            </a:r>
            <a:r>
              <a:t> to life. And who </a:t>
            </a:r>
            <a:r>
              <a:t>is</a:t>
            </a:r>
            <a:r>
              <a:t> sufficient for these things? </a:t>
            </a:r>
            <a:r>
              <a:rPr baseline="31999"/>
              <a:t>17</a:t>
            </a:r>
            <a:r>
              <a:t> For we are not, as so many, peddling the word of God; but as of sincerity, but as from God, we speak in the sight of God in Christ.</a:t>
            </a:r>
          </a:p>
        </p:txBody>
      </p:sp>
      <p:pic>
        <p:nvPicPr>
          <p:cNvPr id="174" name="pasted-image.png"/>
          <p:cNvPicPr>
            <a:picLocks noChangeAspect="1"/>
          </p:cNvPicPr>
          <p:nvPr/>
        </p:nvPicPr>
        <p:blipFill>
          <a:blip r:embed="rId2">
            <a:extLst/>
          </a:blip>
          <a:stretch>
            <a:fillRect/>
          </a:stretch>
        </p:blipFill>
        <p:spPr>
          <a:xfrm>
            <a:off x="-1" y="100012"/>
            <a:ext cx="13004801" cy="1019176"/>
          </a:xfrm>
          <a:prstGeom prst="rect">
            <a:avLst/>
          </a:prstGeom>
          <a:ln w="12700">
            <a:miter lim="400000"/>
          </a:ln>
          <a:effectLst>
            <a:outerShdw sx="100000" sy="100000" kx="0" ky="0" algn="b" rotWithShape="0" blurRad="139700" dist="104613"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nvSpPr>
        <p:spPr>
          <a:xfrm>
            <a:off x="5449886" y="3059175"/>
            <a:ext cx="7248263" cy="6073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2100"/>
              </a:spcBef>
              <a:buClr>
                <a:srgbClr val="E46C0A"/>
              </a:buClr>
              <a:buSzPct val="100000"/>
              <a:buFont typeface="Wingdings 2"/>
              <a:buChar char="✦"/>
              <a:defRPr sz="40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Series of painful experiences:</a:t>
            </a:r>
          </a:p>
          <a:p>
            <a:pPr lvl="1" marL="914400" indent="-457200" algn="l" defTabSz="1300480">
              <a:spcBef>
                <a:spcPts val="2100"/>
              </a:spcBef>
              <a:buClr>
                <a:srgbClr val="E46C0A"/>
              </a:buClr>
              <a:buSzPct val="50000"/>
              <a:buFont typeface="Wingdings 2"/>
              <a:buBlip>
                <a:blip r:embed="rId2"/>
              </a:buBlip>
              <a:defRPr sz="40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Afflictions in Asia - 1:8-10</a:t>
            </a:r>
          </a:p>
          <a:p>
            <a:pPr lvl="1" marL="914400" indent="-457200" algn="l" defTabSz="1300480">
              <a:spcBef>
                <a:spcPts val="2100"/>
              </a:spcBef>
              <a:buClr>
                <a:srgbClr val="E46C0A"/>
              </a:buClr>
              <a:buSzPct val="50000"/>
              <a:buFont typeface="Wingdings 2"/>
              <a:buBlip>
                <a:blip r:embed="rId2"/>
              </a:buBlip>
              <a:defRPr sz="40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Decision not to visit Corinth - 2:1</a:t>
            </a:r>
          </a:p>
          <a:p>
            <a:pPr lvl="1" marL="914400" indent="-457200" algn="l" defTabSz="1300480">
              <a:spcBef>
                <a:spcPts val="2100"/>
              </a:spcBef>
              <a:buClr>
                <a:srgbClr val="E46C0A"/>
              </a:buClr>
              <a:buSzPct val="50000"/>
              <a:buFont typeface="Wingdings 2"/>
              <a:buBlip>
                <a:blip r:embed="rId2"/>
              </a:buBlip>
              <a:defRPr sz="40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difficult task of writing the letter of rebuke - 2:4</a:t>
            </a:r>
          </a:p>
          <a:p>
            <a:pPr lvl="1" marL="914400" indent="-457200" algn="l" defTabSz="1300480">
              <a:spcBef>
                <a:spcPts val="2100"/>
              </a:spcBef>
              <a:buClr>
                <a:srgbClr val="E46C0A"/>
              </a:buClr>
              <a:buSzPct val="50000"/>
              <a:buFont typeface="Wingdings 2"/>
              <a:buBlip>
                <a:blip r:embed="rId2"/>
              </a:buBlip>
              <a:defRPr sz="40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Looking for Titus in Troas - 2:12,13</a:t>
            </a:r>
          </a:p>
        </p:txBody>
      </p:sp>
      <p:pic>
        <p:nvPicPr>
          <p:cNvPr id="177" name=""/>
          <p:cNvPicPr>
            <a:picLocks noChangeAspect="0"/>
          </p:cNvPicPr>
          <p:nvPr/>
        </p:nvPicPr>
        <p:blipFill>
          <a:blip r:embed="rId3">
            <a:extLst/>
          </a:blip>
          <a:stretch>
            <a:fillRect/>
          </a:stretch>
        </p:blipFill>
        <p:spPr>
          <a:xfrm>
            <a:off x="106416" y="1048177"/>
            <a:ext cx="12791968" cy="1666749"/>
          </a:xfrm>
          <a:prstGeom prst="rect">
            <a:avLst/>
          </a:prstGeom>
          <a:effectLst>
            <a:outerShdw sx="100000" sy="100000" kx="0" ky="0" algn="b" rotWithShape="0" blurRad="241300" dist="160172" dir="2812743">
              <a:srgbClr val="000000"/>
            </a:outerShdw>
          </a:effectLst>
        </p:spPr>
      </p:pic>
      <p:pic>
        <p:nvPicPr>
          <p:cNvPr id="178" name=""/>
          <p:cNvPicPr>
            <a:picLocks noChangeAspect="0"/>
          </p:cNvPicPr>
          <p:nvPr/>
        </p:nvPicPr>
        <p:blipFill>
          <a:blip r:embed="rId4">
            <a:extLst/>
          </a:blip>
          <a:stretch>
            <a:fillRect/>
          </a:stretch>
        </p:blipFill>
        <p:spPr>
          <a:xfrm>
            <a:off x="-98029" y="2254581"/>
            <a:ext cx="5615013" cy="7533481"/>
          </a:xfrm>
          <a:prstGeom prst="rect">
            <a:avLst/>
          </a:prstGeom>
          <a:effectLst>
            <a:outerShdw sx="100000" sy="100000" kx="0" ky="0" algn="b" rotWithShape="0" blurRad="215900" dist="156946" dir="2693416">
              <a:srgbClr val="000000"/>
            </a:outerShdw>
          </a:effectLst>
        </p:spPr>
      </p:pic>
      <p:sp>
        <p:nvSpPr>
          <p:cNvPr id="179" name="Shape 179"/>
          <p:cNvSpPr/>
          <p:nvPr/>
        </p:nvSpPr>
        <p:spPr>
          <a:xfrm>
            <a:off x="477387" y="6021916"/>
            <a:ext cx="4464182" cy="3365501"/>
          </a:xfrm>
          <a:prstGeom prst="rect">
            <a:avLst/>
          </a:prstGeom>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28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2:12 (NKJV)</a:t>
            </a:r>
          </a:p>
          <a:p>
            <a:pPr defTabSz="457200">
              <a:defRPr sz="34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12</a:t>
            </a:r>
            <a:r>
              <a:t> Furthermore, when I came to Troas to </a:t>
            </a:r>
            <a:r>
              <a:rPr i="1"/>
              <a:t>preach</a:t>
            </a:r>
            <a:r>
              <a:t> Christ’s gospel, and a door was opened to me by the Lord,</a:t>
            </a:r>
          </a:p>
        </p:txBody>
      </p:sp>
      <p:pic>
        <p:nvPicPr>
          <p:cNvPr id="180" name="pasted-image.png"/>
          <p:cNvPicPr>
            <a:picLocks noChangeAspect="1"/>
          </p:cNvPicPr>
          <p:nvPr/>
        </p:nvPicPr>
        <p:blipFill>
          <a:blip r:embed="rId5">
            <a:extLst/>
          </a:blip>
          <a:stretch>
            <a:fillRect/>
          </a:stretch>
        </p:blipFill>
        <p:spPr>
          <a:xfrm>
            <a:off x="-1" y="100012"/>
            <a:ext cx="13004801" cy="1019176"/>
          </a:xfrm>
          <a:prstGeom prst="rect">
            <a:avLst/>
          </a:prstGeom>
          <a:ln w="12700">
            <a:miter lim="400000"/>
          </a:ln>
          <a:effectLst>
            <a:outerShdw sx="100000" sy="100000" kx="0" ky="0" algn="b" rotWithShape="0" blurRad="139700" dist="104613"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76">
                                            <p:txEl>
                                              <p:pRg st="1" end="1"/>
                                            </p:txEl>
                                          </p:spTgt>
                                        </p:tgtEl>
                                        <p:attrNameLst>
                                          <p:attrName>style.visibility</p:attrName>
                                        </p:attrNameLst>
                                      </p:cBhvr>
                                      <p:to>
                                        <p:strVal val="visible"/>
                                      </p:to>
                                    </p:set>
                                    <p:animEffect filter="wipe(left)" transition="in">
                                      <p:cBhvr>
                                        <p:cTn id="7" dur="500"/>
                                        <p:tgtEl>
                                          <p:spTgt spid="17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76">
                                            <p:txEl>
                                              <p:pRg st="2" end="2"/>
                                            </p:txEl>
                                          </p:spTgt>
                                        </p:tgtEl>
                                        <p:attrNameLst>
                                          <p:attrName>style.visibility</p:attrName>
                                        </p:attrNameLst>
                                      </p:cBhvr>
                                      <p:to>
                                        <p:strVal val="visible"/>
                                      </p:to>
                                    </p:set>
                                    <p:animEffect filter="wipe(left)" transition="in">
                                      <p:cBhvr>
                                        <p:cTn id="12" dur="500"/>
                                        <p:tgtEl>
                                          <p:spTgt spid="17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76">
                                            <p:txEl>
                                              <p:pRg st="3" end="3"/>
                                            </p:txEl>
                                          </p:spTgt>
                                        </p:tgtEl>
                                        <p:attrNameLst>
                                          <p:attrName>style.visibility</p:attrName>
                                        </p:attrNameLst>
                                      </p:cBhvr>
                                      <p:to>
                                        <p:strVal val="visible"/>
                                      </p:to>
                                    </p:set>
                                    <p:animEffect filter="wipe(left)" transition="in">
                                      <p:cBhvr>
                                        <p:cTn id="17" dur="500"/>
                                        <p:tgtEl>
                                          <p:spTgt spid="17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176">
                                            <p:txEl>
                                              <p:pRg st="4" end="4"/>
                                            </p:txEl>
                                          </p:spTgt>
                                        </p:tgtEl>
                                        <p:attrNameLst>
                                          <p:attrName>style.visibility</p:attrName>
                                        </p:attrNameLst>
                                      </p:cBhvr>
                                      <p:to>
                                        <p:strVal val="visible"/>
                                      </p:to>
                                    </p:set>
                                    <p:animEffect filter="wipe(left)" transition="in">
                                      <p:cBhvr>
                                        <p:cTn id="22" dur="500"/>
                                        <p:tgtEl>
                                          <p:spTgt spid="17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6"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nvSpPr>
        <p:spPr>
          <a:xfrm>
            <a:off x="5449886" y="2889842"/>
            <a:ext cx="7248263" cy="6708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13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had planned to meet Titus at Troas to be apprised of the Corinthian situation. </a:t>
            </a:r>
          </a:p>
          <a:p>
            <a:pPr marL="485775" indent="-485775" algn="l" defTabSz="1300480">
              <a:spcBef>
                <a:spcPts val="13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visited Troas in his second missionary journey where he was called to Macedonia. (Acts 16:8-11)</a:t>
            </a:r>
          </a:p>
          <a:p>
            <a:pPr marL="485775" indent="-485775" algn="l" defTabSz="1300480">
              <a:spcBef>
                <a:spcPts val="13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Lord had opened a door (cf. 1 Cor. 16:9; Col. 4:3), </a:t>
            </a:r>
            <a:r>
              <a:rPr sz="3100"/>
              <a:t>[</a:t>
            </a:r>
            <a:r>
              <a:rPr i="1" sz="3100"/>
              <a:t>i.e, circumstances were favorable for preaching Christ</a:t>
            </a:r>
            <a:r>
              <a:rPr sz="3100"/>
              <a:t>),</a:t>
            </a:r>
            <a:r>
              <a:t> but he was hindered. The opportunity would present itself again later - (Acts 20:4-12; 2 Tim 4:13) </a:t>
            </a:r>
          </a:p>
        </p:txBody>
      </p:sp>
      <p:pic>
        <p:nvPicPr>
          <p:cNvPr id="183" name=""/>
          <p:cNvPicPr>
            <a:picLocks noChangeAspect="0"/>
          </p:cNvPicPr>
          <p:nvPr/>
        </p:nvPicPr>
        <p:blipFill>
          <a:blip r:embed="rId2">
            <a:extLst/>
          </a:blip>
          <a:stretch>
            <a:fillRect/>
          </a:stretch>
        </p:blipFill>
        <p:spPr>
          <a:xfrm>
            <a:off x="106416" y="1048177"/>
            <a:ext cx="12791968" cy="1666749"/>
          </a:xfrm>
          <a:prstGeom prst="rect">
            <a:avLst/>
          </a:prstGeom>
          <a:effectLst>
            <a:outerShdw sx="100000" sy="100000" kx="0" ky="0" algn="b" rotWithShape="0" blurRad="241300" dist="160172" dir="2812743">
              <a:srgbClr val="000000"/>
            </a:outerShdw>
          </a:effectLst>
        </p:spPr>
      </p:pic>
      <p:pic>
        <p:nvPicPr>
          <p:cNvPr id="184" name=""/>
          <p:cNvPicPr>
            <a:picLocks noChangeAspect="0"/>
          </p:cNvPicPr>
          <p:nvPr/>
        </p:nvPicPr>
        <p:blipFill>
          <a:blip r:embed="rId3">
            <a:extLst/>
          </a:blip>
          <a:stretch>
            <a:fillRect/>
          </a:stretch>
        </p:blipFill>
        <p:spPr>
          <a:xfrm>
            <a:off x="-98029" y="2254580"/>
            <a:ext cx="5615013" cy="7533482"/>
          </a:xfrm>
          <a:prstGeom prst="rect">
            <a:avLst/>
          </a:prstGeom>
          <a:effectLst>
            <a:outerShdw sx="100000" sy="100000" kx="0" ky="0" algn="b" rotWithShape="0" blurRad="215900" dist="156946" dir="2693416">
              <a:srgbClr val="000000"/>
            </a:outerShdw>
          </a:effectLst>
        </p:spPr>
      </p:pic>
      <p:sp>
        <p:nvSpPr>
          <p:cNvPr id="185" name="Shape 185"/>
          <p:cNvSpPr/>
          <p:nvPr/>
        </p:nvSpPr>
        <p:spPr>
          <a:xfrm>
            <a:off x="477387" y="6021916"/>
            <a:ext cx="4464182" cy="3365501"/>
          </a:xfrm>
          <a:prstGeom prst="rect">
            <a:avLst/>
          </a:prstGeom>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28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2:12 (NKJV)</a:t>
            </a:r>
          </a:p>
          <a:p>
            <a:pPr defTabSz="457200">
              <a:defRPr sz="34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12</a:t>
            </a:r>
            <a:r>
              <a:t> Furthermore, when I came to Troas to </a:t>
            </a:r>
            <a:r>
              <a:rPr i="1"/>
              <a:t>preach</a:t>
            </a:r>
            <a:r>
              <a:t> Christ’s gospel, and a door was opened to me by the Lord,</a:t>
            </a:r>
          </a:p>
        </p:txBody>
      </p:sp>
      <p:pic>
        <p:nvPicPr>
          <p:cNvPr id="186" name="pasted-image.png"/>
          <p:cNvPicPr>
            <a:picLocks noChangeAspect="1"/>
          </p:cNvPicPr>
          <p:nvPr/>
        </p:nvPicPr>
        <p:blipFill>
          <a:blip r:embed="rId4">
            <a:extLst/>
          </a:blip>
          <a:stretch>
            <a:fillRect/>
          </a:stretch>
        </p:blipFill>
        <p:spPr>
          <a:xfrm>
            <a:off x="-1" y="100012"/>
            <a:ext cx="13004801" cy="1019176"/>
          </a:xfrm>
          <a:prstGeom prst="rect">
            <a:avLst/>
          </a:prstGeom>
          <a:ln w="12700">
            <a:miter lim="400000"/>
          </a:ln>
          <a:effectLst>
            <a:outerShdw sx="100000" sy="100000" kx="0" ky="0" algn="b" rotWithShape="0" blurRad="139700" dist="104613"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2">
                                            <p:txEl>
                                              <p:pRg st="1" end="1"/>
                                            </p:txEl>
                                          </p:spTgt>
                                        </p:tgtEl>
                                        <p:attrNameLst>
                                          <p:attrName>style.visibility</p:attrName>
                                        </p:attrNameLst>
                                      </p:cBhvr>
                                      <p:to>
                                        <p:strVal val="visible"/>
                                      </p:to>
                                    </p:set>
                                    <p:animEffect filter="wipe(left)" transition="in">
                                      <p:cBhvr>
                                        <p:cTn id="7" dur="500"/>
                                        <p:tgtEl>
                                          <p:spTgt spid="18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82">
                                            <p:txEl>
                                              <p:pRg st="2" end="2"/>
                                            </p:txEl>
                                          </p:spTgt>
                                        </p:tgtEl>
                                        <p:attrNameLst>
                                          <p:attrName>style.visibility</p:attrName>
                                        </p:attrNameLst>
                                      </p:cBhvr>
                                      <p:to>
                                        <p:strVal val="visible"/>
                                      </p:to>
                                    </p:set>
                                    <p:animEffect filter="wipe(left)" transition="in">
                                      <p:cBhvr>
                                        <p:cTn id="12" dur="500"/>
                                        <p:tgtEl>
                                          <p:spTgt spid="18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2"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nvSpPr>
        <p:spPr>
          <a:xfrm>
            <a:off x="5449886" y="2906775"/>
            <a:ext cx="7248263" cy="6683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In addition to his apprehension about the church in Corinth, Paul was now also concerned about Titus’ safety. </a:t>
            </a:r>
          </a:p>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had no peace of mind (</a:t>
            </a:r>
            <a:r>
              <a:rPr i="1"/>
              <a:t>anesin tō pneumati</a:t>
            </a:r>
            <a:r>
              <a:t>, lit., “relief in spirit”; anesin is also used in 7:5 and 8:13).</a:t>
            </a:r>
          </a:p>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Pressed with his need to find Titus, the great potential for ministry in Troas had to wait, (cf. 7:5–6) Paul said good-by and pushed on to Macedonia.</a:t>
            </a:r>
          </a:p>
        </p:txBody>
      </p:sp>
      <p:pic>
        <p:nvPicPr>
          <p:cNvPr id="189" name=""/>
          <p:cNvPicPr>
            <a:picLocks noChangeAspect="0"/>
          </p:cNvPicPr>
          <p:nvPr/>
        </p:nvPicPr>
        <p:blipFill>
          <a:blip r:embed="rId2">
            <a:extLst/>
          </a:blip>
          <a:stretch>
            <a:fillRect/>
          </a:stretch>
        </p:blipFill>
        <p:spPr>
          <a:xfrm>
            <a:off x="106416" y="1048177"/>
            <a:ext cx="12791968" cy="1666749"/>
          </a:xfrm>
          <a:prstGeom prst="rect">
            <a:avLst/>
          </a:prstGeom>
          <a:effectLst>
            <a:outerShdw sx="100000" sy="100000" kx="0" ky="0" algn="b" rotWithShape="0" blurRad="241300" dist="160172" dir="2812743">
              <a:srgbClr val="000000"/>
            </a:outerShdw>
          </a:effectLst>
        </p:spPr>
      </p:pic>
      <p:pic>
        <p:nvPicPr>
          <p:cNvPr id="190" name=""/>
          <p:cNvPicPr>
            <a:picLocks noChangeAspect="0"/>
          </p:cNvPicPr>
          <p:nvPr/>
        </p:nvPicPr>
        <p:blipFill>
          <a:blip r:embed="rId3">
            <a:extLst/>
          </a:blip>
          <a:stretch>
            <a:fillRect/>
          </a:stretch>
        </p:blipFill>
        <p:spPr>
          <a:xfrm>
            <a:off x="-98029" y="2254580"/>
            <a:ext cx="5615013" cy="7533482"/>
          </a:xfrm>
          <a:prstGeom prst="rect">
            <a:avLst/>
          </a:prstGeom>
          <a:effectLst>
            <a:outerShdw sx="100000" sy="100000" kx="0" ky="0" algn="b" rotWithShape="0" blurRad="215900" dist="156946" dir="2693416">
              <a:srgbClr val="000000"/>
            </a:outerShdw>
          </a:effectLst>
        </p:spPr>
      </p:pic>
      <p:sp>
        <p:nvSpPr>
          <p:cNvPr id="191" name="Shape 191"/>
          <p:cNvSpPr/>
          <p:nvPr/>
        </p:nvSpPr>
        <p:spPr>
          <a:xfrm>
            <a:off x="196796" y="5543550"/>
            <a:ext cx="4920787" cy="3848101"/>
          </a:xfrm>
          <a:prstGeom prst="rect">
            <a:avLst/>
          </a:prstGeom>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28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2:13 (NKJV)</a:t>
            </a:r>
          </a:p>
          <a:p>
            <a:pPr defTabSz="457200">
              <a:defRPr sz="33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13</a:t>
            </a:r>
            <a:r>
              <a:t> I had no rest in my spirit, because I did not find Titus my brother; but taking my leave of them, I departed for Macedonia.</a:t>
            </a:r>
          </a:p>
        </p:txBody>
      </p:sp>
      <p:pic>
        <p:nvPicPr>
          <p:cNvPr id="192" name="pasted-image.png"/>
          <p:cNvPicPr>
            <a:picLocks noChangeAspect="1"/>
          </p:cNvPicPr>
          <p:nvPr/>
        </p:nvPicPr>
        <p:blipFill>
          <a:blip r:embed="rId4">
            <a:extLst/>
          </a:blip>
          <a:stretch>
            <a:fillRect/>
          </a:stretch>
        </p:blipFill>
        <p:spPr>
          <a:xfrm>
            <a:off x="-1" y="100012"/>
            <a:ext cx="13004801" cy="1019176"/>
          </a:xfrm>
          <a:prstGeom prst="rect">
            <a:avLst/>
          </a:prstGeom>
          <a:ln w="12700">
            <a:miter lim="400000"/>
          </a:ln>
          <a:effectLst>
            <a:outerShdw sx="100000" sy="100000" kx="0" ky="0" algn="b" rotWithShape="0" blurRad="139700" dist="104613"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8">
                                            <p:txEl>
                                              <p:pRg st="1" end="1"/>
                                            </p:txEl>
                                          </p:spTgt>
                                        </p:tgtEl>
                                        <p:attrNameLst>
                                          <p:attrName>style.visibility</p:attrName>
                                        </p:attrNameLst>
                                      </p:cBhvr>
                                      <p:to>
                                        <p:strVal val="visible"/>
                                      </p:to>
                                    </p:set>
                                    <p:animEffect filter="wipe(left)" transition="in">
                                      <p:cBhvr>
                                        <p:cTn id="7" dur="500"/>
                                        <p:tgtEl>
                                          <p:spTgt spid="18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88">
                                            <p:txEl>
                                              <p:pRg st="2" end="2"/>
                                            </p:txEl>
                                          </p:spTgt>
                                        </p:tgtEl>
                                        <p:attrNameLst>
                                          <p:attrName>style.visibility</p:attrName>
                                        </p:attrNameLst>
                                      </p:cBhvr>
                                      <p:to>
                                        <p:strVal val="visible"/>
                                      </p:to>
                                    </p:set>
                                    <p:animEffect filter="wipe(left)" transition="in">
                                      <p:cBhvr>
                                        <p:cTn id="12" dur="500"/>
                                        <p:tgtEl>
                                          <p:spTgt spid="18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8"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nvSpPr>
        <p:spPr>
          <a:xfrm>
            <a:off x="5449886" y="2822109"/>
            <a:ext cx="7248263" cy="6835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At this juncture Paul broke off his narrative to the Corinthians, not to resume it until 7:5. (</a:t>
            </a:r>
            <a:r>
              <a:rPr i="1" sz="3200"/>
              <a:t>Cf. “Macedonia” in 2:13 and 7:5.</a:t>
            </a:r>
            <a:r>
              <a:t>) But this transition is fitting.</a:t>
            </a:r>
          </a:p>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Even when troubled - there was  much to be thankful to God for - </a:t>
            </a:r>
          </a:p>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uses a term associated with the Roman triumphant parades </a:t>
            </a:r>
          </a:p>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gospel brings victory - even in the midst of “</a:t>
            </a:r>
            <a:r>
              <a:rPr i="1"/>
              <a:t>apparent defeat</a:t>
            </a:r>
            <a:r>
              <a:t>.” - cf - </a:t>
            </a:r>
            <a:r>
              <a:rPr i="1"/>
              <a:t>1 Cor 4:9-13; 2 Cor 4:7-5:8; 11:22-33</a:t>
            </a:r>
          </a:p>
        </p:txBody>
      </p:sp>
      <p:pic>
        <p:nvPicPr>
          <p:cNvPr id="195" name=""/>
          <p:cNvPicPr>
            <a:picLocks noChangeAspect="0"/>
          </p:cNvPicPr>
          <p:nvPr/>
        </p:nvPicPr>
        <p:blipFill>
          <a:blip r:embed="rId2">
            <a:extLst/>
          </a:blip>
          <a:stretch>
            <a:fillRect/>
          </a:stretch>
        </p:blipFill>
        <p:spPr>
          <a:xfrm>
            <a:off x="106416" y="1048177"/>
            <a:ext cx="12791968" cy="1666749"/>
          </a:xfrm>
          <a:prstGeom prst="rect">
            <a:avLst/>
          </a:prstGeom>
          <a:effectLst>
            <a:outerShdw sx="100000" sy="100000" kx="0" ky="0" algn="b" rotWithShape="0" blurRad="241300" dist="160172" dir="2812743">
              <a:srgbClr val="000000"/>
            </a:outerShdw>
          </a:effectLst>
        </p:spPr>
      </p:pic>
      <p:pic>
        <p:nvPicPr>
          <p:cNvPr id="196" name=""/>
          <p:cNvPicPr>
            <a:picLocks noChangeAspect="0"/>
          </p:cNvPicPr>
          <p:nvPr/>
        </p:nvPicPr>
        <p:blipFill>
          <a:blip r:embed="rId3">
            <a:extLst/>
          </a:blip>
          <a:stretch>
            <a:fillRect/>
          </a:stretch>
        </p:blipFill>
        <p:spPr>
          <a:xfrm>
            <a:off x="-98029" y="2254580"/>
            <a:ext cx="5615013" cy="7533482"/>
          </a:xfrm>
          <a:prstGeom prst="rect">
            <a:avLst/>
          </a:prstGeom>
          <a:effectLst>
            <a:outerShdw sx="100000" sy="100000" kx="0" ky="0" algn="b" rotWithShape="0" blurRad="215900" dist="156946" dir="2693416">
              <a:srgbClr val="000000"/>
            </a:outerShdw>
          </a:effectLst>
        </p:spPr>
      </p:pic>
      <p:sp>
        <p:nvSpPr>
          <p:cNvPr id="197" name="Shape 197"/>
          <p:cNvSpPr/>
          <p:nvPr/>
        </p:nvSpPr>
        <p:spPr>
          <a:xfrm>
            <a:off x="196796" y="5581649"/>
            <a:ext cx="4920787" cy="3771901"/>
          </a:xfrm>
          <a:prstGeom prst="rect">
            <a:avLst/>
          </a:prstGeom>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28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2:14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14</a:t>
            </a:r>
            <a:r>
              <a:t> Now thanks </a:t>
            </a:r>
            <a:r>
              <a:rPr i="1"/>
              <a:t>be</a:t>
            </a:r>
            <a:r>
              <a:t> to God who always leads us in triumph in Christ, and through us diffuses the fragrance of His knowledge in every place.</a:t>
            </a:r>
          </a:p>
        </p:txBody>
      </p:sp>
      <p:pic>
        <p:nvPicPr>
          <p:cNvPr id="198" name="pasted-image.png"/>
          <p:cNvPicPr>
            <a:picLocks noChangeAspect="1"/>
          </p:cNvPicPr>
          <p:nvPr/>
        </p:nvPicPr>
        <p:blipFill>
          <a:blip r:embed="rId4">
            <a:extLst/>
          </a:blip>
          <a:stretch>
            <a:fillRect/>
          </a:stretch>
        </p:blipFill>
        <p:spPr>
          <a:xfrm>
            <a:off x="-1" y="100012"/>
            <a:ext cx="13004801" cy="1019176"/>
          </a:xfrm>
          <a:prstGeom prst="rect">
            <a:avLst/>
          </a:prstGeom>
          <a:ln w="12700">
            <a:miter lim="400000"/>
          </a:ln>
          <a:effectLst>
            <a:outerShdw sx="100000" sy="100000" kx="0" ky="0" algn="b" rotWithShape="0" blurRad="139700" dist="104613"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4">
                                            <p:txEl>
                                              <p:pRg st="1" end="1"/>
                                            </p:txEl>
                                          </p:spTgt>
                                        </p:tgtEl>
                                        <p:attrNameLst>
                                          <p:attrName>style.visibility</p:attrName>
                                        </p:attrNameLst>
                                      </p:cBhvr>
                                      <p:to>
                                        <p:strVal val="visible"/>
                                      </p:to>
                                    </p:set>
                                    <p:animEffect filter="wipe(left)" transition="in">
                                      <p:cBhvr>
                                        <p:cTn id="7" dur="500"/>
                                        <p:tgtEl>
                                          <p:spTgt spid="1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94">
                                            <p:txEl>
                                              <p:pRg st="2" end="2"/>
                                            </p:txEl>
                                          </p:spTgt>
                                        </p:tgtEl>
                                        <p:attrNameLst>
                                          <p:attrName>style.visibility</p:attrName>
                                        </p:attrNameLst>
                                      </p:cBhvr>
                                      <p:to>
                                        <p:strVal val="visible"/>
                                      </p:to>
                                    </p:set>
                                    <p:animEffect filter="wipe(left)" transition="in">
                                      <p:cBhvr>
                                        <p:cTn id="12" dur="500"/>
                                        <p:tgtEl>
                                          <p:spTgt spid="19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94">
                                            <p:txEl>
                                              <p:pRg st="3" end="3"/>
                                            </p:txEl>
                                          </p:spTgt>
                                        </p:tgtEl>
                                        <p:attrNameLst>
                                          <p:attrName>style.visibility</p:attrName>
                                        </p:attrNameLst>
                                      </p:cBhvr>
                                      <p:to>
                                        <p:strVal val="visible"/>
                                      </p:to>
                                    </p:set>
                                    <p:animEffect filter="wipe(left)" transition="in">
                                      <p:cBhvr>
                                        <p:cTn id="17" dur="500"/>
                                        <p:tgtEl>
                                          <p:spTgt spid="19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4"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nvSpPr>
        <p:spPr>
          <a:xfrm>
            <a:off x="5449886" y="2822109"/>
            <a:ext cx="7248263" cy="6530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In a Roman triumph processional incense was burned. Paul compared this to the knowledge of Christ, which like a fragrance was diffused everywhere throughout the world via the preaching of the gospel.</a:t>
            </a:r>
          </a:p>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Not twenty-five years after the Crucifixion, the gospel had been very widely preached in Asia and Europe (Romans 15:18, 19; Col. 1:5; 23).</a:t>
            </a:r>
          </a:p>
        </p:txBody>
      </p:sp>
      <p:pic>
        <p:nvPicPr>
          <p:cNvPr id="201" name=""/>
          <p:cNvPicPr>
            <a:picLocks noChangeAspect="0"/>
          </p:cNvPicPr>
          <p:nvPr/>
        </p:nvPicPr>
        <p:blipFill>
          <a:blip r:embed="rId2">
            <a:extLst/>
          </a:blip>
          <a:stretch>
            <a:fillRect/>
          </a:stretch>
        </p:blipFill>
        <p:spPr>
          <a:xfrm>
            <a:off x="106416" y="1048177"/>
            <a:ext cx="12791968" cy="1666749"/>
          </a:xfrm>
          <a:prstGeom prst="rect">
            <a:avLst/>
          </a:prstGeom>
          <a:effectLst>
            <a:outerShdw sx="100000" sy="100000" kx="0" ky="0" algn="b" rotWithShape="0" blurRad="241300" dist="160172" dir="2812743">
              <a:srgbClr val="000000"/>
            </a:outerShdw>
          </a:effectLst>
        </p:spPr>
      </p:pic>
      <p:pic>
        <p:nvPicPr>
          <p:cNvPr id="202" name=""/>
          <p:cNvPicPr>
            <a:picLocks noChangeAspect="0"/>
          </p:cNvPicPr>
          <p:nvPr/>
        </p:nvPicPr>
        <p:blipFill>
          <a:blip r:embed="rId3">
            <a:extLst/>
          </a:blip>
          <a:stretch>
            <a:fillRect/>
          </a:stretch>
        </p:blipFill>
        <p:spPr>
          <a:xfrm>
            <a:off x="-98029" y="2254580"/>
            <a:ext cx="5615013" cy="7533482"/>
          </a:xfrm>
          <a:prstGeom prst="rect">
            <a:avLst/>
          </a:prstGeom>
          <a:effectLst>
            <a:outerShdw sx="100000" sy="100000" kx="0" ky="0" algn="b" rotWithShape="0" blurRad="215900" dist="156946" dir="2693416">
              <a:srgbClr val="000000"/>
            </a:outerShdw>
          </a:effectLst>
        </p:spPr>
      </p:pic>
      <p:sp>
        <p:nvSpPr>
          <p:cNvPr id="203" name="Shape 203"/>
          <p:cNvSpPr/>
          <p:nvPr/>
        </p:nvSpPr>
        <p:spPr>
          <a:xfrm>
            <a:off x="196796" y="5581649"/>
            <a:ext cx="4920787" cy="3771901"/>
          </a:xfrm>
          <a:prstGeom prst="rect">
            <a:avLst/>
          </a:prstGeom>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28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2:14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14</a:t>
            </a:r>
            <a:r>
              <a:t> Now thanks </a:t>
            </a:r>
            <a:r>
              <a:rPr i="1"/>
              <a:t>be</a:t>
            </a:r>
            <a:r>
              <a:t> to God who always leads us in triumph in Christ, and through us diffuses the fragrance of His knowledge in every place.</a:t>
            </a:r>
          </a:p>
        </p:txBody>
      </p:sp>
      <p:pic>
        <p:nvPicPr>
          <p:cNvPr id="204" name="pasted-image.png"/>
          <p:cNvPicPr>
            <a:picLocks noChangeAspect="1"/>
          </p:cNvPicPr>
          <p:nvPr/>
        </p:nvPicPr>
        <p:blipFill>
          <a:blip r:embed="rId4">
            <a:extLst/>
          </a:blip>
          <a:stretch>
            <a:fillRect/>
          </a:stretch>
        </p:blipFill>
        <p:spPr>
          <a:xfrm>
            <a:off x="-1" y="100012"/>
            <a:ext cx="13004801" cy="1019176"/>
          </a:xfrm>
          <a:prstGeom prst="rect">
            <a:avLst/>
          </a:prstGeom>
          <a:ln w="12700">
            <a:miter lim="400000"/>
          </a:ln>
          <a:effectLst>
            <a:outerShdw sx="100000" sy="100000" kx="0" ky="0" algn="b" rotWithShape="0" blurRad="139700" dist="104613"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0">
                                            <p:txEl>
                                              <p:pRg st="1" end="1"/>
                                            </p:txEl>
                                          </p:spTgt>
                                        </p:tgtEl>
                                        <p:attrNameLst>
                                          <p:attrName>style.visibility</p:attrName>
                                        </p:attrNameLst>
                                      </p:cBhvr>
                                      <p:to>
                                        <p:strVal val="visible"/>
                                      </p:to>
                                    </p:set>
                                    <p:animEffect filter="wipe(left)" transition="in">
                                      <p:cBhvr>
                                        <p:cTn id="7" dur="500"/>
                                        <p:tgtEl>
                                          <p:spTgt spid="20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0"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nvSpPr>
        <p:spPr>
          <a:xfrm>
            <a:off x="5449886" y="2822109"/>
            <a:ext cx="7248263" cy="6530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In the Septuagint the term “aroma” (euōdia) was used of Old Testament sacrifices (Gen. 8:21; Ex. 29:18; Lev. 1:9; Num. 15:3). Paul’s life was a sacrificial offering (Rom. 12:1), well-pleasing to God.</a:t>
            </a:r>
          </a:p>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course of his life in proclaiming God’s message while at the same time suffering rejection and attack by many was an extension of Jesus’ life as the Servant of God (cf. Col. 1:24).</a:t>
            </a:r>
          </a:p>
        </p:txBody>
      </p:sp>
      <p:pic>
        <p:nvPicPr>
          <p:cNvPr id="207" name=""/>
          <p:cNvPicPr>
            <a:picLocks noChangeAspect="0"/>
          </p:cNvPicPr>
          <p:nvPr/>
        </p:nvPicPr>
        <p:blipFill>
          <a:blip r:embed="rId2">
            <a:extLst/>
          </a:blip>
          <a:stretch>
            <a:fillRect/>
          </a:stretch>
        </p:blipFill>
        <p:spPr>
          <a:xfrm>
            <a:off x="106416" y="1048177"/>
            <a:ext cx="12791968" cy="1666749"/>
          </a:xfrm>
          <a:prstGeom prst="rect">
            <a:avLst/>
          </a:prstGeom>
          <a:effectLst>
            <a:outerShdw sx="100000" sy="100000" kx="0" ky="0" algn="b" rotWithShape="0" blurRad="241300" dist="160172" dir="2812743">
              <a:srgbClr val="000000"/>
            </a:outerShdw>
          </a:effectLst>
        </p:spPr>
      </p:pic>
      <p:pic>
        <p:nvPicPr>
          <p:cNvPr id="208" name=""/>
          <p:cNvPicPr>
            <a:picLocks noChangeAspect="0"/>
          </p:cNvPicPr>
          <p:nvPr/>
        </p:nvPicPr>
        <p:blipFill>
          <a:blip r:embed="rId3">
            <a:extLst/>
          </a:blip>
          <a:stretch>
            <a:fillRect/>
          </a:stretch>
        </p:blipFill>
        <p:spPr>
          <a:xfrm>
            <a:off x="-98029" y="2254580"/>
            <a:ext cx="5615013" cy="7533482"/>
          </a:xfrm>
          <a:prstGeom prst="rect">
            <a:avLst/>
          </a:prstGeom>
          <a:effectLst>
            <a:outerShdw sx="100000" sy="100000" kx="0" ky="0" algn="b" rotWithShape="0" blurRad="215900" dist="156946" dir="2693416">
              <a:srgbClr val="000000"/>
            </a:outerShdw>
          </a:effectLst>
        </p:spPr>
      </p:pic>
      <p:sp>
        <p:nvSpPr>
          <p:cNvPr id="209" name="Shape 209"/>
          <p:cNvSpPr/>
          <p:nvPr/>
        </p:nvSpPr>
        <p:spPr>
          <a:xfrm>
            <a:off x="196796" y="5848350"/>
            <a:ext cx="4920787" cy="3238501"/>
          </a:xfrm>
          <a:prstGeom prst="rect">
            <a:avLst/>
          </a:prstGeom>
          <a:ln w="12700">
            <a:miter lim="400000"/>
          </a:ln>
          <a:effectLst>
            <a:outerShdw sx="100000" sy="100000" kx="0" ky="0" algn="b" rotWithShape="0" blurRad="88900" dist="50251" dir="28127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28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t>2 Corinthians 2:15 (NKJV)</a:t>
            </a:r>
          </a:p>
          <a:p>
            <a:pPr defTabSz="457200">
              <a:defRPr sz="3200">
                <a:solidFill>
                  <a:srgbClr val="FFFFFF"/>
                </a:solidFill>
                <a:effectLst>
                  <a:outerShdw sx="100000" sy="100000" kx="0" ky="0" algn="b" rotWithShape="0" blurRad="63500" dist="63500" dir="909112">
                    <a:srgbClr val="000000"/>
                  </a:outerShdw>
                </a:effectLst>
                <a:latin typeface="Palatino"/>
                <a:ea typeface="Palatino"/>
                <a:cs typeface="Palatino"/>
                <a:sym typeface="Palatino"/>
              </a:defRPr>
            </a:pPr>
            <a:r>
              <a:rPr baseline="31999"/>
              <a:t>15</a:t>
            </a:r>
            <a:r>
              <a:t> For we are to God the fragrance of Christ among those who are being saved and among those who are perishing.</a:t>
            </a:r>
          </a:p>
        </p:txBody>
      </p:sp>
      <p:pic>
        <p:nvPicPr>
          <p:cNvPr id="210" name="pasted-image.png"/>
          <p:cNvPicPr>
            <a:picLocks noChangeAspect="1"/>
          </p:cNvPicPr>
          <p:nvPr/>
        </p:nvPicPr>
        <p:blipFill>
          <a:blip r:embed="rId4">
            <a:extLst/>
          </a:blip>
          <a:stretch>
            <a:fillRect/>
          </a:stretch>
        </p:blipFill>
        <p:spPr>
          <a:xfrm>
            <a:off x="-1" y="100012"/>
            <a:ext cx="13004801" cy="1019176"/>
          </a:xfrm>
          <a:prstGeom prst="rect">
            <a:avLst/>
          </a:prstGeom>
          <a:ln w="12700">
            <a:miter lim="400000"/>
          </a:ln>
          <a:effectLst>
            <a:outerShdw sx="100000" sy="100000" kx="0" ky="0" algn="b" rotWithShape="0" blurRad="139700" dist="104613"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6">
                                            <p:txEl>
                                              <p:pRg st="1" end="1"/>
                                            </p:txEl>
                                          </p:spTgt>
                                        </p:tgtEl>
                                        <p:attrNameLst>
                                          <p:attrName>style.visibility</p:attrName>
                                        </p:attrNameLst>
                                      </p:cBhvr>
                                      <p:to>
                                        <p:strVal val="visible"/>
                                      </p:to>
                                    </p:set>
                                    <p:animEffect filter="wipe(left)" transition="in">
                                      <p:cBhvr>
                                        <p:cTn id="7" dur="500"/>
                                        <p:tgtEl>
                                          <p:spTgt spid="20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6"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Formal">
  <a:themeElements>
    <a:clrScheme name="Formal">
      <a:dk1>
        <a:srgbClr val="515151"/>
      </a:dk1>
      <a:lt1>
        <a:srgbClr val="002951"/>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Formal">
  <a:themeElements>
    <a:clrScheme name="Formal">
      <a:dk1>
        <a:srgbClr val="000000"/>
      </a:dk1>
      <a:lt1>
        <a:srgbClr val="FFFFFF"/>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