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p:nvPr>
            <p:ph type="sldImg"/>
          </p:nvPr>
        </p:nvSpPr>
        <p:spPr>
          <a:xfrm>
            <a:off x="1143000" y="685800"/>
            <a:ext cx="4572000" cy="3429000"/>
          </a:xfrm>
          <a:prstGeom prst="rect">
            <a:avLst/>
          </a:prstGeom>
        </p:spPr>
        <p:txBody>
          <a:bodyPr/>
          <a:lstStyle/>
          <a:p>
            <a:pPr/>
          </a:p>
        </p:txBody>
      </p:sp>
      <p:sp>
        <p:nvSpPr>
          <p:cNvPr id="254" name="Shape 25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3.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tif"/><Relationship Id="rId4" Type="http://schemas.openxmlformats.org/officeDocument/2006/relationships/image" Target="../media/image6.pn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tif"/><Relationship Id="rId4" Type="http://schemas.openxmlformats.org/officeDocument/2006/relationships/image" Target="../media/image9.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762000" y="2463800"/>
            <a:ext cx="11480800" cy="2540000"/>
          </a:xfrm>
          <a:prstGeom prst="rect">
            <a:avLst/>
          </a:prstGeom>
        </p:spPr>
        <p:txBody>
          <a:bodyPr anchor="b"/>
          <a:lstStyle/>
          <a:p>
            <a:pPr/>
            <a:r>
              <a:t>Title Text</a:t>
            </a:r>
          </a:p>
        </p:txBody>
      </p:sp>
      <p:sp>
        <p:nvSpPr>
          <p:cNvPr id="12" name="Shape 12"/>
          <p:cNvSpPr/>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xfrm>
            <a:off x="6311798" y="925195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Shape 94"/>
          <p:cNvSpPr/>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hape 95"/>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000000"/>
        </a:solidFill>
      </p:bgPr>
    </p:bg>
    <p:spTree>
      <p:nvGrpSpPr>
        <p:cNvPr id="1" name=""/>
        <p:cNvGrpSpPr/>
        <p:nvPr/>
      </p:nvGrpSpPr>
      <p:grpSpPr>
        <a:xfrm>
          <a:off x="0" y="0"/>
          <a:ext cx="0" cy="0"/>
          <a:chOff x="0" y="0"/>
          <a:chExt cx="0" cy="0"/>
        </a:xfrm>
      </p:grpSpPr>
      <p:sp>
        <p:nvSpPr>
          <p:cNvPr id="117" name="Shape 117"/>
          <p:cNvSpPr/>
          <p:nvPr>
            <p:ph type="sldNum" sz="quarter" idx="2"/>
          </p:nvPr>
        </p:nvSpPr>
        <p:spPr>
          <a:xfrm>
            <a:off x="6311798" y="9258300"/>
            <a:ext cx="368504" cy="3810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4" name="Metallic-Shine-400x400.png"/>
          <p:cNvPicPr>
            <a:picLocks noChangeAspect="0"/>
          </p:cNvPicPr>
          <p:nvPr/>
        </p:nvPicPr>
        <p:blipFill>
          <a:blip r:embed="rId3">
            <a:extLst/>
          </a:blip>
          <a:stretch>
            <a:fillRect/>
          </a:stretch>
        </p:blipFill>
        <p:spPr>
          <a:xfrm>
            <a:off x="-50800" y="-19050"/>
            <a:ext cx="13106400" cy="9753600"/>
          </a:xfrm>
          <a:prstGeom prst="rect">
            <a:avLst/>
          </a:prstGeom>
          <a:ln w="12700">
            <a:miter lim="400000"/>
          </a:ln>
        </p:spPr>
      </p:pic>
      <p:sp>
        <p:nvSpPr>
          <p:cNvPr id="125" name="Shape 125"/>
          <p:cNvSpPr/>
          <p:nvPr>
            <p:ph type="sldNum" sz="quarter" idx="2"/>
          </p:nvPr>
        </p:nvSpPr>
        <p:spPr>
          <a:xfrm>
            <a:off x="6337300" y="9258300"/>
            <a:ext cx="329261" cy="390669"/>
          </a:xfrm>
          <a:prstGeom prst="rect">
            <a:avLst/>
          </a:prstGeom>
        </p:spPr>
        <p:txBody>
          <a:bodyPr/>
          <a:lstStyle>
            <a:lvl1pPr defTabSz="457200">
              <a:defRPr>
                <a:solidFill>
                  <a:srgbClr val="FFFFFF"/>
                </a:solidFill>
                <a:latin typeface="Chalkboard"/>
                <a:ea typeface="Chalkboard"/>
                <a:cs typeface="Chalkboard"/>
                <a:sym typeface="Chalkboard"/>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Shape 132"/>
          <p:cNvSpPr/>
          <p:nvPr>
            <p:ph type="title"/>
          </p:nvPr>
        </p:nvSpPr>
        <p:spPr>
          <a:xfrm>
            <a:off x="787400" y="254000"/>
            <a:ext cx="11430000" cy="2438400"/>
          </a:xfrm>
          <a:prstGeom prst="rect">
            <a:avLst/>
          </a:prstGeom>
        </p:spPr>
        <p:txBody>
          <a:bodyPr>
            <a:noAutofit/>
          </a:bodyPr>
          <a:lstStyle>
            <a:lvl1pPr algn="l">
              <a:defRPr b="0" sz="7200">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stStyle>
          <a:p>
            <a:pPr/>
            <a:r>
              <a:t>Title Text</a:t>
            </a:r>
          </a:p>
        </p:txBody>
      </p:sp>
      <p:sp>
        <p:nvSpPr>
          <p:cNvPr id="133" name="Shape 133"/>
          <p:cNvSpPr/>
          <p:nvPr>
            <p:ph type="body" idx="1"/>
          </p:nvPr>
        </p:nvSpPr>
        <p:spPr>
          <a:xfrm>
            <a:off x="787400" y="2768600"/>
            <a:ext cx="11430000" cy="5715000"/>
          </a:xfrm>
          <a:prstGeom prst="rect">
            <a:avLst/>
          </a:prstGeom>
        </p:spPr>
        <p:txBody>
          <a:bodyPr>
            <a:noAutofit/>
          </a:bodyPr>
          <a:lstStyle>
            <a:lvl1pPr>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vl2pPr marL="8509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2pPr>
            <a:lvl3pPr marL="12954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3pPr>
            <a:lvl4pPr marL="17399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4pPr>
            <a:lvl5pPr marL="21844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34" name="Shape 134"/>
          <p:cNvSpPr/>
          <p:nvPr>
            <p:ph type="sldNum" sz="quarter" idx="2"/>
          </p:nvPr>
        </p:nvSpPr>
        <p:spPr>
          <a:xfrm>
            <a:off x="12536220" y="9309100"/>
            <a:ext cx="312015" cy="312343"/>
          </a:xfrm>
          <a:prstGeom prst="rect">
            <a:avLst/>
          </a:prstGeom>
        </p:spPr>
        <p:txBody>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Shape 141"/>
          <p:cNvSpPr/>
          <p:nvPr>
            <p:ph type="title"/>
          </p:nvPr>
        </p:nvSpPr>
        <p:spPr>
          <a:xfrm>
            <a:off x="1079500" y="2921000"/>
            <a:ext cx="10845800" cy="2413000"/>
          </a:xfrm>
          <a:prstGeom prst="rect">
            <a:avLst/>
          </a:prstGeom>
        </p:spPr>
        <p:txBody>
          <a:bodyPr anchor="b">
            <a:noAutofit/>
          </a:bodyPr>
          <a:lstStyle>
            <a:lvl1pPr>
              <a:defRPr b="0" sz="8000">
                <a:latin typeface="American Typewriter"/>
                <a:ea typeface="American Typewriter"/>
                <a:cs typeface="American Typewriter"/>
                <a:sym typeface="American Typewriter"/>
              </a:defRPr>
            </a:lvl1pPr>
          </a:lstStyle>
          <a:p>
            <a:pPr>
              <a:defRPr>
                <a:effectLst/>
              </a:defRPr>
            </a:pPr>
            <a:r>
              <a:t>Title Text</a:t>
            </a:r>
          </a:p>
        </p:txBody>
      </p:sp>
      <p:sp>
        <p:nvSpPr>
          <p:cNvPr id="142" name="Shape 142"/>
          <p:cNvSpPr/>
          <p:nvPr>
            <p:ph type="body" sz="quarter" idx="1"/>
          </p:nvPr>
        </p:nvSpPr>
        <p:spPr>
          <a:xfrm>
            <a:off x="1079500" y="5359400"/>
            <a:ext cx="10845800" cy="1380067"/>
          </a:xfrm>
          <a:prstGeom prst="rect">
            <a:avLst/>
          </a:prstGeom>
        </p:spPr>
        <p:txBody>
          <a:bodyPr anchor="t">
            <a:noAutofit/>
          </a:bodyPr>
          <a:lstStyle>
            <a:lvl1pPr marL="0" indent="0" algn="ctr">
              <a:spcBef>
                <a:spcPts val="0"/>
              </a:spcBef>
              <a:buSzTx/>
              <a:buNone/>
              <a:defRPr sz="4200">
                <a:solidFill>
                  <a:srgbClr val="909696"/>
                </a:solidFill>
                <a:latin typeface="American Typewriter"/>
                <a:ea typeface="American Typewriter"/>
                <a:cs typeface="American Typewriter"/>
                <a:sym typeface="American Typewriter"/>
              </a:defRPr>
            </a:lvl1pPr>
            <a:lvl2pPr marL="0" indent="0" algn="ctr">
              <a:spcBef>
                <a:spcPts val="0"/>
              </a:spcBef>
              <a:buSzTx/>
              <a:buNone/>
              <a:defRPr sz="4200">
                <a:solidFill>
                  <a:srgbClr val="909696"/>
                </a:solidFill>
                <a:latin typeface="American Typewriter"/>
                <a:ea typeface="American Typewriter"/>
                <a:cs typeface="American Typewriter"/>
                <a:sym typeface="American Typewriter"/>
              </a:defRPr>
            </a:lvl2pPr>
            <a:lvl3pPr marL="0" indent="0" algn="ctr">
              <a:spcBef>
                <a:spcPts val="0"/>
              </a:spcBef>
              <a:buSzTx/>
              <a:buNone/>
              <a:defRPr sz="4200">
                <a:solidFill>
                  <a:srgbClr val="909696"/>
                </a:solidFill>
                <a:latin typeface="American Typewriter"/>
                <a:ea typeface="American Typewriter"/>
                <a:cs typeface="American Typewriter"/>
                <a:sym typeface="American Typewriter"/>
              </a:defRPr>
            </a:lvl3pPr>
            <a:lvl4pPr marL="0" indent="0" algn="ctr">
              <a:spcBef>
                <a:spcPts val="0"/>
              </a:spcBef>
              <a:buSzTx/>
              <a:buNone/>
              <a:defRPr sz="4200">
                <a:solidFill>
                  <a:srgbClr val="909696"/>
                </a:solidFill>
                <a:latin typeface="American Typewriter"/>
                <a:ea typeface="American Typewriter"/>
                <a:cs typeface="American Typewriter"/>
                <a:sym typeface="American Typewriter"/>
              </a:defRPr>
            </a:lvl4pPr>
            <a:lvl5pPr marL="0" indent="0" algn="ctr">
              <a:spcBef>
                <a:spcPts val="0"/>
              </a:spcBef>
              <a:buSzTx/>
              <a:buNone/>
              <a:defRPr sz="4200">
                <a:solidFill>
                  <a:srgbClr val="909696"/>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3" name="Shape 143"/>
          <p:cNvSpPr/>
          <p:nvPr>
            <p:ph type="sldNum" sz="quarter" idx="2"/>
          </p:nvPr>
        </p:nvSpPr>
        <p:spPr>
          <a:xfrm>
            <a:off x="6311900" y="9080500"/>
            <a:ext cx="384506" cy="368300"/>
          </a:xfrm>
          <a:prstGeom prst="rect">
            <a:avLst/>
          </a:prstGeom>
        </p:spPr>
        <p:txBody>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50" name="image1.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51" name="Shape 151"/>
          <p:cNvSpPr/>
          <p:nvPr>
            <p:ph type="sldNum" sz="quarter" idx="2"/>
          </p:nvPr>
        </p:nvSpPr>
        <p:spPr>
          <a:xfrm>
            <a:off x="9970346" y="54920"/>
            <a:ext cx="3034454" cy="409449"/>
          </a:xfrm>
          <a:prstGeom prst="rect">
            <a:avLst/>
          </a:prstGeom>
        </p:spPr>
        <p:txBody>
          <a:bodyPr wrap="square" lIns="65023" tIns="65023" rIns="65023" bIns="65023" anchor="ctr"/>
          <a:lstStyle>
            <a:lvl1pPr algn="r" defTabSz="1300480">
              <a:defRPr>
                <a:solidFill>
                  <a:srgbClr val="FFFFFF"/>
                </a:solidFill>
                <a:effectLst>
                  <a:outerShdw sx="100000" sy="100000" kx="0" ky="0" algn="b" rotWithShape="0" blurRad="38100" dist="38100" dir="2700000">
                    <a:srgbClr val="000000">
                      <a:alpha val="43137"/>
                    </a:srgbClr>
                  </a:outerShdw>
                </a:effectLst>
                <a:latin typeface="Calligraph421 BT"/>
                <a:ea typeface="Calligraph421 BT"/>
                <a:cs typeface="Calligraph421 BT"/>
                <a:sym typeface="Calligraph421 B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58" name="Shape 158"/>
          <p:cNvSpPr/>
          <p:nvPr>
            <p:ph type="sldNum" sz="quarter" idx="2"/>
          </p:nvPr>
        </p:nvSpPr>
        <p:spPr>
          <a:xfrm>
            <a:off x="12636031" y="85259"/>
            <a:ext cx="368770" cy="371349"/>
          </a:xfrm>
          <a:prstGeom prst="rect">
            <a:avLst/>
          </a:prstGeom>
        </p:spPr>
        <p:txBody>
          <a:bodyPr lIns="65023" tIns="65023" rIns="65023" bIns="65023" anchor="ctr"/>
          <a:lstStyle>
            <a:lvl1pPr algn="r" defTabSz="1300480">
              <a:defRPr sz="1600">
                <a:ln w="24553">
                  <a:solidFill>
                    <a:srgbClr val="FFFFFF"/>
                  </a:solidFill>
                </a:ln>
                <a:solidFill>
                  <a:srgbClr val="FFFFFF"/>
                </a:solidFill>
                <a:effectLst>
                  <a:outerShdw sx="100000" sy="100000" kx="0" ky="0" algn="b" rotWithShape="0" blurRad="63500" dist="0" dir="3600000">
                    <a:srgbClr val="000000">
                      <a:alpha val="70000"/>
                    </a:srgbClr>
                  </a:outerShdw>
                </a:effectLst>
                <a:latin typeface="Rage Italic LET"/>
                <a:ea typeface="Rage Italic LET"/>
                <a:cs typeface="Rage Italic LET"/>
                <a:sym typeface="Rage Italic LE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65" name="image1.png"/>
          <p:cNvPicPr>
            <a:picLocks noChangeAspect="1"/>
          </p:cNvPicPr>
          <p:nvPr/>
        </p:nvPicPr>
        <p:blipFill>
          <a:blip r:embed="rId2">
            <a:extLst/>
          </a:blip>
          <a:stretch>
            <a:fillRect/>
          </a:stretch>
        </p:blipFill>
        <p:spPr>
          <a:xfrm>
            <a:off x="-1" y="-1"/>
            <a:ext cx="13004802" cy="9753602"/>
          </a:xfrm>
          <a:prstGeom prst="rect">
            <a:avLst/>
          </a:prstGeom>
          <a:ln w="12700">
            <a:miter lim="400000"/>
          </a:ln>
        </p:spPr>
      </p:pic>
      <p:sp>
        <p:nvSpPr>
          <p:cNvPr id="166" name="Shape 166"/>
          <p:cNvSpPr/>
          <p:nvPr>
            <p:ph type="sldNum" sz="quarter" idx="2"/>
          </p:nvPr>
        </p:nvSpPr>
        <p:spPr>
          <a:xfrm>
            <a:off x="12666603" y="54920"/>
            <a:ext cx="338198" cy="409449"/>
          </a:xfrm>
          <a:prstGeom prst="rect">
            <a:avLst/>
          </a:prstGeom>
        </p:spPr>
        <p:txBody>
          <a:bodyPr lIns="65023" tIns="65023" rIns="65023" bIns="65023" anchor="ctr"/>
          <a:lstStyle>
            <a:lvl1pPr algn="r" defTabSz="1300480">
              <a:defRPr>
                <a:solidFill>
                  <a:srgbClr val="FFFFFF"/>
                </a:solidFill>
                <a:effectLst>
                  <a:outerShdw sx="100000" sy="100000" kx="0" ky="0" algn="b" rotWithShape="0" blurRad="38100" dist="38100" dir="2700000">
                    <a:srgbClr val="000000">
                      <a:alpha val="43137"/>
                    </a:srgbClr>
                  </a:outerShdw>
                </a:effectLst>
                <a:latin typeface="Calligraph421 BT"/>
                <a:ea typeface="Calligraph421 BT"/>
                <a:cs typeface="Calligraph421 BT"/>
                <a:sym typeface="Calligraph421 B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Shape 21"/>
          <p:cNvSpPr/>
          <p:nvPr>
            <p:ph type="title"/>
          </p:nvPr>
        </p:nvSpPr>
        <p:spPr>
          <a:xfrm>
            <a:off x="762000" y="6883400"/>
            <a:ext cx="11480800" cy="1079500"/>
          </a:xfrm>
          <a:prstGeom prst="rect">
            <a:avLst/>
          </a:prstGeom>
        </p:spPr>
        <p:txBody>
          <a:bodyPr anchor="b"/>
          <a:lstStyle/>
          <a:p>
            <a:pPr/>
            <a:r>
              <a:t>Title Text</a:t>
            </a:r>
          </a:p>
        </p:txBody>
      </p:sp>
      <p:sp>
        <p:nvSpPr>
          <p:cNvPr id="22" name="Shape 22"/>
          <p:cNvSpPr/>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xfrm>
            <a:off x="6311798" y="924560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pic>
        <p:nvPicPr>
          <p:cNvPr id="173" name="image1.png"/>
          <p:cNvPicPr>
            <a:picLocks noChangeAspect="1"/>
          </p:cNvPicPr>
          <p:nvPr/>
        </p:nvPicPr>
        <p:blipFill>
          <a:blip r:embed="rId2">
            <a:extLst/>
          </a:blip>
          <a:stretch>
            <a:fillRect/>
          </a:stretch>
        </p:blipFill>
        <p:spPr>
          <a:xfrm>
            <a:off x="-1" y="-1"/>
            <a:ext cx="13004802" cy="9753602"/>
          </a:xfrm>
          <a:prstGeom prst="rect">
            <a:avLst/>
          </a:prstGeom>
          <a:ln w="12700">
            <a:miter lim="400000"/>
          </a:ln>
        </p:spPr>
      </p:pic>
      <p:sp>
        <p:nvSpPr>
          <p:cNvPr id="174" name="Shape 174"/>
          <p:cNvSpPr/>
          <p:nvPr>
            <p:ph type="title"/>
          </p:nvPr>
        </p:nvSpPr>
        <p:spPr>
          <a:xfrm>
            <a:off x="650239" y="390596"/>
            <a:ext cx="11704322" cy="1625601"/>
          </a:xfrm>
          <a:prstGeom prst="rect">
            <a:avLst/>
          </a:prstGeom>
        </p:spPr>
        <p:txBody>
          <a:bodyPr lIns="65023" tIns="65023" rIns="65023" bIns="65023"/>
          <a:lstStyle>
            <a:lvl1pPr defTabSz="1300480">
              <a:defRPr b="0" sz="6200">
                <a:solidFill>
                  <a:srgbClr val="000000"/>
                </a:solidFill>
                <a:latin typeface="Calibri"/>
                <a:ea typeface="Calibri"/>
                <a:cs typeface="Calibri"/>
                <a:sym typeface="Calibri"/>
              </a:defRPr>
            </a:lvl1pPr>
          </a:lstStyle>
          <a:p>
            <a:pPr>
              <a:defRPr>
                <a:effectLst/>
              </a:defRPr>
            </a:pPr>
            <a:r>
              <a:t>Title Text</a:t>
            </a:r>
          </a:p>
        </p:txBody>
      </p:sp>
      <p:sp>
        <p:nvSpPr>
          <p:cNvPr id="175" name="Shape 175"/>
          <p:cNvSpPr/>
          <p:nvPr>
            <p:ph type="body" idx="1"/>
          </p:nvPr>
        </p:nvSpPr>
        <p:spPr>
          <a:xfrm>
            <a:off x="650239" y="2275839"/>
            <a:ext cx="11704322" cy="6436927"/>
          </a:xfrm>
          <a:prstGeom prst="rect">
            <a:avLst/>
          </a:prstGeom>
        </p:spPr>
        <p:txBody>
          <a:bodyPr lIns="65023" tIns="65023" rIns="65023" bIns="65023" anchor="t"/>
          <a:lstStyle>
            <a:lvl1pPr marL="471487" indent="-471487" defTabSz="1300480">
              <a:spcBef>
                <a:spcPts val="1000"/>
              </a:spcBef>
              <a:buSzPct val="100000"/>
              <a:buFont typeface="Arial"/>
              <a:defRPr sz="4400">
                <a:solidFill>
                  <a:srgbClr val="000000"/>
                </a:solidFill>
                <a:latin typeface="Calibri"/>
                <a:ea typeface="Calibri"/>
                <a:cs typeface="Calibri"/>
                <a:sym typeface="Calibri"/>
              </a:defRPr>
            </a:lvl1pPr>
            <a:lvl2pPr marL="906235" indent="-449035" defTabSz="1300480">
              <a:spcBef>
                <a:spcPts val="1000"/>
              </a:spcBef>
              <a:buSzPct val="100000"/>
              <a:buFont typeface="Arial"/>
              <a:buChar char="–"/>
              <a:defRPr sz="4400">
                <a:solidFill>
                  <a:srgbClr val="000000"/>
                </a:solidFill>
                <a:latin typeface="Calibri"/>
                <a:ea typeface="Calibri"/>
                <a:cs typeface="Calibri"/>
                <a:sym typeface="Calibri"/>
              </a:defRPr>
            </a:lvl2pPr>
            <a:lvl3pPr marL="1333500" indent="-419100" defTabSz="1300480">
              <a:spcBef>
                <a:spcPts val="1000"/>
              </a:spcBef>
              <a:buSzPct val="100000"/>
              <a:buFont typeface="Arial"/>
              <a:defRPr sz="4400">
                <a:solidFill>
                  <a:srgbClr val="000000"/>
                </a:solidFill>
                <a:latin typeface="Calibri"/>
                <a:ea typeface="Calibri"/>
                <a:cs typeface="Calibri"/>
                <a:sym typeface="Calibri"/>
              </a:defRPr>
            </a:lvl3pPr>
            <a:lvl4pPr marL="1874520" indent="-502920" defTabSz="1300480">
              <a:spcBef>
                <a:spcPts val="1000"/>
              </a:spcBef>
              <a:buSzPct val="100000"/>
              <a:buFont typeface="Arial"/>
              <a:buChar char="–"/>
              <a:defRPr sz="4400">
                <a:solidFill>
                  <a:srgbClr val="000000"/>
                </a:solidFill>
                <a:latin typeface="Calibri"/>
                <a:ea typeface="Calibri"/>
                <a:cs typeface="Calibri"/>
                <a:sym typeface="Calibri"/>
              </a:defRPr>
            </a:lvl4pPr>
            <a:lvl5pPr marL="2331720" indent="-502920" defTabSz="1300480">
              <a:spcBef>
                <a:spcPts val="1000"/>
              </a:spcBef>
              <a:buSzPct val="100000"/>
              <a:buFont typeface="Arial"/>
              <a:buChar char="»"/>
              <a:defRPr sz="440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6" name="Shape 176"/>
          <p:cNvSpPr/>
          <p:nvPr>
            <p:ph type="sldNum" sz="quarter" idx="2"/>
          </p:nvPr>
        </p:nvSpPr>
        <p:spPr>
          <a:xfrm>
            <a:off x="12666603" y="54920"/>
            <a:ext cx="338198" cy="409449"/>
          </a:xfrm>
          <a:prstGeom prst="rect">
            <a:avLst/>
          </a:prstGeom>
        </p:spPr>
        <p:txBody>
          <a:bodyPr lIns="65023" tIns="65023" rIns="65023" bIns="65023" anchor="ctr"/>
          <a:lstStyle>
            <a:lvl1pPr algn="r" defTabSz="1300480">
              <a:defRPr>
                <a:solidFill>
                  <a:srgbClr val="FFFFFF"/>
                </a:solidFill>
                <a:effectLst>
                  <a:outerShdw sx="100000" sy="100000" kx="0" ky="0" algn="b" rotWithShape="0" blurRad="38100" dist="38100" dir="2700000">
                    <a:srgbClr val="000000">
                      <a:alpha val="43137"/>
                    </a:srgbClr>
                  </a:outerShdw>
                </a:effectLst>
                <a:latin typeface="Calligraph421 BT"/>
                <a:ea typeface="Calligraph421 BT"/>
                <a:cs typeface="Calligraph421 BT"/>
                <a:sym typeface="Calligraph421 B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Only">
    <p:bg>
      <p:bgPr>
        <a:solidFill>
          <a:srgbClr val="FFFFFF"/>
        </a:solidFill>
      </p:bgPr>
    </p:bg>
    <p:spTree>
      <p:nvGrpSpPr>
        <p:cNvPr id="1" name=""/>
        <p:cNvGrpSpPr/>
        <p:nvPr/>
      </p:nvGrpSpPr>
      <p:grpSpPr>
        <a:xfrm>
          <a:off x="0" y="0"/>
          <a:ext cx="0" cy="0"/>
          <a:chOff x="0" y="0"/>
          <a:chExt cx="0" cy="0"/>
        </a:xfrm>
      </p:grpSpPr>
      <p:pic>
        <p:nvPicPr>
          <p:cNvPr id="183" name="image1.png"/>
          <p:cNvPicPr>
            <a:picLocks noChangeAspect="1"/>
          </p:cNvPicPr>
          <p:nvPr/>
        </p:nvPicPr>
        <p:blipFill>
          <a:blip r:embed="rId2">
            <a:extLst/>
          </a:blip>
          <a:stretch>
            <a:fillRect/>
          </a:stretch>
        </p:blipFill>
        <p:spPr>
          <a:xfrm>
            <a:off x="-1" y="-1"/>
            <a:ext cx="13004802" cy="9753602"/>
          </a:xfrm>
          <a:prstGeom prst="rect">
            <a:avLst/>
          </a:prstGeom>
          <a:ln w="12700">
            <a:miter lim="400000"/>
          </a:ln>
        </p:spPr>
      </p:pic>
      <p:sp>
        <p:nvSpPr>
          <p:cNvPr id="184" name="Shape 184"/>
          <p:cNvSpPr/>
          <p:nvPr>
            <p:ph type="title"/>
          </p:nvPr>
        </p:nvSpPr>
        <p:spPr>
          <a:xfrm>
            <a:off x="650239" y="390596"/>
            <a:ext cx="11704322" cy="1625601"/>
          </a:xfrm>
          <a:prstGeom prst="rect">
            <a:avLst/>
          </a:prstGeom>
        </p:spPr>
        <p:txBody>
          <a:bodyPr lIns="65023" tIns="65023" rIns="65023" bIns="65023"/>
          <a:lstStyle>
            <a:lvl1pPr defTabSz="1300480">
              <a:defRPr b="0" sz="6200">
                <a:solidFill>
                  <a:srgbClr val="000000"/>
                </a:solidFill>
                <a:latin typeface="Calibri"/>
                <a:ea typeface="Calibri"/>
                <a:cs typeface="Calibri"/>
                <a:sym typeface="Calibri"/>
              </a:defRPr>
            </a:lvl1pPr>
          </a:lstStyle>
          <a:p>
            <a:pPr>
              <a:defRPr>
                <a:effectLst/>
              </a:defRPr>
            </a:pPr>
            <a:r>
              <a:t>Title Text</a:t>
            </a:r>
          </a:p>
        </p:txBody>
      </p:sp>
      <p:sp>
        <p:nvSpPr>
          <p:cNvPr id="185" name="Shape 185"/>
          <p:cNvSpPr/>
          <p:nvPr>
            <p:ph type="sldNum" sz="quarter" idx="2"/>
          </p:nvPr>
        </p:nvSpPr>
        <p:spPr>
          <a:xfrm>
            <a:off x="12666603" y="54920"/>
            <a:ext cx="338198" cy="409449"/>
          </a:xfrm>
          <a:prstGeom prst="rect">
            <a:avLst/>
          </a:prstGeom>
        </p:spPr>
        <p:txBody>
          <a:bodyPr lIns="65023" tIns="65023" rIns="65023" bIns="65023" anchor="ctr"/>
          <a:lstStyle>
            <a:lvl1pPr algn="r" defTabSz="1300480">
              <a:defRPr>
                <a:solidFill>
                  <a:srgbClr val="FFFFFF"/>
                </a:solidFill>
                <a:effectLst>
                  <a:outerShdw sx="100000" sy="100000" kx="0" ky="0" algn="b" rotWithShape="0" blurRad="38100" dist="38100" dir="2700000">
                    <a:srgbClr val="000000">
                      <a:alpha val="43137"/>
                    </a:srgbClr>
                  </a:outerShdw>
                </a:effectLst>
                <a:latin typeface="Calligraph421 BT"/>
                <a:ea typeface="Calligraph421 BT"/>
                <a:cs typeface="Calligraph421 BT"/>
                <a:sym typeface="Calligraph421 B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969696"/>
        </a:solidFill>
      </p:bgPr>
    </p:bg>
    <p:spTree>
      <p:nvGrpSpPr>
        <p:cNvPr id="1" name=""/>
        <p:cNvGrpSpPr/>
        <p:nvPr/>
      </p:nvGrpSpPr>
      <p:grpSpPr>
        <a:xfrm>
          <a:off x="0" y="0"/>
          <a:ext cx="0" cy="0"/>
          <a:chOff x="0" y="0"/>
          <a:chExt cx="0" cy="0"/>
        </a:xfrm>
      </p:grpSpPr>
      <p:grpSp>
        <p:nvGrpSpPr>
          <p:cNvPr id="200" name="Group 200"/>
          <p:cNvGrpSpPr/>
          <p:nvPr/>
        </p:nvGrpSpPr>
        <p:grpSpPr>
          <a:xfrm>
            <a:off x="-1" y="-2258"/>
            <a:ext cx="13004802" cy="9755859"/>
            <a:chOff x="0" y="0"/>
            <a:chExt cx="13004801" cy="9755858"/>
          </a:xfrm>
        </p:grpSpPr>
        <p:sp>
          <p:nvSpPr>
            <p:cNvPr id="192" name="Shape 192"/>
            <p:cNvSpPr/>
            <p:nvPr/>
          </p:nvSpPr>
          <p:spPr>
            <a:xfrm>
              <a:off x="-1" y="1952977"/>
              <a:ext cx="13004802" cy="7802882"/>
            </a:xfrm>
            <a:prstGeom prst="rect">
              <a:avLst/>
            </a:prstGeom>
            <a:solidFill>
              <a:srgbClr val="FF9900"/>
            </a:solidFill>
            <a:ln w="12700" cap="flat">
              <a:noFill/>
              <a:miter lim="400000"/>
            </a:ln>
            <a:effectLst/>
          </p:spPr>
          <p:txBody>
            <a:bodyPr wrap="square" lIns="65023" tIns="65023" rIns="65023" bIns="65023" numCol="1" anchor="ctr">
              <a:noAutofit/>
            </a:bodyPr>
            <a:lstStyle/>
            <a:p>
              <a:pPr algn="l" defTabSz="1300480">
                <a:defRPr sz="2400">
                  <a:solidFill>
                    <a:srgbClr val="000000"/>
                  </a:solidFill>
                  <a:effectLst/>
                  <a:latin typeface="Arial Black"/>
                  <a:ea typeface="Arial Black"/>
                  <a:cs typeface="Arial Black"/>
                  <a:sym typeface="Arial Black"/>
                </a:defRPr>
              </a:pPr>
            </a:p>
          </p:txBody>
        </p:sp>
        <p:sp>
          <p:nvSpPr>
            <p:cNvPr id="193" name="Shape 193"/>
            <p:cNvSpPr/>
            <p:nvPr/>
          </p:nvSpPr>
          <p:spPr>
            <a:xfrm>
              <a:off x="-1" y="9315591"/>
              <a:ext cx="13004802" cy="440268"/>
            </a:xfrm>
            <a:prstGeom prst="rect">
              <a:avLst/>
            </a:prstGeom>
            <a:solidFill>
              <a:srgbClr val="000000"/>
            </a:solidFill>
            <a:ln w="12700" cap="flat">
              <a:noFill/>
              <a:miter lim="400000"/>
            </a:ln>
            <a:effectLst/>
          </p:spPr>
          <p:txBody>
            <a:bodyPr wrap="square" lIns="65023" tIns="65023" rIns="65023" bIns="65023" numCol="1" anchor="ctr">
              <a:noAutofit/>
            </a:bodyPr>
            <a:lstStyle/>
            <a:p>
              <a:pPr algn="l" defTabSz="1300480">
                <a:defRPr sz="2400">
                  <a:solidFill>
                    <a:srgbClr val="000000"/>
                  </a:solidFill>
                  <a:effectLst/>
                  <a:latin typeface="Arial Black"/>
                  <a:ea typeface="Arial Black"/>
                  <a:cs typeface="Arial Black"/>
                  <a:sym typeface="Arial Black"/>
                </a:defRPr>
              </a:pPr>
            </a:p>
          </p:txBody>
        </p:sp>
        <p:sp>
          <p:nvSpPr>
            <p:cNvPr id="194" name="Shape 194"/>
            <p:cNvSpPr/>
            <p:nvPr/>
          </p:nvSpPr>
          <p:spPr>
            <a:xfrm>
              <a:off x="-1" y="0"/>
              <a:ext cx="13004802" cy="2291645"/>
            </a:xfrm>
            <a:prstGeom prst="rect">
              <a:avLst/>
            </a:prstGeom>
            <a:solidFill>
              <a:srgbClr val="000000"/>
            </a:solidFill>
            <a:ln w="12700" cap="flat">
              <a:noFill/>
              <a:miter lim="400000"/>
            </a:ln>
            <a:effectLst/>
          </p:spPr>
          <p:txBody>
            <a:bodyPr wrap="square" lIns="65023" tIns="65023" rIns="65023" bIns="65023" numCol="1" anchor="ctr">
              <a:noAutofit/>
            </a:bodyPr>
            <a:lstStyle/>
            <a:p>
              <a:pPr algn="l" defTabSz="1300480">
                <a:defRPr sz="2400">
                  <a:solidFill>
                    <a:srgbClr val="000000"/>
                  </a:solidFill>
                  <a:effectLst/>
                  <a:latin typeface="Arial Black"/>
                  <a:ea typeface="Arial Black"/>
                  <a:cs typeface="Arial Black"/>
                  <a:sym typeface="Arial Black"/>
                </a:defRPr>
              </a:pPr>
            </a:p>
          </p:txBody>
        </p:sp>
        <p:grpSp>
          <p:nvGrpSpPr>
            <p:cNvPr id="199" name="Group 199"/>
            <p:cNvGrpSpPr/>
            <p:nvPr/>
          </p:nvGrpSpPr>
          <p:grpSpPr>
            <a:xfrm>
              <a:off x="-1" y="2291644"/>
              <a:ext cx="13004802" cy="589281"/>
              <a:chOff x="0" y="0"/>
              <a:chExt cx="13004801" cy="589280"/>
            </a:xfrm>
          </p:grpSpPr>
          <p:sp>
            <p:nvSpPr>
              <p:cNvPr id="195" name="Shape 195"/>
              <p:cNvSpPr/>
              <p:nvPr/>
            </p:nvSpPr>
            <p:spPr>
              <a:xfrm>
                <a:off x="-1" y="0"/>
                <a:ext cx="13004802" cy="147321"/>
              </a:xfrm>
              <a:prstGeom prst="rect">
                <a:avLst/>
              </a:prstGeom>
              <a:solidFill>
                <a:srgbClr val="800080"/>
              </a:solidFill>
              <a:ln w="12700" cap="flat">
                <a:noFill/>
                <a:miter lim="400000"/>
              </a:ln>
              <a:effectLst/>
            </p:spPr>
            <p:txBody>
              <a:bodyPr wrap="square" lIns="65023" tIns="65023" rIns="65023" bIns="65023" numCol="1" anchor="ctr">
                <a:noAutofit/>
              </a:bodyPr>
              <a:lstStyle/>
              <a:p>
                <a:pPr algn="l" defTabSz="1300480">
                  <a:defRPr sz="2400">
                    <a:solidFill>
                      <a:srgbClr val="000000"/>
                    </a:solidFill>
                    <a:effectLst/>
                    <a:latin typeface="Arial Black"/>
                    <a:ea typeface="Arial Black"/>
                    <a:cs typeface="Arial Black"/>
                    <a:sym typeface="Arial Black"/>
                  </a:defRPr>
                </a:pPr>
              </a:p>
            </p:txBody>
          </p:sp>
          <p:sp>
            <p:nvSpPr>
              <p:cNvPr id="196" name="Shape 196"/>
              <p:cNvSpPr/>
              <p:nvPr/>
            </p:nvSpPr>
            <p:spPr>
              <a:xfrm>
                <a:off x="-1" y="147320"/>
                <a:ext cx="13004802" cy="147321"/>
              </a:xfrm>
              <a:prstGeom prst="rect">
                <a:avLst/>
              </a:prstGeom>
              <a:solidFill>
                <a:srgbClr val="A50021"/>
              </a:solidFill>
              <a:ln w="12700" cap="flat">
                <a:noFill/>
                <a:miter lim="400000"/>
              </a:ln>
              <a:effectLst/>
            </p:spPr>
            <p:txBody>
              <a:bodyPr wrap="square" lIns="65023" tIns="65023" rIns="65023" bIns="65023" numCol="1" anchor="ctr">
                <a:noAutofit/>
              </a:bodyPr>
              <a:lstStyle/>
              <a:p>
                <a:pPr algn="l" defTabSz="1300480">
                  <a:defRPr sz="2400">
                    <a:solidFill>
                      <a:srgbClr val="000000"/>
                    </a:solidFill>
                    <a:effectLst/>
                    <a:latin typeface="Arial Black"/>
                    <a:ea typeface="Arial Black"/>
                    <a:cs typeface="Arial Black"/>
                    <a:sym typeface="Arial Black"/>
                  </a:defRPr>
                </a:pPr>
              </a:p>
            </p:txBody>
          </p:sp>
          <p:sp>
            <p:nvSpPr>
              <p:cNvPr id="197" name="Shape 197"/>
              <p:cNvSpPr/>
              <p:nvPr/>
            </p:nvSpPr>
            <p:spPr>
              <a:xfrm>
                <a:off x="-1" y="294640"/>
                <a:ext cx="13004802" cy="147321"/>
              </a:xfrm>
              <a:prstGeom prst="rect">
                <a:avLst/>
              </a:prstGeom>
              <a:solidFill>
                <a:srgbClr val="FF0000"/>
              </a:solidFill>
              <a:ln w="12700" cap="flat">
                <a:noFill/>
                <a:miter lim="400000"/>
              </a:ln>
              <a:effectLst/>
            </p:spPr>
            <p:txBody>
              <a:bodyPr wrap="square" lIns="65023" tIns="65023" rIns="65023" bIns="65023" numCol="1" anchor="ctr">
                <a:noAutofit/>
              </a:bodyPr>
              <a:lstStyle/>
              <a:p>
                <a:pPr algn="l" defTabSz="1300480">
                  <a:defRPr sz="2400">
                    <a:solidFill>
                      <a:srgbClr val="000000"/>
                    </a:solidFill>
                    <a:effectLst/>
                    <a:latin typeface="Arial Black"/>
                    <a:ea typeface="Arial Black"/>
                    <a:cs typeface="Arial Black"/>
                    <a:sym typeface="Arial Black"/>
                  </a:defRPr>
                </a:pPr>
              </a:p>
            </p:txBody>
          </p:sp>
          <p:sp>
            <p:nvSpPr>
              <p:cNvPr id="198" name="Shape 198"/>
              <p:cNvSpPr/>
              <p:nvPr/>
            </p:nvSpPr>
            <p:spPr>
              <a:xfrm>
                <a:off x="-1" y="441960"/>
                <a:ext cx="13004802" cy="147321"/>
              </a:xfrm>
              <a:prstGeom prst="rect">
                <a:avLst/>
              </a:prstGeom>
              <a:solidFill>
                <a:srgbClr val="996600"/>
              </a:solidFill>
              <a:ln w="12700" cap="flat">
                <a:noFill/>
                <a:miter lim="400000"/>
              </a:ln>
              <a:effectLst/>
            </p:spPr>
            <p:txBody>
              <a:bodyPr wrap="square" lIns="65023" tIns="65023" rIns="65023" bIns="65023" numCol="1" anchor="ctr">
                <a:noAutofit/>
              </a:bodyPr>
              <a:lstStyle/>
              <a:p>
                <a:pPr algn="l" defTabSz="1300480">
                  <a:defRPr sz="2400">
                    <a:solidFill>
                      <a:srgbClr val="000000"/>
                    </a:solidFill>
                    <a:effectLst/>
                    <a:latin typeface="Arial Black"/>
                    <a:ea typeface="Arial Black"/>
                    <a:cs typeface="Arial Black"/>
                    <a:sym typeface="Arial Black"/>
                  </a:defRPr>
                </a:pPr>
              </a:p>
            </p:txBody>
          </p:sp>
        </p:grpSp>
      </p:grpSp>
      <p:sp>
        <p:nvSpPr>
          <p:cNvPr id="201" name="Shape 201"/>
          <p:cNvSpPr/>
          <p:nvPr>
            <p:ph type="sldNum" sz="quarter" idx="2"/>
          </p:nvPr>
        </p:nvSpPr>
        <p:spPr>
          <a:xfrm>
            <a:off x="11581743" y="9293352"/>
            <a:ext cx="447698" cy="460249"/>
          </a:xfrm>
          <a:prstGeom prst="rect">
            <a:avLst/>
          </a:prstGeom>
        </p:spPr>
        <p:txBody>
          <a:bodyPr lIns="65023" tIns="65023" rIns="65023" bIns="65023" anchor="b"/>
          <a:lstStyle>
            <a:lvl1pPr algn="r" defTabSz="1300480">
              <a:spcBef>
                <a:spcPts val="1100"/>
              </a:spcBef>
              <a:defRPr>
                <a:solidFill>
                  <a:srgbClr val="FFFFFF"/>
                </a:solidFill>
                <a:latin typeface="Arial Black"/>
                <a:ea typeface="Arial Black"/>
                <a:cs typeface="Arial Black"/>
                <a:sym typeface="Arial Black"/>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8" name="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09" name="Shape 209"/>
          <p:cNvSpPr/>
          <p:nvPr>
            <p:ph type="title"/>
          </p:nvPr>
        </p:nvSpPr>
        <p:spPr>
          <a:xfrm>
            <a:off x="1270000" y="635000"/>
            <a:ext cx="10464800" cy="2108200"/>
          </a:xfrm>
          <a:prstGeom prst="rect">
            <a:avLst/>
          </a:prstGeom>
        </p:spPr>
        <p:txBody>
          <a:bodyPr>
            <a:noAutofit/>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210" name="Shape 210"/>
          <p:cNvSpPr/>
          <p:nvPr>
            <p:ph type="body" idx="1"/>
          </p:nvPr>
        </p:nvSpPr>
        <p:spPr>
          <a:xfrm>
            <a:off x="1270000" y="2819400"/>
            <a:ext cx="10464800" cy="5842000"/>
          </a:xfrm>
          <a:prstGeom prst="rect">
            <a:avLst/>
          </a:prstGeom>
        </p:spPr>
        <p:txBody>
          <a:bodyPr>
            <a:noAutofit/>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1" name="Shape 211"/>
          <p:cNvSpPr/>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8" name="Shape 218"/>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219" name="Shape 219"/>
          <p:cNvSpPr/>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220" name="Shape 220"/>
          <p:cNvSpPr/>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7" name="Shape 227"/>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a:lstStyle>
            <a:lvl1pPr defTabSz="457200">
              <a:defRPr b="0" sz="7000">
                <a:latin typeface="Monaco"/>
                <a:ea typeface="Monaco"/>
                <a:cs typeface="Monaco"/>
                <a:sym typeface="Monaco"/>
              </a:defRPr>
            </a:lvl1pPr>
          </a:lstStyle>
          <a:p>
            <a:pPr>
              <a:defRPr>
                <a:effectLst/>
              </a:defRPr>
            </a:pPr>
            <a:r>
              <a:t>Title Text</a:t>
            </a:r>
          </a:p>
        </p:txBody>
      </p:sp>
      <p:sp>
        <p:nvSpPr>
          <p:cNvPr id="228" name="Shape 228"/>
          <p:cNvSpPr/>
          <p:nvPr>
            <p:ph type="body" sz="half"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a:lstStyle>
            <a:lvl1pPr marL="8663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9" name="Shape 229"/>
          <p:cNvSpPr/>
          <p:nvPr>
            <p:ph type="sldNum" sz="quarter" idx="2"/>
          </p:nvPr>
        </p:nvSpPr>
        <p:spPr>
          <a:xfrm>
            <a:off x="6299200" y="9283700"/>
            <a:ext cx="388665" cy="400013"/>
          </a:xfrm>
          <a:prstGeom prst="rect">
            <a:avLst/>
          </a:prstGeom>
        </p:spPr>
        <p:txBody>
          <a:bodyPr>
            <a:normAutofit fontScale="100000" lnSpcReduction="0"/>
          </a:bodyPr>
          <a:lstStyle>
            <a:lvl1pPr defTabSz="457200">
              <a:defRPr>
                <a:solidFill>
                  <a:srgbClr val="FFFFFF"/>
                </a:solidFill>
                <a:latin typeface="Monaco"/>
                <a:ea typeface="Monaco"/>
                <a:cs typeface="Monaco"/>
                <a:sym typeface="Monac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6" name="Shape 236"/>
          <p:cNvSpPr/>
          <p:nvPr>
            <p:ph type="title"/>
          </p:nvPr>
        </p:nvSpPr>
        <p:spPr>
          <a:xfrm>
            <a:off x="1270000" y="2743200"/>
            <a:ext cx="10464800" cy="4267200"/>
          </a:xfrm>
          <a:prstGeom prst="rect">
            <a:avLst/>
          </a:prstGeom>
          <a:effectLst>
            <a:outerShdw sx="100000" sy="100000" kx="0" ky="0" algn="b" rotWithShape="0" blurRad="12700" dist="12700" dir="5400000">
              <a:srgbClr val="424242"/>
            </a:outerShdw>
          </a:effectLst>
        </p:spPr>
        <p:txBody>
          <a:bodyPr/>
          <a:lstStyle>
            <a:lvl1pPr>
              <a:defRPr b="0" spc="-105" sz="8000">
                <a:solidFill>
                  <a:srgbClr val="E5E5E5"/>
                </a:solidFill>
                <a:latin typeface="Copperplate"/>
                <a:ea typeface="Copperplate"/>
                <a:cs typeface="Copperplate"/>
                <a:sym typeface="Copperplate"/>
              </a:defRPr>
            </a:lvl1pPr>
          </a:lstStyle>
          <a:p>
            <a:pPr>
              <a:defRPr>
                <a:effectLst/>
              </a:defRPr>
            </a:pPr>
            <a:r>
              <a:t>Title Text</a:t>
            </a:r>
          </a:p>
        </p:txBody>
      </p:sp>
      <p:sp>
        <p:nvSpPr>
          <p:cNvPr id="237" name="Shape 237"/>
          <p:cNvSpPr/>
          <p:nvPr>
            <p:ph type="sldNum" sz="quarter" idx="2"/>
          </p:nvPr>
        </p:nvSpPr>
        <p:spPr>
          <a:xfrm>
            <a:off x="6300706" y="9220200"/>
            <a:ext cx="387616" cy="325858"/>
          </a:xfrm>
          <a:prstGeom prst="rect">
            <a:avLst/>
          </a:prstGeom>
          <a:effectLst>
            <a:outerShdw sx="100000" sy="100000" kx="0" ky="0" algn="b" rotWithShape="0" blurRad="12700" dist="12700" dir="5400000">
              <a:srgbClr val="424242"/>
            </a:outerShdw>
          </a:effectLst>
        </p:spPr>
        <p:txBody>
          <a:bodyPr>
            <a:normAutofit fontScale="100000" lnSpcReduction="0"/>
          </a:bodyPr>
          <a:lstStyle>
            <a:lvl1pPr>
              <a:defRPr spc="-23">
                <a:solidFill>
                  <a:srgbClr val="CBCBCB"/>
                </a:solidFill>
                <a:latin typeface="Copperplate"/>
                <a:ea typeface="Copperplate"/>
                <a:cs typeface="Copperplate"/>
                <a:sym typeface="Copperplat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44" name="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45" name="Shape 245"/>
          <p:cNvSpPr/>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246" name="Shape 246"/>
          <p:cNvSpPr/>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47" name="Shape 247"/>
          <p:cNvSpPr/>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762000" y="3517900"/>
            <a:ext cx="11480800" cy="2717800"/>
          </a:xfrm>
          <a:prstGeom prst="rect">
            <a:avLst/>
          </a:prstGeom>
        </p:spPr>
        <p:txBody>
          <a:bodyPr/>
          <a:lstStyle/>
          <a:p>
            <a:pPr/>
            <a:r>
              <a:t>Title Text</a:t>
            </a:r>
          </a:p>
        </p:txBody>
      </p:sp>
      <p:sp>
        <p:nvSpPr>
          <p:cNvPr id="31" name="Shape 31"/>
          <p:cNvSpPr/>
          <p:nvPr>
            <p:ph type="sldNum" sz="quarter" idx="2"/>
          </p:nvPr>
        </p:nvSpPr>
        <p:spPr>
          <a:xfrm>
            <a:off x="6311798" y="925195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Shape 39"/>
          <p:cNvSpPr/>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Shape 40"/>
          <p:cNvSpPr/>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xfrm>
            <a:off x="6311798" y="925195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Shape 84"/>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Shape 85"/>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11798" y="9258300"/>
            <a:ext cx="368504" cy="374600"/>
          </a:xfrm>
          <a:prstGeom prst="rect">
            <a:avLst/>
          </a:prstGeom>
          <a:ln w="12700">
            <a:miter lim="400000"/>
          </a:ln>
        </p:spPr>
        <p:txBody>
          <a:bodyPr wrap="none" lIns="50800" tIns="50800" rIns="50800" bIns="50800">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2.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png"/><Relationship Id="rId3" Type="http://schemas.openxmlformats.org/officeDocument/2006/relationships/image" Target="../media/image1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1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jpeg"/><Relationship Id="rId3" Type="http://schemas.openxmlformats.org/officeDocument/2006/relationships/image" Target="../media/image14.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8.jpeg"/><Relationship Id="rId7" Type="http://schemas.openxmlformats.org/officeDocument/2006/relationships/image" Target="../media/image39.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0.png"/><Relationship Id="rId4" Type="http://schemas.openxmlformats.org/officeDocument/2006/relationships/image" Target="../media/image9.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0.png"/><Relationship Id="rId4" Type="http://schemas.openxmlformats.org/officeDocument/2006/relationships/image" Target="../media/image9.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0.png"/><Relationship Id="rId4" Type="http://schemas.openxmlformats.org/officeDocument/2006/relationships/image" Target="../media/image9.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0.png"/><Relationship Id="rId4" Type="http://schemas.openxmlformats.org/officeDocument/2006/relationships/image" Target="../media/image9.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1.png"/><Relationship Id="rId3" Type="http://schemas.openxmlformats.org/officeDocument/2006/relationships/image" Target="../media/image14.png"/><Relationship Id="rId4" Type="http://schemas.openxmlformats.org/officeDocument/2006/relationships/image" Target="../media/image40.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0.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0.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2.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0.png"/><Relationship Id="rId4" Type="http://schemas.openxmlformats.org/officeDocument/2006/relationships/image" Target="../media/image10.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0.png"/><Relationship Id="rId4" Type="http://schemas.openxmlformats.org/officeDocument/2006/relationships/image" Target="../media/image10.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0.png"/><Relationship Id="rId4" Type="http://schemas.openxmlformats.org/officeDocument/2006/relationships/image" Target="../media/image10.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 Id="rId4" Type="http://schemas.openxmlformats.org/officeDocument/2006/relationships/image" Target="../media/image4.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 Id="rId4" Type="http://schemas.openxmlformats.org/officeDocument/2006/relationships/image" Target="../media/image11.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 Id="rId4" Type="http://schemas.openxmlformats.org/officeDocument/2006/relationships/hyperlink" Target="http://www.crossbooks.com/book.asp?strongs=G1074" TargetMode="External"/><Relationship Id="rId5" Type="http://schemas.openxmlformats.org/officeDocument/2006/relationships/hyperlink" Target="http://www.crossbooks.com/verse.asp?ref=Mt+1:17" TargetMode="External"/><Relationship Id="rId6" Type="http://schemas.openxmlformats.org/officeDocument/2006/relationships/hyperlink" Target="http://www.crossbooks.com/verse.asp?ref=Mt+24:34" TargetMode="External"/><Relationship Id="rId7" Type="http://schemas.openxmlformats.org/officeDocument/2006/relationships/hyperlink" Target="http://www.crossbooks.com/verse.asp?ref=Mk+13:30" TargetMode="External"/><Relationship Id="rId8" Type="http://schemas.openxmlformats.org/officeDocument/2006/relationships/hyperlink" Target="http://www.crossbooks.com/verse.asp?ref=Lk+1:48" TargetMode="External"/><Relationship Id="rId9" Type="http://schemas.openxmlformats.org/officeDocument/2006/relationships/hyperlink" Target="http://www.crossbooks.com/verse.asp?ref=Lk+21:32" TargetMode="External"/><Relationship Id="rId10" Type="http://schemas.openxmlformats.org/officeDocument/2006/relationships/hyperlink" Target="http://www.crossbooks.com/verse.asp?ref=Php+2:15" TargetMode="External"/><Relationship Id="rId11" Type="http://schemas.openxmlformats.org/officeDocument/2006/relationships/hyperlink" Target="http://www.crossbooks.com/verse.asp?ref=Mt+11:16" TargetMode="External"/><Relationship Id="rId12" Type="http://schemas.openxmlformats.org/officeDocument/2006/relationships/hyperlink" Target="http://www.crossbooks.com/verse.asp?ref=Ac+14:16" TargetMode="External"/><Relationship Id="rId13" Type="http://schemas.openxmlformats.org/officeDocument/2006/relationships/hyperlink" Target="http://www.crossbooks.com/verse.asp?ref=Ac+15:21" TargetMode="External"/><Relationship Id="rId14" Type="http://schemas.openxmlformats.org/officeDocument/2006/relationships/hyperlink" Target="http://www.crossbooks.com/verse.asp?ref=Eph+3:5" TargetMode="External"/><Relationship Id="rId15" Type="http://schemas.openxmlformats.org/officeDocument/2006/relationships/hyperlink" Target="http://www.crossbooks.com/verse.asp?ref=Col+1:26" TargetMode="External"/><Relationship Id="rId16" Type="http://schemas.openxmlformats.org/officeDocument/2006/relationships/hyperlink" Target="http://www.crossbooks.com/verse.asp?ref=Ge+15:16" TargetMode="External"/><Relationship Id="rId17" Type="http://schemas.openxmlformats.org/officeDocument/2006/relationships/image" Target="../media/image4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 Id="rId4" Type="http://schemas.openxmlformats.org/officeDocument/2006/relationships/image" Target="../media/image4.tif"/><Relationship Id="rId5" Type="http://schemas.openxmlformats.org/officeDocument/2006/relationships/image" Target="../media/image44.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 Id="rId4" Type="http://schemas.openxmlformats.org/officeDocument/2006/relationships/image" Target="../media/image4.tif"/><Relationship Id="rId5" Type="http://schemas.openxmlformats.org/officeDocument/2006/relationships/image" Target="../media/image4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 Id="rId4" Type="http://schemas.openxmlformats.org/officeDocument/2006/relationships/image" Target="../media/image4.tif"/><Relationship Id="rId5" Type="http://schemas.openxmlformats.org/officeDocument/2006/relationships/image" Target="../media/image44.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 Id="rId4" Type="http://schemas.openxmlformats.org/officeDocument/2006/relationships/image" Target="../media/image45.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 Id="rId4" Type="http://schemas.openxmlformats.org/officeDocument/2006/relationships/image" Target="../media/image45.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 Id="rId4" Type="http://schemas.openxmlformats.org/officeDocument/2006/relationships/image" Target="../media/image12.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 Id="rId4" Type="http://schemas.openxmlformats.org/officeDocument/2006/relationships/image" Target="../media/image12.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 Id="rId4" Type="http://schemas.openxmlformats.org/officeDocument/2006/relationships/image" Target="../media/image46.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 Id="rId4" Type="http://schemas.openxmlformats.org/officeDocument/2006/relationships/image" Target="../media/image47.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7.png"/><Relationship Id="rId3" Type="http://schemas.openxmlformats.org/officeDocument/2006/relationships/image" Target="../media/image18.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 Id="rId4" Type="http://schemas.openxmlformats.org/officeDocument/2006/relationships/image" Target="../media/image47.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2.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8.png"/><Relationship Id="rId4" Type="http://schemas.openxmlformats.org/officeDocument/2006/relationships/image" Target="../media/image4.tif"/><Relationship Id="rId5" Type="http://schemas.openxmlformats.org/officeDocument/2006/relationships/image" Target="../media/image49.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8.png"/><Relationship Id="rId4" Type="http://schemas.openxmlformats.org/officeDocument/2006/relationships/image" Target="../media/image4.tif"/><Relationship Id="rId5" Type="http://schemas.openxmlformats.org/officeDocument/2006/relationships/image" Target="../media/image49.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8.png"/><Relationship Id="rId4" Type="http://schemas.openxmlformats.org/officeDocument/2006/relationships/image" Target="../media/image4.tif"/><Relationship Id="rId5" Type="http://schemas.openxmlformats.org/officeDocument/2006/relationships/image" Target="../media/image49.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8.png"/><Relationship Id="rId4" Type="http://schemas.openxmlformats.org/officeDocument/2006/relationships/image" Target="../media/image4.tif"/><Relationship Id="rId5" Type="http://schemas.openxmlformats.org/officeDocument/2006/relationships/image" Target="../media/image49.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8.png"/><Relationship Id="rId4" Type="http://schemas.openxmlformats.org/officeDocument/2006/relationships/image" Target="../media/image4.tif"/><Relationship Id="rId5" Type="http://schemas.openxmlformats.org/officeDocument/2006/relationships/image" Target="../media/image49.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8.png"/><Relationship Id="rId4" Type="http://schemas.openxmlformats.org/officeDocument/2006/relationships/image" Target="../media/image4.tif"/><Relationship Id="rId5" Type="http://schemas.openxmlformats.org/officeDocument/2006/relationships/image" Target="../media/image49.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48.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50.png"/><Relationship Id="rId4" Type="http://schemas.openxmlformats.org/officeDocument/2006/relationships/image" Target="../media/image16.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7.png"/><Relationship Id="rId3" Type="http://schemas.openxmlformats.org/officeDocument/2006/relationships/image" Target="../media/image18.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50.png"/><Relationship Id="rId4" Type="http://schemas.openxmlformats.org/officeDocument/2006/relationships/image" Target="../media/image16.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50.png"/><Relationship Id="rId4" Type="http://schemas.openxmlformats.org/officeDocument/2006/relationships/image" Target="../media/image16.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 Id="rId3" Type="http://schemas.openxmlformats.org/officeDocument/2006/relationships/image" Target="../media/image50.png"/><Relationship Id="rId4" Type="http://schemas.openxmlformats.org/officeDocument/2006/relationships/image" Target="../media/image16.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2.tif"/><Relationship Id="rId5" Type="http://schemas.openxmlformats.org/officeDocument/2006/relationships/hyperlink" Target="http://w65stchurchofchrist.org/coc/" TargetMode="Externa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7.png"/><Relationship Id="rId3" Type="http://schemas.openxmlformats.org/officeDocument/2006/relationships/image" Target="../media/image1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3.tif"/><Relationship Id="rId6" Type="http://schemas.openxmlformats.org/officeDocument/2006/relationships/image" Target="../media/image22.png"/><Relationship Id="rId7" Type="http://schemas.openxmlformats.org/officeDocument/2006/relationships/image" Target="../media/image2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 Id="rId3" Type="http://schemas.openxmlformats.org/officeDocument/2006/relationships/image" Target="../media/image18.png"/><Relationship Id="rId4" Type="http://schemas.openxmlformats.org/officeDocument/2006/relationships/image" Target="../media/image25.png"/><Relationship Id="rId5" Type="http://schemas.openxmlformats.org/officeDocument/2006/relationships/image" Target="../media/image26.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6" name="end-of-the-world.png"/>
          <p:cNvPicPr>
            <a:picLocks noChangeAspect="1"/>
          </p:cNvPicPr>
          <p:nvPr/>
        </p:nvPicPr>
        <p:blipFill>
          <a:blip r:embed="rId2">
            <a:extLst/>
          </a:blip>
          <a:srcRect l="2278" t="0" r="4831" b="130"/>
          <a:stretch>
            <a:fillRect/>
          </a:stretch>
        </p:blipFill>
        <p:spPr>
          <a:xfrm>
            <a:off x="38100" y="0"/>
            <a:ext cx="12941300" cy="9740900"/>
          </a:xfrm>
          <a:prstGeom prst="rect">
            <a:avLst/>
          </a:prstGeom>
          <a:ln w="12700">
            <a:miter lim="400000"/>
          </a:ln>
        </p:spPr>
      </p:pic>
      <p:pic>
        <p:nvPicPr>
          <p:cNvPr id="257" name="pasted-image.png"/>
          <p:cNvPicPr>
            <a:picLocks noChangeAspect="0"/>
          </p:cNvPicPr>
          <p:nvPr/>
        </p:nvPicPr>
        <p:blipFill>
          <a:blip r:embed="rId3">
            <a:extLst/>
          </a:blip>
          <a:srcRect l="5796" t="0" r="0" b="195"/>
          <a:stretch>
            <a:fillRect/>
          </a:stretch>
        </p:blipFill>
        <p:spPr>
          <a:xfrm>
            <a:off x="787198" y="-8136"/>
            <a:ext cx="12179835" cy="2532063"/>
          </a:xfrm>
          <a:custGeom>
            <a:avLst/>
            <a:gdLst/>
            <a:ahLst/>
            <a:cxnLst>
              <a:cxn ang="0">
                <a:pos x="wd2" y="hd2"/>
              </a:cxn>
              <a:cxn ang="5400000">
                <a:pos x="wd2" y="hd2"/>
              </a:cxn>
              <a:cxn ang="10800000">
                <a:pos x="wd2" y="hd2"/>
              </a:cxn>
              <a:cxn ang="16200000">
                <a:pos x="wd2" y="hd2"/>
              </a:cxn>
            </a:cxnLst>
            <a:rect l="0" t="0" r="r" b="b"/>
            <a:pathLst>
              <a:path w="21599" h="21581" fill="norm" stroke="1" extrusionOk="0">
                <a:moveTo>
                  <a:pt x="20785" y="0"/>
                </a:moveTo>
                <a:cubicBezTo>
                  <a:pt x="20604" y="0"/>
                  <a:pt x="20558" y="20"/>
                  <a:pt x="20448" y="27"/>
                </a:cubicBezTo>
                <a:cubicBezTo>
                  <a:pt x="20267" y="47"/>
                  <a:pt x="20200" y="100"/>
                  <a:pt x="20213" y="342"/>
                </a:cubicBezTo>
                <a:cubicBezTo>
                  <a:pt x="20251" y="1020"/>
                  <a:pt x="20327" y="1398"/>
                  <a:pt x="20406" y="1306"/>
                </a:cubicBezTo>
                <a:cubicBezTo>
                  <a:pt x="20451" y="1254"/>
                  <a:pt x="20522" y="1370"/>
                  <a:pt x="20575" y="1580"/>
                </a:cubicBezTo>
                <a:cubicBezTo>
                  <a:pt x="20625" y="1780"/>
                  <a:pt x="20698" y="2032"/>
                  <a:pt x="20735" y="2138"/>
                </a:cubicBezTo>
                <a:cubicBezTo>
                  <a:pt x="20773" y="2244"/>
                  <a:pt x="20804" y="2490"/>
                  <a:pt x="20804" y="2686"/>
                </a:cubicBezTo>
                <a:cubicBezTo>
                  <a:pt x="20804" y="2881"/>
                  <a:pt x="20821" y="3146"/>
                  <a:pt x="20841" y="3274"/>
                </a:cubicBezTo>
                <a:cubicBezTo>
                  <a:pt x="20893" y="3608"/>
                  <a:pt x="20941" y="3564"/>
                  <a:pt x="20897" y="3224"/>
                </a:cubicBezTo>
                <a:cubicBezTo>
                  <a:pt x="20876" y="3068"/>
                  <a:pt x="20868" y="2855"/>
                  <a:pt x="20878" y="2750"/>
                </a:cubicBezTo>
                <a:cubicBezTo>
                  <a:pt x="20888" y="2646"/>
                  <a:pt x="20883" y="2506"/>
                  <a:pt x="20866" y="2439"/>
                </a:cubicBezTo>
                <a:cubicBezTo>
                  <a:pt x="20845" y="2358"/>
                  <a:pt x="20844" y="2193"/>
                  <a:pt x="20864" y="1962"/>
                </a:cubicBezTo>
                <a:cubicBezTo>
                  <a:pt x="20880" y="1768"/>
                  <a:pt x="20886" y="1557"/>
                  <a:pt x="20875" y="1492"/>
                </a:cubicBezTo>
                <a:cubicBezTo>
                  <a:pt x="20865" y="1427"/>
                  <a:pt x="20894" y="1061"/>
                  <a:pt x="20939" y="683"/>
                </a:cubicBezTo>
                <a:lnTo>
                  <a:pt x="21021" y="0"/>
                </a:lnTo>
                <a:lnTo>
                  <a:pt x="20785" y="0"/>
                </a:lnTo>
                <a:close/>
                <a:moveTo>
                  <a:pt x="7875" y="95"/>
                </a:moveTo>
                <a:cubicBezTo>
                  <a:pt x="7879" y="111"/>
                  <a:pt x="7877" y="119"/>
                  <a:pt x="7884" y="142"/>
                </a:cubicBezTo>
                <a:cubicBezTo>
                  <a:pt x="7909" y="218"/>
                  <a:pt x="7930" y="333"/>
                  <a:pt x="7932" y="396"/>
                </a:cubicBezTo>
                <a:cubicBezTo>
                  <a:pt x="7933" y="459"/>
                  <a:pt x="7944" y="627"/>
                  <a:pt x="7957" y="768"/>
                </a:cubicBezTo>
                <a:cubicBezTo>
                  <a:pt x="7992" y="1157"/>
                  <a:pt x="8005" y="1075"/>
                  <a:pt x="7997" y="511"/>
                </a:cubicBezTo>
                <a:cubicBezTo>
                  <a:pt x="7993" y="294"/>
                  <a:pt x="7988" y="168"/>
                  <a:pt x="7977" y="95"/>
                </a:cubicBezTo>
                <a:cubicBezTo>
                  <a:pt x="7948" y="96"/>
                  <a:pt x="7901" y="93"/>
                  <a:pt x="7875" y="95"/>
                </a:cubicBezTo>
                <a:close/>
                <a:moveTo>
                  <a:pt x="18233" y="129"/>
                </a:moveTo>
                <a:cubicBezTo>
                  <a:pt x="18207" y="179"/>
                  <a:pt x="18190" y="242"/>
                  <a:pt x="18185" y="342"/>
                </a:cubicBezTo>
                <a:cubicBezTo>
                  <a:pt x="18174" y="529"/>
                  <a:pt x="18142" y="1033"/>
                  <a:pt x="18113" y="1461"/>
                </a:cubicBezTo>
                <a:cubicBezTo>
                  <a:pt x="18084" y="1890"/>
                  <a:pt x="18051" y="2695"/>
                  <a:pt x="18041" y="3247"/>
                </a:cubicBezTo>
                <a:lnTo>
                  <a:pt x="18021" y="4252"/>
                </a:lnTo>
                <a:lnTo>
                  <a:pt x="18226" y="4218"/>
                </a:lnTo>
                <a:cubicBezTo>
                  <a:pt x="18420" y="4189"/>
                  <a:pt x="18435" y="4150"/>
                  <a:pt x="18542" y="3447"/>
                </a:cubicBezTo>
                <a:cubicBezTo>
                  <a:pt x="18602" y="3053"/>
                  <a:pt x="18681" y="2726"/>
                  <a:pt x="18723" y="2689"/>
                </a:cubicBezTo>
                <a:cubicBezTo>
                  <a:pt x="18713" y="2675"/>
                  <a:pt x="18704" y="2673"/>
                  <a:pt x="18694" y="2649"/>
                </a:cubicBezTo>
                <a:cubicBezTo>
                  <a:pt x="18595" y="2391"/>
                  <a:pt x="18645" y="1770"/>
                  <a:pt x="18841" y="839"/>
                </a:cubicBezTo>
                <a:lnTo>
                  <a:pt x="18986" y="152"/>
                </a:lnTo>
                <a:cubicBezTo>
                  <a:pt x="18776" y="144"/>
                  <a:pt x="18436" y="137"/>
                  <a:pt x="18233" y="129"/>
                </a:cubicBezTo>
                <a:close/>
                <a:moveTo>
                  <a:pt x="19162" y="159"/>
                </a:moveTo>
                <a:lnTo>
                  <a:pt x="19150" y="403"/>
                </a:lnTo>
                <a:cubicBezTo>
                  <a:pt x="19139" y="624"/>
                  <a:pt x="19110" y="883"/>
                  <a:pt x="19085" y="981"/>
                </a:cubicBezTo>
                <a:cubicBezTo>
                  <a:pt x="19052" y="1110"/>
                  <a:pt x="19050" y="1195"/>
                  <a:pt x="19072" y="1336"/>
                </a:cubicBezTo>
                <a:cubicBezTo>
                  <a:pt x="19071" y="1331"/>
                  <a:pt x="19075" y="1319"/>
                  <a:pt x="19074" y="1316"/>
                </a:cubicBezTo>
                <a:cubicBezTo>
                  <a:pt x="19066" y="1259"/>
                  <a:pt x="19091" y="1049"/>
                  <a:pt x="19130" y="849"/>
                </a:cubicBezTo>
                <a:cubicBezTo>
                  <a:pt x="19203" y="480"/>
                  <a:pt x="19237" y="277"/>
                  <a:pt x="19205" y="159"/>
                </a:cubicBezTo>
                <a:cubicBezTo>
                  <a:pt x="19204" y="158"/>
                  <a:pt x="19166" y="159"/>
                  <a:pt x="19162" y="159"/>
                </a:cubicBezTo>
                <a:close/>
                <a:moveTo>
                  <a:pt x="10316" y="166"/>
                </a:moveTo>
                <a:cubicBezTo>
                  <a:pt x="10318" y="237"/>
                  <a:pt x="10329" y="291"/>
                  <a:pt x="10344" y="291"/>
                </a:cubicBezTo>
                <a:cubicBezTo>
                  <a:pt x="10359" y="291"/>
                  <a:pt x="10369" y="243"/>
                  <a:pt x="10373" y="179"/>
                </a:cubicBezTo>
                <a:cubicBezTo>
                  <a:pt x="10351" y="176"/>
                  <a:pt x="10340" y="169"/>
                  <a:pt x="10316" y="166"/>
                </a:cubicBezTo>
                <a:close/>
                <a:moveTo>
                  <a:pt x="14818" y="213"/>
                </a:moveTo>
                <a:cubicBezTo>
                  <a:pt x="14818" y="215"/>
                  <a:pt x="14816" y="218"/>
                  <a:pt x="14816" y="220"/>
                </a:cubicBezTo>
                <a:cubicBezTo>
                  <a:pt x="14816" y="335"/>
                  <a:pt x="14835" y="425"/>
                  <a:pt x="14857" y="433"/>
                </a:cubicBezTo>
                <a:cubicBezTo>
                  <a:pt x="14853" y="408"/>
                  <a:pt x="14854" y="397"/>
                  <a:pt x="14848" y="369"/>
                </a:cubicBezTo>
                <a:lnTo>
                  <a:pt x="14818" y="213"/>
                </a:lnTo>
                <a:close/>
                <a:moveTo>
                  <a:pt x="15080" y="277"/>
                </a:moveTo>
                <a:cubicBezTo>
                  <a:pt x="15092" y="420"/>
                  <a:pt x="15115" y="651"/>
                  <a:pt x="15135" y="805"/>
                </a:cubicBezTo>
                <a:cubicBezTo>
                  <a:pt x="15155" y="966"/>
                  <a:pt x="15167" y="1277"/>
                  <a:pt x="15162" y="1499"/>
                </a:cubicBezTo>
                <a:cubicBezTo>
                  <a:pt x="15157" y="1720"/>
                  <a:pt x="15163" y="1870"/>
                  <a:pt x="15176" y="1830"/>
                </a:cubicBezTo>
                <a:cubicBezTo>
                  <a:pt x="15239" y="1641"/>
                  <a:pt x="15345" y="3068"/>
                  <a:pt x="15289" y="3342"/>
                </a:cubicBezTo>
                <a:cubicBezTo>
                  <a:pt x="15266" y="3451"/>
                  <a:pt x="15271" y="3525"/>
                  <a:pt x="15307" y="3592"/>
                </a:cubicBezTo>
                <a:cubicBezTo>
                  <a:pt x="15351" y="3675"/>
                  <a:pt x="15381" y="3842"/>
                  <a:pt x="15394" y="4046"/>
                </a:cubicBezTo>
                <a:cubicBezTo>
                  <a:pt x="15393" y="3773"/>
                  <a:pt x="15374" y="3452"/>
                  <a:pt x="15351" y="3329"/>
                </a:cubicBezTo>
                <a:cubicBezTo>
                  <a:pt x="15306" y="3091"/>
                  <a:pt x="15301" y="1835"/>
                  <a:pt x="15344" y="1394"/>
                </a:cubicBezTo>
                <a:cubicBezTo>
                  <a:pt x="15358" y="1256"/>
                  <a:pt x="15387" y="1186"/>
                  <a:pt x="15410" y="1241"/>
                </a:cubicBezTo>
                <a:cubicBezTo>
                  <a:pt x="15433" y="1299"/>
                  <a:pt x="15460" y="1176"/>
                  <a:pt x="15471" y="951"/>
                </a:cubicBezTo>
                <a:cubicBezTo>
                  <a:pt x="15488" y="614"/>
                  <a:pt x="15435" y="409"/>
                  <a:pt x="15080" y="277"/>
                </a:cubicBezTo>
                <a:close/>
                <a:moveTo>
                  <a:pt x="8852" y="1607"/>
                </a:moveTo>
                <a:cubicBezTo>
                  <a:pt x="8807" y="1607"/>
                  <a:pt x="8779" y="1753"/>
                  <a:pt x="8754" y="2118"/>
                </a:cubicBezTo>
                <a:cubicBezTo>
                  <a:pt x="8712" y="2732"/>
                  <a:pt x="8696" y="2787"/>
                  <a:pt x="8541" y="2841"/>
                </a:cubicBezTo>
                <a:cubicBezTo>
                  <a:pt x="8459" y="2870"/>
                  <a:pt x="8414" y="2819"/>
                  <a:pt x="8403" y="2686"/>
                </a:cubicBezTo>
                <a:cubicBezTo>
                  <a:pt x="8392" y="2541"/>
                  <a:pt x="8372" y="2582"/>
                  <a:pt x="8329" y="2848"/>
                </a:cubicBezTo>
                <a:cubicBezTo>
                  <a:pt x="8264" y="3248"/>
                  <a:pt x="8214" y="3214"/>
                  <a:pt x="8214" y="2767"/>
                </a:cubicBezTo>
                <a:cubicBezTo>
                  <a:pt x="8214" y="2611"/>
                  <a:pt x="8202" y="2483"/>
                  <a:pt x="8187" y="2483"/>
                </a:cubicBezTo>
                <a:cubicBezTo>
                  <a:pt x="8171" y="2483"/>
                  <a:pt x="8138" y="2441"/>
                  <a:pt x="8111" y="2392"/>
                </a:cubicBezTo>
                <a:cubicBezTo>
                  <a:pt x="8035" y="2249"/>
                  <a:pt x="8068" y="2787"/>
                  <a:pt x="8164" y="3254"/>
                </a:cubicBezTo>
                <a:cubicBezTo>
                  <a:pt x="8262" y="3730"/>
                  <a:pt x="8256" y="4035"/>
                  <a:pt x="8147" y="3971"/>
                </a:cubicBezTo>
                <a:cubicBezTo>
                  <a:pt x="8079" y="3931"/>
                  <a:pt x="8068" y="3989"/>
                  <a:pt x="8051" y="4482"/>
                </a:cubicBezTo>
                <a:cubicBezTo>
                  <a:pt x="8041" y="4788"/>
                  <a:pt x="8031" y="5481"/>
                  <a:pt x="8028" y="6021"/>
                </a:cubicBezTo>
                <a:cubicBezTo>
                  <a:pt x="8024" y="6891"/>
                  <a:pt x="8032" y="7042"/>
                  <a:pt x="8097" y="7337"/>
                </a:cubicBezTo>
                <a:cubicBezTo>
                  <a:pt x="8151" y="7581"/>
                  <a:pt x="8199" y="7657"/>
                  <a:pt x="8277" y="7625"/>
                </a:cubicBezTo>
                <a:cubicBezTo>
                  <a:pt x="8346" y="7596"/>
                  <a:pt x="8398" y="7661"/>
                  <a:pt x="8423" y="7807"/>
                </a:cubicBezTo>
                <a:cubicBezTo>
                  <a:pt x="8474" y="8107"/>
                  <a:pt x="8504" y="8098"/>
                  <a:pt x="8522" y="7767"/>
                </a:cubicBezTo>
                <a:cubicBezTo>
                  <a:pt x="8545" y="7323"/>
                  <a:pt x="8681" y="7247"/>
                  <a:pt x="8785" y="7621"/>
                </a:cubicBezTo>
                <a:lnTo>
                  <a:pt x="8874" y="7946"/>
                </a:lnTo>
                <a:lnTo>
                  <a:pt x="8874" y="10953"/>
                </a:lnTo>
                <a:cubicBezTo>
                  <a:pt x="8874" y="13439"/>
                  <a:pt x="8866" y="14017"/>
                  <a:pt x="8828" y="14285"/>
                </a:cubicBezTo>
                <a:cubicBezTo>
                  <a:pt x="8781" y="14607"/>
                  <a:pt x="8782" y="14610"/>
                  <a:pt x="8919" y="14610"/>
                </a:cubicBezTo>
                <a:cubicBezTo>
                  <a:pt x="9056" y="14610"/>
                  <a:pt x="9058" y="14607"/>
                  <a:pt x="9011" y="14285"/>
                </a:cubicBezTo>
                <a:cubicBezTo>
                  <a:pt x="8974" y="14025"/>
                  <a:pt x="8964" y="13509"/>
                  <a:pt x="8964" y="11667"/>
                </a:cubicBezTo>
                <a:cubicBezTo>
                  <a:pt x="8964" y="10486"/>
                  <a:pt x="8974" y="9682"/>
                  <a:pt x="8987" y="9421"/>
                </a:cubicBezTo>
                <a:cubicBezTo>
                  <a:pt x="8987" y="9419"/>
                  <a:pt x="8987" y="9412"/>
                  <a:pt x="8987" y="9411"/>
                </a:cubicBezTo>
                <a:cubicBezTo>
                  <a:pt x="8959" y="9275"/>
                  <a:pt x="8960" y="6349"/>
                  <a:pt x="8988" y="5521"/>
                </a:cubicBezTo>
                <a:lnTo>
                  <a:pt x="8988" y="4969"/>
                </a:lnTo>
                <a:lnTo>
                  <a:pt x="9008" y="4962"/>
                </a:lnTo>
                <a:lnTo>
                  <a:pt x="9010" y="4895"/>
                </a:lnTo>
                <a:lnTo>
                  <a:pt x="9216" y="4847"/>
                </a:lnTo>
                <a:cubicBezTo>
                  <a:pt x="9392" y="4810"/>
                  <a:pt x="9433" y="4853"/>
                  <a:pt x="9491" y="5118"/>
                </a:cubicBezTo>
                <a:cubicBezTo>
                  <a:pt x="9535" y="5321"/>
                  <a:pt x="9565" y="5375"/>
                  <a:pt x="9579" y="5270"/>
                </a:cubicBezTo>
                <a:cubicBezTo>
                  <a:pt x="9582" y="5246"/>
                  <a:pt x="9586" y="5235"/>
                  <a:pt x="9591" y="5219"/>
                </a:cubicBezTo>
                <a:cubicBezTo>
                  <a:pt x="9581" y="5108"/>
                  <a:pt x="9576" y="4979"/>
                  <a:pt x="9570" y="4651"/>
                </a:cubicBezTo>
                <a:cubicBezTo>
                  <a:pt x="9566" y="4445"/>
                  <a:pt x="9549" y="4428"/>
                  <a:pt x="9460" y="4546"/>
                </a:cubicBezTo>
                <a:cubicBezTo>
                  <a:pt x="9328" y="4724"/>
                  <a:pt x="8814" y="4651"/>
                  <a:pt x="8814" y="4455"/>
                </a:cubicBezTo>
                <a:cubicBezTo>
                  <a:pt x="8814" y="4375"/>
                  <a:pt x="8918" y="4274"/>
                  <a:pt x="9047" y="4228"/>
                </a:cubicBezTo>
                <a:cubicBezTo>
                  <a:pt x="9175" y="4183"/>
                  <a:pt x="9250" y="4131"/>
                  <a:pt x="9215" y="4117"/>
                </a:cubicBezTo>
                <a:cubicBezTo>
                  <a:pt x="9179" y="4102"/>
                  <a:pt x="9108" y="3855"/>
                  <a:pt x="9056" y="3565"/>
                </a:cubicBezTo>
                <a:cubicBezTo>
                  <a:pt x="8989" y="3198"/>
                  <a:pt x="8943" y="3064"/>
                  <a:pt x="8902" y="3115"/>
                </a:cubicBezTo>
                <a:cubicBezTo>
                  <a:pt x="8790" y="3259"/>
                  <a:pt x="8767" y="2433"/>
                  <a:pt x="8868" y="1864"/>
                </a:cubicBezTo>
                <a:cubicBezTo>
                  <a:pt x="8909" y="1631"/>
                  <a:pt x="8908" y="1607"/>
                  <a:pt x="8852" y="1607"/>
                </a:cubicBezTo>
                <a:close/>
                <a:moveTo>
                  <a:pt x="21568" y="1948"/>
                </a:moveTo>
                <a:cubicBezTo>
                  <a:pt x="21534" y="1948"/>
                  <a:pt x="21528" y="2529"/>
                  <a:pt x="21557" y="3004"/>
                </a:cubicBezTo>
                <a:cubicBezTo>
                  <a:pt x="21586" y="3487"/>
                  <a:pt x="21599" y="3368"/>
                  <a:pt x="21599" y="2628"/>
                </a:cubicBezTo>
                <a:cubicBezTo>
                  <a:pt x="21599" y="2253"/>
                  <a:pt x="21585" y="1948"/>
                  <a:pt x="21568" y="1948"/>
                </a:cubicBezTo>
                <a:close/>
                <a:moveTo>
                  <a:pt x="18905" y="2104"/>
                </a:moveTo>
                <a:cubicBezTo>
                  <a:pt x="18867" y="2221"/>
                  <a:pt x="18837" y="2330"/>
                  <a:pt x="18833" y="2405"/>
                </a:cubicBezTo>
                <a:cubicBezTo>
                  <a:pt x="18842" y="2340"/>
                  <a:pt x="18879" y="2214"/>
                  <a:pt x="18905" y="2104"/>
                </a:cubicBezTo>
                <a:close/>
                <a:moveTo>
                  <a:pt x="15394" y="4049"/>
                </a:moveTo>
                <a:cubicBezTo>
                  <a:pt x="15398" y="4120"/>
                  <a:pt x="15400" y="4193"/>
                  <a:pt x="15400" y="4272"/>
                </a:cubicBezTo>
                <a:cubicBezTo>
                  <a:pt x="15398" y="4196"/>
                  <a:pt x="15394" y="4118"/>
                  <a:pt x="15394" y="4049"/>
                </a:cubicBezTo>
                <a:close/>
                <a:moveTo>
                  <a:pt x="15400" y="4282"/>
                </a:moveTo>
                <a:cubicBezTo>
                  <a:pt x="15399" y="4387"/>
                  <a:pt x="15394" y="4496"/>
                  <a:pt x="15386" y="4607"/>
                </a:cubicBezTo>
                <a:cubicBezTo>
                  <a:pt x="15365" y="4872"/>
                  <a:pt x="15340" y="4970"/>
                  <a:pt x="15309" y="4912"/>
                </a:cubicBezTo>
                <a:cubicBezTo>
                  <a:pt x="15281" y="4859"/>
                  <a:pt x="15238" y="4970"/>
                  <a:pt x="15198" y="5196"/>
                </a:cubicBezTo>
                <a:lnTo>
                  <a:pt x="15154" y="5446"/>
                </a:lnTo>
                <a:cubicBezTo>
                  <a:pt x="15174" y="5668"/>
                  <a:pt x="15190" y="5898"/>
                  <a:pt x="15195" y="6092"/>
                </a:cubicBezTo>
                <a:cubicBezTo>
                  <a:pt x="15197" y="6186"/>
                  <a:pt x="15192" y="6272"/>
                  <a:pt x="15182" y="6359"/>
                </a:cubicBezTo>
                <a:cubicBezTo>
                  <a:pt x="15187" y="6392"/>
                  <a:pt x="15192" y="6408"/>
                  <a:pt x="15196" y="6478"/>
                </a:cubicBezTo>
                <a:cubicBezTo>
                  <a:pt x="15224" y="6950"/>
                  <a:pt x="15199" y="7896"/>
                  <a:pt x="15159" y="7848"/>
                </a:cubicBezTo>
                <a:cubicBezTo>
                  <a:pt x="15122" y="7803"/>
                  <a:pt x="15121" y="8129"/>
                  <a:pt x="15157" y="8497"/>
                </a:cubicBezTo>
                <a:cubicBezTo>
                  <a:pt x="15177" y="8696"/>
                  <a:pt x="15152" y="9106"/>
                  <a:pt x="15113" y="9455"/>
                </a:cubicBezTo>
                <a:cubicBezTo>
                  <a:pt x="15116" y="9455"/>
                  <a:pt x="15121" y="9437"/>
                  <a:pt x="15123" y="9441"/>
                </a:cubicBezTo>
                <a:cubicBezTo>
                  <a:pt x="15153" y="9533"/>
                  <a:pt x="15121" y="12863"/>
                  <a:pt x="15087" y="13077"/>
                </a:cubicBezTo>
                <a:cubicBezTo>
                  <a:pt x="15075" y="13158"/>
                  <a:pt x="15070" y="13382"/>
                  <a:pt x="15076" y="13575"/>
                </a:cubicBezTo>
                <a:cubicBezTo>
                  <a:pt x="15083" y="13768"/>
                  <a:pt x="15068" y="14071"/>
                  <a:pt x="15044" y="14251"/>
                </a:cubicBezTo>
                <a:cubicBezTo>
                  <a:pt x="15002" y="14565"/>
                  <a:pt x="15003" y="14582"/>
                  <a:pt x="15095" y="14650"/>
                </a:cubicBezTo>
                <a:cubicBezTo>
                  <a:pt x="15213" y="14738"/>
                  <a:pt x="15251" y="14650"/>
                  <a:pt x="15206" y="14387"/>
                </a:cubicBezTo>
                <a:cubicBezTo>
                  <a:pt x="15184" y="14258"/>
                  <a:pt x="15181" y="13752"/>
                  <a:pt x="15193" y="13172"/>
                </a:cubicBezTo>
                <a:cubicBezTo>
                  <a:pt x="15202" y="12061"/>
                  <a:pt x="15260" y="9728"/>
                  <a:pt x="15286" y="9722"/>
                </a:cubicBezTo>
                <a:cubicBezTo>
                  <a:pt x="15303" y="9718"/>
                  <a:pt x="15341" y="9572"/>
                  <a:pt x="15371" y="9400"/>
                </a:cubicBezTo>
                <a:cubicBezTo>
                  <a:pt x="15405" y="9206"/>
                  <a:pt x="15436" y="9155"/>
                  <a:pt x="15453" y="9269"/>
                </a:cubicBezTo>
                <a:cubicBezTo>
                  <a:pt x="15469" y="9369"/>
                  <a:pt x="15571" y="10673"/>
                  <a:pt x="15681" y="12164"/>
                </a:cubicBezTo>
                <a:cubicBezTo>
                  <a:pt x="15874" y="14803"/>
                  <a:pt x="15881" y="14860"/>
                  <a:pt x="15914" y="14305"/>
                </a:cubicBezTo>
                <a:cubicBezTo>
                  <a:pt x="16054" y="11934"/>
                  <a:pt x="16171" y="10627"/>
                  <a:pt x="16224" y="10835"/>
                </a:cubicBezTo>
                <a:cubicBezTo>
                  <a:pt x="16240" y="10896"/>
                  <a:pt x="16243" y="10724"/>
                  <a:pt x="16232" y="10442"/>
                </a:cubicBezTo>
                <a:cubicBezTo>
                  <a:pt x="16218" y="10093"/>
                  <a:pt x="16242" y="9552"/>
                  <a:pt x="16308" y="8639"/>
                </a:cubicBezTo>
                <a:cubicBezTo>
                  <a:pt x="16390" y="7527"/>
                  <a:pt x="16410" y="7373"/>
                  <a:pt x="16445" y="7611"/>
                </a:cubicBezTo>
                <a:cubicBezTo>
                  <a:pt x="16468" y="7764"/>
                  <a:pt x="16494" y="8533"/>
                  <a:pt x="16503" y="9316"/>
                </a:cubicBezTo>
                <a:cubicBezTo>
                  <a:pt x="16519" y="10563"/>
                  <a:pt x="16513" y="10784"/>
                  <a:pt x="16460" y="11122"/>
                </a:cubicBezTo>
                <a:cubicBezTo>
                  <a:pt x="16426" y="11335"/>
                  <a:pt x="16407" y="11583"/>
                  <a:pt x="16415" y="11674"/>
                </a:cubicBezTo>
                <a:cubicBezTo>
                  <a:pt x="16424" y="11764"/>
                  <a:pt x="16405" y="12044"/>
                  <a:pt x="16374" y="12299"/>
                </a:cubicBezTo>
                <a:cubicBezTo>
                  <a:pt x="16318" y="12756"/>
                  <a:pt x="16318" y="12773"/>
                  <a:pt x="16382" y="13267"/>
                </a:cubicBezTo>
                <a:cubicBezTo>
                  <a:pt x="16418" y="13543"/>
                  <a:pt x="16474" y="13828"/>
                  <a:pt x="16505" y="13899"/>
                </a:cubicBezTo>
                <a:cubicBezTo>
                  <a:pt x="16539" y="13978"/>
                  <a:pt x="16554" y="14143"/>
                  <a:pt x="16544" y="14319"/>
                </a:cubicBezTo>
                <a:cubicBezTo>
                  <a:pt x="16530" y="14550"/>
                  <a:pt x="16555" y="14610"/>
                  <a:pt x="16664" y="14610"/>
                </a:cubicBezTo>
                <a:lnTo>
                  <a:pt x="16800" y="14610"/>
                </a:lnTo>
                <a:lnTo>
                  <a:pt x="16753" y="14140"/>
                </a:lnTo>
                <a:cubicBezTo>
                  <a:pt x="16715" y="13776"/>
                  <a:pt x="16708" y="13405"/>
                  <a:pt x="16724" y="12509"/>
                </a:cubicBezTo>
                <a:cubicBezTo>
                  <a:pt x="16740" y="11632"/>
                  <a:pt x="16733" y="11241"/>
                  <a:pt x="16698" y="10889"/>
                </a:cubicBezTo>
                <a:cubicBezTo>
                  <a:pt x="16671" y="10609"/>
                  <a:pt x="16631" y="9216"/>
                  <a:pt x="16598" y="7401"/>
                </a:cubicBezTo>
                <a:lnTo>
                  <a:pt x="16545" y="4384"/>
                </a:lnTo>
                <a:lnTo>
                  <a:pt x="16450" y="5649"/>
                </a:lnTo>
                <a:cubicBezTo>
                  <a:pt x="16398" y="6345"/>
                  <a:pt x="16310" y="7557"/>
                  <a:pt x="16256" y="8338"/>
                </a:cubicBezTo>
                <a:lnTo>
                  <a:pt x="16156" y="9756"/>
                </a:lnTo>
                <a:lnTo>
                  <a:pt x="16035" y="9116"/>
                </a:lnTo>
                <a:cubicBezTo>
                  <a:pt x="15969" y="8763"/>
                  <a:pt x="15914" y="8368"/>
                  <a:pt x="15914" y="8237"/>
                </a:cubicBezTo>
                <a:cubicBezTo>
                  <a:pt x="15913" y="8106"/>
                  <a:pt x="15868" y="7924"/>
                  <a:pt x="15813" y="7834"/>
                </a:cubicBezTo>
                <a:cubicBezTo>
                  <a:pt x="15751" y="7732"/>
                  <a:pt x="15710" y="7528"/>
                  <a:pt x="15703" y="7293"/>
                </a:cubicBezTo>
                <a:cubicBezTo>
                  <a:pt x="15690" y="6828"/>
                  <a:pt x="15610" y="6236"/>
                  <a:pt x="15569" y="6292"/>
                </a:cubicBezTo>
                <a:cubicBezTo>
                  <a:pt x="15552" y="6314"/>
                  <a:pt x="15524" y="6069"/>
                  <a:pt x="15507" y="5747"/>
                </a:cubicBezTo>
                <a:cubicBezTo>
                  <a:pt x="15490" y="5426"/>
                  <a:pt x="15458" y="5023"/>
                  <a:pt x="15435" y="4854"/>
                </a:cubicBezTo>
                <a:cubicBezTo>
                  <a:pt x="15418" y="4729"/>
                  <a:pt x="15406" y="4504"/>
                  <a:pt x="15400" y="4282"/>
                </a:cubicBezTo>
                <a:close/>
                <a:moveTo>
                  <a:pt x="11513" y="4414"/>
                </a:moveTo>
                <a:lnTo>
                  <a:pt x="11456" y="4499"/>
                </a:lnTo>
                <a:cubicBezTo>
                  <a:pt x="11393" y="4592"/>
                  <a:pt x="11090" y="4669"/>
                  <a:pt x="10783" y="4671"/>
                </a:cubicBezTo>
                <a:cubicBezTo>
                  <a:pt x="10716" y="4672"/>
                  <a:pt x="10706" y="4660"/>
                  <a:pt x="10654" y="4658"/>
                </a:cubicBezTo>
                <a:cubicBezTo>
                  <a:pt x="10205" y="4704"/>
                  <a:pt x="10122" y="4817"/>
                  <a:pt x="10057" y="5429"/>
                </a:cubicBezTo>
                <a:cubicBezTo>
                  <a:pt x="10020" y="5779"/>
                  <a:pt x="10007" y="6359"/>
                  <a:pt x="10021" y="6698"/>
                </a:cubicBezTo>
                <a:cubicBezTo>
                  <a:pt x="10029" y="6698"/>
                  <a:pt x="10038" y="6556"/>
                  <a:pt x="10056" y="6214"/>
                </a:cubicBezTo>
                <a:cubicBezTo>
                  <a:pt x="10057" y="6192"/>
                  <a:pt x="10058" y="6191"/>
                  <a:pt x="10059" y="6170"/>
                </a:cubicBezTo>
                <a:cubicBezTo>
                  <a:pt x="10074" y="5688"/>
                  <a:pt x="10142" y="5227"/>
                  <a:pt x="10241" y="5027"/>
                </a:cubicBezTo>
                <a:cubicBezTo>
                  <a:pt x="10352" y="4802"/>
                  <a:pt x="10671" y="4754"/>
                  <a:pt x="10712" y="4945"/>
                </a:cubicBezTo>
                <a:lnTo>
                  <a:pt x="10822" y="4969"/>
                </a:lnTo>
                <a:lnTo>
                  <a:pt x="10831" y="9519"/>
                </a:lnTo>
                <a:cubicBezTo>
                  <a:pt x="10832" y="9954"/>
                  <a:pt x="10830" y="10112"/>
                  <a:pt x="10830" y="10483"/>
                </a:cubicBezTo>
                <a:lnTo>
                  <a:pt x="10855" y="10574"/>
                </a:lnTo>
                <a:lnTo>
                  <a:pt x="10855" y="12232"/>
                </a:lnTo>
                <a:cubicBezTo>
                  <a:pt x="10855" y="13494"/>
                  <a:pt x="10844" y="13958"/>
                  <a:pt x="10808" y="14238"/>
                </a:cubicBezTo>
                <a:cubicBezTo>
                  <a:pt x="10807" y="14263"/>
                  <a:pt x="10806" y="14330"/>
                  <a:pt x="10804" y="14343"/>
                </a:cubicBezTo>
                <a:cubicBezTo>
                  <a:pt x="10775" y="14563"/>
                  <a:pt x="10795" y="14610"/>
                  <a:pt x="10915" y="14610"/>
                </a:cubicBezTo>
                <a:cubicBezTo>
                  <a:pt x="11046" y="14610"/>
                  <a:pt x="11055" y="14582"/>
                  <a:pt x="11017" y="14292"/>
                </a:cubicBezTo>
                <a:cubicBezTo>
                  <a:pt x="10985" y="14041"/>
                  <a:pt x="10976" y="12988"/>
                  <a:pt x="10976" y="9468"/>
                </a:cubicBezTo>
                <a:lnTo>
                  <a:pt x="10975" y="4969"/>
                </a:lnTo>
                <a:lnTo>
                  <a:pt x="11211" y="4912"/>
                </a:lnTo>
                <a:cubicBezTo>
                  <a:pt x="11414" y="4863"/>
                  <a:pt x="11455" y="4906"/>
                  <a:pt x="11509" y="5250"/>
                </a:cubicBezTo>
                <a:lnTo>
                  <a:pt x="11562" y="5588"/>
                </a:lnTo>
                <a:cubicBezTo>
                  <a:pt x="11555" y="5452"/>
                  <a:pt x="11549" y="5300"/>
                  <a:pt x="11546" y="5115"/>
                </a:cubicBezTo>
                <a:cubicBezTo>
                  <a:pt x="11539" y="4765"/>
                  <a:pt x="11527" y="4505"/>
                  <a:pt x="11513" y="4414"/>
                </a:cubicBezTo>
                <a:close/>
                <a:moveTo>
                  <a:pt x="1505" y="4492"/>
                </a:moveTo>
                <a:cubicBezTo>
                  <a:pt x="1500" y="4480"/>
                  <a:pt x="1479" y="4506"/>
                  <a:pt x="1470" y="4506"/>
                </a:cubicBezTo>
                <a:cubicBezTo>
                  <a:pt x="1456" y="4515"/>
                  <a:pt x="1450" y="4504"/>
                  <a:pt x="1424" y="4540"/>
                </a:cubicBezTo>
                <a:cubicBezTo>
                  <a:pt x="1371" y="4614"/>
                  <a:pt x="1077" y="4675"/>
                  <a:pt x="771" y="4675"/>
                </a:cubicBezTo>
                <a:cubicBezTo>
                  <a:pt x="270" y="4675"/>
                  <a:pt x="207" y="4708"/>
                  <a:pt x="119" y="4969"/>
                </a:cubicBezTo>
                <a:cubicBezTo>
                  <a:pt x="103" y="5017"/>
                  <a:pt x="91" y="5065"/>
                  <a:pt x="77" y="5115"/>
                </a:cubicBezTo>
                <a:cubicBezTo>
                  <a:pt x="54" y="5227"/>
                  <a:pt x="34" y="5353"/>
                  <a:pt x="18" y="5473"/>
                </a:cubicBezTo>
                <a:cubicBezTo>
                  <a:pt x="18" y="5479"/>
                  <a:pt x="17" y="5488"/>
                  <a:pt x="17" y="5493"/>
                </a:cubicBezTo>
                <a:cubicBezTo>
                  <a:pt x="14" y="5583"/>
                  <a:pt x="10" y="5684"/>
                  <a:pt x="3" y="5795"/>
                </a:cubicBezTo>
                <a:cubicBezTo>
                  <a:pt x="0" y="5831"/>
                  <a:pt x="-1" y="5853"/>
                  <a:pt x="0" y="5862"/>
                </a:cubicBezTo>
                <a:cubicBezTo>
                  <a:pt x="2" y="5890"/>
                  <a:pt x="20" y="5797"/>
                  <a:pt x="44" y="5612"/>
                </a:cubicBezTo>
                <a:cubicBezTo>
                  <a:pt x="67" y="5437"/>
                  <a:pt x="94" y="5305"/>
                  <a:pt x="124" y="5196"/>
                </a:cubicBezTo>
                <a:cubicBezTo>
                  <a:pt x="153" y="5089"/>
                  <a:pt x="188" y="5014"/>
                  <a:pt x="231" y="4959"/>
                </a:cubicBezTo>
                <a:cubicBezTo>
                  <a:pt x="231" y="4958"/>
                  <a:pt x="232" y="4953"/>
                  <a:pt x="232" y="4952"/>
                </a:cubicBezTo>
                <a:cubicBezTo>
                  <a:pt x="233" y="4951"/>
                  <a:pt x="234" y="4953"/>
                  <a:pt x="235" y="4952"/>
                </a:cubicBezTo>
                <a:cubicBezTo>
                  <a:pt x="272" y="4906"/>
                  <a:pt x="314" y="4872"/>
                  <a:pt x="366" y="4858"/>
                </a:cubicBezTo>
                <a:cubicBezTo>
                  <a:pt x="418" y="4843"/>
                  <a:pt x="477" y="4843"/>
                  <a:pt x="548" y="4854"/>
                </a:cubicBezTo>
                <a:lnTo>
                  <a:pt x="816" y="4895"/>
                </a:lnTo>
                <a:lnTo>
                  <a:pt x="825" y="9333"/>
                </a:lnTo>
                <a:cubicBezTo>
                  <a:pt x="831" y="12957"/>
                  <a:pt x="825" y="13846"/>
                  <a:pt x="790" y="14190"/>
                </a:cubicBezTo>
                <a:lnTo>
                  <a:pt x="781" y="14268"/>
                </a:lnTo>
                <a:cubicBezTo>
                  <a:pt x="779" y="14294"/>
                  <a:pt x="777" y="14354"/>
                  <a:pt x="775" y="14370"/>
                </a:cubicBezTo>
                <a:cubicBezTo>
                  <a:pt x="766" y="14420"/>
                  <a:pt x="761" y="14460"/>
                  <a:pt x="759" y="14491"/>
                </a:cubicBezTo>
                <a:cubicBezTo>
                  <a:pt x="758" y="14590"/>
                  <a:pt x="788" y="14609"/>
                  <a:pt x="873" y="14610"/>
                </a:cubicBezTo>
                <a:lnTo>
                  <a:pt x="878" y="14610"/>
                </a:lnTo>
                <a:cubicBezTo>
                  <a:pt x="895" y="14610"/>
                  <a:pt x="895" y="14597"/>
                  <a:pt x="908" y="14596"/>
                </a:cubicBezTo>
                <a:cubicBezTo>
                  <a:pt x="951" y="14588"/>
                  <a:pt x="983" y="14574"/>
                  <a:pt x="991" y="14532"/>
                </a:cubicBezTo>
                <a:cubicBezTo>
                  <a:pt x="993" y="14503"/>
                  <a:pt x="982" y="14431"/>
                  <a:pt x="977" y="14376"/>
                </a:cubicBezTo>
                <a:cubicBezTo>
                  <a:pt x="974" y="14362"/>
                  <a:pt x="973" y="14359"/>
                  <a:pt x="970" y="14343"/>
                </a:cubicBezTo>
                <a:cubicBezTo>
                  <a:pt x="926" y="14102"/>
                  <a:pt x="921" y="13587"/>
                  <a:pt x="928" y="9512"/>
                </a:cubicBezTo>
                <a:cubicBezTo>
                  <a:pt x="928" y="9507"/>
                  <a:pt x="928" y="9504"/>
                  <a:pt x="928" y="9499"/>
                </a:cubicBezTo>
                <a:cubicBezTo>
                  <a:pt x="928" y="9492"/>
                  <a:pt x="928" y="9487"/>
                  <a:pt x="928" y="9482"/>
                </a:cubicBezTo>
                <a:lnTo>
                  <a:pt x="928" y="9411"/>
                </a:lnTo>
                <a:lnTo>
                  <a:pt x="928" y="9397"/>
                </a:lnTo>
                <a:cubicBezTo>
                  <a:pt x="928" y="9352"/>
                  <a:pt x="928" y="9324"/>
                  <a:pt x="928" y="9279"/>
                </a:cubicBezTo>
                <a:lnTo>
                  <a:pt x="936" y="4895"/>
                </a:lnTo>
                <a:lnTo>
                  <a:pt x="1157" y="4854"/>
                </a:lnTo>
                <a:cubicBezTo>
                  <a:pt x="1162" y="4853"/>
                  <a:pt x="1164" y="4854"/>
                  <a:pt x="1167" y="4854"/>
                </a:cubicBezTo>
                <a:lnTo>
                  <a:pt x="1172" y="4854"/>
                </a:lnTo>
                <a:cubicBezTo>
                  <a:pt x="1185" y="4855"/>
                  <a:pt x="1197" y="4858"/>
                  <a:pt x="1212" y="4858"/>
                </a:cubicBezTo>
                <a:cubicBezTo>
                  <a:pt x="1360" y="4841"/>
                  <a:pt x="1425" y="4882"/>
                  <a:pt x="1465" y="5060"/>
                </a:cubicBezTo>
                <a:cubicBezTo>
                  <a:pt x="1475" y="5104"/>
                  <a:pt x="1476" y="5089"/>
                  <a:pt x="1483" y="5115"/>
                </a:cubicBezTo>
                <a:cubicBezTo>
                  <a:pt x="1496" y="5145"/>
                  <a:pt x="1511" y="5173"/>
                  <a:pt x="1515" y="5132"/>
                </a:cubicBezTo>
                <a:cubicBezTo>
                  <a:pt x="1519" y="5086"/>
                  <a:pt x="1521" y="5023"/>
                  <a:pt x="1521" y="4871"/>
                </a:cubicBezTo>
                <a:cubicBezTo>
                  <a:pt x="1521" y="4862"/>
                  <a:pt x="1522" y="4862"/>
                  <a:pt x="1521" y="4854"/>
                </a:cubicBezTo>
                <a:cubicBezTo>
                  <a:pt x="1521" y="4734"/>
                  <a:pt x="1519" y="4655"/>
                  <a:pt x="1517" y="4590"/>
                </a:cubicBezTo>
                <a:cubicBezTo>
                  <a:pt x="1515" y="4546"/>
                  <a:pt x="1512" y="4509"/>
                  <a:pt x="1505" y="4492"/>
                </a:cubicBezTo>
                <a:close/>
                <a:moveTo>
                  <a:pt x="7683" y="4540"/>
                </a:moveTo>
                <a:cubicBezTo>
                  <a:pt x="7616" y="4553"/>
                  <a:pt x="7552" y="4607"/>
                  <a:pt x="7511" y="4699"/>
                </a:cubicBezTo>
                <a:cubicBezTo>
                  <a:pt x="7347" y="5062"/>
                  <a:pt x="7261" y="6849"/>
                  <a:pt x="7355" y="7932"/>
                </a:cubicBezTo>
                <a:cubicBezTo>
                  <a:pt x="7377" y="8191"/>
                  <a:pt x="7485" y="8927"/>
                  <a:pt x="7595" y="9570"/>
                </a:cubicBezTo>
                <a:cubicBezTo>
                  <a:pt x="7919" y="11455"/>
                  <a:pt x="7955" y="11766"/>
                  <a:pt x="7953" y="12553"/>
                </a:cubicBezTo>
                <a:cubicBezTo>
                  <a:pt x="7949" y="13765"/>
                  <a:pt x="7809" y="14610"/>
                  <a:pt x="7613" y="14610"/>
                </a:cubicBezTo>
                <a:cubicBezTo>
                  <a:pt x="7612" y="14610"/>
                  <a:pt x="7612" y="14610"/>
                  <a:pt x="7612" y="14610"/>
                </a:cubicBezTo>
                <a:cubicBezTo>
                  <a:pt x="7488" y="14608"/>
                  <a:pt x="7412" y="14392"/>
                  <a:pt x="7343" y="13835"/>
                </a:cubicBezTo>
                <a:lnTo>
                  <a:pt x="7284" y="13368"/>
                </a:lnTo>
                <a:lnTo>
                  <a:pt x="7284" y="13825"/>
                </a:lnTo>
                <a:cubicBezTo>
                  <a:pt x="7283" y="14195"/>
                  <a:pt x="7302" y="14325"/>
                  <a:pt x="7381" y="14515"/>
                </a:cubicBezTo>
                <a:cubicBezTo>
                  <a:pt x="7508" y="14818"/>
                  <a:pt x="7760" y="14826"/>
                  <a:pt x="7847" y="14529"/>
                </a:cubicBezTo>
                <a:cubicBezTo>
                  <a:pt x="7884" y="14403"/>
                  <a:pt x="7935" y="14104"/>
                  <a:pt x="7960" y="13866"/>
                </a:cubicBezTo>
                <a:cubicBezTo>
                  <a:pt x="7985" y="13627"/>
                  <a:pt x="8019" y="13473"/>
                  <a:pt x="8035" y="13521"/>
                </a:cubicBezTo>
                <a:cubicBezTo>
                  <a:pt x="8039" y="13531"/>
                  <a:pt x="8042" y="13527"/>
                  <a:pt x="8045" y="13534"/>
                </a:cubicBezTo>
                <a:cubicBezTo>
                  <a:pt x="8069" y="13445"/>
                  <a:pt x="8083" y="13328"/>
                  <a:pt x="8075" y="13223"/>
                </a:cubicBezTo>
                <a:cubicBezTo>
                  <a:pt x="8070" y="13162"/>
                  <a:pt x="8071" y="13099"/>
                  <a:pt x="8077" y="13044"/>
                </a:cubicBezTo>
                <a:cubicBezTo>
                  <a:pt x="8077" y="13039"/>
                  <a:pt x="8078" y="13035"/>
                  <a:pt x="8079" y="13030"/>
                </a:cubicBezTo>
                <a:cubicBezTo>
                  <a:pt x="8081" y="12986"/>
                  <a:pt x="8087" y="12949"/>
                  <a:pt x="8100" y="12908"/>
                </a:cubicBezTo>
                <a:cubicBezTo>
                  <a:pt x="8117" y="12855"/>
                  <a:pt x="8146" y="12639"/>
                  <a:pt x="8172" y="12404"/>
                </a:cubicBezTo>
                <a:cubicBezTo>
                  <a:pt x="8204" y="11849"/>
                  <a:pt x="8274" y="11511"/>
                  <a:pt x="8323" y="11707"/>
                </a:cubicBezTo>
                <a:cubicBezTo>
                  <a:pt x="8337" y="11766"/>
                  <a:pt x="8343" y="11748"/>
                  <a:pt x="8350" y="11751"/>
                </a:cubicBezTo>
                <a:cubicBezTo>
                  <a:pt x="8352" y="11745"/>
                  <a:pt x="8354" y="11743"/>
                  <a:pt x="8356" y="11734"/>
                </a:cubicBezTo>
                <a:cubicBezTo>
                  <a:pt x="8343" y="11575"/>
                  <a:pt x="8241" y="11064"/>
                  <a:pt x="8232" y="11126"/>
                </a:cubicBezTo>
                <a:cubicBezTo>
                  <a:pt x="8228" y="11152"/>
                  <a:pt x="8194" y="11422"/>
                  <a:pt x="8156" y="11724"/>
                </a:cubicBezTo>
                <a:cubicBezTo>
                  <a:pt x="8086" y="12296"/>
                  <a:pt x="8026" y="12328"/>
                  <a:pt x="8037" y="11785"/>
                </a:cubicBezTo>
                <a:cubicBezTo>
                  <a:pt x="8038" y="11721"/>
                  <a:pt x="8035" y="11621"/>
                  <a:pt x="8032" y="11525"/>
                </a:cubicBezTo>
                <a:cubicBezTo>
                  <a:pt x="8015" y="11423"/>
                  <a:pt x="8001" y="11301"/>
                  <a:pt x="7994" y="11146"/>
                </a:cubicBezTo>
                <a:cubicBezTo>
                  <a:pt x="7985" y="10922"/>
                  <a:pt x="7855" y="10024"/>
                  <a:pt x="7706" y="9154"/>
                </a:cubicBezTo>
                <a:cubicBezTo>
                  <a:pt x="7385" y="7285"/>
                  <a:pt x="7340" y="6760"/>
                  <a:pt x="7416" y="5791"/>
                </a:cubicBezTo>
                <a:cubicBezTo>
                  <a:pt x="7496" y="4766"/>
                  <a:pt x="7690" y="4368"/>
                  <a:pt x="7847" y="4905"/>
                </a:cubicBezTo>
                <a:cubicBezTo>
                  <a:pt x="7903" y="5094"/>
                  <a:pt x="7909" y="5183"/>
                  <a:pt x="7881" y="5433"/>
                </a:cubicBezTo>
                <a:cubicBezTo>
                  <a:pt x="7855" y="5670"/>
                  <a:pt x="7857" y="5717"/>
                  <a:pt x="7889" y="5666"/>
                </a:cubicBezTo>
                <a:cubicBezTo>
                  <a:pt x="7911" y="5630"/>
                  <a:pt x="7933" y="5403"/>
                  <a:pt x="7938" y="5159"/>
                </a:cubicBezTo>
                <a:cubicBezTo>
                  <a:pt x="7945" y="4799"/>
                  <a:pt x="7934" y="4697"/>
                  <a:pt x="7878" y="4624"/>
                </a:cubicBezTo>
                <a:cubicBezTo>
                  <a:pt x="7822" y="4552"/>
                  <a:pt x="7751" y="4526"/>
                  <a:pt x="7683" y="4540"/>
                </a:cubicBezTo>
                <a:close/>
                <a:moveTo>
                  <a:pt x="3696" y="4560"/>
                </a:moveTo>
                <a:cubicBezTo>
                  <a:pt x="3683" y="4528"/>
                  <a:pt x="3660" y="4544"/>
                  <a:pt x="3619" y="4584"/>
                </a:cubicBezTo>
                <a:cubicBezTo>
                  <a:pt x="3567" y="4634"/>
                  <a:pt x="3383" y="4675"/>
                  <a:pt x="3209" y="4675"/>
                </a:cubicBezTo>
                <a:cubicBezTo>
                  <a:pt x="3056" y="4675"/>
                  <a:pt x="2977" y="4677"/>
                  <a:pt x="2943" y="4712"/>
                </a:cubicBezTo>
                <a:cubicBezTo>
                  <a:pt x="2926" y="4730"/>
                  <a:pt x="2919" y="4755"/>
                  <a:pt x="2921" y="4793"/>
                </a:cubicBezTo>
                <a:cubicBezTo>
                  <a:pt x="2922" y="4831"/>
                  <a:pt x="2931" y="4880"/>
                  <a:pt x="2943" y="4945"/>
                </a:cubicBezTo>
                <a:cubicBezTo>
                  <a:pt x="2951" y="4988"/>
                  <a:pt x="2956" y="5046"/>
                  <a:pt x="2961" y="5104"/>
                </a:cubicBezTo>
                <a:cubicBezTo>
                  <a:pt x="2963" y="5115"/>
                  <a:pt x="2964" y="5130"/>
                  <a:pt x="2966" y="5142"/>
                </a:cubicBezTo>
                <a:cubicBezTo>
                  <a:pt x="2968" y="5170"/>
                  <a:pt x="2970" y="5215"/>
                  <a:pt x="2972" y="5250"/>
                </a:cubicBezTo>
                <a:cubicBezTo>
                  <a:pt x="2977" y="5323"/>
                  <a:pt x="2981" y="5433"/>
                  <a:pt x="2983" y="5558"/>
                </a:cubicBezTo>
                <a:cubicBezTo>
                  <a:pt x="2989" y="5884"/>
                  <a:pt x="2989" y="6385"/>
                  <a:pt x="2985" y="7378"/>
                </a:cubicBezTo>
                <a:cubicBezTo>
                  <a:pt x="2985" y="7380"/>
                  <a:pt x="2985" y="7382"/>
                  <a:pt x="2985" y="7384"/>
                </a:cubicBezTo>
                <a:lnTo>
                  <a:pt x="2977" y="9570"/>
                </a:lnTo>
                <a:lnTo>
                  <a:pt x="2512" y="9570"/>
                </a:lnTo>
                <a:lnTo>
                  <a:pt x="2047" y="9570"/>
                </a:lnTo>
                <a:lnTo>
                  <a:pt x="2038" y="7469"/>
                </a:lnTo>
                <a:cubicBezTo>
                  <a:pt x="2038" y="7442"/>
                  <a:pt x="2038" y="7441"/>
                  <a:pt x="2038" y="7415"/>
                </a:cubicBezTo>
                <a:lnTo>
                  <a:pt x="2038" y="7391"/>
                </a:lnTo>
                <a:cubicBezTo>
                  <a:pt x="2031" y="5520"/>
                  <a:pt x="2037" y="5179"/>
                  <a:pt x="2080" y="4945"/>
                </a:cubicBezTo>
                <a:cubicBezTo>
                  <a:pt x="2092" y="4880"/>
                  <a:pt x="2102" y="4831"/>
                  <a:pt x="2106" y="4793"/>
                </a:cubicBezTo>
                <a:cubicBezTo>
                  <a:pt x="2110" y="4756"/>
                  <a:pt x="2109" y="4729"/>
                  <a:pt x="2102" y="4712"/>
                </a:cubicBezTo>
                <a:cubicBezTo>
                  <a:pt x="2089" y="4680"/>
                  <a:pt x="2047" y="4682"/>
                  <a:pt x="1982" y="4682"/>
                </a:cubicBezTo>
                <a:cubicBezTo>
                  <a:pt x="1865" y="4683"/>
                  <a:pt x="1853" y="4707"/>
                  <a:pt x="1880" y="4959"/>
                </a:cubicBezTo>
                <a:cubicBezTo>
                  <a:pt x="1887" y="5020"/>
                  <a:pt x="1893" y="5324"/>
                  <a:pt x="1897" y="5730"/>
                </a:cubicBezTo>
                <a:cubicBezTo>
                  <a:pt x="1899" y="5845"/>
                  <a:pt x="1902" y="5907"/>
                  <a:pt x="1904" y="6058"/>
                </a:cubicBezTo>
                <a:cubicBezTo>
                  <a:pt x="1910" y="6723"/>
                  <a:pt x="1912" y="7761"/>
                  <a:pt x="1912" y="9644"/>
                </a:cubicBezTo>
                <a:cubicBezTo>
                  <a:pt x="1912" y="9674"/>
                  <a:pt x="1912" y="9671"/>
                  <a:pt x="1912" y="9702"/>
                </a:cubicBezTo>
                <a:cubicBezTo>
                  <a:pt x="1912" y="10083"/>
                  <a:pt x="1911" y="10109"/>
                  <a:pt x="1911" y="10429"/>
                </a:cubicBezTo>
                <a:cubicBezTo>
                  <a:pt x="1911" y="10571"/>
                  <a:pt x="1911" y="10664"/>
                  <a:pt x="1911" y="10811"/>
                </a:cubicBezTo>
                <a:cubicBezTo>
                  <a:pt x="1911" y="11070"/>
                  <a:pt x="1910" y="11200"/>
                  <a:pt x="1910" y="11423"/>
                </a:cubicBezTo>
                <a:cubicBezTo>
                  <a:pt x="1910" y="11502"/>
                  <a:pt x="1911" y="11553"/>
                  <a:pt x="1911" y="11633"/>
                </a:cubicBezTo>
                <a:cubicBezTo>
                  <a:pt x="1911" y="11843"/>
                  <a:pt x="1910" y="11889"/>
                  <a:pt x="1909" y="12066"/>
                </a:cubicBezTo>
                <a:cubicBezTo>
                  <a:pt x="1909" y="12365"/>
                  <a:pt x="1907" y="12662"/>
                  <a:pt x="1905" y="12895"/>
                </a:cubicBezTo>
                <a:cubicBezTo>
                  <a:pt x="1905" y="12904"/>
                  <a:pt x="1904" y="12929"/>
                  <a:pt x="1904" y="12939"/>
                </a:cubicBezTo>
                <a:cubicBezTo>
                  <a:pt x="1904" y="12950"/>
                  <a:pt x="1904" y="12964"/>
                  <a:pt x="1904" y="12973"/>
                </a:cubicBezTo>
                <a:cubicBezTo>
                  <a:pt x="1904" y="13059"/>
                  <a:pt x="1902" y="13091"/>
                  <a:pt x="1902" y="13169"/>
                </a:cubicBezTo>
                <a:cubicBezTo>
                  <a:pt x="1896" y="13818"/>
                  <a:pt x="1889" y="14251"/>
                  <a:pt x="1880" y="14329"/>
                </a:cubicBezTo>
                <a:cubicBezTo>
                  <a:pt x="1854" y="14570"/>
                  <a:pt x="1867" y="14602"/>
                  <a:pt x="1959" y="14606"/>
                </a:cubicBezTo>
                <a:cubicBezTo>
                  <a:pt x="1964" y="14606"/>
                  <a:pt x="1962" y="14610"/>
                  <a:pt x="1968" y="14610"/>
                </a:cubicBezTo>
                <a:cubicBezTo>
                  <a:pt x="1970" y="14610"/>
                  <a:pt x="1969" y="14610"/>
                  <a:pt x="1971" y="14610"/>
                </a:cubicBezTo>
                <a:cubicBezTo>
                  <a:pt x="1971" y="14610"/>
                  <a:pt x="1972" y="14610"/>
                  <a:pt x="1972" y="14610"/>
                </a:cubicBezTo>
                <a:cubicBezTo>
                  <a:pt x="2083" y="14610"/>
                  <a:pt x="2091" y="14585"/>
                  <a:pt x="2062" y="14319"/>
                </a:cubicBezTo>
                <a:cubicBezTo>
                  <a:pt x="2058" y="14279"/>
                  <a:pt x="2055" y="14079"/>
                  <a:pt x="2052" y="13967"/>
                </a:cubicBezTo>
                <a:cubicBezTo>
                  <a:pt x="2051" y="13927"/>
                  <a:pt x="2050" y="13874"/>
                  <a:pt x="2049" y="13828"/>
                </a:cubicBezTo>
                <a:cubicBezTo>
                  <a:pt x="2045" y="13637"/>
                  <a:pt x="2042" y="13431"/>
                  <a:pt x="2040" y="13128"/>
                </a:cubicBezTo>
                <a:cubicBezTo>
                  <a:pt x="2040" y="13104"/>
                  <a:pt x="2040" y="13092"/>
                  <a:pt x="2039" y="13067"/>
                </a:cubicBezTo>
                <a:cubicBezTo>
                  <a:pt x="2036" y="12812"/>
                  <a:pt x="2033" y="12568"/>
                  <a:pt x="2033" y="12036"/>
                </a:cubicBezTo>
                <a:cubicBezTo>
                  <a:pt x="2033" y="11605"/>
                  <a:pt x="2038" y="11355"/>
                  <a:pt x="2042" y="11055"/>
                </a:cubicBezTo>
                <a:lnTo>
                  <a:pt x="2047" y="9860"/>
                </a:lnTo>
                <a:lnTo>
                  <a:pt x="2512" y="9860"/>
                </a:lnTo>
                <a:lnTo>
                  <a:pt x="2977" y="9860"/>
                </a:lnTo>
                <a:lnTo>
                  <a:pt x="2985" y="11893"/>
                </a:lnTo>
                <a:lnTo>
                  <a:pt x="2985" y="11948"/>
                </a:lnTo>
                <a:lnTo>
                  <a:pt x="2985" y="11961"/>
                </a:lnTo>
                <a:cubicBezTo>
                  <a:pt x="2989" y="12831"/>
                  <a:pt x="2990" y="13353"/>
                  <a:pt x="2983" y="13656"/>
                </a:cubicBezTo>
                <a:cubicBezTo>
                  <a:pt x="2978" y="14030"/>
                  <a:pt x="2966" y="14214"/>
                  <a:pt x="2943" y="14336"/>
                </a:cubicBezTo>
                <a:cubicBezTo>
                  <a:pt x="2931" y="14402"/>
                  <a:pt x="2922" y="14453"/>
                  <a:pt x="2923" y="14491"/>
                </a:cubicBezTo>
                <a:cubicBezTo>
                  <a:pt x="2924" y="14529"/>
                  <a:pt x="2934" y="14555"/>
                  <a:pt x="2959" y="14573"/>
                </a:cubicBezTo>
                <a:cubicBezTo>
                  <a:pt x="3008" y="14608"/>
                  <a:pt x="3116" y="14610"/>
                  <a:pt x="3327" y="14610"/>
                </a:cubicBezTo>
                <a:cubicBezTo>
                  <a:pt x="3440" y="14609"/>
                  <a:pt x="3494" y="14595"/>
                  <a:pt x="3555" y="14583"/>
                </a:cubicBezTo>
                <a:lnTo>
                  <a:pt x="3697" y="14532"/>
                </a:lnTo>
                <a:cubicBezTo>
                  <a:pt x="3726" y="14501"/>
                  <a:pt x="3743" y="14467"/>
                  <a:pt x="3743" y="14407"/>
                </a:cubicBezTo>
                <a:cubicBezTo>
                  <a:pt x="3743" y="14293"/>
                  <a:pt x="3751" y="14089"/>
                  <a:pt x="3762" y="13957"/>
                </a:cubicBezTo>
                <a:cubicBezTo>
                  <a:pt x="3776" y="13779"/>
                  <a:pt x="3751" y="13812"/>
                  <a:pt x="3667" y="14089"/>
                </a:cubicBezTo>
                <a:cubicBezTo>
                  <a:pt x="3653" y="14135"/>
                  <a:pt x="3641" y="14144"/>
                  <a:pt x="3628" y="14180"/>
                </a:cubicBezTo>
                <a:lnTo>
                  <a:pt x="3596" y="14346"/>
                </a:lnTo>
                <a:lnTo>
                  <a:pt x="3563" y="14336"/>
                </a:lnTo>
                <a:cubicBezTo>
                  <a:pt x="3512" y="14418"/>
                  <a:pt x="3456" y="14464"/>
                  <a:pt x="3367" y="14464"/>
                </a:cubicBezTo>
                <a:cubicBezTo>
                  <a:pt x="3361" y="14464"/>
                  <a:pt x="3358" y="14461"/>
                  <a:pt x="3353" y="14461"/>
                </a:cubicBezTo>
                <a:cubicBezTo>
                  <a:pt x="3348" y="14461"/>
                  <a:pt x="3344" y="14464"/>
                  <a:pt x="3339" y="14464"/>
                </a:cubicBezTo>
                <a:cubicBezTo>
                  <a:pt x="3294" y="14464"/>
                  <a:pt x="3260" y="14450"/>
                  <a:pt x="3232" y="14420"/>
                </a:cubicBezTo>
                <a:cubicBezTo>
                  <a:pt x="3208" y="14401"/>
                  <a:pt x="3195" y="14367"/>
                  <a:pt x="3180" y="14336"/>
                </a:cubicBezTo>
                <a:lnTo>
                  <a:pt x="3149" y="14319"/>
                </a:lnTo>
                <a:lnTo>
                  <a:pt x="3149" y="14271"/>
                </a:lnTo>
                <a:cubicBezTo>
                  <a:pt x="3149" y="14268"/>
                  <a:pt x="3146" y="14269"/>
                  <a:pt x="3145" y="14265"/>
                </a:cubicBezTo>
                <a:cubicBezTo>
                  <a:pt x="3133" y="14192"/>
                  <a:pt x="3125" y="13914"/>
                  <a:pt x="3121" y="13487"/>
                </a:cubicBezTo>
                <a:cubicBezTo>
                  <a:pt x="3115" y="13132"/>
                  <a:pt x="3116" y="12632"/>
                  <a:pt x="3118" y="11961"/>
                </a:cubicBezTo>
                <a:cubicBezTo>
                  <a:pt x="3119" y="11923"/>
                  <a:pt x="3118" y="11910"/>
                  <a:pt x="3118" y="11870"/>
                </a:cubicBezTo>
                <a:lnTo>
                  <a:pt x="3128" y="9860"/>
                </a:lnTo>
                <a:lnTo>
                  <a:pt x="3314" y="9817"/>
                </a:lnTo>
                <a:cubicBezTo>
                  <a:pt x="3318" y="9816"/>
                  <a:pt x="3322" y="9817"/>
                  <a:pt x="3326" y="9817"/>
                </a:cubicBezTo>
                <a:cubicBezTo>
                  <a:pt x="3328" y="9816"/>
                  <a:pt x="3330" y="9817"/>
                  <a:pt x="3332" y="9817"/>
                </a:cubicBezTo>
                <a:cubicBezTo>
                  <a:pt x="3458" y="9790"/>
                  <a:pt x="3554" y="9841"/>
                  <a:pt x="3580" y="9945"/>
                </a:cubicBezTo>
                <a:cubicBezTo>
                  <a:pt x="3596" y="10008"/>
                  <a:pt x="3605" y="10023"/>
                  <a:pt x="3611" y="10003"/>
                </a:cubicBezTo>
                <a:cubicBezTo>
                  <a:pt x="3611" y="10002"/>
                  <a:pt x="3612" y="10003"/>
                  <a:pt x="3613" y="10003"/>
                </a:cubicBezTo>
                <a:cubicBezTo>
                  <a:pt x="3621" y="9972"/>
                  <a:pt x="3622" y="9881"/>
                  <a:pt x="3622" y="9715"/>
                </a:cubicBezTo>
                <a:cubicBezTo>
                  <a:pt x="3622" y="9549"/>
                  <a:pt x="3621" y="9458"/>
                  <a:pt x="3613" y="9428"/>
                </a:cubicBezTo>
                <a:cubicBezTo>
                  <a:pt x="3612" y="9427"/>
                  <a:pt x="3611" y="9428"/>
                  <a:pt x="3611" y="9428"/>
                </a:cubicBezTo>
                <a:cubicBezTo>
                  <a:pt x="3605" y="9408"/>
                  <a:pt x="3596" y="9425"/>
                  <a:pt x="3580" y="9488"/>
                </a:cubicBezTo>
                <a:cubicBezTo>
                  <a:pt x="3574" y="9512"/>
                  <a:pt x="3553" y="9521"/>
                  <a:pt x="3541" y="9539"/>
                </a:cubicBezTo>
                <a:lnTo>
                  <a:pt x="3531" y="9658"/>
                </a:lnTo>
                <a:lnTo>
                  <a:pt x="3348" y="9617"/>
                </a:lnTo>
                <a:cubicBezTo>
                  <a:pt x="3342" y="9616"/>
                  <a:pt x="3339" y="9618"/>
                  <a:pt x="3332" y="9617"/>
                </a:cubicBezTo>
                <a:lnTo>
                  <a:pt x="3324" y="9617"/>
                </a:lnTo>
                <a:cubicBezTo>
                  <a:pt x="3321" y="9618"/>
                  <a:pt x="3317" y="9618"/>
                  <a:pt x="3314" y="9617"/>
                </a:cubicBezTo>
                <a:lnTo>
                  <a:pt x="3128" y="9570"/>
                </a:lnTo>
                <a:lnTo>
                  <a:pt x="3118" y="7489"/>
                </a:lnTo>
                <a:cubicBezTo>
                  <a:pt x="3118" y="7464"/>
                  <a:pt x="3119" y="7450"/>
                  <a:pt x="3118" y="7425"/>
                </a:cubicBezTo>
                <a:lnTo>
                  <a:pt x="3118" y="7398"/>
                </a:lnTo>
                <a:cubicBezTo>
                  <a:pt x="3113" y="5921"/>
                  <a:pt x="3122" y="5161"/>
                  <a:pt x="3145" y="5023"/>
                </a:cubicBezTo>
                <a:cubicBezTo>
                  <a:pt x="3149" y="5002"/>
                  <a:pt x="3166" y="4991"/>
                  <a:pt x="3175" y="4973"/>
                </a:cubicBezTo>
                <a:cubicBezTo>
                  <a:pt x="3180" y="4956"/>
                  <a:pt x="3182" y="4925"/>
                  <a:pt x="3188" y="4912"/>
                </a:cubicBezTo>
                <a:cubicBezTo>
                  <a:pt x="3194" y="4900"/>
                  <a:pt x="3198" y="4887"/>
                  <a:pt x="3206" y="4878"/>
                </a:cubicBezTo>
                <a:cubicBezTo>
                  <a:pt x="3224" y="4855"/>
                  <a:pt x="3268" y="4852"/>
                  <a:pt x="3300" y="4844"/>
                </a:cubicBezTo>
                <a:cubicBezTo>
                  <a:pt x="3326" y="4838"/>
                  <a:pt x="3338" y="4820"/>
                  <a:pt x="3377" y="4820"/>
                </a:cubicBezTo>
                <a:cubicBezTo>
                  <a:pt x="3379" y="4820"/>
                  <a:pt x="3380" y="4820"/>
                  <a:pt x="3382" y="4820"/>
                </a:cubicBezTo>
                <a:cubicBezTo>
                  <a:pt x="3386" y="4820"/>
                  <a:pt x="3385" y="4820"/>
                  <a:pt x="3389" y="4820"/>
                </a:cubicBezTo>
                <a:cubicBezTo>
                  <a:pt x="3391" y="4820"/>
                  <a:pt x="3394" y="4827"/>
                  <a:pt x="3396" y="4827"/>
                </a:cubicBezTo>
                <a:cubicBezTo>
                  <a:pt x="3459" y="4824"/>
                  <a:pt x="3517" y="4842"/>
                  <a:pt x="3567" y="4878"/>
                </a:cubicBezTo>
                <a:cubicBezTo>
                  <a:pt x="3603" y="4903"/>
                  <a:pt x="3637" y="4927"/>
                  <a:pt x="3655" y="4973"/>
                </a:cubicBezTo>
                <a:cubicBezTo>
                  <a:pt x="3702" y="5095"/>
                  <a:pt x="3711" y="5066"/>
                  <a:pt x="3712" y="4827"/>
                </a:cubicBezTo>
                <a:cubicBezTo>
                  <a:pt x="3711" y="4777"/>
                  <a:pt x="3711" y="4731"/>
                  <a:pt x="3710" y="4695"/>
                </a:cubicBezTo>
                <a:cubicBezTo>
                  <a:pt x="3709" y="4688"/>
                  <a:pt x="3710" y="4678"/>
                  <a:pt x="3710" y="4671"/>
                </a:cubicBezTo>
                <a:cubicBezTo>
                  <a:pt x="3707" y="4619"/>
                  <a:pt x="3703" y="4580"/>
                  <a:pt x="3696" y="4560"/>
                </a:cubicBezTo>
                <a:close/>
                <a:moveTo>
                  <a:pt x="12383" y="4648"/>
                </a:moveTo>
                <a:cubicBezTo>
                  <a:pt x="12328" y="4662"/>
                  <a:pt x="12271" y="4675"/>
                  <a:pt x="12202" y="4675"/>
                </a:cubicBezTo>
                <a:cubicBezTo>
                  <a:pt x="11940" y="4675"/>
                  <a:pt x="11873" y="4726"/>
                  <a:pt x="11902" y="4908"/>
                </a:cubicBezTo>
                <a:cubicBezTo>
                  <a:pt x="11954" y="5240"/>
                  <a:pt x="11954" y="14045"/>
                  <a:pt x="11902" y="14376"/>
                </a:cubicBezTo>
                <a:cubicBezTo>
                  <a:pt x="11873" y="14558"/>
                  <a:pt x="11907" y="14610"/>
                  <a:pt x="12052" y="14610"/>
                </a:cubicBezTo>
                <a:cubicBezTo>
                  <a:pt x="12213" y="14610"/>
                  <a:pt x="12237" y="14563"/>
                  <a:pt x="12229" y="14268"/>
                </a:cubicBezTo>
                <a:cubicBezTo>
                  <a:pt x="12223" y="14081"/>
                  <a:pt x="12218" y="13864"/>
                  <a:pt x="12217" y="13781"/>
                </a:cubicBezTo>
                <a:cubicBezTo>
                  <a:pt x="12215" y="13698"/>
                  <a:pt x="12179" y="13545"/>
                  <a:pt x="12137" y="13443"/>
                </a:cubicBezTo>
                <a:lnTo>
                  <a:pt x="12060" y="13253"/>
                </a:lnTo>
                <a:lnTo>
                  <a:pt x="12068" y="9110"/>
                </a:lnTo>
                <a:lnTo>
                  <a:pt x="12076" y="4969"/>
                </a:lnTo>
                <a:lnTo>
                  <a:pt x="12198" y="4905"/>
                </a:lnTo>
                <a:cubicBezTo>
                  <a:pt x="12495" y="4749"/>
                  <a:pt x="12653" y="5584"/>
                  <a:pt x="12656" y="7340"/>
                </a:cubicBezTo>
                <a:cubicBezTo>
                  <a:pt x="12657" y="8195"/>
                  <a:pt x="12643" y="8439"/>
                  <a:pt x="12568" y="8934"/>
                </a:cubicBezTo>
                <a:cubicBezTo>
                  <a:pt x="12514" y="9299"/>
                  <a:pt x="12436" y="9567"/>
                  <a:pt x="12362" y="9647"/>
                </a:cubicBezTo>
                <a:lnTo>
                  <a:pt x="12242" y="9776"/>
                </a:lnTo>
                <a:lnTo>
                  <a:pt x="12343" y="10507"/>
                </a:lnTo>
                <a:cubicBezTo>
                  <a:pt x="12398" y="10908"/>
                  <a:pt x="12508" y="11819"/>
                  <a:pt x="12587" y="12533"/>
                </a:cubicBezTo>
                <a:cubicBezTo>
                  <a:pt x="12742" y="13922"/>
                  <a:pt x="12883" y="14609"/>
                  <a:pt x="13013" y="14610"/>
                </a:cubicBezTo>
                <a:cubicBezTo>
                  <a:pt x="13074" y="14610"/>
                  <a:pt x="13111" y="14792"/>
                  <a:pt x="13161" y="15337"/>
                </a:cubicBezTo>
                <a:lnTo>
                  <a:pt x="13228" y="16058"/>
                </a:lnTo>
                <a:lnTo>
                  <a:pt x="13221" y="16095"/>
                </a:lnTo>
                <a:cubicBezTo>
                  <a:pt x="13231" y="16135"/>
                  <a:pt x="13242" y="16197"/>
                  <a:pt x="13256" y="16281"/>
                </a:cubicBezTo>
                <a:cubicBezTo>
                  <a:pt x="13290" y="16474"/>
                  <a:pt x="13313" y="16815"/>
                  <a:pt x="13308" y="17035"/>
                </a:cubicBezTo>
                <a:cubicBezTo>
                  <a:pt x="13301" y="17347"/>
                  <a:pt x="13281" y="17422"/>
                  <a:pt x="13215" y="17373"/>
                </a:cubicBezTo>
                <a:cubicBezTo>
                  <a:pt x="13148" y="17323"/>
                  <a:pt x="13131" y="17389"/>
                  <a:pt x="13131" y="17702"/>
                </a:cubicBezTo>
                <a:cubicBezTo>
                  <a:pt x="13131" y="17917"/>
                  <a:pt x="13145" y="18152"/>
                  <a:pt x="13162" y="18219"/>
                </a:cubicBezTo>
                <a:cubicBezTo>
                  <a:pt x="13217" y="18437"/>
                  <a:pt x="13157" y="18735"/>
                  <a:pt x="13082" y="18615"/>
                </a:cubicBezTo>
                <a:cubicBezTo>
                  <a:pt x="13040" y="18549"/>
                  <a:pt x="13009" y="18584"/>
                  <a:pt x="13009" y="18696"/>
                </a:cubicBezTo>
                <a:cubicBezTo>
                  <a:pt x="13009" y="18881"/>
                  <a:pt x="13052" y="18976"/>
                  <a:pt x="13109" y="18916"/>
                </a:cubicBezTo>
                <a:cubicBezTo>
                  <a:pt x="13122" y="18902"/>
                  <a:pt x="13158" y="18979"/>
                  <a:pt x="13188" y="19082"/>
                </a:cubicBezTo>
                <a:cubicBezTo>
                  <a:pt x="13230" y="19225"/>
                  <a:pt x="13267" y="19139"/>
                  <a:pt x="13348" y="18720"/>
                </a:cubicBezTo>
                <a:cubicBezTo>
                  <a:pt x="13352" y="18698"/>
                  <a:pt x="13356" y="18687"/>
                  <a:pt x="13360" y="18666"/>
                </a:cubicBezTo>
                <a:cubicBezTo>
                  <a:pt x="13339" y="18340"/>
                  <a:pt x="13409" y="17859"/>
                  <a:pt x="13448" y="18107"/>
                </a:cubicBezTo>
                <a:cubicBezTo>
                  <a:pt x="13458" y="18168"/>
                  <a:pt x="13459" y="18236"/>
                  <a:pt x="13459" y="18304"/>
                </a:cubicBezTo>
                <a:cubicBezTo>
                  <a:pt x="13475" y="18265"/>
                  <a:pt x="13493" y="18214"/>
                  <a:pt x="13502" y="18222"/>
                </a:cubicBezTo>
                <a:cubicBezTo>
                  <a:pt x="13559" y="18278"/>
                  <a:pt x="13627" y="18566"/>
                  <a:pt x="13671" y="18858"/>
                </a:cubicBezTo>
                <a:cubicBezTo>
                  <a:pt x="13677" y="18767"/>
                  <a:pt x="13684" y="18678"/>
                  <a:pt x="13695" y="18574"/>
                </a:cubicBezTo>
                <a:cubicBezTo>
                  <a:pt x="13720" y="18350"/>
                  <a:pt x="13733" y="18117"/>
                  <a:pt x="13723" y="18057"/>
                </a:cubicBezTo>
                <a:cubicBezTo>
                  <a:pt x="13714" y="17996"/>
                  <a:pt x="13717" y="17832"/>
                  <a:pt x="13731" y="17691"/>
                </a:cubicBezTo>
                <a:cubicBezTo>
                  <a:pt x="13745" y="17550"/>
                  <a:pt x="13756" y="17308"/>
                  <a:pt x="13756" y="17157"/>
                </a:cubicBezTo>
                <a:cubicBezTo>
                  <a:pt x="13757" y="16943"/>
                  <a:pt x="13773" y="16850"/>
                  <a:pt x="13796" y="16836"/>
                </a:cubicBezTo>
                <a:cubicBezTo>
                  <a:pt x="13789" y="16797"/>
                  <a:pt x="13784" y="16771"/>
                  <a:pt x="13777" y="16724"/>
                </a:cubicBezTo>
                <a:cubicBezTo>
                  <a:pt x="13673" y="15990"/>
                  <a:pt x="13489" y="15052"/>
                  <a:pt x="13464" y="15127"/>
                </a:cubicBezTo>
                <a:cubicBezTo>
                  <a:pt x="13431" y="15227"/>
                  <a:pt x="13371" y="14672"/>
                  <a:pt x="13382" y="14370"/>
                </a:cubicBezTo>
                <a:cubicBezTo>
                  <a:pt x="13387" y="14235"/>
                  <a:pt x="13368" y="14112"/>
                  <a:pt x="13338" y="14089"/>
                </a:cubicBezTo>
                <a:cubicBezTo>
                  <a:pt x="13307" y="14065"/>
                  <a:pt x="13294" y="14116"/>
                  <a:pt x="13305" y="14207"/>
                </a:cubicBezTo>
                <a:cubicBezTo>
                  <a:pt x="13316" y="14293"/>
                  <a:pt x="13301" y="14448"/>
                  <a:pt x="13272" y="14552"/>
                </a:cubicBezTo>
                <a:cubicBezTo>
                  <a:pt x="13227" y="14712"/>
                  <a:pt x="13200" y="14696"/>
                  <a:pt x="13101" y="14451"/>
                </a:cubicBezTo>
                <a:cubicBezTo>
                  <a:pt x="13037" y="14291"/>
                  <a:pt x="12992" y="14093"/>
                  <a:pt x="13003" y="14011"/>
                </a:cubicBezTo>
                <a:cubicBezTo>
                  <a:pt x="13013" y="13929"/>
                  <a:pt x="12999" y="13739"/>
                  <a:pt x="12971" y="13588"/>
                </a:cubicBezTo>
                <a:cubicBezTo>
                  <a:pt x="12942" y="13435"/>
                  <a:pt x="12930" y="13235"/>
                  <a:pt x="12943" y="13135"/>
                </a:cubicBezTo>
                <a:cubicBezTo>
                  <a:pt x="12959" y="13008"/>
                  <a:pt x="12947" y="12982"/>
                  <a:pt x="12901" y="13040"/>
                </a:cubicBezTo>
                <a:cubicBezTo>
                  <a:pt x="12847" y="13108"/>
                  <a:pt x="12820" y="12984"/>
                  <a:pt x="12739" y="12320"/>
                </a:cubicBezTo>
                <a:cubicBezTo>
                  <a:pt x="12685" y="11879"/>
                  <a:pt x="12599" y="11199"/>
                  <a:pt x="12547" y="10811"/>
                </a:cubicBezTo>
                <a:lnTo>
                  <a:pt x="12454" y="10107"/>
                </a:lnTo>
                <a:lnTo>
                  <a:pt x="12561" y="9766"/>
                </a:lnTo>
                <a:cubicBezTo>
                  <a:pt x="12696" y="9343"/>
                  <a:pt x="12806" y="8331"/>
                  <a:pt x="12806" y="7503"/>
                </a:cubicBezTo>
                <a:cubicBezTo>
                  <a:pt x="12806" y="7163"/>
                  <a:pt x="12817" y="6956"/>
                  <a:pt x="12835" y="6850"/>
                </a:cubicBezTo>
                <a:cubicBezTo>
                  <a:pt x="12811" y="6697"/>
                  <a:pt x="12786" y="6469"/>
                  <a:pt x="12773" y="6204"/>
                </a:cubicBezTo>
                <a:cubicBezTo>
                  <a:pt x="12751" y="5781"/>
                  <a:pt x="12705" y="5408"/>
                  <a:pt x="12644" y="5159"/>
                </a:cubicBezTo>
                <a:cubicBezTo>
                  <a:pt x="12615" y="5037"/>
                  <a:pt x="12594" y="4916"/>
                  <a:pt x="12578" y="4814"/>
                </a:cubicBezTo>
                <a:cubicBezTo>
                  <a:pt x="12574" y="4806"/>
                  <a:pt x="12566" y="4812"/>
                  <a:pt x="12563" y="4803"/>
                </a:cubicBezTo>
                <a:cubicBezTo>
                  <a:pt x="12537" y="4742"/>
                  <a:pt x="12458" y="4671"/>
                  <a:pt x="12388" y="4651"/>
                </a:cubicBezTo>
                <a:cubicBezTo>
                  <a:pt x="12386" y="4651"/>
                  <a:pt x="12385" y="4649"/>
                  <a:pt x="12383" y="4648"/>
                </a:cubicBezTo>
                <a:close/>
                <a:moveTo>
                  <a:pt x="4953" y="4675"/>
                </a:moveTo>
                <a:cubicBezTo>
                  <a:pt x="4950" y="4675"/>
                  <a:pt x="4949" y="4682"/>
                  <a:pt x="4946" y="4682"/>
                </a:cubicBezTo>
                <a:cubicBezTo>
                  <a:pt x="4876" y="4684"/>
                  <a:pt x="4845" y="4710"/>
                  <a:pt x="4836" y="4773"/>
                </a:cubicBezTo>
                <a:lnTo>
                  <a:pt x="4869" y="5077"/>
                </a:lnTo>
                <a:cubicBezTo>
                  <a:pt x="4878" y="5160"/>
                  <a:pt x="4886" y="5289"/>
                  <a:pt x="4891" y="5483"/>
                </a:cubicBezTo>
                <a:cubicBezTo>
                  <a:pt x="4900" y="5719"/>
                  <a:pt x="4903" y="6299"/>
                  <a:pt x="4905" y="6877"/>
                </a:cubicBezTo>
                <a:cubicBezTo>
                  <a:pt x="4909" y="7569"/>
                  <a:pt x="4913" y="8339"/>
                  <a:pt x="4913" y="9735"/>
                </a:cubicBezTo>
                <a:cubicBezTo>
                  <a:pt x="4913" y="12871"/>
                  <a:pt x="4910" y="13700"/>
                  <a:pt x="4883" y="14085"/>
                </a:cubicBezTo>
                <a:lnTo>
                  <a:pt x="4883" y="14150"/>
                </a:lnTo>
                <a:lnTo>
                  <a:pt x="4871" y="14194"/>
                </a:lnTo>
                <a:cubicBezTo>
                  <a:pt x="4870" y="14199"/>
                  <a:pt x="4869" y="14202"/>
                  <a:pt x="4869" y="14207"/>
                </a:cubicBezTo>
                <a:cubicBezTo>
                  <a:pt x="4863" y="14254"/>
                  <a:pt x="4860" y="14316"/>
                  <a:pt x="4853" y="14359"/>
                </a:cubicBezTo>
                <a:lnTo>
                  <a:pt x="4793" y="14735"/>
                </a:lnTo>
                <a:lnTo>
                  <a:pt x="4881" y="14830"/>
                </a:lnTo>
                <a:cubicBezTo>
                  <a:pt x="4930" y="14882"/>
                  <a:pt x="5090" y="15286"/>
                  <a:pt x="5235" y="15733"/>
                </a:cubicBezTo>
                <a:cubicBezTo>
                  <a:pt x="5380" y="16179"/>
                  <a:pt x="5593" y="16767"/>
                  <a:pt x="5708" y="17039"/>
                </a:cubicBezTo>
                <a:cubicBezTo>
                  <a:pt x="5794" y="17242"/>
                  <a:pt x="5874" y="17363"/>
                  <a:pt x="5953" y="17444"/>
                </a:cubicBezTo>
                <a:cubicBezTo>
                  <a:pt x="5996" y="17465"/>
                  <a:pt x="6037" y="17485"/>
                  <a:pt x="6106" y="17475"/>
                </a:cubicBezTo>
                <a:cubicBezTo>
                  <a:pt x="6185" y="17463"/>
                  <a:pt x="6235" y="17445"/>
                  <a:pt x="6283" y="17424"/>
                </a:cubicBezTo>
                <a:cubicBezTo>
                  <a:pt x="6332" y="17361"/>
                  <a:pt x="6380" y="17284"/>
                  <a:pt x="6428" y="17167"/>
                </a:cubicBezTo>
                <a:cubicBezTo>
                  <a:pt x="6511" y="16968"/>
                  <a:pt x="6545" y="16844"/>
                  <a:pt x="6504" y="16896"/>
                </a:cubicBezTo>
                <a:cubicBezTo>
                  <a:pt x="6335" y="17111"/>
                  <a:pt x="6067" y="16966"/>
                  <a:pt x="5805" y="16514"/>
                </a:cubicBezTo>
                <a:cubicBezTo>
                  <a:pt x="5729" y="16383"/>
                  <a:pt x="5667" y="16245"/>
                  <a:pt x="5594" y="16105"/>
                </a:cubicBezTo>
                <a:cubicBezTo>
                  <a:pt x="5558" y="16053"/>
                  <a:pt x="5505" y="15948"/>
                  <a:pt x="5441" y="15804"/>
                </a:cubicBezTo>
                <a:cubicBezTo>
                  <a:pt x="5321" y="15553"/>
                  <a:pt x="5204" y="15307"/>
                  <a:pt x="5133" y="15114"/>
                </a:cubicBezTo>
                <a:cubicBezTo>
                  <a:pt x="5132" y="15110"/>
                  <a:pt x="5129" y="15104"/>
                  <a:pt x="5128" y="15100"/>
                </a:cubicBezTo>
                <a:cubicBezTo>
                  <a:pt x="5119" y="15082"/>
                  <a:pt x="5111" y="15055"/>
                  <a:pt x="5103" y="15016"/>
                </a:cubicBezTo>
                <a:cubicBezTo>
                  <a:pt x="5076" y="14934"/>
                  <a:pt x="5049" y="14852"/>
                  <a:pt x="5041" y="14799"/>
                </a:cubicBezTo>
                <a:cubicBezTo>
                  <a:pt x="5025" y="14697"/>
                  <a:pt x="5016" y="14103"/>
                  <a:pt x="5010" y="13115"/>
                </a:cubicBezTo>
                <a:cubicBezTo>
                  <a:pt x="5006" y="12351"/>
                  <a:pt x="5003" y="11412"/>
                  <a:pt x="5003" y="9881"/>
                </a:cubicBezTo>
                <a:cubicBezTo>
                  <a:pt x="5003" y="5738"/>
                  <a:pt x="5008" y="5182"/>
                  <a:pt x="5052" y="4945"/>
                </a:cubicBezTo>
                <a:cubicBezTo>
                  <a:pt x="5055" y="4930"/>
                  <a:pt x="5056" y="4922"/>
                  <a:pt x="5059" y="4908"/>
                </a:cubicBezTo>
                <a:cubicBezTo>
                  <a:pt x="5064" y="4862"/>
                  <a:pt x="5072" y="4801"/>
                  <a:pt x="5072" y="4773"/>
                </a:cubicBezTo>
                <a:cubicBezTo>
                  <a:pt x="5068" y="4740"/>
                  <a:pt x="5058" y="4714"/>
                  <a:pt x="5040" y="4699"/>
                </a:cubicBezTo>
                <a:cubicBezTo>
                  <a:pt x="5040" y="4698"/>
                  <a:pt x="5039" y="4699"/>
                  <a:pt x="5039" y="4699"/>
                </a:cubicBezTo>
                <a:cubicBezTo>
                  <a:pt x="5022" y="4684"/>
                  <a:pt x="4996" y="4677"/>
                  <a:pt x="4965" y="4675"/>
                </a:cubicBezTo>
                <a:lnTo>
                  <a:pt x="4953" y="4675"/>
                </a:lnTo>
                <a:close/>
                <a:moveTo>
                  <a:pt x="13421" y="4675"/>
                </a:moveTo>
                <a:cubicBezTo>
                  <a:pt x="13327" y="4676"/>
                  <a:pt x="13318" y="4705"/>
                  <a:pt x="13345" y="4952"/>
                </a:cubicBezTo>
                <a:cubicBezTo>
                  <a:pt x="13378" y="5257"/>
                  <a:pt x="13375" y="9669"/>
                  <a:pt x="13350" y="11264"/>
                </a:cubicBezTo>
                <a:cubicBezTo>
                  <a:pt x="13354" y="11433"/>
                  <a:pt x="13356" y="11455"/>
                  <a:pt x="13361" y="11674"/>
                </a:cubicBezTo>
                <a:cubicBezTo>
                  <a:pt x="13398" y="13479"/>
                  <a:pt x="13552" y="14442"/>
                  <a:pt x="13859" y="14789"/>
                </a:cubicBezTo>
                <a:cubicBezTo>
                  <a:pt x="13949" y="14891"/>
                  <a:pt x="14063" y="15115"/>
                  <a:pt x="14112" y="15290"/>
                </a:cubicBezTo>
                <a:lnTo>
                  <a:pt x="14201" y="15611"/>
                </a:lnTo>
                <a:lnTo>
                  <a:pt x="14132" y="15970"/>
                </a:lnTo>
                <a:cubicBezTo>
                  <a:pt x="14106" y="16102"/>
                  <a:pt x="14085" y="16316"/>
                  <a:pt x="14068" y="16551"/>
                </a:cubicBezTo>
                <a:cubicBezTo>
                  <a:pt x="14108" y="16334"/>
                  <a:pt x="14154" y="16169"/>
                  <a:pt x="14191" y="16169"/>
                </a:cubicBezTo>
                <a:cubicBezTo>
                  <a:pt x="14286" y="16169"/>
                  <a:pt x="14312" y="15701"/>
                  <a:pt x="14249" y="15093"/>
                </a:cubicBezTo>
                <a:cubicBezTo>
                  <a:pt x="14201" y="14623"/>
                  <a:pt x="14201" y="14598"/>
                  <a:pt x="14273" y="14424"/>
                </a:cubicBezTo>
                <a:cubicBezTo>
                  <a:pt x="14314" y="14325"/>
                  <a:pt x="14378" y="14042"/>
                  <a:pt x="14415" y="13795"/>
                </a:cubicBezTo>
                <a:cubicBezTo>
                  <a:pt x="14495" y="13262"/>
                  <a:pt x="14598" y="11827"/>
                  <a:pt x="14598" y="11251"/>
                </a:cubicBezTo>
                <a:cubicBezTo>
                  <a:pt x="14598" y="11027"/>
                  <a:pt x="14622" y="10674"/>
                  <a:pt x="14651" y="10469"/>
                </a:cubicBezTo>
                <a:cubicBezTo>
                  <a:pt x="14701" y="10117"/>
                  <a:pt x="14701" y="10086"/>
                  <a:pt x="14640" y="9776"/>
                </a:cubicBezTo>
                <a:cubicBezTo>
                  <a:pt x="14583" y="9487"/>
                  <a:pt x="14575" y="9244"/>
                  <a:pt x="14574" y="7648"/>
                </a:cubicBezTo>
                <a:cubicBezTo>
                  <a:pt x="14574" y="6699"/>
                  <a:pt x="14582" y="5920"/>
                  <a:pt x="14593" y="5811"/>
                </a:cubicBezTo>
                <a:cubicBezTo>
                  <a:pt x="14582" y="5743"/>
                  <a:pt x="14576" y="5660"/>
                  <a:pt x="14576" y="5534"/>
                </a:cubicBezTo>
                <a:cubicBezTo>
                  <a:pt x="14576" y="5357"/>
                  <a:pt x="14598" y="5092"/>
                  <a:pt x="14626" y="4945"/>
                </a:cubicBezTo>
                <a:cubicBezTo>
                  <a:pt x="14673" y="4691"/>
                  <a:pt x="14669" y="4675"/>
                  <a:pt x="14547" y="4675"/>
                </a:cubicBezTo>
                <a:cubicBezTo>
                  <a:pt x="14448" y="4675"/>
                  <a:pt x="14426" y="4717"/>
                  <a:pt x="14449" y="4858"/>
                </a:cubicBezTo>
                <a:cubicBezTo>
                  <a:pt x="14466" y="4958"/>
                  <a:pt x="14485" y="5291"/>
                  <a:pt x="14492" y="5598"/>
                </a:cubicBezTo>
                <a:cubicBezTo>
                  <a:pt x="14500" y="5965"/>
                  <a:pt x="14496" y="6126"/>
                  <a:pt x="14462" y="6288"/>
                </a:cubicBezTo>
                <a:cubicBezTo>
                  <a:pt x="14496" y="6450"/>
                  <a:pt x="14516" y="6706"/>
                  <a:pt x="14485" y="6799"/>
                </a:cubicBezTo>
                <a:cubicBezTo>
                  <a:pt x="14463" y="6865"/>
                  <a:pt x="14464" y="6953"/>
                  <a:pt x="14486" y="7087"/>
                </a:cubicBezTo>
                <a:cubicBezTo>
                  <a:pt x="14527" y="7326"/>
                  <a:pt x="14513" y="9570"/>
                  <a:pt x="14471" y="9570"/>
                </a:cubicBezTo>
                <a:cubicBezTo>
                  <a:pt x="14454" y="9570"/>
                  <a:pt x="14437" y="9400"/>
                  <a:pt x="14432" y="9191"/>
                </a:cubicBezTo>
                <a:cubicBezTo>
                  <a:pt x="14422" y="8780"/>
                  <a:pt x="14306" y="8367"/>
                  <a:pt x="14248" y="8541"/>
                </a:cubicBezTo>
                <a:cubicBezTo>
                  <a:pt x="14229" y="8599"/>
                  <a:pt x="14200" y="8810"/>
                  <a:pt x="14184" y="9008"/>
                </a:cubicBezTo>
                <a:cubicBezTo>
                  <a:pt x="14167" y="9233"/>
                  <a:pt x="14143" y="9326"/>
                  <a:pt x="14121" y="9258"/>
                </a:cubicBezTo>
                <a:cubicBezTo>
                  <a:pt x="14101" y="9199"/>
                  <a:pt x="14041" y="9140"/>
                  <a:pt x="13988" y="9123"/>
                </a:cubicBezTo>
                <a:cubicBezTo>
                  <a:pt x="13935" y="9106"/>
                  <a:pt x="13875" y="9043"/>
                  <a:pt x="13856" y="8984"/>
                </a:cubicBezTo>
                <a:cubicBezTo>
                  <a:pt x="13805" y="8833"/>
                  <a:pt x="13869" y="9390"/>
                  <a:pt x="13930" y="9637"/>
                </a:cubicBezTo>
                <a:cubicBezTo>
                  <a:pt x="13955" y="9741"/>
                  <a:pt x="13976" y="9940"/>
                  <a:pt x="13976" y="10080"/>
                </a:cubicBezTo>
                <a:cubicBezTo>
                  <a:pt x="13976" y="10566"/>
                  <a:pt x="13855" y="11618"/>
                  <a:pt x="13707" y="12414"/>
                </a:cubicBezTo>
                <a:lnTo>
                  <a:pt x="13559" y="13213"/>
                </a:lnTo>
                <a:lnTo>
                  <a:pt x="13521" y="12780"/>
                </a:lnTo>
                <a:cubicBezTo>
                  <a:pt x="13468" y="12187"/>
                  <a:pt x="13449" y="5172"/>
                  <a:pt x="13499" y="4878"/>
                </a:cubicBezTo>
                <a:cubicBezTo>
                  <a:pt x="13526" y="4720"/>
                  <a:pt x="13510" y="4685"/>
                  <a:pt x="13432" y="4682"/>
                </a:cubicBezTo>
                <a:cubicBezTo>
                  <a:pt x="13426" y="4681"/>
                  <a:pt x="13427" y="4675"/>
                  <a:pt x="13421" y="4675"/>
                </a:cubicBezTo>
                <a:close/>
                <a:moveTo>
                  <a:pt x="17516" y="4675"/>
                </a:moveTo>
                <a:cubicBezTo>
                  <a:pt x="17198" y="4675"/>
                  <a:pt x="17189" y="4687"/>
                  <a:pt x="17238" y="5037"/>
                </a:cubicBezTo>
                <a:cubicBezTo>
                  <a:pt x="17284" y="5356"/>
                  <a:pt x="17288" y="5905"/>
                  <a:pt x="17281" y="9762"/>
                </a:cubicBezTo>
                <a:lnTo>
                  <a:pt x="17273" y="14123"/>
                </a:lnTo>
                <a:lnTo>
                  <a:pt x="17147" y="14058"/>
                </a:lnTo>
                <a:cubicBezTo>
                  <a:pt x="17009" y="13989"/>
                  <a:pt x="16955" y="14261"/>
                  <a:pt x="17015" y="14725"/>
                </a:cubicBezTo>
                <a:cubicBezTo>
                  <a:pt x="17041" y="14927"/>
                  <a:pt x="17063" y="14954"/>
                  <a:pt x="17085" y="14813"/>
                </a:cubicBezTo>
                <a:cubicBezTo>
                  <a:pt x="17103" y="14701"/>
                  <a:pt x="17206" y="14610"/>
                  <a:pt x="17314" y="14610"/>
                </a:cubicBezTo>
                <a:cubicBezTo>
                  <a:pt x="17504" y="14610"/>
                  <a:pt x="17510" y="14598"/>
                  <a:pt x="17461" y="14251"/>
                </a:cubicBezTo>
                <a:cubicBezTo>
                  <a:pt x="17415" y="13932"/>
                  <a:pt x="17411" y="13373"/>
                  <a:pt x="17418" y="9428"/>
                </a:cubicBezTo>
                <a:lnTo>
                  <a:pt x="17426" y="4969"/>
                </a:lnTo>
                <a:lnTo>
                  <a:pt x="17576" y="4908"/>
                </a:lnTo>
                <a:cubicBezTo>
                  <a:pt x="17828" y="4806"/>
                  <a:pt x="17956" y="5365"/>
                  <a:pt x="18005" y="6772"/>
                </a:cubicBezTo>
                <a:cubicBezTo>
                  <a:pt x="18052" y="8153"/>
                  <a:pt x="17910" y="9453"/>
                  <a:pt x="17683" y="9708"/>
                </a:cubicBezTo>
                <a:cubicBezTo>
                  <a:pt x="17556" y="9851"/>
                  <a:pt x="17553" y="9866"/>
                  <a:pt x="17634" y="9999"/>
                </a:cubicBezTo>
                <a:cubicBezTo>
                  <a:pt x="17748" y="10189"/>
                  <a:pt x="17951" y="9821"/>
                  <a:pt x="18038" y="9265"/>
                </a:cubicBezTo>
                <a:cubicBezTo>
                  <a:pt x="18131" y="8678"/>
                  <a:pt x="18182" y="7461"/>
                  <a:pt x="18148" y="6688"/>
                </a:cubicBezTo>
                <a:cubicBezTo>
                  <a:pt x="18072" y="5004"/>
                  <a:pt x="17968" y="4675"/>
                  <a:pt x="17516" y="4675"/>
                </a:cubicBezTo>
                <a:close/>
                <a:moveTo>
                  <a:pt x="6290" y="5000"/>
                </a:moveTo>
                <a:cubicBezTo>
                  <a:pt x="6279" y="5102"/>
                  <a:pt x="6139" y="7157"/>
                  <a:pt x="5980" y="9566"/>
                </a:cubicBezTo>
                <a:cubicBezTo>
                  <a:pt x="5932" y="10298"/>
                  <a:pt x="5899" y="10738"/>
                  <a:pt x="5859" y="11315"/>
                </a:cubicBezTo>
                <a:cubicBezTo>
                  <a:pt x="5858" y="11346"/>
                  <a:pt x="5856" y="11367"/>
                  <a:pt x="5853" y="11393"/>
                </a:cubicBezTo>
                <a:cubicBezTo>
                  <a:pt x="5836" y="11637"/>
                  <a:pt x="5817" y="11927"/>
                  <a:pt x="5801" y="12140"/>
                </a:cubicBezTo>
                <a:cubicBezTo>
                  <a:pt x="5801" y="12157"/>
                  <a:pt x="5800" y="12174"/>
                  <a:pt x="5798" y="12191"/>
                </a:cubicBezTo>
                <a:cubicBezTo>
                  <a:pt x="5716" y="13323"/>
                  <a:pt x="5651" y="14151"/>
                  <a:pt x="5627" y="14278"/>
                </a:cubicBezTo>
                <a:lnTo>
                  <a:pt x="5615" y="14336"/>
                </a:lnTo>
                <a:cubicBezTo>
                  <a:pt x="5614" y="14338"/>
                  <a:pt x="5614" y="14341"/>
                  <a:pt x="5614" y="14343"/>
                </a:cubicBezTo>
                <a:cubicBezTo>
                  <a:pt x="5609" y="14372"/>
                  <a:pt x="5606" y="14389"/>
                  <a:pt x="5602" y="14414"/>
                </a:cubicBezTo>
                <a:cubicBezTo>
                  <a:pt x="5620" y="14508"/>
                  <a:pt x="5669" y="14559"/>
                  <a:pt x="5749" y="14596"/>
                </a:cubicBezTo>
                <a:cubicBezTo>
                  <a:pt x="5752" y="14595"/>
                  <a:pt x="5753" y="14594"/>
                  <a:pt x="5756" y="14593"/>
                </a:cubicBezTo>
                <a:cubicBezTo>
                  <a:pt x="5797" y="14561"/>
                  <a:pt x="5798" y="14463"/>
                  <a:pt x="5791" y="14136"/>
                </a:cubicBezTo>
                <a:cubicBezTo>
                  <a:pt x="5786" y="13875"/>
                  <a:pt x="5819" y="13101"/>
                  <a:pt x="5865" y="12418"/>
                </a:cubicBezTo>
                <a:lnTo>
                  <a:pt x="5948" y="11176"/>
                </a:lnTo>
                <a:lnTo>
                  <a:pt x="5953" y="11176"/>
                </a:lnTo>
                <a:lnTo>
                  <a:pt x="6253" y="11136"/>
                </a:lnTo>
                <a:cubicBezTo>
                  <a:pt x="6394" y="11116"/>
                  <a:pt x="6477" y="11130"/>
                  <a:pt x="6528" y="11176"/>
                </a:cubicBezTo>
                <a:lnTo>
                  <a:pt x="6608" y="11176"/>
                </a:lnTo>
                <a:lnTo>
                  <a:pt x="6694" y="12634"/>
                </a:lnTo>
                <a:cubicBezTo>
                  <a:pt x="6760" y="13761"/>
                  <a:pt x="6772" y="14150"/>
                  <a:pt x="6747" y="14349"/>
                </a:cubicBezTo>
                <a:cubicBezTo>
                  <a:pt x="6718" y="14569"/>
                  <a:pt x="6734" y="14603"/>
                  <a:pt x="6849" y="14606"/>
                </a:cubicBezTo>
                <a:cubicBezTo>
                  <a:pt x="6849" y="14606"/>
                  <a:pt x="6849" y="14606"/>
                  <a:pt x="6849" y="14606"/>
                </a:cubicBezTo>
                <a:cubicBezTo>
                  <a:pt x="6938" y="14606"/>
                  <a:pt x="6986" y="14594"/>
                  <a:pt x="7006" y="14552"/>
                </a:cubicBezTo>
                <a:lnTo>
                  <a:pt x="6956" y="14207"/>
                </a:lnTo>
                <a:cubicBezTo>
                  <a:pt x="6952" y="14181"/>
                  <a:pt x="6932" y="13903"/>
                  <a:pt x="6925" y="13822"/>
                </a:cubicBezTo>
                <a:cubicBezTo>
                  <a:pt x="6917" y="13758"/>
                  <a:pt x="6909" y="13694"/>
                  <a:pt x="6908" y="13652"/>
                </a:cubicBezTo>
                <a:cubicBezTo>
                  <a:pt x="6908" y="13618"/>
                  <a:pt x="6894" y="13444"/>
                  <a:pt x="6885" y="13318"/>
                </a:cubicBezTo>
                <a:cubicBezTo>
                  <a:pt x="6817" y="12458"/>
                  <a:pt x="6719" y="11096"/>
                  <a:pt x="6603" y="9309"/>
                </a:cubicBezTo>
                <a:cubicBezTo>
                  <a:pt x="6442" y="6836"/>
                  <a:pt x="6302" y="4897"/>
                  <a:pt x="6290" y="5000"/>
                </a:cubicBezTo>
                <a:close/>
                <a:moveTo>
                  <a:pt x="6276" y="6535"/>
                </a:moveTo>
                <a:cubicBezTo>
                  <a:pt x="6286" y="6553"/>
                  <a:pt x="6297" y="6598"/>
                  <a:pt x="6306" y="6667"/>
                </a:cubicBezTo>
                <a:cubicBezTo>
                  <a:pt x="6359" y="7083"/>
                  <a:pt x="6559" y="10544"/>
                  <a:pt x="6541" y="10733"/>
                </a:cubicBezTo>
                <a:cubicBezTo>
                  <a:pt x="6517" y="10980"/>
                  <a:pt x="6046" y="10955"/>
                  <a:pt x="6022" y="10706"/>
                </a:cubicBezTo>
                <a:cubicBezTo>
                  <a:pt x="6003" y="10516"/>
                  <a:pt x="6203" y="6903"/>
                  <a:pt x="6251" y="6566"/>
                </a:cubicBezTo>
                <a:cubicBezTo>
                  <a:pt x="6257" y="6523"/>
                  <a:pt x="6267" y="6518"/>
                  <a:pt x="6276" y="6535"/>
                </a:cubicBezTo>
                <a:close/>
                <a:moveTo>
                  <a:pt x="21011" y="7455"/>
                </a:moveTo>
                <a:cubicBezTo>
                  <a:pt x="20962" y="7483"/>
                  <a:pt x="20908" y="7606"/>
                  <a:pt x="20879" y="7807"/>
                </a:cubicBezTo>
                <a:cubicBezTo>
                  <a:pt x="20850" y="8014"/>
                  <a:pt x="20805" y="8183"/>
                  <a:pt x="20780" y="8183"/>
                </a:cubicBezTo>
                <a:cubicBezTo>
                  <a:pt x="20750" y="8183"/>
                  <a:pt x="20741" y="8315"/>
                  <a:pt x="20752" y="8585"/>
                </a:cubicBezTo>
                <a:cubicBezTo>
                  <a:pt x="20773" y="9095"/>
                  <a:pt x="20660" y="9434"/>
                  <a:pt x="20590" y="9069"/>
                </a:cubicBezTo>
                <a:cubicBezTo>
                  <a:pt x="20565" y="8936"/>
                  <a:pt x="20520" y="8766"/>
                  <a:pt x="20489" y="8697"/>
                </a:cubicBezTo>
                <a:cubicBezTo>
                  <a:pt x="20459" y="8628"/>
                  <a:pt x="20442" y="8487"/>
                  <a:pt x="20452" y="8379"/>
                </a:cubicBezTo>
                <a:cubicBezTo>
                  <a:pt x="20471" y="8188"/>
                  <a:pt x="20422" y="8084"/>
                  <a:pt x="20361" y="8186"/>
                </a:cubicBezTo>
                <a:cubicBezTo>
                  <a:pt x="20344" y="8214"/>
                  <a:pt x="20306" y="8229"/>
                  <a:pt x="20275" y="8220"/>
                </a:cubicBezTo>
                <a:cubicBezTo>
                  <a:pt x="20245" y="8211"/>
                  <a:pt x="20224" y="8308"/>
                  <a:pt x="20231" y="8433"/>
                </a:cubicBezTo>
                <a:cubicBezTo>
                  <a:pt x="20237" y="8558"/>
                  <a:pt x="20226" y="8869"/>
                  <a:pt x="20205" y="9126"/>
                </a:cubicBezTo>
                <a:cubicBezTo>
                  <a:pt x="20172" y="9530"/>
                  <a:pt x="20176" y="9686"/>
                  <a:pt x="20234" y="10243"/>
                </a:cubicBezTo>
                <a:cubicBezTo>
                  <a:pt x="20270" y="10599"/>
                  <a:pt x="20331" y="10982"/>
                  <a:pt x="20370" y="11095"/>
                </a:cubicBezTo>
                <a:cubicBezTo>
                  <a:pt x="20409" y="11208"/>
                  <a:pt x="20433" y="11380"/>
                  <a:pt x="20424" y="11477"/>
                </a:cubicBezTo>
                <a:cubicBezTo>
                  <a:pt x="20395" y="11771"/>
                  <a:pt x="20441" y="12284"/>
                  <a:pt x="20491" y="12228"/>
                </a:cubicBezTo>
                <a:cubicBezTo>
                  <a:pt x="20517" y="12198"/>
                  <a:pt x="20558" y="12443"/>
                  <a:pt x="20586" y="12803"/>
                </a:cubicBezTo>
                <a:cubicBezTo>
                  <a:pt x="20645" y="13547"/>
                  <a:pt x="20767" y="13675"/>
                  <a:pt x="20828" y="13054"/>
                </a:cubicBezTo>
                <a:cubicBezTo>
                  <a:pt x="20849" y="12832"/>
                  <a:pt x="20899" y="12661"/>
                  <a:pt x="20942" y="12661"/>
                </a:cubicBezTo>
                <a:cubicBezTo>
                  <a:pt x="20996" y="12661"/>
                  <a:pt x="21028" y="12519"/>
                  <a:pt x="21049" y="12178"/>
                </a:cubicBezTo>
                <a:cubicBezTo>
                  <a:pt x="21075" y="11737"/>
                  <a:pt x="21111" y="11594"/>
                  <a:pt x="21180" y="11667"/>
                </a:cubicBezTo>
                <a:cubicBezTo>
                  <a:pt x="21219" y="11709"/>
                  <a:pt x="21352" y="10642"/>
                  <a:pt x="21353" y="10270"/>
                </a:cubicBezTo>
                <a:cubicBezTo>
                  <a:pt x="21354" y="10079"/>
                  <a:pt x="21376" y="9869"/>
                  <a:pt x="21401" y="9806"/>
                </a:cubicBezTo>
                <a:cubicBezTo>
                  <a:pt x="21436" y="9722"/>
                  <a:pt x="21439" y="9629"/>
                  <a:pt x="21415" y="9441"/>
                </a:cubicBezTo>
                <a:cubicBezTo>
                  <a:pt x="21390" y="9252"/>
                  <a:pt x="21396" y="9133"/>
                  <a:pt x="21437" y="8981"/>
                </a:cubicBezTo>
                <a:cubicBezTo>
                  <a:pt x="21482" y="8816"/>
                  <a:pt x="21483" y="8776"/>
                  <a:pt x="21445" y="8771"/>
                </a:cubicBezTo>
                <a:cubicBezTo>
                  <a:pt x="21419" y="8768"/>
                  <a:pt x="21382" y="8863"/>
                  <a:pt x="21363" y="8981"/>
                </a:cubicBezTo>
                <a:cubicBezTo>
                  <a:pt x="21345" y="9099"/>
                  <a:pt x="21303" y="9141"/>
                  <a:pt x="21269" y="9072"/>
                </a:cubicBezTo>
                <a:cubicBezTo>
                  <a:pt x="21206" y="8944"/>
                  <a:pt x="21099" y="8071"/>
                  <a:pt x="21099" y="7679"/>
                </a:cubicBezTo>
                <a:cubicBezTo>
                  <a:pt x="21099" y="7494"/>
                  <a:pt x="21059" y="7428"/>
                  <a:pt x="21011" y="7455"/>
                </a:cubicBezTo>
                <a:close/>
                <a:moveTo>
                  <a:pt x="19098" y="13561"/>
                </a:moveTo>
                <a:cubicBezTo>
                  <a:pt x="19087" y="13546"/>
                  <a:pt x="19076" y="13547"/>
                  <a:pt x="19064" y="13568"/>
                </a:cubicBezTo>
                <a:cubicBezTo>
                  <a:pt x="19048" y="13596"/>
                  <a:pt x="19032" y="13659"/>
                  <a:pt x="19017" y="13757"/>
                </a:cubicBezTo>
                <a:cubicBezTo>
                  <a:pt x="18991" y="13921"/>
                  <a:pt x="18970" y="14084"/>
                  <a:pt x="18970" y="14123"/>
                </a:cubicBezTo>
                <a:cubicBezTo>
                  <a:pt x="18970" y="14161"/>
                  <a:pt x="18991" y="14328"/>
                  <a:pt x="19017" y="14491"/>
                </a:cubicBezTo>
                <a:cubicBezTo>
                  <a:pt x="19078" y="14884"/>
                  <a:pt x="19153" y="14682"/>
                  <a:pt x="19153" y="14123"/>
                </a:cubicBezTo>
                <a:cubicBezTo>
                  <a:pt x="19153" y="13808"/>
                  <a:pt x="19129" y="13607"/>
                  <a:pt x="19098" y="13561"/>
                </a:cubicBezTo>
                <a:close/>
                <a:moveTo>
                  <a:pt x="19906" y="13639"/>
                </a:moveTo>
                <a:cubicBezTo>
                  <a:pt x="19816" y="13639"/>
                  <a:pt x="19782" y="14110"/>
                  <a:pt x="19844" y="14502"/>
                </a:cubicBezTo>
                <a:cubicBezTo>
                  <a:pt x="19905" y="14893"/>
                  <a:pt x="19979" y="14674"/>
                  <a:pt x="19979" y="14102"/>
                </a:cubicBezTo>
                <a:cubicBezTo>
                  <a:pt x="19979" y="13741"/>
                  <a:pt x="19962" y="13639"/>
                  <a:pt x="19906" y="13639"/>
                </a:cubicBezTo>
                <a:close/>
                <a:moveTo>
                  <a:pt x="19489" y="13724"/>
                </a:moveTo>
                <a:cubicBezTo>
                  <a:pt x="19450" y="13732"/>
                  <a:pt x="19410" y="13861"/>
                  <a:pt x="19403" y="14099"/>
                </a:cubicBezTo>
                <a:cubicBezTo>
                  <a:pt x="19397" y="14300"/>
                  <a:pt x="19410" y="14538"/>
                  <a:pt x="19431" y="14623"/>
                </a:cubicBezTo>
                <a:cubicBezTo>
                  <a:pt x="19487" y="14843"/>
                  <a:pt x="19587" y="14454"/>
                  <a:pt x="19575" y="14062"/>
                </a:cubicBezTo>
                <a:cubicBezTo>
                  <a:pt x="19568" y="13827"/>
                  <a:pt x="19528" y="13715"/>
                  <a:pt x="19489" y="13724"/>
                </a:cubicBezTo>
                <a:close/>
                <a:moveTo>
                  <a:pt x="12366" y="14224"/>
                </a:moveTo>
                <a:cubicBezTo>
                  <a:pt x="12365" y="14214"/>
                  <a:pt x="12353" y="14268"/>
                  <a:pt x="12330" y="14383"/>
                </a:cubicBezTo>
                <a:cubicBezTo>
                  <a:pt x="12301" y="14525"/>
                  <a:pt x="12286" y="14759"/>
                  <a:pt x="12295" y="14904"/>
                </a:cubicBezTo>
                <a:cubicBezTo>
                  <a:pt x="12318" y="15297"/>
                  <a:pt x="12192" y="15674"/>
                  <a:pt x="12136" y="15378"/>
                </a:cubicBezTo>
                <a:cubicBezTo>
                  <a:pt x="12097" y="15175"/>
                  <a:pt x="12096" y="15215"/>
                  <a:pt x="12133" y="15675"/>
                </a:cubicBezTo>
                <a:cubicBezTo>
                  <a:pt x="12157" y="15966"/>
                  <a:pt x="12207" y="16337"/>
                  <a:pt x="12243" y="16501"/>
                </a:cubicBezTo>
                <a:cubicBezTo>
                  <a:pt x="12292" y="16719"/>
                  <a:pt x="12305" y="16920"/>
                  <a:pt x="12292" y="17262"/>
                </a:cubicBezTo>
                <a:cubicBezTo>
                  <a:pt x="12268" y="17868"/>
                  <a:pt x="12325" y="17863"/>
                  <a:pt x="12435" y="17245"/>
                </a:cubicBezTo>
                <a:cubicBezTo>
                  <a:pt x="12546" y="16625"/>
                  <a:pt x="12541" y="16321"/>
                  <a:pt x="12409" y="15482"/>
                </a:cubicBezTo>
                <a:cubicBezTo>
                  <a:pt x="12314" y="14875"/>
                  <a:pt x="12306" y="14743"/>
                  <a:pt x="12341" y="14454"/>
                </a:cubicBezTo>
                <a:cubicBezTo>
                  <a:pt x="12359" y="14306"/>
                  <a:pt x="12368" y="14234"/>
                  <a:pt x="12366" y="14224"/>
                </a:cubicBezTo>
                <a:close/>
                <a:moveTo>
                  <a:pt x="9781" y="14708"/>
                </a:moveTo>
                <a:cubicBezTo>
                  <a:pt x="9773" y="14719"/>
                  <a:pt x="9768" y="14752"/>
                  <a:pt x="9768" y="14799"/>
                </a:cubicBezTo>
                <a:cubicBezTo>
                  <a:pt x="9768" y="14894"/>
                  <a:pt x="9758" y="15116"/>
                  <a:pt x="9748" y="15296"/>
                </a:cubicBezTo>
                <a:cubicBezTo>
                  <a:pt x="9730" y="15586"/>
                  <a:pt x="9736" y="15595"/>
                  <a:pt x="9794" y="15364"/>
                </a:cubicBezTo>
                <a:cubicBezTo>
                  <a:pt x="9832" y="15213"/>
                  <a:pt x="9852" y="15094"/>
                  <a:pt x="9855" y="14995"/>
                </a:cubicBezTo>
                <a:cubicBezTo>
                  <a:pt x="9855" y="14985"/>
                  <a:pt x="9855" y="14972"/>
                  <a:pt x="9855" y="14962"/>
                </a:cubicBezTo>
                <a:cubicBezTo>
                  <a:pt x="9854" y="14875"/>
                  <a:pt x="9842" y="14804"/>
                  <a:pt x="9814" y="14735"/>
                </a:cubicBezTo>
                <a:cubicBezTo>
                  <a:pt x="9801" y="14704"/>
                  <a:pt x="9790" y="14697"/>
                  <a:pt x="9781" y="14708"/>
                </a:cubicBezTo>
                <a:close/>
                <a:moveTo>
                  <a:pt x="14536" y="15012"/>
                </a:moveTo>
                <a:cubicBezTo>
                  <a:pt x="14520" y="15039"/>
                  <a:pt x="14505" y="15143"/>
                  <a:pt x="14494" y="15317"/>
                </a:cubicBezTo>
                <a:cubicBezTo>
                  <a:pt x="14479" y="15560"/>
                  <a:pt x="14487" y="15756"/>
                  <a:pt x="14509" y="15899"/>
                </a:cubicBezTo>
                <a:cubicBezTo>
                  <a:pt x="14511" y="15858"/>
                  <a:pt x="14512" y="15817"/>
                  <a:pt x="14517" y="15773"/>
                </a:cubicBezTo>
                <a:cubicBezTo>
                  <a:pt x="14537" y="15594"/>
                  <a:pt x="14536" y="15472"/>
                  <a:pt x="14514" y="15408"/>
                </a:cubicBezTo>
                <a:cubicBezTo>
                  <a:pt x="14493" y="15343"/>
                  <a:pt x="14495" y="15248"/>
                  <a:pt x="14519" y="15104"/>
                </a:cubicBezTo>
                <a:cubicBezTo>
                  <a:pt x="14526" y="15063"/>
                  <a:pt x="14532" y="15033"/>
                  <a:pt x="14538" y="15012"/>
                </a:cubicBezTo>
                <a:cubicBezTo>
                  <a:pt x="14537" y="15013"/>
                  <a:pt x="14537" y="15011"/>
                  <a:pt x="14536" y="15012"/>
                </a:cubicBezTo>
                <a:close/>
                <a:moveTo>
                  <a:pt x="9073" y="15466"/>
                </a:moveTo>
                <a:cubicBezTo>
                  <a:pt x="9068" y="15481"/>
                  <a:pt x="9065" y="15517"/>
                  <a:pt x="9065" y="15574"/>
                </a:cubicBezTo>
                <a:cubicBezTo>
                  <a:pt x="9065" y="15627"/>
                  <a:pt x="9068" y="15676"/>
                  <a:pt x="9073" y="15713"/>
                </a:cubicBezTo>
                <a:cubicBezTo>
                  <a:pt x="9074" y="15720"/>
                  <a:pt x="9076" y="15726"/>
                  <a:pt x="9078" y="15733"/>
                </a:cubicBezTo>
                <a:cubicBezTo>
                  <a:pt x="9083" y="15757"/>
                  <a:pt x="9088" y="15780"/>
                  <a:pt x="9095" y="15780"/>
                </a:cubicBezTo>
                <a:cubicBezTo>
                  <a:pt x="9112" y="15780"/>
                  <a:pt x="9126" y="15739"/>
                  <a:pt x="9126" y="15692"/>
                </a:cubicBezTo>
                <a:cubicBezTo>
                  <a:pt x="9126" y="15645"/>
                  <a:pt x="9112" y="15552"/>
                  <a:pt x="9095" y="15486"/>
                </a:cubicBezTo>
                <a:cubicBezTo>
                  <a:pt x="9087" y="15453"/>
                  <a:pt x="9079" y="15450"/>
                  <a:pt x="9073" y="15466"/>
                </a:cubicBezTo>
                <a:close/>
                <a:moveTo>
                  <a:pt x="9572" y="15506"/>
                </a:moveTo>
                <a:cubicBezTo>
                  <a:pt x="9557" y="15513"/>
                  <a:pt x="9544" y="15611"/>
                  <a:pt x="9520" y="15811"/>
                </a:cubicBezTo>
                <a:cubicBezTo>
                  <a:pt x="9489" y="16067"/>
                  <a:pt x="9463" y="16145"/>
                  <a:pt x="9451" y="16014"/>
                </a:cubicBezTo>
                <a:cubicBezTo>
                  <a:pt x="9439" y="15899"/>
                  <a:pt x="9406" y="15810"/>
                  <a:pt x="9377" y="15817"/>
                </a:cubicBezTo>
                <a:cubicBezTo>
                  <a:pt x="9348" y="15825"/>
                  <a:pt x="9300" y="15769"/>
                  <a:pt x="9270" y="15689"/>
                </a:cubicBezTo>
                <a:cubicBezTo>
                  <a:pt x="9230" y="15579"/>
                  <a:pt x="9221" y="15612"/>
                  <a:pt x="9235" y="15838"/>
                </a:cubicBezTo>
                <a:cubicBezTo>
                  <a:pt x="9244" y="16002"/>
                  <a:pt x="9271" y="16184"/>
                  <a:pt x="9292" y="16237"/>
                </a:cubicBezTo>
                <a:cubicBezTo>
                  <a:pt x="9314" y="16289"/>
                  <a:pt x="9330" y="16579"/>
                  <a:pt x="9328" y="16883"/>
                </a:cubicBezTo>
                <a:cubicBezTo>
                  <a:pt x="9326" y="17283"/>
                  <a:pt x="9310" y="17430"/>
                  <a:pt x="9271" y="17411"/>
                </a:cubicBezTo>
                <a:cubicBezTo>
                  <a:pt x="9216" y="17383"/>
                  <a:pt x="9204" y="17751"/>
                  <a:pt x="9244" y="17932"/>
                </a:cubicBezTo>
                <a:cubicBezTo>
                  <a:pt x="9274" y="17921"/>
                  <a:pt x="9293" y="17956"/>
                  <a:pt x="9306" y="18040"/>
                </a:cubicBezTo>
                <a:cubicBezTo>
                  <a:pt x="9337" y="18013"/>
                  <a:pt x="9354" y="17831"/>
                  <a:pt x="9362" y="17424"/>
                </a:cubicBezTo>
                <a:cubicBezTo>
                  <a:pt x="9368" y="17109"/>
                  <a:pt x="9397" y="16734"/>
                  <a:pt x="9425" y="16595"/>
                </a:cubicBezTo>
                <a:cubicBezTo>
                  <a:pt x="9476" y="16350"/>
                  <a:pt x="9511" y="16365"/>
                  <a:pt x="9622" y="16656"/>
                </a:cubicBezTo>
                <a:cubicBezTo>
                  <a:pt x="9713" y="16893"/>
                  <a:pt x="9729" y="16179"/>
                  <a:pt x="9643" y="15760"/>
                </a:cubicBezTo>
                <a:cubicBezTo>
                  <a:pt x="9607" y="15585"/>
                  <a:pt x="9588" y="15500"/>
                  <a:pt x="9572" y="15506"/>
                </a:cubicBezTo>
                <a:close/>
                <a:moveTo>
                  <a:pt x="12388" y="18439"/>
                </a:moveTo>
                <a:cubicBezTo>
                  <a:pt x="12373" y="18450"/>
                  <a:pt x="12349" y="18573"/>
                  <a:pt x="12315" y="18814"/>
                </a:cubicBezTo>
                <a:cubicBezTo>
                  <a:pt x="12279" y="19073"/>
                  <a:pt x="12260" y="19328"/>
                  <a:pt x="12274" y="19383"/>
                </a:cubicBezTo>
                <a:cubicBezTo>
                  <a:pt x="12288" y="19437"/>
                  <a:pt x="12292" y="19668"/>
                  <a:pt x="12283" y="19897"/>
                </a:cubicBezTo>
                <a:cubicBezTo>
                  <a:pt x="12250" y="20703"/>
                  <a:pt x="12344" y="20161"/>
                  <a:pt x="12383" y="19322"/>
                </a:cubicBezTo>
                <a:cubicBezTo>
                  <a:pt x="12406" y="18834"/>
                  <a:pt x="12411" y="18549"/>
                  <a:pt x="12400" y="18463"/>
                </a:cubicBezTo>
                <a:cubicBezTo>
                  <a:pt x="12397" y="18441"/>
                  <a:pt x="12393" y="18435"/>
                  <a:pt x="12388" y="18439"/>
                </a:cubicBezTo>
                <a:close/>
                <a:moveTo>
                  <a:pt x="15009" y="18442"/>
                </a:moveTo>
                <a:cubicBezTo>
                  <a:pt x="15008" y="18455"/>
                  <a:pt x="15006" y="18464"/>
                  <a:pt x="15004" y="18476"/>
                </a:cubicBezTo>
                <a:lnTo>
                  <a:pt x="15009" y="18469"/>
                </a:lnTo>
                <a:lnTo>
                  <a:pt x="15009" y="18442"/>
                </a:lnTo>
                <a:close/>
                <a:moveTo>
                  <a:pt x="12902" y="19799"/>
                </a:moveTo>
                <a:cubicBezTo>
                  <a:pt x="12907" y="19918"/>
                  <a:pt x="12901" y="20022"/>
                  <a:pt x="12884" y="20157"/>
                </a:cubicBezTo>
                <a:cubicBezTo>
                  <a:pt x="12954" y="20248"/>
                  <a:pt x="12963" y="20067"/>
                  <a:pt x="12902" y="19799"/>
                </a:cubicBezTo>
                <a:close/>
                <a:moveTo>
                  <a:pt x="20009" y="20313"/>
                </a:moveTo>
                <a:cubicBezTo>
                  <a:pt x="20003" y="20309"/>
                  <a:pt x="19999" y="20313"/>
                  <a:pt x="19994" y="20330"/>
                </a:cubicBezTo>
                <a:cubicBezTo>
                  <a:pt x="19976" y="20397"/>
                  <a:pt x="19967" y="20632"/>
                  <a:pt x="19963" y="21040"/>
                </a:cubicBezTo>
                <a:cubicBezTo>
                  <a:pt x="19958" y="21577"/>
                  <a:pt x="19962" y="21600"/>
                  <a:pt x="20009" y="21331"/>
                </a:cubicBezTo>
                <a:cubicBezTo>
                  <a:pt x="20037" y="21169"/>
                  <a:pt x="20079" y="21040"/>
                  <a:pt x="20103" y="21040"/>
                </a:cubicBezTo>
                <a:cubicBezTo>
                  <a:pt x="20132" y="21040"/>
                  <a:pt x="20124" y="20901"/>
                  <a:pt x="20078" y="20611"/>
                </a:cubicBezTo>
                <a:cubicBezTo>
                  <a:pt x="20049" y="20424"/>
                  <a:pt x="20026" y="20324"/>
                  <a:pt x="20009" y="20313"/>
                </a:cubicBezTo>
                <a:close/>
                <a:moveTo>
                  <a:pt x="10608" y="20455"/>
                </a:moveTo>
                <a:cubicBezTo>
                  <a:pt x="10581" y="20455"/>
                  <a:pt x="10568" y="20544"/>
                  <a:pt x="10578" y="20651"/>
                </a:cubicBezTo>
                <a:cubicBezTo>
                  <a:pt x="10586" y="20735"/>
                  <a:pt x="10595" y="20777"/>
                  <a:pt x="10602" y="20803"/>
                </a:cubicBezTo>
                <a:cubicBezTo>
                  <a:pt x="10610" y="20795"/>
                  <a:pt x="10617" y="20780"/>
                  <a:pt x="10622" y="20756"/>
                </a:cubicBezTo>
                <a:cubicBezTo>
                  <a:pt x="10624" y="20747"/>
                  <a:pt x="10626" y="20740"/>
                  <a:pt x="10627" y="20729"/>
                </a:cubicBezTo>
                <a:cubicBezTo>
                  <a:pt x="10638" y="20672"/>
                  <a:pt x="10640" y="20592"/>
                  <a:pt x="10633" y="20506"/>
                </a:cubicBezTo>
                <a:cubicBezTo>
                  <a:pt x="10627" y="20480"/>
                  <a:pt x="10620" y="20455"/>
                  <a:pt x="10608" y="20455"/>
                </a:cubicBezTo>
                <a:close/>
                <a:moveTo>
                  <a:pt x="14764" y="20550"/>
                </a:moveTo>
                <a:cubicBezTo>
                  <a:pt x="14764" y="20712"/>
                  <a:pt x="14777" y="20844"/>
                  <a:pt x="14796" y="20844"/>
                </a:cubicBezTo>
                <a:cubicBezTo>
                  <a:pt x="14779" y="20722"/>
                  <a:pt x="14769" y="20627"/>
                  <a:pt x="14764" y="20550"/>
                </a:cubicBezTo>
                <a:close/>
                <a:moveTo>
                  <a:pt x="12788" y="20675"/>
                </a:moveTo>
                <a:cubicBezTo>
                  <a:pt x="12749" y="20838"/>
                  <a:pt x="12704" y="21007"/>
                  <a:pt x="12659" y="21145"/>
                </a:cubicBezTo>
                <a:lnTo>
                  <a:pt x="12548" y="21483"/>
                </a:lnTo>
                <a:cubicBezTo>
                  <a:pt x="12743" y="21433"/>
                  <a:pt x="12825" y="21370"/>
                  <a:pt x="12825" y="21274"/>
                </a:cubicBezTo>
                <a:cubicBezTo>
                  <a:pt x="12825" y="21081"/>
                  <a:pt x="12810" y="20825"/>
                  <a:pt x="12791" y="20705"/>
                </a:cubicBezTo>
                <a:cubicBezTo>
                  <a:pt x="12789" y="20694"/>
                  <a:pt x="12790" y="20686"/>
                  <a:pt x="12788" y="20675"/>
                </a:cubicBezTo>
                <a:close/>
                <a:moveTo>
                  <a:pt x="13591" y="20678"/>
                </a:moveTo>
                <a:cubicBezTo>
                  <a:pt x="13582" y="20677"/>
                  <a:pt x="13572" y="20696"/>
                  <a:pt x="13560" y="20743"/>
                </a:cubicBezTo>
                <a:cubicBezTo>
                  <a:pt x="13542" y="20814"/>
                  <a:pt x="13535" y="20962"/>
                  <a:pt x="13546" y="21071"/>
                </a:cubicBezTo>
                <a:cubicBezTo>
                  <a:pt x="13559" y="21204"/>
                  <a:pt x="13576" y="21197"/>
                  <a:pt x="13598" y="21057"/>
                </a:cubicBezTo>
                <a:cubicBezTo>
                  <a:pt x="13628" y="20870"/>
                  <a:pt x="13618" y="20683"/>
                  <a:pt x="13591" y="20678"/>
                </a:cubicBezTo>
                <a:close/>
                <a:moveTo>
                  <a:pt x="15670" y="21061"/>
                </a:moveTo>
                <a:cubicBezTo>
                  <a:pt x="15667" y="21075"/>
                  <a:pt x="15676" y="21155"/>
                  <a:pt x="15695" y="21301"/>
                </a:cubicBezTo>
                <a:cubicBezTo>
                  <a:pt x="15714" y="21453"/>
                  <a:pt x="15739" y="21536"/>
                  <a:pt x="15761" y="21578"/>
                </a:cubicBezTo>
                <a:cubicBezTo>
                  <a:pt x="15764" y="21578"/>
                  <a:pt x="15776" y="21581"/>
                  <a:pt x="15779" y="21581"/>
                </a:cubicBezTo>
                <a:cubicBezTo>
                  <a:pt x="15789" y="21580"/>
                  <a:pt x="15799" y="21578"/>
                  <a:pt x="15803" y="21578"/>
                </a:cubicBezTo>
                <a:cubicBezTo>
                  <a:pt x="15814" y="21545"/>
                  <a:pt x="15821" y="21492"/>
                  <a:pt x="15821" y="21395"/>
                </a:cubicBezTo>
                <a:cubicBezTo>
                  <a:pt x="15821" y="21270"/>
                  <a:pt x="15812" y="21223"/>
                  <a:pt x="15802" y="21291"/>
                </a:cubicBezTo>
                <a:cubicBezTo>
                  <a:pt x="15791" y="21358"/>
                  <a:pt x="15754" y="21317"/>
                  <a:pt x="15718" y="21196"/>
                </a:cubicBezTo>
                <a:cubicBezTo>
                  <a:pt x="15689" y="21097"/>
                  <a:pt x="15673" y="21046"/>
                  <a:pt x="15670" y="21061"/>
                </a:cubicBezTo>
                <a:close/>
                <a:moveTo>
                  <a:pt x="15195" y="21186"/>
                </a:moveTo>
                <a:cubicBezTo>
                  <a:pt x="15193" y="21186"/>
                  <a:pt x="15188" y="21243"/>
                  <a:pt x="15184" y="21267"/>
                </a:cubicBezTo>
                <a:cubicBezTo>
                  <a:pt x="15188" y="21265"/>
                  <a:pt x="15195" y="21265"/>
                  <a:pt x="15199" y="21263"/>
                </a:cubicBezTo>
                <a:cubicBezTo>
                  <a:pt x="15197" y="21242"/>
                  <a:pt x="15197" y="21186"/>
                  <a:pt x="15195" y="21186"/>
                </a:cubicBezTo>
                <a:close/>
              </a:path>
            </a:pathLst>
          </a:custGeom>
          <a:ln w="12700">
            <a:miter lim="400000"/>
          </a:ln>
          <a:effectLst>
            <a:outerShdw sx="100000" sy="100000" kx="0" ky="0" algn="b" rotWithShape="0" blurRad="63500" dist="63500" dir="2932076">
              <a:srgbClr val="000000"/>
            </a:outerShdw>
          </a:effectLst>
        </p:spPr>
      </p:pic>
      <p:pic>
        <p:nvPicPr>
          <p:cNvPr id="258" name="pasted-image.tiff"/>
          <p:cNvPicPr>
            <a:picLocks noChangeAspect="1"/>
          </p:cNvPicPr>
          <p:nvPr/>
        </p:nvPicPr>
        <p:blipFill>
          <a:blip r:embed="rId4">
            <a:extLst/>
          </a:blip>
          <a:srcRect l="1432" t="7701" r="3912" b="13987"/>
          <a:stretch>
            <a:fillRect/>
          </a:stretch>
        </p:blipFill>
        <p:spPr>
          <a:xfrm>
            <a:off x="103630" y="5648402"/>
            <a:ext cx="7139829" cy="3725973"/>
          </a:xfrm>
          <a:custGeom>
            <a:avLst/>
            <a:gdLst/>
            <a:ahLst/>
            <a:cxnLst>
              <a:cxn ang="0">
                <a:pos x="wd2" y="hd2"/>
              </a:cxn>
              <a:cxn ang="5400000">
                <a:pos x="wd2" y="hd2"/>
              </a:cxn>
              <a:cxn ang="10800000">
                <a:pos x="wd2" y="hd2"/>
              </a:cxn>
              <a:cxn ang="16200000">
                <a:pos x="wd2" y="hd2"/>
              </a:cxn>
            </a:cxnLst>
            <a:rect l="0" t="0" r="r" b="b"/>
            <a:pathLst>
              <a:path w="21597" h="21575" fill="norm" stroke="1" extrusionOk="0">
                <a:moveTo>
                  <a:pt x="20015" y="0"/>
                </a:moveTo>
                <a:cubicBezTo>
                  <a:pt x="20043" y="68"/>
                  <a:pt x="20087" y="139"/>
                  <a:pt x="20128" y="209"/>
                </a:cubicBezTo>
                <a:cubicBezTo>
                  <a:pt x="20134" y="184"/>
                  <a:pt x="20141" y="156"/>
                  <a:pt x="20152" y="126"/>
                </a:cubicBezTo>
                <a:cubicBezTo>
                  <a:pt x="20106" y="84"/>
                  <a:pt x="20048" y="41"/>
                  <a:pt x="20015" y="0"/>
                </a:cubicBezTo>
                <a:close/>
                <a:moveTo>
                  <a:pt x="18045" y="437"/>
                </a:moveTo>
                <a:cubicBezTo>
                  <a:pt x="17572" y="431"/>
                  <a:pt x="17324" y="484"/>
                  <a:pt x="17257" y="600"/>
                </a:cubicBezTo>
                <a:cubicBezTo>
                  <a:pt x="17202" y="695"/>
                  <a:pt x="17083" y="740"/>
                  <a:pt x="16888" y="740"/>
                </a:cubicBezTo>
                <a:cubicBezTo>
                  <a:pt x="16729" y="740"/>
                  <a:pt x="16522" y="797"/>
                  <a:pt x="16425" y="866"/>
                </a:cubicBezTo>
                <a:cubicBezTo>
                  <a:pt x="16328" y="936"/>
                  <a:pt x="16186" y="1020"/>
                  <a:pt x="16108" y="1053"/>
                </a:cubicBezTo>
                <a:cubicBezTo>
                  <a:pt x="16031" y="1085"/>
                  <a:pt x="15893" y="1173"/>
                  <a:pt x="15803" y="1248"/>
                </a:cubicBezTo>
                <a:cubicBezTo>
                  <a:pt x="15512" y="1491"/>
                  <a:pt x="15455" y="1531"/>
                  <a:pt x="15336" y="1574"/>
                </a:cubicBezTo>
                <a:cubicBezTo>
                  <a:pt x="15188" y="1628"/>
                  <a:pt x="14945" y="1792"/>
                  <a:pt x="14698" y="2006"/>
                </a:cubicBezTo>
                <a:cubicBezTo>
                  <a:pt x="14549" y="2135"/>
                  <a:pt x="14476" y="2154"/>
                  <a:pt x="14383" y="2087"/>
                </a:cubicBezTo>
                <a:cubicBezTo>
                  <a:pt x="14316" y="2038"/>
                  <a:pt x="14266" y="2028"/>
                  <a:pt x="14272" y="2064"/>
                </a:cubicBezTo>
                <a:cubicBezTo>
                  <a:pt x="14293" y="2200"/>
                  <a:pt x="14044" y="2592"/>
                  <a:pt x="13903" y="2645"/>
                </a:cubicBezTo>
                <a:cubicBezTo>
                  <a:pt x="13796" y="2685"/>
                  <a:pt x="13591" y="2889"/>
                  <a:pt x="13424" y="3095"/>
                </a:cubicBezTo>
                <a:cubicBezTo>
                  <a:pt x="13414" y="3157"/>
                  <a:pt x="13370" y="3253"/>
                  <a:pt x="13273" y="3419"/>
                </a:cubicBezTo>
                <a:cubicBezTo>
                  <a:pt x="13161" y="3612"/>
                  <a:pt x="13018" y="3823"/>
                  <a:pt x="12956" y="3888"/>
                </a:cubicBezTo>
                <a:cubicBezTo>
                  <a:pt x="12857" y="3992"/>
                  <a:pt x="12738" y="4213"/>
                  <a:pt x="12368" y="4982"/>
                </a:cubicBezTo>
                <a:cubicBezTo>
                  <a:pt x="12043" y="5657"/>
                  <a:pt x="11829" y="6194"/>
                  <a:pt x="11829" y="6340"/>
                </a:cubicBezTo>
                <a:cubicBezTo>
                  <a:pt x="11828" y="6433"/>
                  <a:pt x="11778" y="6600"/>
                  <a:pt x="11717" y="6710"/>
                </a:cubicBezTo>
                <a:cubicBezTo>
                  <a:pt x="11588" y="6944"/>
                  <a:pt x="11585" y="6946"/>
                  <a:pt x="11513" y="6807"/>
                </a:cubicBezTo>
                <a:cubicBezTo>
                  <a:pt x="11473" y="6731"/>
                  <a:pt x="11471" y="6669"/>
                  <a:pt x="11508" y="6584"/>
                </a:cubicBezTo>
                <a:cubicBezTo>
                  <a:pt x="11586" y="6405"/>
                  <a:pt x="11520" y="6198"/>
                  <a:pt x="11386" y="6198"/>
                </a:cubicBezTo>
                <a:cubicBezTo>
                  <a:pt x="11373" y="6198"/>
                  <a:pt x="11363" y="6186"/>
                  <a:pt x="11351" y="6182"/>
                </a:cubicBezTo>
                <a:cubicBezTo>
                  <a:pt x="11285" y="6304"/>
                  <a:pt x="11186" y="6159"/>
                  <a:pt x="11207" y="5991"/>
                </a:cubicBezTo>
                <a:cubicBezTo>
                  <a:pt x="11184" y="5958"/>
                  <a:pt x="11155" y="5941"/>
                  <a:pt x="11119" y="5959"/>
                </a:cubicBezTo>
                <a:cubicBezTo>
                  <a:pt x="11115" y="5972"/>
                  <a:pt x="11110" y="5981"/>
                  <a:pt x="11107" y="5996"/>
                </a:cubicBezTo>
                <a:cubicBezTo>
                  <a:pt x="11077" y="6143"/>
                  <a:pt x="11071" y="6144"/>
                  <a:pt x="11011" y="5989"/>
                </a:cubicBezTo>
                <a:cubicBezTo>
                  <a:pt x="10986" y="5924"/>
                  <a:pt x="10976" y="5844"/>
                  <a:pt x="10974" y="5775"/>
                </a:cubicBezTo>
                <a:cubicBezTo>
                  <a:pt x="10919" y="5555"/>
                  <a:pt x="10848" y="5517"/>
                  <a:pt x="10769" y="5669"/>
                </a:cubicBezTo>
                <a:cubicBezTo>
                  <a:pt x="10732" y="5739"/>
                  <a:pt x="10710" y="5739"/>
                  <a:pt x="10687" y="5669"/>
                </a:cubicBezTo>
                <a:cubicBezTo>
                  <a:pt x="10642" y="5531"/>
                  <a:pt x="10408" y="5543"/>
                  <a:pt x="10334" y="5665"/>
                </a:cubicBezTo>
                <a:cubicBezTo>
                  <a:pt x="10309" y="5874"/>
                  <a:pt x="10261" y="5936"/>
                  <a:pt x="10220" y="5805"/>
                </a:cubicBezTo>
                <a:cubicBezTo>
                  <a:pt x="10218" y="5804"/>
                  <a:pt x="10217" y="5806"/>
                  <a:pt x="10215" y="5805"/>
                </a:cubicBezTo>
                <a:cubicBezTo>
                  <a:pt x="10172" y="5773"/>
                  <a:pt x="10132" y="5815"/>
                  <a:pt x="10114" y="5908"/>
                </a:cubicBezTo>
                <a:cubicBezTo>
                  <a:pt x="10058" y="6211"/>
                  <a:pt x="10002" y="6287"/>
                  <a:pt x="9908" y="6191"/>
                </a:cubicBezTo>
                <a:cubicBezTo>
                  <a:pt x="9894" y="6176"/>
                  <a:pt x="9884" y="6156"/>
                  <a:pt x="9872" y="6138"/>
                </a:cubicBezTo>
                <a:cubicBezTo>
                  <a:pt x="9849" y="6174"/>
                  <a:pt x="9830" y="6165"/>
                  <a:pt x="9791" y="6065"/>
                </a:cubicBezTo>
                <a:cubicBezTo>
                  <a:pt x="9742" y="5937"/>
                  <a:pt x="9713" y="5924"/>
                  <a:pt x="9663" y="6005"/>
                </a:cubicBezTo>
                <a:cubicBezTo>
                  <a:pt x="9569" y="6153"/>
                  <a:pt x="9337" y="5798"/>
                  <a:pt x="9376" y="5566"/>
                </a:cubicBezTo>
                <a:cubicBezTo>
                  <a:pt x="9422" y="5289"/>
                  <a:pt x="9336" y="5055"/>
                  <a:pt x="8693" y="3714"/>
                </a:cubicBezTo>
                <a:cubicBezTo>
                  <a:pt x="8593" y="3505"/>
                  <a:pt x="8479" y="3334"/>
                  <a:pt x="8442" y="3334"/>
                </a:cubicBezTo>
                <a:cubicBezTo>
                  <a:pt x="8405" y="3334"/>
                  <a:pt x="8358" y="3278"/>
                  <a:pt x="8338" y="3208"/>
                </a:cubicBezTo>
                <a:cubicBezTo>
                  <a:pt x="8299" y="3076"/>
                  <a:pt x="7914" y="2988"/>
                  <a:pt x="7827" y="3091"/>
                </a:cubicBezTo>
                <a:cubicBezTo>
                  <a:pt x="7801" y="3122"/>
                  <a:pt x="7590" y="3089"/>
                  <a:pt x="7360" y="3017"/>
                </a:cubicBezTo>
                <a:cubicBezTo>
                  <a:pt x="7082" y="2930"/>
                  <a:pt x="6631" y="2889"/>
                  <a:pt x="6003" y="2896"/>
                </a:cubicBezTo>
                <a:cubicBezTo>
                  <a:pt x="5811" y="2897"/>
                  <a:pt x="5734" y="2883"/>
                  <a:pt x="5598" y="2877"/>
                </a:cubicBezTo>
                <a:cubicBezTo>
                  <a:pt x="5612" y="3003"/>
                  <a:pt x="5517" y="3047"/>
                  <a:pt x="5316" y="3022"/>
                </a:cubicBezTo>
                <a:cubicBezTo>
                  <a:pt x="5326" y="3141"/>
                  <a:pt x="5113" y="3246"/>
                  <a:pt x="4700" y="3309"/>
                </a:cubicBezTo>
                <a:cubicBezTo>
                  <a:pt x="4250" y="3378"/>
                  <a:pt x="3981" y="3359"/>
                  <a:pt x="3899" y="3256"/>
                </a:cubicBezTo>
                <a:cubicBezTo>
                  <a:pt x="3847" y="3267"/>
                  <a:pt x="3785" y="3289"/>
                  <a:pt x="3741" y="3295"/>
                </a:cubicBezTo>
                <a:cubicBezTo>
                  <a:pt x="3522" y="3329"/>
                  <a:pt x="3318" y="3396"/>
                  <a:pt x="3286" y="3445"/>
                </a:cubicBezTo>
                <a:cubicBezTo>
                  <a:pt x="3254" y="3494"/>
                  <a:pt x="3186" y="3514"/>
                  <a:pt x="3136" y="3488"/>
                </a:cubicBezTo>
                <a:cubicBezTo>
                  <a:pt x="3085" y="3463"/>
                  <a:pt x="3008" y="3492"/>
                  <a:pt x="2963" y="3555"/>
                </a:cubicBezTo>
                <a:cubicBezTo>
                  <a:pt x="2918" y="3618"/>
                  <a:pt x="2822" y="3647"/>
                  <a:pt x="2726" y="3629"/>
                </a:cubicBezTo>
                <a:cubicBezTo>
                  <a:pt x="2668" y="3688"/>
                  <a:pt x="2593" y="3747"/>
                  <a:pt x="2486" y="3810"/>
                </a:cubicBezTo>
                <a:cubicBezTo>
                  <a:pt x="2416" y="3852"/>
                  <a:pt x="2340" y="3910"/>
                  <a:pt x="2273" y="3971"/>
                </a:cubicBezTo>
                <a:cubicBezTo>
                  <a:pt x="2268" y="4016"/>
                  <a:pt x="2258" y="4065"/>
                  <a:pt x="2240" y="4107"/>
                </a:cubicBezTo>
                <a:cubicBezTo>
                  <a:pt x="2193" y="4215"/>
                  <a:pt x="2173" y="4207"/>
                  <a:pt x="2136" y="4118"/>
                </a:cubicBezTo>
                <a:cubicBezTo>
                  <a:pt x="2131" y="4124"/>
                  <a:pt x="2121" y="4133"/>
                  <a:pt x="2118" y="4139"/>
                </a:cubicBezTo>
                <a:cubicBezTo>
                  <a:pt x="2081" y="4194"/>
                  <a:pt x="2044" y="4239"/>
                  <a:pt x="2010" y="4272"/>
                </a:cubicBezTo>
                <a:cubicBezTo>
                  <a:pt x="2006" y="4365"/>
                  <a:pt x="1851" y="4472"/>
                  <a:pt x="1784" y="4440"/>
                </a:cubicBezTo>
                <a:cubicBezTo>
                  <a:pt x="1753" y="4466"/>
                  <a:pt x="1740" y="4465"/>
                  <a:pt x="1707" y="4497"/>
                </a:cubicBezTo>
                <a:cubicBezTo>
                  <a:pt x="1600" y="4602"/>
                  <a:pt x="1484" y="4654"/>
                  <a:pt x="1429" y="4621"/>
                </a:cubicBezTo>
                <a:cubicBezTo>
                  <a:pt x="1376" y="4591"/>
                  <a:pt x="1348" y="4596"/>
                  <a:pt x="1367" y="4635"/>
                </a:cubicBezTo>
                <a:cubicBezTo>
                  <a:pt x="1407" y="4716"/>
                  <a:pt x="1228" y="5122"/>
                  <a:pt x="1150" y="5125"/>
                </a:cubicBezTo>
                <a:cubicBezTo>
                  <a:pt x="1122" y="5126"/>
                  <a:pt x="1046" y="5208"/>
                  <a:pt x="982" y="5304"/>
                </a:cubicBezTo>
                <a:cubicBezTo>
                  <a:pt x="905" y="5419"/>
                  <a:pt x="754" y="5477"/>
                  <a:pt x="613" y="5481"/>
                </a:cubicBezTo>
                <a:cubicBezTo>
                  <a:pt x="625" y="5629"/>
                  <a:pt x="537" y="5745"/>
                  <a:pt x="353" y="5798"/>
                </a:cubicBezTo>
                <a:cubicBezTo>
                  <a:pt x="239" y="5831"/>
                  <a:pt x="135" y="5913"/>
                  <a:pt x="121" y="5982"/>
                </a:cubicBezTo>
                <a:cubicBezTo>
                  <a:pt x="97" y="6103"/>
                  <a:pt x="47" y="6132"/>
                  <a:pt x="0" y="6067"/>
                </a:cubicBezTo>
                <a:lnTo>
                  <a:pt x="0" y="6389"/>
                </a:lnTo>
                <a:cubicBezTo>
                  <a:pt x="19" y="6445"/>
                  <a:pt x="38" y="6571"/>
                  <a:pt x="47" y="6724"/>
                </a:cubicBezTo>
                <a:cubicBezTo>
                  <a:pt x="65" y="7022"/>
                  <a:pt x="102" y="7162"/>
                  <a:pt x="202" y="7303"/>
                </a:cubicBezTo>
                <a:lnTo>
                  <a:pt x="299" y="7446"/>
                </a:lnTo>
                <a:cubicBezTo>
                  <a:pt x="320" y="7444"/>
                  <a:pt x="341" y="7434"/>
                  <a:pt x="361" y="7427"/>
                </a:cubicBezTo>
                <a:lnTo>
                  <a:pt x="413" y="7305"/>
                </a:lnTo>
                <a:cubicBezTo>
                  <a:pt x="456" y="7203"/>
                  <a:pt x="569" y="7030"/>
                  <a:pt x="664" y="6922"/>
                </a:cubicBezTo>
                <a:cubicBezTo>
                  <a:pt x="810" y="6754"/>
                  <a:pt x="851" y="6742"/>
                  <a:pt x="932" y="6839"/>
                </a:cubicBezTo>
                <a:cubicBezTo>
                  <a:pt x="1013" y="6936"/>
                  <a:pt x="1035" y="6929"/>
                  <a:pt x="1090" y="6786"/>
                </a:cubicBezTo>
                <a:cubicBezTo>
                  <a:pt x="1135" y="6668"/>
                  <a:pt x="1166" y="6646"/>
                  <a:pt x="1190" y="6719"/>
                </a:cubicBezTo>
                <a:cubicBezTo>
                  <a:pt x="1208" y="6777"/>
                  <a:pt x="1241" y="6804"/>
                  <a:pt x="1264" y="6777"/>
                </a:cubicBezTo>
                <a:cubicBezTo>
                  <a:pt x="1287" y="6750"/>
                  <a:pt x="1327" y="6810"/>
                  <a:pt x="1355" y="6910"/>
                </a:cubicBezTo>
                <a:cubicBezTo>
                  <a:pt x="1414" y="7121"/>
                  <a:pt x="1615" y="7169"/>
                  <a:pt x="1574" y="6963"/>
                </a:cubicBezTo>
                <a:cubicBezTo>
                  <a:pt x="1558" y="6882"/>
                  <a:pt x="1594" y="6787"/>
                  <a:pt x="1674" y="6710"/>
                </a:cubicBezTo>
                <a:cubicBezTo>
                  <a:pt x="1743" y="6643"/>
                  <a:pt x="1843" y="6545"/>
                  <a:pt x="1894" y="6494"/>
                </a:cubicBezTo>
                <a:cubicBezTo>
                  <a:pt x="1946" y="6443"/>
                  <a:pt x="2052" y="6337"/>
                  <a:pt x="2132" y="6258"/>
                </a:cubicBezTo>
                <a:cubicBezTo>
                  <a:pt x="2212" y="6178"/>
                  <a:pt x="2292" y="6135"/>
                  <a:pt x="2307" y="6166"/>
                </a:cubicBezTo>
                <a:cubicBezTo>
                  <a:pt x="2323" y="6196"/>
                  <a:pt x="2365" y="6176"/>
                  <a:pt x="2401" y="6120"/>
                </a:cubicBezTo>
                <a:cubicBezTo>
                  <a:pt x="2451" y="6040"/>
                  <a:pt x="2479" y="6047"/>
                  <a:pt x="2525" y="6152"/>
                </a:cubicBezTo>
                <a:cubicBezTo>
                  <a:pt x="2570" y="6257"/>
                  <a:pt x="2600" y="6263"/>
                  <a:pt x="2650" y="6184"/>
                </a:cubicBezTo>
                <a:cubicBezTo>
                  <a:pt x="2690" y="6120"/>
                  <a:pt x="2801" y="6103"/>
                  <a:pt x="2944" y="6136"/>
                </a:cubicBezTo>
                <a:cubicBezTo>
                  <a:pt x="3122" y="6176"/>
                  <a:pt x="3178" y="6158"/>
                  <a:pt x="3199" y="6053"/>
                </a:cubicBezTo>
                <a:cubicBezTo>
                  <a:pt x="3214" y="5978"/>
                  <a:pt x="3250" y="5946"/>
                  <a:pt x="3280" y="5982"/>
                </a:cubicBezTo>
                <a:cubicBezTo>
                  <a:pt x="3356" y="6072"/>
                  <a:pt x="3935" y="6084"/>
                  <a:pt x="4031" y="5998"/>
                </a:cubicBezTo>
                <a:cubicBezTo>
                  <a:pt x="4087" y="5948"/>
                  <a:pt x="4123" y="5982"/>
                  <a:pt x="4160" y="6106"/>
                </a:cubicBezTo>
                <a:cubicBezTo>
                  <a:pt x="4165" y="6094"/>
                  <a:pt x="4175" y="6085"/>
                  <a:pt x="4178" y="6071"/>
                </a:cubicBezTo>
                <a:cubicBezTo>
                  <a:pt x="4198" y="5971"/>
                  <a:pt x="4243" y="5964"/>
                  <a:pt x="4402" y="6032"/>
                </a:cubicBezTo>
                <a:cubicBezTo>
                  <a:pt x="4531" y="6087"/>
                  <a:pt x="4638" y="6088"/>
                  <a:pt x="4699" y="6032"/>
                </a:cubicBezTo>
                <a:cubicBezTo>
                  <a:pt x="4898" y="5852"/>
                  <a:pt x="4960" y="5847"/>
                  <a:pt x="5043" y="6007"/>
                </a:cubicBezTo>
                <a:cubicBezTo>
                  <a:pt x="5114" y="6143"/>
                  <a:pt x="5171" y="6157"/>
                  <a:pt x="5382" y="6104"/>
                </a:cubicBezTo>
                <a:cubicBezTo>
                  <a:pt x="5532" y="6066"/>
                  <a:pt x="5657" y="6076"/>
                  <a:pt x="5692" y="6129"/>
                </a:cubicBezTo>
                <a:cubicBezTo>
                  <a:pt x="5723" y="6177"/>
                  <a:pt x="5799" y="6192"/>
                  <a:pt x="5858" y="6163"/>
                </a:cubicBezTo>
                <a:cubicBezTo>
                  <a:pt x="5969" y="6110"/>
                  <a:pt x="6192" y="6330"/>
                  <a:pt x="6153" y="6453"/>
                </a:cubicBezTo>
                <a:cubicBezTo>
                  <a:pt x="6141" y="6489"/>
                  <a:pt x="6170" y="6566"/>
                  <a:pt x="6217" y="6623"/>
                </a:cubicBezTo>
                <a:cubicBezTo>
                  <a:pt x="6285" y="6703"/>
                  <a:pt x="6309" y="6698"/>
                  <a:pt x="6328" y="6605"/>
                </a:cubicBezTo>
                <a:cubicBezTo>
                  <a:pt x="6362" y="6435"/>
                  <a:pt x="6948" y="6333"/>
                  <a:pt x="7130" y="6464"/>
                </a:cubicBezTo>
                <a:cubicBezTo>
                  <a:pt x="7207" y="6520"/>
                  <a:pt x="7334" y="6675"/>
                  <a:pt x="7411" y="6807"/>
                </a:cubicBezTo>
                <a:cubicBezTo>
                  <a:pt x="7607" y="7143"/>
                  <a:pt x="7752" y="7286"/>
                  <a:pt x="7786" y="7179"/>
                </a:cubicBezTo>
                <a:cubicBezTo>
                  <a:pt x="7872" y="6913"/>
                  <a:pt x="8095" y="7205"/>
                  <a:pt x="8202" y="7572"/>
                </a:cubicBezTo>
                <a:cubicBezTo>
                  <a:pt x="8228" y="7632"/>
                  <a:pt x="8253" y="7698"/>
                  <a:pt x="8271" y="7770"/>
                </a:cubicBezTo>
                <a:cubicBezTo>
                  <a:pt x="8308" y="7640"/>
                  <a:pt x="8345" y="7540"/>
                  <a:pt x="8370" y="7540"/>
                </a:cubicBezTo>
                <a:cubicBezTo>
                  <a:pt x="8429" y="7540"/>
                  <a:pt x="8542" y="8016"/>
                  <a:pt x="8560" y="8344"/>
                </a:cubicBezTo>
                <a:cubicBezTo>
                  <a:pt x="8566" y="8467"/>
                  <a:pt x="8544" y="8677"/>
                  <a:pt x="8510" y="8811"/>
                </a:cubicBezTo>
                <a:cubicBezTo>
                  <a:pt x="8460" y="9009"/>
                  <a:pt x="8460" y="9079"/>
                  <a:pt x="8509" y="9192"/>
                </a:cubicBezTo>
                <a:cubicBezTo>
                  <a:pt x="8559" y="9306"/>
                  <a:pt x="8557" y="9359"/>
                  <a:pt x="8498" y="9486"/>
                </a:cubicBezTo>
                <a:cubicBezTo>
                  <a:pt x="8459" y="9571"/>
                  <a:pt x="8419" y="9721"/>
                  <a:pt x="8410" y="9820"/>
                </a:cubicBezTo>
                <a:cubicBezTo>
                  <a:pt x="8398" y="9937"/>
                  <a:pt x="8348" y="10008"/>
                  <a:pt x="8265" y="10026"/>
                </a:cubicBezTo>
                <a:cubicBezTo>
                  <a:pt x="8156" y="10051"/>
                  <a:pt x="8143" y="10087"/>
                  <a:pt x="8163" y="10295"/>
                </a:cubicBezTo>
                <a:cubicBezTo>
                  <a:pt x="8182" y="10476"/>
                  <a:pt x="8151" y="10620"/>
                  <a:pt x="8040" y="10874"/>
                </a:cubicBezTo>
                <a:cubicBezTo>
                  <a:pt x="7953" y="11073"/>
                  <a:pt x="7912" y="11143"/>
                  <a:pt x="7873" y="11141"/>
                </a:cubicBezTo>
                <a:cubicBezTo>
                  <a:pt x="7876" y="11197"/>
                  <a:pt x="7866" y="11237"/>
                  <a:pt x="7822" y="11267"/>
                </a:cubicBezTo>
                <a:cubicBezTo>
                  <a:pt x="7820" y="11269"/>
                  <a:pt x="7813" y="11277"/>
                  <a:pt x="7810" y="11279"/>
                </a:cubicBezTo>
                <a:cubicBezTo>
                  <a:pt x="7790" y="11358"/>
                  <a:pt x="7721" y="11458"/>
                  <a:pt x="7555" y="11663"/>
                </a:cubicBezTo>
                <a:cubicBezTo>
                  <a:pt x="7386" y="11870"/>
                  <a:pt x="7247" y="12063"/>
                  <a:pt x="7246" y="12092"/>
                </a:cubicBezTo>
                <a:cubicBezTo>
                  <a:pt x="7245" y="12121"/>
                  <a:pt x="7235" y="12431"/>
                  <a:pt x="7222" y="12782"/>
                </a:cubicBezTo>
                <a:cubicBezTo>
                  <a:pt x="7204" y="13297"/>
                  <a:pt x="7213" y="13432"/>
                  <a:pt x="7270" y="13473"/>
                </a:cubicBezTo>
                <a:cubicBezTo>
                  <a:pt x="7348" y="13530"/>
                  <a:pt x="7342" y="13866"/>
                  <a:pt x="7262" y="13963"/>
                </a:cubicBezTo>
                <a:cubicBezTo>
                  <a:pt x="7235" y="13996"/>
                  <a:pt x="7173" y="14144"/>
                  <a:pt x="7125" y="14294"/>
                </a:cubicBezTo>
                <a:cubicBezTo>
                  <a:pt x="7077" y="14443"/>
                  <a:pt x="6937" y="14740"/>
                  <a:pt x="6815" y="14953"/>
                </a:cubicBezTo>
                <a:cubicBezTo>
                  <a:pt x="6693" y="15166"/>
                  <a:pt x="6606" y="15380"/>
                  <a:pt x="6621" y="15427"/>
                </a:cubicBezTo>
                <a:cubicBezTo>
                  <a:pt x="6636" y="15474"/>
                  <a:pt x="6608" y="15532"/>
                  <a:pt x="6556" y="15558"/>
                </a:cubicBezTo>
                <a:cubicBezTo>
                  <a:pt x="6504" y="15584"/>
                  <a:pt x="6451" y="15682"/>
                  <a:pt x="6438" y="15776"/>
                </a:cubicBezTo>
                <a:cubicBezTo>
                  <a:pt x="6418" y="15925"/>
                  <a:pt x="6383" y="15963"/>
                  <a:pt x="6346" y="15939"/>
                </a:cubicBezTo>
                <a:cubicBezTo>
                  <a:pt x="6319" y="16172"/>
                  <a:pt x="6318" y="16347"/>
                  <a:pt x="6354" y="16580"/>
                </a:cubicBezTo>
                <a:cubicBezTo>
                  <a:pt x="6417" y="16984"/>
                  <a:pt x="6479" y="17011"/>
                  <a:pt x="6666" y="16730"/>
                </a:cubicBezTo>
                <a:cubicBezTo>
                  <a:pt x="6740" y="16620"/>
                  <a:pt x="6837" y="16543"/>
                  <a:pt x="6881" y="16557"/>
                </a:cubicBezTo>
                <a:cubicBezTo>
                  <a:pt x="6932" y="16574"/>
                  <a:pt x="6989" y="16482"/>
                  <a:pt x="7034" y="16316"/>
                </a:cubicBezTo>
                <a:cubicBezTo>
                  <a:pt x="7073" y="16170"/>
                  <a:pt x="7122" y="16036"/>
                  <a:pt x="7142" y="16020"/>
                </a:cubicBezTo>
                <a:cubicBezTo>
                  <a:pt x="7162" y="16003"/>
                  <a:pt x="7260" y="15760"/>
                  <a:pt x="7360" y="15477"/>
                </a:cubicBezTo>
                <a:cubicBezTo>
                  <a:pt x="7461" y="15194"/>
                  <a:pt x="7559" y="14963"/>
                  <a:pt x="7578" y="14963"/>
                </a:cubicBezTo>
                <a:cubicBezTo>
                  <a:pt x="7597" y="14963"/>
                  <a:pt x="7634" y="14845"/>
                  <a:pt x="7660" y="14701"/>
                </a:cubicBezTo>
                <a:cubicBezTo>
                  <a:pt x="7695" y="14508"/>
                  <a:pt x="7743" y="14432"/>
                  <a:pt x="7839" y="14411"/>
                </a:cubicBezTo>
                <a:cubicBezTo>
                  <a:pt x="7919" y="14393"/>
                  <a:pt x="7991" y="14302"/>
                  <a:pt x="8023" y="14177"/>
                </a:cubicBezTo>
                <a:cubicBezTo>
                  <a:pt x="8166" y="13626"/>
                  <a:pt x="8640" y="12952"/>
                  <a:pt x="8831" y="13025"/>
                </a:cubicBezTo>
                <a:cubicBezTo>
                  <a:pt x="8935" y="13065"/>
                  <a:pt x="8973" y="13019"/>
                  <a:pt x="9060" y="12766"/>
                </a:cubicBezTo>
                <a:cubicBezTo>
                  <a:pt x="9118" y="12598"/>
                  <a:pt x="9165" y="12376"/>
                  <a:pt x="9165" y="12274"/>
                </a:cubicBezTo>
                <a:cubicBezTo>
                  <a:pt x="9165" y="12172"/>
                  <a:pt x="9187" y="12010"/>
                  <a:pt x="9214" y="11913"/>
                </a:cubicBezTo>
                <a:cubicBezTo>
                  <a:pt x="9262" y="11740"/>
                  <a:pt x="9265" y="11740"/>
                  <a:pt x="9412" y="11941"/>
                </a:cubicBezTo>
                <a:cubicBezTo>
                  <a:pt x="9494" y="12053"/>
                  <a:pt x="9583" y="12145"/>
                  <a:pt x="9609" y="12145"/>
                </a:cubicBezTo>
                <a:cubicBezTo>
                  <a:pt x="9635" y="12145"/>
                  <a:pt x="9657" y="12245"/>
                  <a:pt x="9659" y="12368"/>
                </a:cubicBezTo>
                <a:cubicBezTo>
                  <a:pt x="9661" y="12491"/>
                  <a:pt x="9687" y="12731"/>
                  <a:pt x="9717" y="12903"/>
                </a:cubicBezTo>
                <a:cubicBezTo>
                  <a:pt x="9747" y="13076"/>
                  <a:pt x="9770" y="13380"/>
                  <a:pt x="9767" y="13577"/>
                </a:cubicBezTo>
                <a:cubicBezTo>
                  <a:pt x="9765" y="13774"/>
                  <a:pt x="9786" y="14237"/>
                  <a:pt x="9813" y="14606"/>
                </a:cubicBezTo>
                <a:cubicBezTo>
                  <a:pt x="9822" y="14731"/>
                  <a:pt x="9822" y="14862"/>
                  <a:pt x="9830" y="15008"/>
                </a:cubicBezTo>
                <a:cubicBezTo>
                  <a:pt x="9846" y="14973"/>
                  <a:pt x="9864" y="14973"/>
                  <a:pt x="9885" y="15038"/>
                </a:cubicBezTo>
                <a:cubicBezTo>
                  <a:pt x="9899" y="15082"/>
                  <a:pt x="9924" y="15394"/>
                  <a:pt x="9940" y="15732"/>
                </a:cubicBezTo>
                <a:cubicBezTo>
                  <a:pt x="9957" y="16084"/>
                  <a:pt x="10010" y="16502"/>
                  <a:pt x="10066" y="16707"/>
                </a:cubicBezTo>
                <a:cubicBezTo>
                  <a:pt x="10299" y="17558"/>
                  <a:pt x="10336" y="17720"/>
                  <a:pt x="10437" y="18272"/>
                </a:cubicBezTo>
                <a:cubicBezTo>
                  <a:pt x="10594" y="19130"/>
                  <a:pt x="10781" y="19592"/>
                  <a:pt x="11009" y="19680"/>
                </a:cubicBezTo>
                <a:cubicBezTo>
                  <a:pt x="11192" y="19751"/>
                  <a:pt x="11194" y="19748"/>
                  <a:pt x="11302" y="19361"/>
                </a:cubicBezTo>
                <a:cubicBezTo>
                  <a:pt x="11445" y="18846"/>
                  <a:pt x="11622" y="18409"/>
                  <a:pt x="11683" y="18412"/>
                </a:cubicBezTo>
                <a:cubicBezTo>
                  <a:pt x="11697" y="18383"/>
                  <a:pt x="11711" y="18363"/>
                  <a:pt x="11721" y="18350"/>
                </a:cubicBezTo>
                <a:cubicBezTo>
                  <a:pt x="11818" y="17860"/>
                  <a:pt x="11883" y="17774"/>
                  <a:pt x="11925" y="18111"/>
                </a:cubicBezTo>
                <a:cubicBezTo>
                  <a:pt x="11949" y="18307"/>
                  <a:pt x="11965" y="18292"/>
                  <a:pt x="12216" y="17837"/>
                </a:cubicBezTo>
                <a:cubicBezTo>
                  <a:pt x="12371" y="17558"/>
                  <a:pt x="12481" y="17412"/>
                  <a:pt x="12534" y="17412"/>
                </a:cubicBezTo>
                <a:cubicBezTo>
                  <a:pt x="12594" y="17280"/>
                  <a:pt x="12694" y="17120"/>
                  <a:pt x="12778" y="17022"/>
                </a:cubicBezTo>
                <a:cubicBezTo>
                  <a:pt x="12798" y="16979"/>
                  <a:pt x="12801" y="16968"/>
                  <a:pt x="12825" y="16918"/>
                </a:cubicBezTo>
                <a:cubicBezTo>
                  <a:pt x="12871" y="16823"/>
                  <a:pt x="12930" y="16642"/>
                  <a:pt x="12955" y="16516"/>
                </a:cubicBezTo>
                <a:cubicBezTo>
                  <a:pt x="12981" y="16384"/>
                  <a:pt x="13010" y="16329"/>
                  <a:pt x="13050" y="16334"/>
                </a:cubicBezTo>
                <a:cubicBezTo>
                  <a:pt x="13105" y="16210"/>
                  <a:pt x="13099" y="16180"/>
                  <a:pt x="13005" y="16045"/>
                </a:cubicBezTo>
                <a:cubicBezTo>
                  <a:pt x="12894" y="15884"/>
                  <a:pt x="12882" y="15524"/>
                  <a:pt x="12989" y="15567"/>
                </a:cubicBezTo>
                <a:cubicBezTo>
                  <a:pt x="13065" y="15597"/>
                  <a:pt x="13060" y="15411"/>
                  <a:pt x="12980" y="15238"/>
                </a:cubicBezTo>
                <a:cubicBezTo>
                  <a:pt x="12887" y="15039"/>
                  <a:pt x="12867" y="14740"/>
                  <a:pt x="12947" y="14740"/>
                </a:cubicBezTo>
                <a:cubicBezTo>
                  <a:pt x="12963" y="14740"/>
                  <a:pt x="12990" y="14789"/>
                  <a:pt x="13021" y="14859"/>
                </a:cubicBezTo>
                <a:cubicBezTo>
                  <a:pt x="13126" y="14855"/>
                  <a:pt x="13297" y="15086"/>
                  <a:pt x="13374" y="15372"/>
                </a:cubicBezTo>
                <a:cubicBezTo>
                  <a:pt x="13510" y="15878"/>
                  <a:pt x="13707" y="16394"/>
                  <a:pt x="13766" y="16394"/>
                </a:cubicBezTo>
                <a:cubicBezTo>
                  <a:pt x="13799" y="16394"/>
                  <a:pt x="13926" y="16656"/>
                  <a:pt x="14048" y="16976"/>
                </a:cubicBezTo>
                <a:cubicBezTo>
                  <a:pt x="14171" y="17295"/>
                  <a:pt x="14288" y="17555"/>
                  <a:pt x="14309" y="17555"/>
                </a:cubicBezTo>
                <a:cubicBezTo>
                  <a:pt x="14378" y="17555"/>
                  <a:pt x="14688" y="18445"/>
                  <a:pt x="14705" y="18695"/>
                </a:cubicBezTo>
                <a:cubicBezTo>
                  <a:pt x="14714" y="18831"/>
                  <a:pt x="14725" y="18943"/>
                  <a:pt x="14728" y="18943"/>
                </a:cubicBezTo>
                <a:cubicBezTo>
                  <a:pt x="14731" y="18943"/>
                  <a:pt x="14742" y="19093"/>
                  <a:pt x="14752" y="19276"/>
                </a:cubicBezTo>
                <a:cubicBezTo>
                  <a:pt x="14757" y="19377"/>
                  <a:pt x="14756" y="19456"/>
                  <a:pt x="14752" y="19520"/>
                </a:cubicBezTo>
                <a:cubicBezTo>
                  <a:pt x="14756" y="19513"/>
                  <a:pt x="14761" y="19517"/>
                  <a:pt x="14765" y="19508"/>
                </a:cubicBezTo>
                <a:cubicBezTo>
                  <a:pt x="14839" y="19367"/>
                  <a:pt x="14862" y="19513"/>
                  <a:pt x="14885" y="20273"/>
                </a:cubicBezTo>
                <a:cubicBezTo>
                  <a:pt x="14889" y="20411"/>
                  <a:pt x="14886" y="20451"/>
                  <a:pt x="14886" y="20535"/>
                </a:cubicBezTo>
                <a:cubicBezTo>
                  <a:pt x="14889" y="20568"/>
                  <a:pt x="14889" y="20597"/>
                  <a:pt x="14886" y="20627"/>
                </a:cubicBezTo>
                <a:cubicBezTo>
                  <a:pt x="14883" y="20808"/>
                  <a:pt x="14866" y="20907"/>
                  <a:pt x="14815" y="20933"/>
                </a:cubicBezTo>
                <a:cubicBezTo>
                  <a:pt x="14722" y="20980"/>
                  <a:pt x="14702" y="21092"/>
                  <a:pt x="14771" y="21174"/>
                </a:cubicBezTo>
                <a:cubicBezTo>
                  <a:pt x="14794" y="21202"/>
                  <a:pt x="14801" y="21310"/>
                  <a:pt x="14787" y="21415"/>
                </a:cubicBezTo>
                <a:cubicBezTo>
                  <a:pt x="14764" y="21585"/>
                  <a:pt x="14776" y="21600"/>
                  <a:pt x="14883" y="21549"/>
                </a:cubicBezTo>
                <a:cubicBezTo>
                  <a:pt x="14902" y="21539"/>
                  <a:pt x="14917" y="21537"/>
                  <a:pt x="14933" y="21535"/>
                </a:cubicBezTo>
                <a:cubicBezTo>
                  <a:pt x="14912" y="21435"/>
                  <a:pt x="14904" y="21350"/>
                  <a:pt x="14922" y="21287"/>
                </a:cubicBezTo>
                <a:cubicBezTo>
                  <a:pt x="14963" y="21146"/>
                  <a:pt x="14977" y="21151"/>
                  <a:pt x="15102" y="21328"/>
                </a:cubicBezTo>
                <a:cubicBezTo>
                  <a:pt x="15215" y="21488"/>
                  <a:pt x="15278" y="21509"/>
                  <a:pt x="15478" y="21464"/>
                </a:cubicBezTo>
                <a:cubicBezTo>
                  <a:pt x="15610" y="21434"/>
                  <a:pt x="15810" y="21310"/>
                  <a:pt x="15922" y="21190"/>
                </a:cubicBezTo>
                <a:cubicBezTo>
                  <a:pt x="16080" y="21021"/>
                  <a:pt x="16138" y="20999"/>
                  <a:pt x="16174" y="21084"/>
                </a:cubicBezTo>
                <a:cubicBezTo>
                  <a:pt x="16180" y="21097"/>
                  <a:pt x="16180" y="21112"/>
                  <a:pt x="16183" y="21126"/>
                </a:cubicBezTo>
                <a:cubicBezTo>
                  <a:pt x="16188" y="21122"/>
                  <a:pt x="16195" y="21113"/>
                  <a:pt x="16201" y="21110"/>
                </a:cubicBezTo>
                <a:cubicBezTo>
                  <a:pt x="16201" y="21099"/>
                  <a:pt x="16212" y="21079"/>
                  <a:pt x="16219" y="21062"/>
                </a:cubicBezTo>
                <a:cubicBezTo>
                  <a:pt x="16199" y="21025"/>
                  <a:pt x="16207" y="20949"/>
                  <a:pt x="16261" y="20834"/>
                </a:cubicBezTo>
                <a:cubicBezTo>
                  <a:pt x="16310" y="20729"/>
                  <a:pt x="16385" y="20491"/>
                  <a:pt x="16429" y="20308"/>
                </a:cubicBezTo>
                <a:lnTo>
                  <a:pt x="16508" y="19975"/>
                </a:lnTo>
                <a:lnTo>
                  <a:pt x="16619" y="19986"/>
                </a:lnTo>
                <a:cubicBezTo>
                  <a:pt x="16613" y="19837"/>
                  <a:pt x="16619" y="19672"/>
                  <a:pt x="16637" y="19561"/>
                </a:cubicBezTo>
                <a:cubicBezTo>
                  <a:pt x="16649" y="19184"/>
                  <a:pt x="16606" y="18897"/>
                  <a:pt x="16526" y="18897"/>
                </a:cubicBezTo>
                <a:cubicBezTo>
                  <a:pt x="16487" y="18897"/>
                  <a:pt x="16443" y="18837"/>
                  <a:pt x="16428" y="18763"/>
                </a:cubicBezTo>
                <a:cubicBezTo>
                  <a:pt x="16413" y="18690"/>
                  <a:pt x="16363" y="18630"/>
                  <a:pt x="16316" y="18630"/>
                </a:cubicBezTo>
                <a:cubicBezTo>
                  <a:pt x="16286" y="18630"/>
                  <a:pt x="16197" y="18560"/>
                  <a:pt x="16106" y="18483"/>
                </a:cubicBezTo>
                <a:cubicBezTo>
                  <a:pt x="16079" y="18494"/>
                  <a:pt x="16061" y="18511"/>
                  <a:pt x="16015" y="18515"/>
                </a:cubicBezTo>
                <a:cubicBezTo>
                  <a:pt x="15912" y="18526"/>
                  <a:pt x="15788" y="18545"/>
                  <a:pt x="15740" y="18559"/>
                </a:cubicBezTo>
                <a:cubicBezTo>
                  <a:pt x="15692" y="18573"/>
                  <a:pt x="15630" y="18506"/>
                  <a:pt x="15601" y="18407"/>
                </a:cubicBezTo>
                <a:cubicBezTo>
                  <a:pt x="15571" y="18310"/>
                  <a:pt x="15504" y="18171"/>
                  <a:pt x="15453" y="18099"/>
                </a:cubicBezTo>
                <a:cubicBezTo>
                  <a:pt x="15322" y="17918"/>
                  <a:pt x="14581" y="16421"/>
                  <a:pt x="14490" y="16155"/>
                </a:cubicBezTo>
                <a:cubicBezTo>
                  <a:pt x="14449" y="16035"/>
                  <a:pt x="14370" y="15875"/>
                  <a:pt x="14315" y="15801"/>
                </a:cubicBezTo>
                <a:cubicBezTo>
                  <a:pt x="14260" y="15727"/>
                  <a:pt x="14214" y="15619"/>
                  <a:pt x="14213" y="15560"/>
                </a:cubicBezTo>
                <a:cubicBezTo>
                  <a:pt x="14210" y="15378"/>
                  <a:pt x="13994" y="14935"/>
                  <a:pt x="13939" y="14999"/>
                </a:cubicBezTo>
                <a:cubicBezTo>
                  <a:pt x="13909" y="15035"/>
                  <a:pt x="13864" y="14957"/>
                  <a:pt x="13831" y="14811"/>
                </a:cubicBezTo>
                <a:cubicBezTo>
                  <a:pt x="13800" y="14673"/>
                  <a:pt x="13716" y="14460"/>
                  <a:pt x="13647" y="14337"/>
                </a:cubicBezTo>
                <a:cubicBezTo>
                  <a:pt x="13578" y="14214"/>
                  <a:pt x="13510" y="13986"/>
                  <a:pt x="13496" y="13830"/>
                </a:cubicBezTo>
                <a:cubicBezTo>
                  <a:pt x="13472" y="13568"/>
                  <a:pt x="13486" y="13527"/>
                  <a:pt x="13681" y="13308"/>
                </a:cubicBezTo>
                <a:cubicBezTo>
                  <a:pt x="13797" y="13177"/>
                  <a:pt x="13926" y="13094"/>
                  <a:pt x="13967" y="13124"/>
                </a:cubicBezTo>
                <a:cubicBezTo>
                  <a:pt x="13974" y="13130"/>
                  <a:pt x="13977" y="13138"/>
                  <a:pt x="13983" y="13145"/>
                </a:cubicBezTo>
                <a:cubicBezTo>
                  <a:pt x="13985" y="13142"/>
                  <a:pt x="13984" y="13138"/>
                  <a:pt x="13986" y="13136"/>
                </a:cubicBezTo>
                <a:cubicBezTo>
                  <a:pt x="14110" y="12951"/>
                  <a:pt x="14222" y="12536"/>
                  <a:pt x="14188" y="12384"/>
                </a:cubicBezTo>
                <a:cubicBezTo>
                  <a:pt x="14147" y="12203"/>
                  <a:pt x="14144" y="12013"/>
                  <a:pt x="14180" y="11833"/>
                </a:cubicBezTo>
                <a:cubicBezTo>
                  <a:pt x="14224" y="11616"/>
                  <a:pt x="14243" y="10936"/>
                  <a:pt x="14204" y="10936"/>
                </a:cubicBezTo>
                <a:cubicBezTo>
                  <a:pt x="14185" y="10936"/>
                  <a:pt x="14138" y="10823"/>
                  <a:pt x="14100" y="10681"/>
                </a:cubicBezTo>
                <a:cubicBezTo>
                  <a:pt x="14062" y="10540"/>
                  <a:pt x="13986" y="10401"/>
                  <a:pt x="13932" y="10373"/>
                </a:cubicBezTo>
                <a:cubicBezTo>
                  <a:pt x="13913" y="10364"/>
                  <a:pt x="13903" y="10343"/>
                  <a:pt x="13890" y="10325"/>
                </a:cubicBezTo>
                <a:cubicBezTo>
                  <a:pt x="13859" y="10381"/>
                  <a:pt x="13834" y="10350"/>
                  <a:pt x="13779" y="10189"/>
                </a:cubicBezTo>
                <a:cubicBezTo>
                  <a:pt x="13736" y="10063"/>
                  <a:pt x="13700" y="9841"/>
                  <a:pt x="13700" y="9695"/>
                </a:cubicBezTo>
                <a:cubicBezTo>
                  <a:pt x="13700" y="9487"/>
                  <a:pt x="13663" y="9389"/>
                  <a:pt x="13525" y="9224"/>
                </a:cubicBezTo>
                <a:cubicBezTo>
                  <a:pt x="13429" y="9110"/>
                  <a:pt x="13286" y="8974"/>
                  <a:pt x="13209" y="8923"/>
                </a:cubicBezTo>
                <a:cubicBezTo>
                  <a:pt x="13108" y="8857"/>
                  <a:pt x="13072" y="8782"/>
                  <a:pt x="13082" y="8654"/>
                </a:cubicBezTo>
                <a:cubicBezTo>
                  <a:pt x="13089" y="8557"/>
                  <a:pt x="13101" y="8399"/>
                  <a:pt x="13107" y="8301"/>
                </a:cubicBezTo>
                <a:cubicBezTo>
                  <a:pt x="13114" y="8183"/>
                  <a:pt x="13146" y="8129"/>
                  <a:pt x="13201" y="8147"/>
                </a:cubicBezTo>
                <a:cubicBezTo>
                  <a:pt x="13249" y="8162"/>
                  <a:pt x="13280" y="8127"/>
                  <a:pt x="13274" y="8059"/>
                </a:cubicBezTo>
                <a:cubicBezTo>
                  <a:pt x="13268" y="7995"/>
                  <a:pt x="13289" y="7828"/>
                  <a:pt x="13318" y="7689"/>
                </a:cubicBezTo>
                <a:cubicBezTo>
                  <a:pt x="13348" y="7551"/>
                  <a:pt x="13374" y="7409"/>
                  <a:pt x="13374" y="7372"/>
                </a:cubicBezTo>
                <a:cubicBezTo>
                  <a:pt x="13374" y="7335"/>
                  <a:pt x="13435" y="7217"/>
                  <a:pt x="13510" y="7110"/>
                </a:cubicBezTo>
                <a:cubicBezTo>
                  <a:pt x="13669" y="6886"/>
                  <a:pt x="13782" y="6928"/>
                  <a:pt x="13843" y="7237"/>
                </a:cubicBezTo>
                <a:cubicBezTo>
                  <a:pt x="13876" y="7403"/>
                  <a:pt x="13919" y="7450"/>
                  <a:pt x="14048" y="7450"/>
                </a:cubicBezTo>
                <a:cubicBezTo>
                  <a:pt x="14209" y="7450"/>
                  <a:pt x="14211" y="7446"/>
                  <a:pt x="14156" y="7204"/>
                </a:cubicBezTo>
                <a:cubicBezTo>
                  <a:pt x="14126" y="7069"/>
                  <a:pt x="14072" y="6869"/>
                  <a:pt x="14036" y="6761"/>
                </a:cubicBezTo>
                <a:cubicBezTo>
                  <a:pt x="14001" y="6652"/>
                  <a:pt x="13984" y="6524"/>
                  <a:pt x="13999" y="6478"/>
                </a:cubicBezTo>
                <a:cubicBezTo>
                  <a:pt x="14038" y="6356"/>
                  <a:pt x="14210" y="6290"/>
                  <a:pt x="14240" y="6384"/>
                </a:cubicBezTo>
                <a:cubicBezTo>
                  <a:pt x="14270" y="6474"/>
                  <a:pt x="14486" y="6399"/>
                  <a:pt x="14574" y="6267"/>
                </a:cubicBezTo>
                <a:cubicBezTo>
                  <a:pt x="14605" y="6220"/>
                  <a:pt x="14652" y="6206"/>
                  <a:pt x="14677" y="6237"/>
                </a:cubicBezTo>
                <a:cubicBezTo>
                  <a:pt x="14703" y="6267"/>
                  <a:pt x="14773" y="6244"/>
                  <a:pt x="14832" y="6182"/>
                </a:cubicBezTo>
                <a:cubicBezTo>
                  <a:pt x="14996" y="6010"/>
                  <a:pt x="15297" y="5653"/>
                  <a:pt x="15453" y="5449"/>
                </a:cubicBezTo>
                <a:cubicBezTo>
                  <a:pt x="15550" y="5321"/>
                  <a:pt x="15656" y="5271"/>
                  <a:pt x="15800" y="5283"/>
                </a:cubicBezTo>
                <a:cubicBezTo>
                  <a:pt x="15954" y="5296"/>
                  <a:pt x="16043" y="5245"/>
                  <a:pt x="16150" y="5090"/>
                </a:cubicBezTo>
                <a:cubicBezTo>
                  <a:pt x="16299" y="4876"/>
                  <a:pt x="16618" y="4789"/>
                  <a:pt x="16669" y="4948"/>
                </a:cubicBezTo>
                <a:cubicBezTo>
                  <a:pt x="16677" y="4974"/>
                  <a:pt x="16703" y="4991"/>
                  <a:pt x="16731" y="5005"/>
                </a:cubicBezTo>
                <a:cubicBezTo>
                  <a:pt x="16885" y="5024"/>
                  <a:pt x="16943" y="4988"/>
                  <a:pt x="17034" y="4851"/>
                </a:cubicBezTo>
                <a:cubicBezTo>
                  <a:pt x="17136" y="4698"/>
                  <a:pt x="17197" y="4673"/>
                  <a:pt x="17343" y="4720"/>
                </a:cubicBezTo>
                <a:cubicBezTo>
                  <a:pt x="17552" y="4788"/>
                  <a:pt x="17636" y="4649"/>
                  <a:pt x="17481" y="4490"/>
                </a:cubicBezTo>
                <a:cubicBezTo>
                  <a:pt x="17384" y="4391"/>
                  <a:pt x="17382" y="4378"/>
                  <a:pt x="17459" y="4270"/>
                </a:cubicBezTo>
                <a:cubicBezTo>
                  <a:pt x="17528" y="4173"/>
                  <a:pt x="17568" y="4184"/>
                  <a:pt x="17707" y="4341"/>
                </a:cubicBezTo>
                <a:lnTo>
                  <a:pt x="17859" y="4511"/>
                </a:lnTo>
                <a:cubicBezTo>
                  <a:pt x="17868" y="4506"/>
                  <a:pt x="17878" y="4503"/>
                  <a:pt x="17888" y="4493"/>
                </a:cubicBezTo>
                <a:lnTo>
                  <a:pt x="17944" y="4343"/>
                </a:lnTo>
                <a:cubicBezTo>
                  <a:pt x="17948" y="4316"/>
                  <a:pt x="17955" y="4292"/>
                  <a:pt x="17955" y="4261"/>
                </a:cubicBezTo>
                <a:cubicBezTo>
                  <a:pt x="17955" y="4128"/>
                  <a:pt x="18125" y="3931"/>
                  <a:pt x="18182" y="3999"/>
                </a:cubicBezTo>
                <a:cubicBezTo>
                  <a:pt x="18203" y="4024"/>
                  <a:pt x="18261" y="3987"/>
                  <a:pt x="18310" y="3916"/>
                </a:cubicBezTo>
                <a:cubicBezTo>
                  <a:pt x="18359" y="3845"/>
                  <a:pt x="18472" y="3786"/>
                  <a:pt x="18560" y="3785"/>
                </a:cubicBezTo>
                <a:cubicBezTo>
                  <a:pt x="18755" y="3781"/>
                  <a:pt x="19039" y="3600"/>
                  <a:pt x="19090" y="3447"/>
                </a:cubicBezTo>
                <a:cubicBezTo>
                  <a:pt x="19116" y="3372"/>
                  <a:pt x="19187" y="3351"/>
                  <a:pt x="19307" y="3387"/>
                </a:cubicBezTo>
                <a:cubicBezTo>
                  <a:pt x="19435" y="3426"/>
                  <a:pt x="19520" y="3398"/>
                  <a:pt x="19608" y="3288"/>
                </a:cubicBezTo>
                <a:cubicBezTo>
                  <a:pt x="19715" y="3154"/>
                  <a:pt x="19734" y="3152"/>
                  <a:pt x="19758" y="3270"/>
                </a:cubicBezTo>
                <a:cubicBezTo>
                  <a:pt x="19772" y="3338"/>
                  <a:pt x="19847" y="3416"/>
                  <a:pt x="19930" y="3454"/>
                </a:cubicBezTo>
                <a:cubicBezTo>
                  <a:pt x="19926" y="3261"/>
                  <a:pt x="20033" y="3218"/>
                  <a:pt x="20242" y="3360"/>
                </a:cubicBezTo>
                <a:cubicBezTo>
                  <a:pt x="20546" y="3566"/>
                  <a:pt x="20650" y="3555"/>
                  <a:pt x="20682" y="3318"/>
                </a:cubicBezTo>
                <a:cubicBezTo>
                  <a:pt x="20688" y="3279"/>
                  <a:pt x="20694" y="3274"/>
                  <a:pt x="20699" y="3252"/>
                </a:cubicBezTo>
                <a:cubicBezTo>
                  <a:pt x="20667" y="3064"/>
                  <a:pt x="20709" y="2945"/>
                  <a:pt x="20788" y="3070"/>
                </a:cubicBezTo>
                <a:cubicBezTo>
                  <a:pt x="20824" y="3128"/>
                  <a:pt x="20904" y="3150"/>
                  <a:pt x="20969" y="3118"/>
                </a:cubicBezTo>
                <a:cubicBezTo>
                  <a:pt x="21034" y="3087"/>
                  <a:pt x="21071" y="3002"/>
                  <a:pt x="21082" y="2905"/>
                </a:cubicBezTo>
                <a:cubicBezTo>
                  <a:pt x="21084" y="2811"/>
                  <a:pt x="21061" y="2711"/>
                  <a:pt x="21009" y="2601"/>
                </a:cubicBezTo>
                <a:cubicBezTo>
                  <a:pt x="20991" y="2565"/>
                  <a:pt x="20988" y="2542"/>
                  <a:pt x="20980" y="2514"/>
                </a:cubicBezTo>
                <a:cubicBezTo>
                  <a:pt x="20963" y="2481"/>
                  <a:pt x="20957" y="2444"/>
                  <a:pt x="20962" y="2413"/>
                </a:cubicBezTo>
                <a:cubicBezTo>
                  <a:pt x="20964" y="2390"/>
                  <a:pt x="20970" y="2366"/>
                  <a:pt x="20981" y="2342"/>
                </a:cubicBezTo>
                <a:cubicBezTo>
                  <a:pt x="20983" y="2338"/>
                  <a:pt x="20982" y="2338"/>
                  <a:pt x="20984" y="2335"/>
                </a:cubicBezTo>
                <a:cubicBezTo>
                  <a:pt x="20984" y="2334"/>
                  <a:pt x="20985" y="2334"/>
                  <a:pt x="20986" y="2333"/>
                </a:cubicBezTo>
                <a:cubicBezTo>
                  <a:pt x="20987" y="2330"/>
                  <a:pt x="20987" y="2328"/>
                  <a:pt x="20988" y="2326"/>
                </a:cubicBezTo>
                <a:cubicBezTo>
                  <a:pt x="20997" y="2309"/>
                  <a:pt x="21006" y="2300"/>
                  <a:pt x="21016" y="2291"/>
                </a:cubicBezTo>
                <a:cubicBezTo>
                  <a:pt x="21018" y="2289"/>
                  <a:pt x="21020" y="2286"/>
                  <a:pt x="21022" y="2284"/>
                </a:cubicBezTo>
                <a:cubicBezTo>
                  <a:pt x="21029" y="2280"/>
                  <a:pt x="21038" y="2282"/>
                  <a:pt x="21046" y="2282"/>
                </a:cubicBezTo>
                <a:cubicBezTo>
                  <a:pt x="21054" y="2281"/>
                  <a:pt x="21062" y="2278"/>
                  <a:pt x="21071" y="2282"/>
                </a:cubicBezTo>
                <a:cubicBezTo>
                  <a:pt x="21071" y="2282"/>
                  <a:pt x="21072" y="2282"/>
                  <a:pt x="21072" y="2282"/>
                </a:cubicBezTo>
                <a:cubicBezTo>
                  <a:pt x="21110" y="2297"/>
                  <a:pt x="21160" y="2343"/>
                  <a:pt x="21235" y="2424"/>
                </a:cubicBezTo>
                <a:cubicBezTo>
                  <a:pt x="21368" y="2572"/>
                  <a:pt x="21410" y="2610"/>
                  <a:pt x="21458" y="2560"/>
                </a:cubicBezTo>
                <a:cubicBezTo>
                  <a:pt x="21474" y="2543"/>
                  <a:pt x="21492" y="2516"/>
                  <a:pt x="21513" y="2480"/>
                </a:cubicBezTo>
                <a:cubicBezTo>
                  <a:pt x="21546" y="2423"/>
                  <a:pt x="21567" y="2364"/>
                  <a:pt x="21581" y="2307"/>
                </a:cubicBezTo>
                <a:cubicBezTo>
                  <a:pt x="21595" y="2253"/>
                  <a:pt x="21600" y="2196"/>
                  <a:pt x="21596" y="2144"/>
                </a:cubicBezTo>
                <a:cubicBezTo>
                  <a:pt x="21592" y="2097"/>
                  <a:pt x="21580" y="2053"/>
                  <a:pt x="21562" y="2011"/>
                </a:cubicBezTo>
                <a:cubicBezTo>
                  <a:pt x="21560" y="2005"/>
                  <a:pt x="21559" y="1998"/>
                  <a:pt x="21556" y="1992"/>
                </a:cubicBezTo>
                <a:cubicBezTo>
                  <a:pt x="21556" y="1992"/>
                  <a:pt x="21555" y="1991"/>
                  <a:pt x="21555" y="1990"/>
                </a:cubicBezTo>
                <a:cubicBezTo>
                  <a:pt x="21541" y="1960"/>
                  <a:pt x="21518" y="1934"/>
                  <a:pt x="21497" y="1907"/>
                </a:cubicBezTo>
                <a:cubicBezTo>
                  <a:pt x="21481" y="1887"/>
                  <a:pt x="21471" y="1866"/>
                  <a:pt x="21451" y="1848"/>
                </a:cubicBezTo>
                <a:cubicBezTo>
                  <a:pt x="21443" y="1840"/>
                  <a:pt x="21438" y="1834"/>
                  <a:pt x="21430" y="1827"/>
                </a:cubicBezTo>
                <a:cubicBezTo>
                  <a:pt x="21383" y="1950"/>
                  <a:pt x="21256" y="1902"/>
                  <a:pt x="21064" y="1678"/>
                </a:cubicBezTo>
                <a:cubicBezTo>
                  <a:pt x="20961" y="1557"/>
                  <a:pt x="20846" y="1431"/>
                  <a:pt x="20807" y="1400"/>
                </a:cubicBezTo>
                <a:cubicBezTo>
                  <a:pt x="20769" y="1368"/>
                  <a:pt x="20621" y="1248"/>
                  <a:pt x="20479" y="1133"/>
                </a:cubicBezTo>
                <a:cubicBezTo>
                  <a:pt x="20221" y="922"/>
                  <a:pt x="19968" y="796"/>
                  <a:pt x="19741" y="758"/>
                </a:cubicBezTo>
                <a:cubicBezTo>
                  <a:pt x="19680" y="782"/>
                  <a:pt x="19597" y="803"/>
                  <a:pt x="19482" y="811"/>
                </a:cubicBezTo>
                <a:cubicBezTo>
                  <a:pt x="19154" y="835"/>
                  <a:pt x="19114" y="821"/>
                  <a:pt x="19093" y="666"/>
                </a:cubicBezTo>
                <a:cubicBezTo>
                  <a:pt x="19072" y="514"/>
                  <a:pt x="19015" y="491"/>
                  <a:pt x="18593" y="462"/>
                </a:cubicBezTo>
                <a:cubicBezTo>
                  <a:pt x="18384" y="447"/>
                  <a:pt x="18202" y="438"/>
                  <a:pt x="18045" y="437"/>
                </a:cubicBezTo>
                <a:close/>
                <a:moveTo>
                  <a:pt x="20352" y="512"/>
                </a:moveTo>
                <a:cubicBezTo>
                  <a:pt x="20368" y="528"/>
                  <a:pt x="20386" y="558"/>
                  <a:pt x="20401" y="570"/>
                </a:cubicBezTo>
                <a:cubicBezTo>
                  <a:pt x="20433" y="594"/>
                  <a:pt x="20485" y="651"/>
                  <a:pt x="20535" y="705"/>
                </a:cubicBezTo>
                <a:cubicBezTo>
                  <a:pt x="20537" y="703"/>
                  <a:pt x="20536" y="698"/>
                  <a:pt x="20538" y="696"/>
                </a:cubicBezTo>
                <a:cubicBezTo>
                  <a:pt x="20570" y="675"/>
                  <a:pt x="20660" y="646"/>
                  <a:pt x="20738" y="632"/>
                </a:cubicBezTo>
                <a:cubicBezTo>
                  <a:pt x="20749" y="630"/>
                  <a:pt x="20749" y="633"/>
                  <a:pt x="20758" y="632"/>
                </a:cubicBezTo>
                <a:cubicBezTo>
                  <a:pt x="20664" y="592"/>
                  <a:pt x="20537" y="556"/>
                  <a:pt x="20373" y="519"/>
                </a:cubicBezTo>
                <a:cubicBezTo>
                  <a:pt x="20364" y="517"/>
                  <a:pt x="20360" y="514"/>
                  <a:pt x="20352" y="512"/>
                </a:cubicBezTo>
                <a:close/>
                <a:moveTo>
                  <a:pt x="20866" y="703"/>
                </a:moveTo>
                <a:cubicBezTo>
                  <a:pt x="20868" y="728"/>
                  <a:pt x="20867" y="759"/>
                  <a:pt x="20864" y="800"/>
                </a:cubicBezTo>
                <a:cubicBezTo>
                  <a:pt x="20856" y="906"/>
                  <a:pt x="20871" y="1018"/>
                  <a:pt x="20898" y="1050"/>
                </a:cubicBezTo>
                <a:cubicBezTo>
                  <a:pt x="20924" y="1080"/>
                  <a:pt x="20933" y="1139"/>
                  <a:pt x="20922" y="1183"/>
                </a:cubicBezTo>
                <a:cubicBezTo>
                  <a:pt x="20953" y="1221"/>
                  <a:pt x="20979" y="1255"/>
                  <a:pt x="21010" y="1291"/>
                </a:cubicBezTo>
                <a:cubicBezTo>
                  <a:pt x="20996" y="1249"/>
                  <a:pt x="20982" y="1207"/>
                  <a:pt x="20970" y="1156"/>
                </a:cubicBezTo>
                <a:cubicBezTo>
                  <a:pt x="20927" y="957"/>
                  <a:pt x="20923" y="844"/>
                  <a:pt x="20957" y="763"/>
                </a:cubicBezTo>
                <a:cubicBezTo>
                  <a:pt x="20948" y="754"/>
                  <a:pt x="20929" y="748"/>
                  <a:pt x="20924" y="740"/>
                </a:cubicBezTo>
                <a:cubicBezTo>
                  <a:pt x="20916" y="728"/>
                  <a:pt x="20882" y="716"/>
                  <a:pt x="20866" y="703"/>
                </a:cubicBezTo>
                <a:close/>
                <a:moveTo>
                  <a:pt x="21219" y="1009"/>
                </a:moveTo>
                <a:cubicBezTo>
                  <a:pt x="21190" y="1009"/>
                  <a:pt x="21204" y="1090"/>
                  <a:pt x="21250" y="1188"/>
                </a:cubicBezTo>
                <a:cubicBezTo>
                  <a:pt x="21291" y="1275"/>
                  <a:pt x="21326" y="1328"/>
                  <a:pt x="21341" y="1344"/>
                </a:cubicBezTo>
                <a:cubicBezTo>
                  <a:pt x="21343" y="1335"/>
                  <a:pt x="21343" y="1325"/>
                  <a:pt x="21344" y="1314"/>
                </a:cubicBezTo>
                <a:cubicBezTo>
                  <a:pt x="21341" y="1285"/>
                  <a:pt x="21340" y="1257"/>
                  <a:pt x="21321" y="1188"/>
                </a:cubicBezTo>
                <a:cubicBezTo>
                  <a:pt x="21293" y="1090"/>
                  <a:pt x="21248" y="1009"/>
                  <a:pt x="21219" y="1009"/>
                </a:cubicBezTo>
                <a:close/>
                <a:moveTo>
                  <a:pt x="18644" y="4318"/>
                </a:moveTo>
                <a:cubicBezTo>
                  <a:pt x="18604" y="4318"/>
                  <a:pt x="18580" y="4332"/>
                  <a:pt x="18551" y="4343"/>
                </a:cubicBezTo>
                <a:cubicBezTo>
                  <a:pt x="18546" y="4352"/>
                  <a:pt x="18543" y="4353"/>
                  <a:pt x="18537" y="4362"/>
                </a:cubicBezTo>
                <a:cubicBezTo>
                  <a:pt x="18464" y="4468"/>
                  <a:pt x="18423" y="4547"/>
                  <a:pt x="18404" y="4594"/>
                </a:cubicBezTo>
                <a:cubicBezTo>
                  <a:pt x="18403" y="4634"/>
                  <a:pt x="18445" y="4618"/>
                  <a:pt x="18521" y="4580"/>
                </a:cubicBezTo>
                <a:cubicBezTo>
                  <a:pt x="18537" y="4572"/>
                  <a:pt x="18549" y="4567"/>
                  <a:pt x="18567" y="4559"/>
                </a:cubicBezTo>
                <a:cubicBezTo>
                  <a:pt x="18801" y="4433"/>
                  <a:pt x="18843" y="4318"/>
                  <a:pt x="18644" y="4318"/>
                </a:cubicBezTo>
                <a:close/>
                <a:moveTo>
                  <a:pt x="11399" y="4426"/>
                </a:moveTo>
                <a:cubicBezTo>
                  <a:pt x="11410" y="4442"/>
                  <a:pt x="11424" y="4472"/>
                  <a:pt x="11431" y="4467"/>
                </a:cubicBezTo>
                <a:cubicBezTo>
                  <a:pt x="11437" y="4464"/>
                  <a:pt x="11438" y="4452"/>
                  <a:pt x="11443" y="4447"/>
                </a:cubicBezTo>
                <a:cubicBezTo>
                  <a:pt x="11428" y="4444"/>
                  <a:pt x="11414" y="4437"/>
                  <a:pt x="11399" y="4426"/>
                </a:cubicBezTo>
                <a:close/>
                <a:moveTo>
                  <a:pt x="17661" y="4888"/>
                </a:moveTo>
                <a:cubicBezTo>
                  <a:pt x="17652" y="4882"/>
                  <a:pt x="17640" y="4884"/>
                  <a:pt x="17627" y="4899"/>
                </a:cubicBezTo>
                <a:cubicBezTo>
                  <a:pt x="17601" y="4930"/>
                  <a:pt x="17581" y="4995"/>
                  <a:pt x="17581" y="5044"/>
                </a:cubicBezTo>
                <a:cubicBezTo>
                  <a:pt x="17581" y="5093"/>
                  <a:pt x="17601" y="5109"/>
                  <a:pt x="17627" y="5079"/>
                </a:cubicBezTo>
                <a:cubicBezTo>
                  <a:pt x="17653" y="5048"/>
                  <a:pt x="17674" y="4983"/>
                  <a:pt x="17674" y="4934"/>
                </a:cubicBezTo>
                <a:cubicBezTo>
                  <a:pt x="17674" y="4909"/>
                  <a:pt x="17669" y="4894"/>
                  <a:pt x="17661" y="4888"/>
                </a:cubicBezTo>
                <a:close/>
                <a:moveTo>
                  <a:pt x="14261" y="7627"/>
                </a:moveTo>
                <a:cubicBezTo>
                  <a:pt x="14235" y="7627"/>
                  <a:pt x="14214" y="7670"/>
                  <a:pt x="14214" y="7719"/>
                </a:cubicBezTo>
                <a:cubicBezTo>
                  <a:pt x="14214" y="7768"/>
                  <a:pt x="14235" y="7806"/>
                  <a:pt x="14261" y="7806"/>
                </a:cubicBezTo>
                <a:cubicBezTo>
                  <a:pt x="14287" y="7806"/>
                  <a:pt x="14308" y="7768"/>
                  <a:pt x="14308" y="7719"/>
                </a:cubicBezTo>
                <a:cubicBezTo>
                  <a:pt x="14308" y="7670"/>
                  <a:pt x="14287" y="7627"/>
                  <a:pt x="14261" y="7627"/>
                </a:cubicBezTo>
                <a:close/>
                <a:moveTo>
                  <a:pt x="14321" y="10525"/>
                </a:moveTo>
                <a:cubicBezTo>
                  <a:pt x="14309" y="10548"/>
                  <a:pt x="14312" y="10613"/>
                  <a:pt x="14329" y="10665"/>
                </a:cubicBezTo>
                <a:cubicBezTo>
                  <a:pt x="14375" y="10808"/>
                  <a:pt x="14402" y="10777"/>
                  <a:pt x="14370" y="10619"/>
                </a:cubicBezTo>
                <a:cubicBezTo>
                  <a:pt x="14355" y="10543"/>
                  <a:pt x="14333" y="10502"/>
                  <a:pt x="14321" y="10525"/>
                </a:cubicBezTo>
                <a:close/>
                <a:moveTo>
                  <a:pt x="13311" y="16776"/>
                </a:moveTo>
                <a:cubicBezTo>
                  <a:pt x="13304" y="16773"/>
                  <a:pt x="13292" y="16780"/>
                  <a:pt x="13276" y="16799"/>
                </a:cubicBezTo>
                <a:cubicBezTo>
                  <a:pt x="13204" y="16885"/>
                  <a:pt x="13133" y="17288"/>
                  <a:pt x="13171" y="17403"/>
                </a:cubicBezTo>
                <a:cubicBezTo>
                  <a:pt x="13189" y="17460"/>
                  <a:pt x="13226" y="17371"/>
                  <a:pt x="13260" y="17194"/>
                </a:cubicBezTo>
                <a:cubicBezTo>
                  <a:pt x="13315" y="16899"/>
                  <a:pt x="13333" y="16784"/>
                  <a:pt x="13311" y="16776"/>
                </a:cubicBezTo>
                <a:close/>
              </a:path>
            </a:pathLst>
          </a:custGeom>
          <a:ln w="12700">
            <a:miter lim="400000"/>
          </a:ln>
          <a:effectLst>
            <a:outerShdw sx="100000" sy="100000" kx="0" ky="0" algn="b" rotWithShape="0" blurRad="63500" dist="25400" dir="5400000">
              <a:srgbClr val="000000"/>
            </a:outerShdw>
          </a:effectLst>
        </p:spPr>
      </p:pic>
      <p:sp>
        <p:nvSpPr>
          <p:cNvPr id="259" name="Shape 259"/>
          <p:cNvSpPr/>
          <p:nvPr/>
        </p:nvSpPr>
        <p:spPr>
          <a:xfrm>
            <a:off x="2754866" y="2479902"/>
            <a:ext cx="8010411" cy="1373263"/>
          </a:xfrm>
          <a:prstGeom prst="rect">
            <a:avLst/>
          </a:prstGeom>
          <a:ln w="12700">
            <a:miter lim="400000"/>
          </a:ln>
          <a:effectLst>
            <a:outerShdw sx="100000" sy="100000" kx="0" ky="0" algn="b" rotWithShape="0" blurRad="63500" dist="63500" dir="293207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i="1" sz="4400">
                <a:solidFill>
                  <a:srgbClr val="FFFFFF"/>
                </a:solidFill>
                <a:effectLst>
                  <a:outerShdw sx="100000" sy="100000" kx="0" ky="0" algn="b" rotWithShape="0" blurRad="50800" dist="63500" dir="2203139">
                    <a:srgbClr val="000000"/>
                  </a:outerShdw>
                </a:effectLst>
                <a:latin typeface="Times New Roman"/>
                <a:ea typeface="Times New Roman"/>
                <a:cs typeface="Times New Roman"/>
                <a:sym typeface="Times New Roman"/>
              </a:defRPr>
            </a:pPr>
            <a:r>
              <a:t>A Defense of Biblical Eschatology</a:t>
            </a:r>
            <a:r>
              <a:rPr i="0"/>
              <a:t> - (1 Cor 15:50-58) </a:t>
            </a:r>
          </a:p>
        </p:txBody>
      </p:sp>
      <p:sp>
        <p:nvSpPr>
          <p:cNvPr id="260" name="Shape 260"/>
          <p:cNvSpPr/>
          <p:nvPr/>
        </p:nvSpPr>
        <p:spPr>
          <a:xfrm>
            <a:off x="7252677" y="6251166"/>
            <a:ext cx="5113103" cy="3008602"/>
          </a:xfrm>
          <a:prstGeom prst="rect">
            <a:avLst/>
          </a:prstGeom>
          <a:ln w="12700">
            <a:miter lim="400000"/>
          </a:ln>
          <a:effectLst>
            <a:outerShdw sx="100000" sy="100000" kx="0" ky="0" algn="b" rotWithShape="0" blurRad="63500" dist="76200" dir="1766148">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a:effectLst>
                  <a:outerShdw sx="100000" sy="100000" kx="0" ky="0" algn="b" rotWithShape="0" blurRad="63500" dist="63500" dir="2755500">
                    <a:srgbClr val="000000"/>
                  </a:outerShdw>
                </a:effectLst>
              </a:defRPr>
            </a:pPr>
            <a:r>
              <a:t>What Are The Signs of The End?</a:t>
            </a:r>
          </a:p>
          <a:p>
            <a:pPr>
              <a:defRPr>
                <a:effectLst>
                  <a:outerShdw sx="100000" sy="100000" kx="0" ky="0" algn="b" rotWithShape="0" blurRad="63500" dist="63500" dir="2755500">
                    <a:srgbClr val="000000"/>
                  </a:outerShdw>
                </a:effectLst>
              </a:defRPr>
            </a:pPr>
            <a:r>
              <a:t>Does The Bible Speak of A Coming Seven Year Tribulation?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8" name=""/>
          <p:cNvPicPr>
            <a:picLocks noChangeAspect="0"/>
          </p:cNvPicPr>
          <p:nvPr/>
        </p:nvPicPr>
        <p:blipFill>
          <a:blip r:embed="rId2">
            <a:extLst/>
          </a:blip>
          <a:stretch>
            <a:fillRect/>
          </a:stretch>
        </p:blipFill>
        <p:spPr>
          <a:xfrm>
            <a:off x="76200" y="2260600"/>
            <a:ext cx="12840179" cy="7061200"/>
          </a:xfrm>
          <a:prstGeom prst="rect">
            <a:avLst/>
          </a:prstGeom>
        </p:spPr>
      </p:pic>
      <p:pic>
        <p:nvPicPr>
          <p:cNvPr id="309" name="droppedImage.pdf"/>
          <p:cNvPicPr>
            <a:picLocks noChangeAspect="1"/>
          </p:cNvPicPr>
          <p:nvPr/>
        </p:nvPicPr>
        <p:blipFill>
          <a:blip r:embed="rId3">
            <a:extLst/>
          </a:blip>
          <a:stretch>
            <a:fillRect/>
          </a:stretch>
        </p:blipFill>
        <p:spPr>
          <a:xfrm>
            <a:off x="38100" y="-292100"/>
            <a:ext cx="12928600" cy="1907499"/>
          </a:xfrm>
          <a:prstGeom prst="rect">
            <a:avLst/>
          </a:prstGeom>
          <a:ln w="12700">
            <a:miter lim="400000"/>
          </a:ln>
          <a:effectLst>
            <a:outerShdw sx="100000" sy="100000" kx="0" ky="0" algn="b" rotWithShape="0" blurRad="152400" dist="190500" dir="2700000">
              <a:srgbClr val="000000"/>
            </a:outerShdw>
          </a:effectLst>
        </p:spPr>
      </p:pic>
      <p:sp>
        <p:nvSpPr>
          <p:cNvPr id="310" name="Shape 310"/>
          <p:cNvSpPr/>
          <p:nvPr/>
        </p:nvSpPr>
        <p:spPr>
          <a:xfrm>
            <a:off x="444500" y="1136650"/>
            <a:ext cx="12103100" cy="1079500"/>
          </a:xfrm>
          <a:prstGeom prst="rect">
            <a:avLst/>
          </a:prstGeom>
          <a:ln w="12700">
            <a:miter lim="400000"/>
          </a:ln>
          <a:effectLst>
            <a:outerShdw sx="100000" sy="100000" kx="0" ky="0" algn="b" rotWithShape="0" blurRad="38100" dist="635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38100" dist="64529" dir="2700000">
                    <a:srgbClr val="000000"/>
                  </a:outerShdw>
                </a:effectLst>
                <a:latin typeface="Kabel Ult BT"/>
                <a:ea typeface="Kabel Ult BT"/>
                <a:cs typeface="Kabel Ult BT"/>
                <a:sym typeface="Kabel Ult BT"/>
              </a:defRPr>
            </a:lvl1pPr>
          </a:lstStyle>
          <a:p>
            <a:pPr/>
            <a:r>
              <a:t>Date Setters - (False Prophets)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2" name="2012_maya2.png"/>
          <p:cNvPicPr>
            <a:picLocks noChangeAspect="0"/>
          </p:cNvPicPr>
          <p:nvPr/>
        </p:nvPicPr>
        <p:blipFill>
          <a:blip r:embed="rId2">
            <a:extLst/>
          </a:blip>
          <a:stretch>
            <a:fillRect/>
          </a:stretch>
        </p:blipFill>
        <p:spPr>
          <a:xfrm>
            <a:off x="-25400" y="0"/>
            <a:ext cx="13042900" cy="9766300"/>
          </a:xfrm>
          <a:prstGeom prst="rect">
            <a:avLst/>
          </a:prstGeom>
          <a:ln w="12700">
            <a:miter lim="400000"/>
          </a:ln>
        </p:spPr>
      </p:pic>
      <p:pic>
        <p:nvPicPr>
          <p:cNvPr id="313" name="apoc2012.png"/>
          <p:cNvPicPr>
            <a:picLocks noChangeAspect="1"/>
          </p:cNvPicPr>
          <p:nvPr/>
        </p:nvPicPr>
        <p:blipFill>
          <a:blip r:embed="rId3">
            <a:extLst/>
          </a:blip>
          <a:stretch>
            <a:fillRect/>
          </a:stretch>
        </p:blipFill>
        <p:spPr>
          <a:xfrm rot="21117255">
            <a:off x="2411718" y="1872281"/>
            <a:ext cx="2768601" cy="3597776"/>
          </a:xfrm>
          <a:prstGeom prst="rect">
            <a:avLst/>
          </a:prstGeom>
          <a:ln w="12700">
            <a:miter lim="400000"/>
          </a:ln>
          <a:effectLst>
            <a:outerShdw sx="100000" sy="100000" kx="0" ky="0" algn="b" rotWithShape="0" blurRad="152400" dist="190500" dir="2700000">
              <a:srgbClr val="000000"/>
            </a:outerShdw>
          </a:effectLst>
        </p:spPr>
      </p:pic>
      <p:pic>
        <p:nvPicPr>
          <p:cNvPr id="314" name="14757240-end-of-the-world-21-12-2012.png"/>
          <p:cNvPicPr>
            <a:picLocks noChangeAspect="1"/>
          </p:cNvPicPr>
          <p:nvPr/>
        </p:nvPicPr>
        <p:blipFill>
          <a:blip r:embed="rId4">
            <a:extLst/>
          </a:blip>
          <a:srcRect l="2326" t="39358" r="1122" b="20699"/>
          <a:stretch>
            <a:fillRect/>
          </a:stretch>
        </p:blipFill>
        <p:spPr>
          <a:xfrm>
            <a:off x="3340100" y="7823200"/>
            <a:ext cx="6324600" cy="1739900"/>
          </a:xfrm>
          <a:prstGeom prst="rect">
            <a:avLst/>
          </a:prstGeom>
          <a:ln w="12700">
            <a:miter lim="400000"/>
          </a:ln>
        </p:spPr>
      </p:pic>
      <p:pic>
        <p:nvPicPr>
          <p:cNvPr id="315" name="EndTimes.png"/>
          <p:cNvPicPr>
            <a:picLocks noChangeAspect="1"/>
          </p:cNvPicPr>
          <p:nvPr/>
        </p:nvPicPr>
        <p:blipFill>
          <a:blip r:embed="rId5">
            <a:extLst/>
          </a:blip>
          <a:stretch>
            <a:fillRect/>
          </a:stretch>
        </p:blipFill>
        <p:spPr>
          <a:xfrm rot="21240000">
            <a:off x="165099" y="5130799"/>
            <a:ext cx="3152776" cy="4203701"/>
          </a:xfrm>
          <a:prstGeom prst="rect">
            <a:avLst/>
          </a:prstGeom>
          <a:ln w="12700">
            <a:miter lim="400000"/>
          </a:ln>
          <a:effectLst>
            <a:outerShdw sx="100000" sy="100000" kx="0" ky="0" algn="b" rotWithShape="0" blurRad="152400" dist="190500" dir="2700000">
              <a:srgbClr val="000000"/>
            </a:outerShdw>
          </a:effectLst>
        </p:spPr>
      </p:pic>
      <p:pic>
        <p:nvPicPr>
          <p:cNvPr id="316" name="9780736926515_p0_v1_s260x420.png"/>
          <p:cNvPicPr>
            <a:picLocks noChangeAspect="1"/>
          </p:cNvPicPr>
          <p:nvPr/>
        </p:nvPicPr>
        <p:blipFill>
          <a:blip r:embed="rId6">
            <a:extLst/>
          </a:blip>
          <a:stretch>
            <a:fillRect/>
          </a:stretch>
        </p:blipFill>
        <p:spPr>
          <a:xfrm rot="688277">
            <a:off x="9738393" y="4071569"/>
            <a:ext cx="2758530" cy="4254501"/>
          </a:xfrm>
          <a:prstGeom prst="rect">
            <a:avLst/>
          </a:prstGeom>
          <a:ln w="12700">
            <a:miter lim="400000"/>
          </a:ln>
          <a:effectLst>
            <a:outerShdw sx="100000" sy="100000" kx="0" ky="0" algn="b" rotWithShape="0" blurRad="152400" dist="190500" dir="2700000">
              <a:srgbClr val="000000"/>
            </a:outerShdw>
          </a:effectLst>
        </p:spPr>
      </p:pic>
      <p:pic>
        <p:nvPicPr>
          <p:cNvPr id="317" name="phpjhjrr9.png"/>
          <p:cNvPicPr>
            <a:picLocks noChangeAspect="1"/>
          </p:cNvPicPr>
          <p:nvPr/>
        </p:nvPicPr>
        <p:blipFill>
          <a:blip r:embed="rId7">
            <a:extLst/>
          </a:blip>
          <a:stretch>
            <a:fillRect/>
          </a:stretch>
        </p:blipFill>
        <p:spPr>
          <a:xfrm rot="420000">
            <a:off x="6731000" y="1841500"/>
            <a:ext cx="3149600" cy="4631765"/>
          </a:xfrm>
          <a:prstGeom prst="rect">
            <a:avLst/>
          </a:prstGeom>
          <a:ln w="12700">
            <a:miter lim="400000"/>
          </a:ln>
          <a:effectLst>
            <a:outerShdw sx="100000" sy="100000" kx="0" ky="0" algn="b" rotWithShape="0" blurRad="152400" dist="190500" dir="2700000">
              <a:srgbClr val="000000"/>
            </a:outerShdw>
          </a:effectLst>
        </p:spPr>
      </p:pic>
      <p:pic>
        <p:nvPicPr>
          <p:cNvPr id="318" name="droppedImage.pdf"/>
          <p:cNvPicPr>
            <a:picLocks noChangeAspect="1"/>
          </p:cNvPicPr>
          <p:nvPr/>
        </p:nvPicPr>
        <p:blipFill>
          <a:blip r:embed="rId8">
            <a:extLst/>
          </a:blip>
          <a:stretch>
            <a:fillRect/>
          </a:stretch>
        </p:blipFill>
        <p:spPr>
          <a:xfrm>
            <a:off x="38100" y="-292100"/>
            <a:ext cx="12928600" cy="1907499"/>
          </a:xfrm>
          <a:prstGeom prst="rect">
            <a:avLst/>
          </a:prstGeom>
          <a:ln w="12700">
            <a:miter lim="400000"/>
          </a:ln>
          <a:effectLst>
            <a:outerShdw sx="100000" sy="100000" kx="0" ky="0" algn="b" rotWithShape="0" blurRad="152400" dist="190500" dir="2700000">
              <a:srgbClr val="000000"/>
            </a:outerShdw>
          </a:effectLst>
        </p:spPr>
      </p:pic>
      <p:sp>
        <p:nvSpPr>
          <p:cNvPr id="319" name="Shape 319"/>
          <p:cNvSpPr/>
          <p:nvPr/>
        </p:nvSpPr>
        <p:spPr>
          <a:xfrm>
            <a:off x="444500" y="1136650"/>
            <a:ext cx="12103100" cy="1079500"/>
          </a:xfrm>
          <a:prstGeom prst="rect">
            <a:avLst/>
          </a:prstGeom>
          <a:ln w="12700">
            <a:miter lim="400000"/>
          </a:ln>
          <a:effectLst>
            <a:outerShdw sx="100000" sy="100000" kx="0" ky="0" algn="b" rotWithShape="0" blurRad="38100" dist="635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38100" dist="64529" dir="2700000">
                    <a:srgbClr val="000000"/>
                  </a:outerShdw>
                </a:effectLst>
                <a:latin typeface="Kabel Ult BT"/>
                <a:ea typeface="Kabel Ult BT"/>
                <a:cs typeface="Kabel Ult BT"/>
                <a:sym typeface="Kabel Ult BT"/>
              </a:defRPr>
            </a:lvl1pPr>
          </a:lstStyle>
          <a:p>
            <a:pPr/>
            <a:r>
              <a:t>Date Setters - (False Prophets)</a:t>
            </a:r>
          </a:p>
        </p:txBody>
      </p:sp>
    </p:spTree>
  </p:cSld>
  <p:clrMapOvr>
    <a:masterClrMapping/>
  </p:clrMapOvr>
  <mc:AlternateContent xmlns:mc="http://schemas.openxmlformats.org/markup-compatibility/2006">
    <mc:Choice xmlns:p14="http://schemas.microsoft.com/office/powerpoint/2010/main" Requires="p14">
      <p:transition spd="slow" advClick="1" p14:dur="2000">
        <p:checker dir="horz"/>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1" name="image14.jpg" descr="Jerusalem Countdown"/>
          <p:cNvPicPr>
            <a:picLocks noChangeAspect="1"/>
          </p:cNvPicPr>
          <p:nvPr/>
        </p:nvPicPr>
        <p:blipFill>
          <a:blip r:embed="rId2">
            <a:extLst/>
          </a:blip>
          <a:stretch>
            <a:fillRect/>
          </a:stretch>
        </p:blipFill>
        <p:spPr>
          <a:xfrm rot="21221063">
            <a:off x="3467215" y="3835223"/>
            <a:ext cx="2157033" cy="3268233"/>
          </a:xfrm>
          <a:prstGeom prst="rect">
            <a:avLst/>
          </a:prstGeom>
          <a:ln w="12700">
            <a:miter lim="400000"/>
          </a:ln>
          <a:effectLst>
            <a:outerShdw sx="100000" sy="100000" kx="0" ky="0" algn="b" rotWithShape="0" blurRad="101600" dist="0" dir="13500000">
              <a:srgbClr val="000000">
                <a:alpha val="20000"/>
              </a:srgbClr>
            </a:outerShdw>
          </a:effectLst>
        </p:spPr>
      </p:pic>
      <p:sp>
        <p:nvSpPr>
          <p:cNvPr id="322" name="Shape 322"/>
          <p:cNvSpPr/>
          <p:nvPr/>
        </p:nvSpPr>
        <p:spPr>
          <a:xfrm>
            <a:off x="-8467" y="-25400"/>
            <a:ext cx="13004801" cy="3518562"/>
          </a:xfrm>
          <a:prstGeom prst="rect">
            <a:avLst/>
          </a:prstGeom>
          <a:solidFill>
            <a:srgbClr val="000000"/>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323" name="pasted-image.pdf"/>
          <p:cNvPicPr>
            <a:picLocks noChangeAspect="1"/>
          </p:cNvPicPr>
          <p:nvPr/>
        </p:nvPicPr>
        <p:blipFill>
          <a:blip r:embed="rId3">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324" name=""/>
          <p:cNvPicPr>
            <a:picLocks noChangeAspect="0"/>
          </p:cNvPicPr>
          <p:nvPr/>
        </p:nvPicPr>
        <p:blipFill>
          <a:blip r:embed="rId4">
            <a:extLst/>
          </a:blip>
          <a:stretch>
            <a:fillRect/>
          </a:stretch>
        </p:blipFill>
        <p:spPr>
          <a:xfrm>
            <a:off x="147524" y="1812171"/>
            <a:ext cx="12709752" cy="1758764"/>
          </a:xfrm>
          <a:prstGeom prst="rect">
            <a:avLst/>
          </a:prstGeom>
          <a:effectLst>
            <a:outerShdw sx="100000" sy="100000" kx="0" ky="0" algn="b" rotWithShape="0" blurRad="165100" dist="136321" dir="5400000">
              <a:srgbClr val="000000"/>
            </a:outerShdw>
          </a:effectLst>
        </p:spPr>
      </p:pic>
      <p:pic>
        <p:nvPicPr>
          <p:cNvPr id="325" name="image13.png"/>
          <p:cNvPicPr>
            <a:picLocks noChangeAspect="1"/>
          </p:cNvPicPr>
          <p:nvPr/>
        </p:nvPicPr>
        <p:blipFill>
          <a:blip r:embed="rId5">
            <a:extLst/>
          </a:blip>
          <a:stretch>
            <a:fillRect/>
          </a:stretch>
        </p:blipFill>
        <p:spPr>
          <a:xfrm>
            <a:off x="5643" y="3302637"/>
            <a:ext cx="7523832" cy="6450963"/>
          </a:xfrm>
          <a:prstGeom prst="rect">
            <a:avLst/>
          </a:prstGeom>
          <a:ln w="12700">
            <a:miter lim="400000"/>
          </a:ln>
        </p:spPr>
      </p:pic>
      <p:pic>
        <p:nvPicPr>
          <p:cNvPr id="326" name="image11.jpg" descr="http://www.countdown.org/armageddon/panels/titleback.jpg"/>
          <p:cNvPicPr>
            <a:picLocks noChangeAspect="0"/>
          </p:cNvPicPr>
          <p:nvPr/>
        </p:nvPicPr>
        <p:blipFill>
          <a:blip r:embed="rId6">
            <a:extLst/>
          </a:blip>
          <a:stretch>
            <a:fillRect/>
          </a:stretch>
        </p:blipFill>
        <p:spPr>
          <a:xfrm>
            <a:off x="35718" y="8551333"/>
            <a:ext cx="12916430" cy="1168268"/>
          </a:xfrm>
          <a:prstGeom prst="rect">
            <a:avLst/>
          </a:prstGeom>
          <a:ln w="12700">
            <a:miter lim="400000"/>
          </a:ln>
          <a:effectLst>
            <a:outerShdw sx="100000" sy="100000" kx="0" ky="0" algn="b" rotWithShape="0" blurRad="317500" dist="63500" dir="16358970">
              <a:srgbClr val="000000">
                <a:alpha val="33000"/>
              </a:srgbClr>
            </a:outerShdw>
          </a:effectLst>
        </p:spPr>
      </p:pic>
      <p:pic>
        <p:nvPicPr>
          <p:cNvPr id="327" name=""/>
          <p:cNvPicPr>
            <a:picLocks noChangeAspect="0"/>
          </p:cNvPicPr>
          <p:nvPr/>
        </p:nvPicPr>
        <p:blipFill>
          <a:blip r:embed="rId7">
            <a:extLst/>
          </a:blip>
          <a:stretch>
            <a:fillRect/>
          </a:stretch>
        </p:blipFill>
        <p:spPr>
          <a:xfrm>
            <a:off x="6888638" y="3386680"/>
            <a:ext cx="5864862" cy="5105373"/>
          </a:xfrm>
          <a:prstGeom prst="rect">
            <a:avLst/>
          </a:prstGeom>
          <a:effectLst>
            <a:outerShdw sx="100000" sy="100000" kx="0" ky="0" algn="b" rotWithShape="0" blurRad="317500" dist="63500" dir="5220000">
              <a:srgbClr val="000000">
                <a:alpha val="33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9"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330"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pic>
        <p:nvPicPr>
          <p:cNvPr id="331" name="image16.jpg" descr="http://store.khouse.org/p/m/200/300/DL111.jpg"/>
          <p:cNvPicPr>
            <a:picLocks noChangeAspect="1"/>
          </p:cNvPicPr>
          <p:nvPr/>
        </p:nvPicPr>
        <p:blipFill>
          <a:blip r:embed="rId4">
            <a:extLst/>
          </a:blip>
          <a:stretch>
            <a:fillRect/>
          </a:stretch>
        </p:blipFill>
        <p:spPr>
          <a:xfrm>
            <a:off x="355599" y="3352800"/>
            <a:ext cx="3937566" cy="5906347"/>
          </a:xfrm>
          <a:prstGeom prst="rect">
            <a:avLst/>
          </a:prstGeom>
          <a:ln w="12700">
            <a:miter lim="400000"/>
          </a:ln>
          <a:effectLst>
            <a:outerShdw sx="100000" sy="100000" kx="0" ky="0" algn="b" rotWithShape="0" blurRad="317500" dist="63500" dir="5220000">
              <a:srgbClr val="000000">
                <a:alpha val="33000"/>
              </a:srgbClr>
            </a:outerShdw>
          </a:effectLst>
        </p:spPr>
      </p:pic>
      <p:sp>
        <p:nvSpPr>
          <p:cNvPr id="332" name="Shape 332"/>
          <p:cNvSpPr/>
          <p:nvPr/>
        </p:nvSpPr>
        <p:spPr>
          <a:xfrm>
            <a:off x="4754112" y="3431014"/>
            <a:ext cx="7838945" cy="57499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700">
                <a:solidFill>
                  <a:srgbClr val="FFFFFF"/>
                </a:solidFill>
                <a:effectLst/>
                <a:latin typeface="Perpetua Titling MT Bold"/>
                <a:ea typeface="Perpetua Titling MT Bold"/>
                <a:cs typeface="Perpetua Titling MT Bold"/>
                <a:sym typeface="Perpetua Titling MT Bold"/>
              </a:defRPr>
            </a:pPr>
            <a:r>
              <a:t>Daniel 9:23-27 (NKJV)</a:t>
            </a:r>
          </a:p>
          <a:p>
            <a:pPr defTabSz="1300480">
              <a:defRPr b="1" sz="3700">
                <a:solidFill>
                  <a:srgbClr val="FFFFFF"/>
                </a:solidFill>
                <a:effectLst/>
                <a:latin typeface="Chalkboard"/>
                <a:ea typeface="Chalkboard"/>
                <a:cs typeface="Chalkboard"/>
                <a:sym typeface="Chalkboard"/>
              </a:defRPr>
            </a:pPr>
            <a:r>
              <a:rPr b="0" baseline="30702"/>
              <a:t>24 </a:t>
            </a:r>
            <a:r>
              <a:rPr b="0"/>
              <a:t>"Seventy weeks are determined </a:t>
            </a:r>
            <a:r>
              <a:rPr u="sng"/>
              <a:t>For your people and for your holy city</a:t>
            </a:r>
            <a:r>
              <a:rPr b="0"/>
              <a:t>, To finish the transgression, To make an end of sins, To make reconciliation for iniquity, To bring in everlasting righteousness, To seal up vision and prophecy, And to anoint the Most Holy.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4"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335"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pic>
        <p:nvPicPr>
          <p:cNvPr id="336" name="image16.jpg" descr="http://store.khouse.org/p/m/200/300/DL111.jpg"/>
          <p:cNvPicPr>
            <a:picLocks noChangeAspect="1"/>
          </p:cNvPicPr>
          <p:nvPr/>
        </p:nvPicPr>
        <p:blipFill>
          <a:blip r:embed="rId4">
            <a:extLst/>
          </a:blip>
          <a:stretch>
            <a:fillRect/>
          </a:stretch>
        </p:blipFill>
        <p:spPr>
          <a:xfrm>
            <a:off x="355599" y="3352800"/>
            <a:ext cx="3937566" cy="5906347"/>
          </a:xfrm>
          <a:prstGeom prst="rect">
            <a:avLst/>
          </a:prstGeom>
          <a:ln w="12700">
            <a:miter lim="400000"/>
          </a:ln>
          <a:effectLst>
            <a:outerShdw sx="100000" sy="100000" kx="0" ky="0" algn="b" rotWithShape="0" blurRad="317500" dist="63500" dir="5220000">
              <a:srgbClr val="000000">
                <a:alpha val="33000"/>
              </a:srgbClr>
            </a:outerShdw>
          </a:effectLst>
        </p:spPr>
      </p:pic>
      <p:sp>
        <p:nvSpPr>
          <p:cNvPr id="337" name="Shape 337"/>
          <p:cNvSpPr/>
          <p:nvPr/>
        </p:nvSpPr>
        <p:spPr>
          <a:xfrm>
            <a:off x="4754112" y="3431014"/>
            <a:ext cx="7838945" cy="65627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700">
                <a:solidFill>
                  <a:srgbClr val="FFFFFF"/>
                </a:solidFill>
                <a:effectLst/>
                <a:latin typeface="Perpetua Titling MT Bold"/>
                <a:ea typeface="Perpetua Titling MT Bold"/>
                <a:cs typeface="Perpetua Titling MT Bold"/>
                <a:sym typeface="Perpetua Titling MT Bold"/>
              </a:defRPr>
            </a:pPr>
            <a:r>
              <a:t>Daniel 9:23-27 (NKJV)</a:t>
            </a:r>
          </a:p>
          <a:p>
            <a:pPr defTabSz="1300480">
              <a:defRPr b="1" sz="3700">
                <a:solidFill>
                  <a:srgbClr val="FFFFFF"/>
                </a:solidFill>
                <a:effectLst/>
                <a:latin typeface="Chalkboard"/>
                <a:ea typeface="Chalkboard"/>
                <a:cs typeface="Chalkboard"/>
                <a:sym typeface="Chalkboard"/>
              </a:defRPr>
            </a:pPr>
            <a:r>
              <a:rPr b="0" baseline="30702"/>
              <a:t>25 </a:t>
            </a:r>
            <a:r>
              <a:rPr b="0"/>
              <a:t>"Know therefore and understand, </a:t>
            </a:r>
            <a:r>
              <a:rPr b="0" u="sng"/>
              <a:t>That</a:t>
            </a:r>
            <a:r>
              <a:rPr u="sng"/>
              <a:t> from the going forth of the command To restore and build Jerusalem Until Messiah the Prince, </a:t>
            </a:r>
            <a:r>
              <a:rPr b="0" u="sng"/>
              <a:t>There shall be</a:t>
            </a:r>
            <a:r>
              <a:rPr b="0" u="sng"/>
              <a:t> seven weeks and sixty-two weeks</a:t>
            </a:r>
            <a:r>
              <a:rPr b="0"/>
              <a:t>; The street shall be built again, and the wall, Even in troublesome times. </a:t>
            </a:r>
            <a:br>
              <a:rPr b="0"/>
            </a:b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9"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340"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pic>
        <p:nvPicPr>
          <p:cNvPr id="341" name="image16.jpg" descr="http://store.khouse.org/p/m/200/300/DL111.jpg"/>
          <p:cNvPicPr>
            <a:picLocks noChangeAspect="1"/>
          </p:cNvPicPr>
          <p:nvPr/>
        </p:nvPicPr>
        <p:blipFill>
          <a:blip r:embed="rId4">
            <a:extLst/>
          </a:blip>
          <a:stretch>
            <a:fillRect/>
          </a:stretch>
        </p:blipFill>
        <p:spPr>
          <a:xfrm>
            <a:off x="355599" y="3352800"/>
            <a:ext cx="3937566" cy="5906347"/>
          </a:xfrm>
          <a:prstGeom prst="rect">
            <a:avLst/>
          </a:prstGeom>
          <a:ln w="12700">
            <a:miter lim="400000"/>
          </a:ln>
          <a:effectLst>
            <a:outerShdw sx="100000" sy="100000" kx="0" ky="0" algn="b" rotWithShape="0" blurRad="317500" dist="63500" dir="5220000">
              <a:srgbClr val="000000">
                <a:alpha val="33000"/>
              </a:srgbClr>
            </a:outerShdw>
          </a:effectLst>
        </p:spPr>
      </p:pic>
      <p:sp>
        <p:nvSpPr>
          <p:cNvPr id="342" name="Shape 342"/>
          <p:cNvSpPr/>
          <p:nvPr/>
        </p:nvSpPr>
        <p:spPr>
          <a:xfrm>
            <a:off x="4754112" y="3431014"/>
            <a:ext cx="7838945" cy="599138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700">
                <a:solidFill>
                  <a:srgbClr val="FFFFFF"/>
                </a:solidFill>
                <a:effectLst/>
                <a:latin typeface="Perpetua Titling MT Bold"/>
                <a:ea typeface="Perpetua Titling MT Bold"/>
                <a:cs typeface="Perpetua Titling MT Bold"/>
                <a:sym typeface="Perpetua Titling MT Bold"/>
              </a:defRPr>
            </a:pPr>
            <a:r>
              <a:t>Daniel 9:23-27 (NKJV)</a:t>
            </a:r>
          </a:p>
          <a:p>
            <a:pPr defTabSz="1300480">
              <a:defRPr b="1" sz="3600">
                <a:solidFill>
                  <a:srgbClr val="FFFFFF"/>
                </a:solidFill>
                <a:effectLst/>
                <a:latin typeface="Chalkboard"/>
                <a:ea typeface="Chalkboard"/>
                <a:cs typeface="Chalkboard"/>
                <a:sym typeface="Chalkboard"/>
              </a:defRPr>
            </a:pPr>
            <a:r>
              <a:rPr b="0" baseline="30666"/>
              <a:t>26 </a:t>
            </a:r>
            <a:r>
              <a:rPr b="0"/>
              <a:t>"And </a:t>
            </a:r>
            <a:r>
              <a:rPr u="sng"/>
              <a:t>after the sixty-two weeks Messiah shall be cut off</a:t>
            </a:r>
            <a:r>
              <a:rPr b="0"/>
              <a:t>, but not for Himself; And the people of the prince who is to come </a:t>
            </a:r>
            <a:r>
              <a:rPr u="sng"/>
              <a:t>Shall destroy the city and the sanctuary</a:t>
            </a:r>
            <a:r>
              <a:rPr b="0"/>
              <a:t>. The end of it </a:t>
            </a:r>
            <a:r>
              <a:rPr b="0"/>
              <a:t>shall be</a:t>
            </a:r>
            <a:r>
              <a:rPr b="0"/>
              <a:t> with a flood, And till the end of the war </a:t>
            </a:r>
            <a:r>
              <a:rPr u="sng"/>
              <a:t>desolations</a:t>
            </a:r>
            <a:r>
              <a:rPr b="0"/>
              <a:t> are determined.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4"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345"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pic>
        <p:nvPicPr>
          <p:cNvPr id="346" name="image16.jpg" descr="http://store.khouse.org/p/m/200/300/DL111.jpg"/>
          <p:cNvPicPr>
            <a:picLocks noChangeAspect="1"/>
          </p:cNvPicPr>
          <p:nvPr/>
        </p:nvPicPr>
        <p:blipFill>
          <a:blip r:embed="rId4">
            <a:extLst/>
          </a:blip>
          <a:stretch>
            <a:fillRect/>
          </a:stretch>
        </p:blipFill>
        <p:spPr>
          <a:xfrm>
            <a:off x="355599" y="3352800"/>
            <a:ext cx="3937566" cy="5906347"/>
          </a:xfrm>
          <a:prstGeom prst="rect">
            <a:avLst/>
          </a:prstGeom>
          <a:ln w="12700">
            <a:miter lim="400000"/>
          </a:ln>
          <a:effectLst>
            <a:outerShdw sx="100000" sy="100000" kx="0" ky="0" algn="b" rotWithShape="0" blurRad="317500" dist="63500" dir="5220000">
              <a:srgbClr val="000000">
                <a:alpha val="33000"/>
              </a:srgbClr>
            </a:outerShdw>
          </a:effectLst>
        </p:spPr>
      </p:pic>
      <p:sp>
        <p:nvSpPr>
          <p:cNvPr id="347" name="Shape 347"/>
          <p:cNvSpPr/>
          <p:nvPr/>
        </p:nvSpPr>
        <p:spPr>
          <a:xfrm>
            <a:off x="4754112" y="3431014"/>
            <a:ext cx="7838945" cy="552199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700">
                <a:solidFill>
                  <a:srgbClr val="FFFFFF"/>
                </a:solidFill>
                <a:effectLst/>
                <a:latin typeface="Perpetua Titling MT Bold"/>
                <a:ea typeface="Perpetua Titling MT Bold"/>
                <a:cs typeface="Perpetua Titling MT Bold"/>
                <a:sym typeface="Perpetua Titling MT Bold"/>
              </a:defRPr>
            </a:pPr>
            <a:r>
              <a:t>Daniel 9:23-27 (NKJV)</a:t>
            </a:r>
          </a:p>
          <a:p>
            <a:pPr defTabSz="1300480">
              <a:defRPr b="1" sz="3300">
                <a:solidFill>
                  <a:srgbClr val="FFFFFF"/>
                </a:solidFill>
                <a:effectLst/>
                <a:latin typeface="Chalkboard"/>
                <a:ea typeface="Chalkboard"/>
                <a:cs typeface="Chalkboard"/>
                <a:sym typeface="Chalkboard"/>
              </a:defRPr>
            </a:pPr>
            <a:r>
              <a:rPr b="0" baseline="30545"/>
              <a:t>27 </a:t>
            </a:r>
            <a:r>
              <a:rPr b="0"/>
              <a:t>Then he shall confirm a covenant with many for one week; But </a:t>
            </a:r>
            <a:r>
              <a:rPr u="sng"/>
              <a:t>in the middle of the week He shall bring an end to sacrifice and offering</a:t>
            </a:r>
            <a:r>
              <a:rPr b="0"/>
              <a:t>. And on the wing of </a:t>
            </a:r>
            <a:r>
              <a:rPr u="sng"/>
              <a:t>abominations</a:t>
            </a:r>
            <a:r>
              <a:rPr b="0"/>
              <a:t> shall be one who </a:t>
            </a:r>
            <a:r>
              <a:rPr u="sng"/>
              <a:t>makes desolate</a:t>
            </a:r>
            <a:r>
              <a:rPr b="0"/>
              <a:t>, Even until the consummation, which is determined, Is poured out on the desolate.“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9" name="image7.png"/>
          <p:cNvPicPr>
            <a:picLocks noChangeAspect="0"/>
          </p:cNvPicPr>
          <p:nvPr/>
        </p:nvPicPr>
        <p:blipFill>
          <a:blip r:embed="rId2">
            <a:extLst/>
          </a:blip>
          <a:stretch>
            <a:fillRect/>
          </a:stretch>
        </p:blipFill>
        <p:spPr>
          <a:xfrm>
            <a:off x="-1" y="2844799"/>
            <a:ext cx="13004801" cy="6908801"/>
          </a:xfrm>
          <a:prstGeom prst="rect">
            <a:avLst/>
          </a:prstGeom>
          <a:ln w="12700">
            <a:miter lim="400000"/>
          </a:ln>
        </p:spPr>
      </p:pic>
      <p:pic>
        <p:nvPicPr>
          <p:cNvPr id="350" name="pasted-image.pdf"/>
          <p:cNvPicPr>
            <a:picLocks noChangeAspect="1"/>
          </p:cNvPicPr>
          <p:nvPr/>
        </p:nvPicPr>
        <p:blipFill>
          <a:blip r:embed="rId3">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351" name=""/>
          <p:cNvPicPr>
            <a:picLocks noChangeAspect="0"/>
          </p:cNvPicPr>
          <p:nvPr/>
        </p:nvPicPr>
        <p:blipFill>
          <a:blip r:embed="rId4">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3"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354"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sp>
        <p:nvSpPr>
          <p:cNvPr id="355" name="Shape 355"/>
          <p:cNvSpPr/>
          <p:nvPr/>
        </p:nvSpPr>
        <p:spPr>
          <a:xfrm>
            <a:off x="433493" y="5846199"/>
            <a:ext cx="8561494" cy="35822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224"/>
                </a:moveTo>
                <a:lnTo>
                  <a:pt x="3600" y="7224"/>
                </a:lnTo>
                <a:lnTo>
                  <a:pt x="198" y="0"/>
                </a:lnTo>
                <a:lnTo>
                  <a:pt x="9000" y="7224"/>
                </a:lnTo>
                <a:lnTo>
                  <a:pt x="21600" y="7224"/>
                </a:lnTo>
                <a:lnTo>
                  <a:pt x="21600" y="21600"/>
                </a:lnTo>
                <a:lnTo>
                  <a:pt x="0" y="21600"/>
                </a:lnTo>
                <a:lnTo>
                  <a:pt x="0" y="9620"/>
                </a:lnTo>
                <a:close/>
              </a:path>
            </a:pathLst>
          </a:custGeom>
          <a:solidFill>
            <a:srgbClr val="EEECE1"/>
          </a:solidFill>
          <a:ln w="12700">
            <a:miter lim="400000"/>
          </a:ln>
          <a:effectLst>
            <a:outerShdw sx="100000" sy="100000" kx="0" ky="0" algn="b" rotWithShape="0" blurRad="63500" dist="38100" dir="5400000">
              <a:srgbClr val="000000">
                <a:alpha val="32000"/>
              </a:srgbClr>
            </a:outerShdw>
          </a:effectLst>
        </p:spPr>
        <p:txBody>
          <a:bodyPr lIns="65023" tIns="65023" rIns="65023" bIns="65023"/>
          <a:lstStyle/>
          <a:p>
            <a:pPr defTabSz="1300480">
              <a:defRPr sz="3400">
                <a:solidFill>
                  <a:srgbClr val="000000"/>
                </a:solidFill>
                <a:effectLst/>
                <a:latin typeface="Times New Roman"/>
                <a:ea typeface="Times New Roman"/>
                <a:cs typeface="Times New Roman"/>
                <a:sym typeface="Times New Roman"/>
              </a:defRPr>
            </a:pPr>
          </a:p>
        </p:txBody>
      </p:sp>
      <p:sp>
        <p:nvSpPr>
          <p:cNvPr id="356" name="Shape 356"/>
          <p:cNvSpPr/>
          <p:nvPr/>
        </p:nvSpPr>
        <p:spPr>
          <a:xfrm>
            <a:off x="433493" y="5635413"/>
            <a:ext cx="11812694" cy="1"/>
          </a:xfrm>
          <a:prstGeom prst="line">
            <a:avLst/>
          </a:prstGeom>
          <a:ln w="50800">
            <a:solidFill>
              <a:srgbClr val="FFFF00"/>
            </a:solidFill>
          </a:ln>
          <a:effectLst>
            <a:outerShdw sx="100000" sy="100000" kx="0" ky="0" algn="b" rotWithShape="0" blurRad="50800" dist="25400" dir="5400000">
              <a:srgbClr val="000000">
                <a:alpha val="35000"/>
              </a:srgbClr>
            </a:outerShdw>
          </a:effectLst>
        </p:spPr>
        <p:txBody>
          <a:bodyPr lIns="65023" tIns="65023" rIns="65023" bIns="65023"/>
          <a:lstStyle/>
          <a:p>
            <a:pPr algn="l" defTabSz="1300480">
              <a:defRPr sz="2400">
                <a:solidFill>
                  <a:srgbClr val="000000"/>
                </a:solidFill>
                <a:effectLst/>
                <a:latin typeface="Calibri"/>
                <a:ea typeface="Calibri"/>
                <a:cs typeface="Calibri"/>
                <a:sym typeface="Calibri"/>
              </a:defRPr>
            </a:pPr>
          </a:p>
        </p:txBody>
      </p:sp>
      <p:sp>
        <p:nvSpPr>
          <p:cNvPr id="357" name="Shape 357"/>
          <p:cNvSpPr/>
          <p:nvPr/>
        </p:nvSpPr>
        <p:spPr>
          <a:xfrm flipH="1">
            <a:off x="433493" y="4443306"/>
            <a:ext cx="1" cy="2492588"/>
          </a:xfrm>
          <a:prstGeom prst="line">
            <a:avLst/>
          </a:prstGeom>
          <a:ln w="50800">
            <a:solidFill>
              <a:srgbClr val="FFFF00"/>
            </a:solidFill>
          </a:ln>
          <a:effectLst>
            <a:outerShdw sx="100000" sy="100000" kx="0" ky="0" algn="b" rotWithShape="0" blurRad="50800" dist="25400" dir="5400000">
              <a:srgbClr val="000000">
                <a:alpha val="35000"/>
              </a:srgbClr>
            </a:outerShdw>
          </a:effectLst>
        </p:spPr>
        <p:txBody>
          <a:bodyPr lIns="65023" tIns="65023" rIns="65023" bIns="65023"/>
          <a:lstStyle/>
          <a:p>
            <a:pPr algn="l" defTabSz="1300480">
              <a:defRPr sz="2400">
                <a:solidFill>
                  <a:srgbClr val="000000"/>
                </a:solidFill>
                <a:effectLst/>
                <a:latin typeface="Calibri"/>
                <a:ea typeface="Calibri"/>
                <a:cs typeface="Calibri"/>
                <a:sym typeface="Calibri"/>
              </a:defRPr>
            </a:pPr>
          </a:p>
        </p:txBody>
      </p:sp>
      <p:sp>
        <p:nvSpPr>
          <p:cNvPr id="358" name="Shape 358"/>
          <p:cNvSpPr/>
          <p:nvPr/>
        </p:nvSpPr>
        <p:spPr>
          <a:xfrm>
            <a:off x="2059093" y="5201919"/>
            <a:ext cx="1" cy="433495"/>
          </a:xfrm>
          <a:prstGeom prst="line">
            <a:avLst/>
          </a:prstGeom>
          <a:ln w="50800">
            <a:solidFill>
              <a:srgbClr val="FFFF00"/>
            </a:solidFill>
          </a:ln>
          <a:effectLst>
            <a:outerShdw sx="100000" sy="100000" kx="0" ky="0" algn="b" rotWithShape="0" blurRad="50800" dist="25400" dir="5400000">
              <a:srgbClr val="000000">
                <a:alpha val="35000"/>
              </a:srgbClr>
            </a:outerShdw>
          </a:effectLst>
        </p:spPr>
        <p:txBody>
          <a:bodyPr lIns="65023" tIns="65023" rIns="65023" bIns="65023"/>
          <a:lstStyle/>
          <a:p>
            <a:pPr algn="l" defTabSz="1300480">
              <a:defRPr sz="2400">
                <a:solidFill>
                  <a:srgbClr val="000000"/>
                </a:solidFill>
                <a:effectLst/>
                <a:latin typeface="Calibri"/>
                <a:ea typeface="Calibri"/>
                <a:cs typeface="Calibri"/>
                <a:sym typeface="Calibri"/>
              </a:defRPr>
            </a:pPr>
          </a:p>
        </p:txBody>
      </p:sp>
      <p:grpSp>
        <p:nvGrpSpPr>
          <p:cNvPr id="361" name="Group 361"/>
          <p:cNvGrpSpPr/>
          <p:nvPr/>
        </p:nvGrpSpPr>
        <p:grpSpPr>
          <a:xfrm>
            <a:off x="8669866" y="4551679"/>
            <a:ext cx="758615" cy="1517228"/>
            <a:chOff x="0" y="0"/>
            <a:chExt cx="758613" cy="1517226"/>
          </a:xfrm>
        </p:grpSpPr>
        <p:sp>
          <p:nvSpPr>
            <p:cNvPr id="359" name="Shape 359"/>
            <p:cNvSpPr/>
            <p:nvPr/>
          </p:nvSpPr>
          <p:spPr>
            <a:xfrm flipH="1">
              <a:off x="379306" y="0"/>
              <a:ext cx="1" cy="1517227"/>
            </a:xfrm>
            <a:prstGeom prst="line">
              <a:avLst/>
            </a:prstGeom>
            <a:noFill/>
            <a:ln w="101600" cap="flat">
              <a:solidFill>
                <a:srgbClr val="CC0000"/>
              </a:solidFill>
              <a:prstDash val="solid"/>
              <a:round/>
            </a:ln>
            <a:effectLst/>
          </p:spPr>
          <p:txBody>
            <a:bodyPr wrap="square" lIns="65023" tIns="65023" rIns="65023" bIns="65023" numCol="1" anchor="t">
              <a:noAutofit/>
            </a:bodyPr>
            <a:lstStyle/>
            <a:p>
              <a:pPr algn="l" defTabSz="1300480">
                <a:defRPr sz="2400">
                  <a:solidFill>
                    <a:srgbClr val="000000"/>
                  </a:solidFill>
                  <a:effectLst/>
                  <a:latin typeface="Calibri"/>
                  <a:ea typeface="Calibri"/>
                  <a:cs typeface="Calibri"/>
                  <a:sym typeface="Calibri"/>
                </a:defRPr>
              </a:pPr>
            </a:p>
          </p:txBody>
        </p:sp>
        <p:sp>
          <p:nvSpPr>
            <p:cNvPr id="360" name="Shape 360"/>
            <p:cNvSpPr/>
            <p:nvPr/>
          </p:nvSpPr>
          <p:spPr>
            <a:xfrm>
              <a:off x="0" y="505742"/>
              <a:ext cx="758614" cy="1"/>
            </a:xfrm>
            <a:prstGeom prst="line">
              <a:avLst/>
            </a:prstGeom>
            <a:noFill/>
            <a:ln w="101600" cap="flat">
              <a:solidFill>
                <a:srgbClr val="CC0000"/>
              </a:solidFill>
              <a:prstDash val="solid"/>
              <a:round/>
            </a:ln>
            <a:effectLst/>
          </p:spPr>
          <p:txBody>
            <a:bodyPr wrap="square" lIns="65023" tIns="65023" rIns="65023" bIns="65023" numCol="1" anchor="t">
              <a:noAutofit/>
            </a:bodyPr>
            <a:lstStyle/>
            <a:p>
              <a:pPr algn="l" defTabSz="1300480">
                <a:defRPr sz="2400">
                  <a:solidFill>
                    <a:srgbClr val="000000"/>
                  </a:solidFill>
                  <a:effectLst/>
                  <a:latin typeface="Calibri"/>
                  <a:ea typeface="Calibri"/>
                  <a:cs typeface="Calibri"/>
                  <a:sym typeface="Calibri"/>
                </a:defRPr>
              </a:pPr>
            </a:p>
          </p:txBody>
        </p:sp>
      </p:grpSp>
      <p:sp>
        <p:nvSpPr>
          <p:cNvPr id="362" name="Shape 362"/>
          <p:cNvSpPr/>
          <p:nvPr/>
        </p:nvSpPr>
        <p:spPr>
          <a:xfrm>
            <a:off x="12246186" y="5201919"/>
            <a:ext cx="1" cy="1300481"/>
          </a:xfrm>
          <a:prstGeom prst="line">
            <a:avLst/>
          </a:prstGeom>
          <a:ln w="50800">
            <a:solidFill>
              <a:srgbClr val="FFFF00"/>
            </a:solidFill>
          </a:ln>
          <a:effectLst>
            <a:outerShdw sx="100000" sy="100000" kx="0" ky="0" algn="b" rotWithShape="0" blurRad="50800" dist="25400" dir="5400000">
              <a:srgbClr val="000000">
                <a:alpha val="35000"/>
              </a:srgbClr>
            </a:outerShdw>
          </a:effectLst>
        </p:spPr>
        <p:txBody>
          <a:bodyPr lIns="65023" tIns="65023" rIns="65023" bIns="65023"/>
          <a:lstStyle/>
          <a:p>
            <a:pPr algn="l" defTabSz="1300480">
              <a:defRPr sz="2400">
                <a:solidFill>
                  <a:srgbClr val="000000"/>
                </a:solidFill>
                <a:effectLst/>
                <a:latin typeface="Calibri"/>
                <a:ea typeface="Calibri"/>
                <a:cs typeface="Calibri"/>
                <a:sym typeface="Calibri"/>
              </a:defRPr>
            </a:pPr>
          </a:p>
        </p:txBody>
      </p:sp>
      <p:sp>
        <p:nvSpPr>
          <p:cNvPr id="363" name="Shape 363"/>
          <p:cNvSpPr/>
          <p:nvPr/>
        </p:nvSpPr>
        <p:spPr>
          <a:xfrm>
            <a:off x="3576320" y="4660053"/>
            <a:ext cx="2926081" cy="839674"/>
          </a:xfrm>
          <a:prstGeom prst="rect">
            <a:avLst/>
          </a:prstGeom>
          <a:solidFill>
            <a:srgbClr val="FFFFFF"/>
          </a:solidFill>
          <a:ln w="12700">
            <a:miter lim="400000"/>
          </a:ln>
          <a:effectLst>
            <a:outerShdw sx="100000" sy="100000" kx="0" ky="0" algn="b" rotWithShape="0" blurRad="152400" dist="127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5000">
                <a:solidFill>
                  <a:srgbClr val="000000"/>
                </a:solidFill>
                <a:latin typeface="Times New Roman"/>
                <a:ea typeface="Times New Roman"/>
                <a:cs typeface="Times New Roman"/>
                <a:sym typeface="Times New Roman"/>
              </a:defRPr>
            </a:lvl1pPr>
          </a:lstStyle>
          <a:p>
            <a:pPr>
              <a:defRPr>
                <a:effectLst/>
              </a:defRPr>
            </a:pPr>
            <a:r>
              <a:t>62 sevens</a:t>
            </a:r>
          </a:p>
        </p:txBody>
      </p:sp>
      <p:sp>
        <p:nvSpPr>
          <p:cNvPr id="364" name="Shape 364"/>
          <p:cNvSpPr/>
          <p:nvPr/>
        </p:nvSpPr>
        <p:spPr>
          <a:xfrm>
            <a:off x="6935893" y="3576320"/>
            <a:ext cx="2384215" cy="754010"/>
          </a:xfrm>
          <a:prstGeom prst="rect">
            <a:avLst/>
          </a:prstGeom>
          <a:solidFill>
            <a:srgbClr val="FFFFFF"/>
          </a:solidFill>
          <a:ln w="12700">
            <a:miter lim="400000"/>
          </a:ln>
          <a:effectLst>
            <a:outerShdw sx="100000" sy="100000" kx="0" ky="0" algn="b" rotWithShape="0" blurRad="152400" dist="127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4400">
                <a:solidFill>
                  <a:srgbClr val="000000"/>
                </a:solidFill>
                <a:latin typeface="Times New Roman"/>
                <a:ea typeface="Times New Roman"/>
                <a:cs typeface="Times New Roman"/>
                <a:sym typeface="Times New Roman"/>
              </a:defRPr>
            </a:lvl1pPr>
          </a:lstStyle>
          <a:p>
            <a:pPr>
              <a:defRPr>
                <a:effectLst/>
              </a:defRPr>
            </a:pPr>
            <a:r>
              <a:t>Cut Off </a:t>
            </a:r>
          </a:p>
        </p:txBody>
      </p:sp>
      <p:sp>
        <p:nvSpPr>
          <p:cNvPr id="365" name="Shape 365"/>
          <p:cNvSpPr/>
          <p:nvPr/>
        </p:nvSpPr>
        <p:spPr>
          <a:xfrm flipH="1">
            <a:off x="2275839" y="5418666"/>
            <a:ext cx="1300481" cy="1"/>
          </a:xfrm>
          <a:prstGeom prst="line">
            <a:avLst/>
          </a:prstGeom>
          <a:ln w="50800">
            <a:solidFill>
              <a:srgbClr val="FFFF00"/>
            </a:solidFill>
            <a:tailEnd type="triangle"/>
          </a:ln>
          <a:effectLst>
            <a:outerShdw sx="100000" sy="100000" kx="0" ky="0" algn="b" rotWithShape="0" blurRad="50800" dist="25400" dir="5400000">
              <a:srgbClr val="000000">
                <a:alpha val="35000"/>
              </a:srgbClr>
            </a:outerShdw>
          </a:effectLst>
        </p:spPr>
        <p:txBody>
          <a:bodyPr lIns="65023" tIns="65023" rIns="65023" bIns="65023"/>
          <a:lstStyle/>
          <a:p>
            <a:pPr algn="l" defTabSz="1300480">
              <a:defRPr sz="2400">
                <a:solidFill>
                  <a:srgbClr val="000000"/>
                </a:solidFill>
                <a:effectLst/>
                <a:latin typeface="Calibri"/>
                <a:ea typeface="Calibri"/>
                <a:cs typeface="Calibri"/>
                <a:sym typeface="Calibri"/>
              </a:defRPr>
            </a:pPr>
          </a:p>
        </p:txBody>
      </p:sp>
      <p:sp>
        <p:nvSpPr>
          <p:cNvPr id="366" name="Shape 366"/>
          <p:cNvSpPr/>
          <p:nvPr/>
        </p:nvSpPr>
        <p:spPr>
          <a:xfrm>
            <a:off x="6502400" y="5418666"/>
            <a:ext cx="2384214" cy="1"/>
          </a:xfrm>
          <a:prstGeom prst="line">
            <a:avLst/>
          </a:prstGeom>
          <a:ln w="50800">
            <a:solidFill>
              <a:srgbClr val="FFFF00"/>
            </a:solidFill>
            <a:tailEnd type="triangle"/>
          </a:ln>
          <a:effectLst>
            <a:outerShdw sx="100000" sy="100000" kx="0" ky="0" algn="b" rotWithShape="0" blurRad="50800" dist="25400" dir="5400000">
              <a:srgbClr val="000000">
                <a:alpha val="35000"/>
              </a:srgbClr>
            </a:outerShdw>
          </a:effectLst>
        </p:spPr>
        <p:txBody>
          <a:bodyPr lIns="65023" tIns="65023" rIns="65023" bIns="65023"/>
          <a:lstStyle/>
          <a:p>
            <a:pPr algn="l" defTabSz="1300480">
              <a:defRPr sz="2400">
                <a:solidFill>
                  <a:srgbClr val="000000"/>
                </a:solidFill>
                <a:effectLst/>
                <a:latin typeface="Calibri"/>
                <a:ea typeface="Calibri"/>
                <a:cs typeface="Calibri"/>
                <a:sym typeface="Calibri"/>
              </a:defRPr>
            </a:pPr>
          </a:p>
        </p:txBody>
      </p:sp>
      <p:sp>
        <p:nvSpPr>
          <p:cNvPr id="367" name="Shape 367"/>
          <p:cNvSpPr/>
          <p:nvPr/>
        </p:nvSpPr>
        <p:spPr>
          <a:xfrm>
            <a:off x="11704320" y="5418666"/>
            <a:ext cx="433494" cy="1"/>
          </a:xfrm>
          <a:prstGeom prst="line">
            <a:avLst/>
          </a:prstGeom>
          <a:ln w="38100">
            <a:solidFill>
              <a:schemeClr val="accent3">
                <a:hueOff val="-161208"/>
                <a:satOff val="21110"/>
                <a:lumOff val="21634"/>
              </a:schemeClr>
            </a:solidFill>
            <a:tailEnd type="triangle"/>
          </a:ln>
        </p:spPr>
        <p:txBody>
          <a:bodyPr lIns="65023" tIns="65023" rIns="65023" bIns="65023"/>
          <a:lstStyle/>
          <a:p>
            <a:pPr algn="l" defTabSz="1300480">
              <a:defRPr sz="2400">
                <a:solidFill>
                  <a:srgbClr val="000000"/>
                </a:solidFill>
                <a:effectLst/>
                <a:latin typeface="Calibri"/>
                <a:ea typeface="Calibri"/>
                <a:cs typeface="Calibri"/>
                <a:sym typeface="Calibri"/>
              </a:defRPr>
            </a:pPr>
          </a:p>
        </p:txBody>
      </p:sp>
      <p:sp>
        <p:nvSpPr>
          <p:cNvPr id="368" name="Shape 368"/>
          <p:cNvSpPr/>
          <p:nvPr/>
        </p:nvSpPr>
        <p:spPr>
          <a:xfrm>
            <a:off x="298026" y="3215990"/>
            <a:ext cx="4985175" cy="1404948"/>
          </a:xfrm>
          <a:prstGeom prst="rect">
            <a:avLst/>
          </a:prstGeom>
          <a:solidFill>
            <a:srgbClr val="FFFFFF"/>
          </a:solidFill>
          <a:ln w="12700">
            <a:miter lim="400000"/>
          </a:ln>
          <a:effectLst>
            <a:outerShdw sx="100000" sy="100000" kx="0" ky="0" algn="b" rotWithShape="0" blurRad="152400" dist="127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sz="5000">
                <a:solidFill>
                  <a:srgbClr val="000000"/>
                </a:solidFill>
                <a:effectLst/>
                <a:latin typeface="Times New Roman"/>
                <a:ea typeface="Times New Roman"/>
                <a:cs typeface="Times New Roman"/>
                <a:sym typeface="Times New Roman"/>
              </a:defRPr>
            </a:pPr>
            <a:r>
              <a:t>7 sevens</a:t>
            </a:r>
          </a:p>
          <a:p>
            <a:pPr defTabSz="1300480">
              <a:defRPr i="1">
                <a:solidFill>
                  <a:srgbClr val="FF0066"/>
                </a:solidFill>
                <a:effectLst/>
                <a:latin typeface="Times New Roman"/>
                <a:ea typeface="Times New Roman"/>
                <a:cs typeface="Times New Roman"/>
                <a:sym typeface="Times New Roman"/>
              </a:defRPr>
            </a:pPr>
            <a:r>
              <a:t>City rebuilt by 432 BC</a:t>
            </a:r>
          </a:p>
        </p:txBody>
      </p:sp>
      <p:sp>
        <p:nvSpPr>
          <p:cNvPr id="369" name="Shape 369"/>
          <p:cNvSpPr/>
          <p:nvPr/>
        </p:nvSpPr>
        <p:spPr>
          <a:xfrm>
            <a:off x="2167466" y="5874737"/>
            <a:ext cx="5960534" cy="839674"/>
          </a:xfrm>
          <a:prstGeom prst="rect">
            <a:avLst/>
          </a:prstGeom>
          <a:solidFill>
            <a:srgbClr val="FFFFFF"/>
          </a:solidFill>
          <a:ln w="12700">
            <a:miter lim="400000"/>
          </a:ln>
          <a:effectLst>
            <a:outerShdw sx="100000" sy="100000" kx="0" ky="0" algn="b" rotWithShape="0" blurRad="152400" dist="127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defRPr sz="5000">
                <a:solidFill>
                  <a:srgbClr val="000000"/>
                </a:solidFill>
                <a:latin typeface="Times New Roman"/>
                <a:ea typeface="Times New Roman"/>
                <a:cs typeface="Times New Roman"/>
                <a:sym typeface="Times New Roman"/>
              </a:defRPr>
            </a:lvl1pPr>
          </a:lstStyle>
          <a:p>
            <a:pPr>
              <a:defRPr>
                <a:effectLst/>
              </a:defRPr>
            </a:pPr>
            <a:r>
              <a:t>69 sevens to Messiah</a:t>
            </a:r>
          </a:p>
        </p:txBody>
      </p:sp>
      <p:sp>
        <p:nvSpPr>
          <p:cNvPr id="370" name="Shape 370"/>
          <p:cNvSpPr/>
          <p:nvPr/>
        </p:nvSpPr>
        <p:spPr>
          <a:xfrm flipH="1" flipV="1">
            <a:off x="433493" y="6285651"/>
            <a:ext cx="1625601" cy="65024"/>
          </a:xfrm>
          <a:prstGeom prst="line">
            <a:avLst/>
          </a:prstGeom>
          <a:ln w="50800">
            <a:solidFill>
              <a:srgbClr val="FFFF00"/>
            </a:solidFill>
            <a:tailEnd type="triangle"/>
          </a:ln>
          <a:effectLst>
            <a:outerShdw sx="100000" sy="100000" kx="0" ky="0" algn="b" rotWithShape="0" blurRad="50800" dist="25400" dir="5400000">
              <a:srgbClr val="000000">
                <a:alpha val="35000"/>
              </a:srgbClr>
            </a:outerShdw>
          </a:effectLst>
        </p:spPr>
        <p:txBody>
          <a:bodyPr lIns="65023" tIns="65023" rIns="65023" bIns="65023"/>
          <a:lstStyle/>
          <a:p>
            <a:pPr algn="l" defTabSz="1300480">
              <a:defRPr sz="2400">
                <a:solidFill>
                  <a:srgbClr val="000000"/>
                </a:solidFill>
                <a:effectLst/>
                <a:latin typeface="Calibri"/>
                <a:ea typeface="Calibri"/>
                <a:cs typeface="Calibri"/>
                <a:sym typeface="Calibri"/>
              </a:defRPr>
            </a:pPr>
          </a:p>
        </p:txBody>
      </p:sp>
      <p:sp>
        <p:nvSpPr>
          <p:cNvPr id="371" name="Shape 371"/>
          <p:cNvSpPr/>
          <p:nvPr/>
        </p:nvSpPr>
        <p:spPr>
          <a:xfrm flipV="1">
            <a:off x="8019626" y="6285646"/>
            <a:ext cx="1083735" cy="65023"/>
          </a:xfrm>
          <a:prstGeom prst="line">
            <a:avLst/>
          </a:prstGeom>
          <a:ln w="50800">
            <a:solidFill>
              <a:srgbClr val="FFFF00"/>
            </a:solidFill>
            <a:tailEnd type="triangle"/>
          </a:ln>
          <a:effectLst>
            <a:outerShdw sx="100000" sy="100000" kx="0" ky="0" algn="b" rotWithShape="0" blurRad="50800" dist="25400" dir="5400000">
              <a:srgbClr val="000000">
                <a:alpha val="35000"/>
              </a:srgbClr>
            </a:outerShdw>
          </a:effectLst>
        </p:spPr>
        <p:txBody>
          <a:bodyPr lIns="65023" tIns="65023" rIns="65023" bIns="65023"/>
          <a:lstStyle/>
          <a:p>
            <a:pPr algn="l" defTabSz="1300480">
              <a:defRPr sz="2400">
                <a:solidFill>
                  <a:srgbClr val="000000"/>
                </a:solidFill>
                <a:effectLst/>
                <a:latin typeface="Calibri"/>
                <a:ea typeface="Calibri"/>
                <a:cs typeface="Calibri"/>
                <a:sym typeface="Calibri"/>
              </a:defRPr>
            </a:pPr>
          </a:p>
        </p:txBody>
      </p:sp>
      <p:sp>
        <p:nvSpPr>
          <p:cNvPr id="372" name="Shape 372"/>
          <p:cNvSpPr/>
          <p:nvPr/>
        </p:nvSpPr>
        <p:spPr>
          <a:xfrm>
            <a:off x="10728959" y="4876800"/>
            <a:ext cx="1" cy="1517227"/>
          </a:xfrm>
          <a:prstGeom prst="line">
            <a:avLst/>
          </a:prstGeom>
          <a:ln w="38100" cap="rnd">
            <a:solidFill>
              <a:srgbClr val="000000"/>
            </a:solidFill>
            <a:prstDash val="sysDot"/>
          </a:ln>
        </p:spPr>
        <p:txBody>
          <a:bodyPr lIns="65023" tIns="65023" rIns="65023" bIns="65023"/>
          <a:lstStyle/>
          <a:p>
            <a:pPr algn="l" defTabSz="1300480">
              <a:defRPr sz="2400">
                <a:solidFill>
                  <a:srgbClr val="000000"/>
                </a:solidFill>
                <a:effectLst/>
                <a:latin typeface="Calibri"/>
                <a:ea typeface="Calibri"/>
                <a:cs typeface="Calibri"/>
                <a:sym typeface="Calibri"/>
              </a:defRPr>
            </a:pPr>
          </a:p>
        </p:txBody>
      </p:sp>
      <p:sp>
        <p:nvSpPr>
          <p:cNvPr id="373" name="Shape 373"/>
          <p:cNvSpPr/>
          <p:nvPr/>
        </p:nvSpPr>
        <p:spPr>
          <a:xfrm>
            <a:off x="9103360" y="5743786"/>
            <a:ext cx="1" cy="650241"/>
          </a:xfrm>
          <a:prstGeom prst="line">
            <a:avLst/>
          </a:prstGeom>
          <a:ln w="38100" cap="rnd">
            <a:solidFill>
              <a:srgbClr val="000000"/>
            </a:solidFill>
            <a:prstDash val="sysDot"/>
          </a:ln>
        </p:spPr>
        <p:txBody>
          <a:bodyPr lIns="65023" tIns="65023" rIns="65023" bIns="65023"/>
          <a:lstStyle/>
          <a:p>
            <a:pPr algn="l" defTabSz="1300480">
              <a:defRPr sz="2400">
                <a:solidFill>
                  <a:srgbClr val="000000"/>
                </a:solidFill>
                <a:effectLst/>
                <a:latin typeface="Calibri"/>
                <a:ea typeface="Calibri"/>
                <a:cs typeface="Calibri"/>
                <a:sym typeface="Calibri"/>
              </a:defRPr>
            </a:pPr>
          </a:p>
        </p:txBody>
      </p:sp>
      <p:sp>
        <p:nvSpPr>
          <p:cNvPr id="374" name="Shape 374"/>
          <p:cNvSpPr/>
          <p:nvPr/>
        </p:nvSpPr>
        <p:spPr>
          <a:xfrm flipH="1" rot="5332577">
            <a:off x="10222772" y="3541884"/>
            <a:ext cx="911117" cy="29328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62" y="4"/>
                </a:moveTo>
                <a:cubicBezTo>
                  <a:pt x="4306" y="2"/>
                  <a:pt x="4450" y="0"/>
                  <a:pt x="4594" y="1"/>
                </a:cubicBezTo>
                <a:cubicBezTo>
                  <a:pt x="13986" y="1"/>
                  <a:pt x="21600" y="4835"/>
                  <a:pt x="21600" y="10800"/>
                </a:cubicBezTo>
                <a:cubicBezTo>
                  <a:pt x="21600" y="16765"/>
                  <a:pt x="13986" y="21600"/>
                  <a:pt x="4594" y="21600"/>
                </a:cubicBezTo>
                <a:cubicBezTo>
                  <a:pt x="3041" y="21600"/>
                  <a:pt x="1495" y="21465"/>
                  <a:pt x="0" y="21199"/>
                </a:cubicBezTo>
              </a:path>
            </a:pathLst>
          </a:custGeom>
          <a:ln w="38100">
            <a:solidFill>
              <a:schemeClr val="accent3">
                <a:hueOff val="-161208"/>
                <a:satOff val="21110"/>
                <a:lumOff val="21634"/>
              </a:schemeClr>
            </a:solidFill>
          </a:ln>
        </p:spPr>
        <p:txBody>
          <a:bodyPr lIns="65023" tIns="65023" rIns="65023" bIns="65023" anchor="ctr"/>
          <a:lstStyle/>
          <a:p>
            <a:pPr algn="l" defTabSz="1300480">
              <a:defRPr sz="2400">
                <a:solidFill>
                  <a:srgbClr val="000000"/>
                </a:solidFill>
                <a:effectLst/>
                <a:latin typeface="Calibri"/>
                <a:ea typeface="Calibri"/>
                <a:cs typeface="Calibri"/>
                <a:sym typeface="Calibri"/>
              </a:defRPr>
            </a:pPr>
          </a:p>
        </p:txBody>
      </p:sp>
      <p:sp>
        <p:nvSpPr>
          <p:cNvPr id="375" name="Shape 375"/>
          <p:cNvSpPr/>
          <p:nvPr/>
        </p:nvSpPr>
        <p:spPr>
          <a:xfrm>
            <a:off x="9211733" y="3179851"/>
            <a:ext cx="3793067" cy="1222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a:ln w="24991">
                  <a:solidFill>
                    <a:srgbClr val="000000"/>
                  </a:solidFill>
                </a:ln>
                <a:solidFill>
                  <a:srgbClr val="FFFFFF"/>
                </a:solidFill>
                <a:effectLst>
                  <a:outerShdw sx="100000" sy="100000" kx="0" ky="0" algn="b" rotWithShape="0" blurRad="63500" dist="310007" dir="7680000">
                    <a:srgbClr val="000000">
                      <a:alpha val="32000"/>
                    </a:srgbClr>
                  </a:outerShdw>
                </a:effectLst>
                <a:latin typeface="Copperplate Gothic Bold"/>
                <a:ea typeface="Copperplate Gothic Bold"/>
                <a:cs typeface="Copperplate Gothic Bold"/>
                <a:sym typeface="Copperplate Gothic Bold"/>
              </a:defRPr>
            </a:lvl1pPr>
          </a:lstStyle>
          <a:p>
            <a:pPr/>
            <a:r>
              <a:t>Covenant confirmed</a:t>
            </a:r>
          </a:p>
        </p:txBody>
      </p:sp>
      <p:sp>
        <p:nvSpPr>
          <p:cNvPr id="376" name="Shape 376"/>
          <p:cNvSpPr/>
          <p:nvPr/>
        </p:nvSpPr>
        <p:spPr>
          <a:xfrm>
            <a:off x="9861973" y="4876800"/>
            <a:ext cx="1603509" cy="668347"/>
          </a:xfrm>
          <a:prstGeom prst="rect">
            <a:avLst/>
          </a:prstGeom>
          <a:solidFill>
            <a:srgbClr val="FFFFFF"/>
          </a:solidFill>
          <a:ln w="12700">
            <a:miter lim="400000"/>
          </a:ln>
          <a:effectLst>
            <a:outerShdw sx="100000" sy="100000" kx="0" ky="0" algn="b" rotWithShape="0" blurRad="152400" dist="12700" dir="5400000">
              <a:srgbClr val="000000"/>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a:solidFill>
                  <a:srgbClr val="000000"/>
                </a:solidFill>
                <a:latin typeface="Times New Roman"/>
                <a:ea typeface="Times New Roman"/>
                <a:cs typeface="Times New Roman"/>
                <a:sym typeface="Times New Roman"/>
              </a:defRPr>
            </a:lvl1pPr>
          </a:lstStyle>
          <a:p>
            <a:pPr>
              <a:defRPr>
                <a:effectLst/>
              </a:defRPr>
            </a:pPr>
            <a:r>
              <a:t>1 seven</a:t>
            </a:r>
          </a:p>
        </p:txBody>
      </p:sp>
      <p:sp>
        <p:nvSpPr>
          <p:cNvPr id="377" name="Shape 377"/>
          <p:cNvSpPr/>
          <p:nvPr/>
        </p:nvSpPr>
        <p:spPr>
          <a:xfrm flipH="1">
            <a:off x="9320107" y="5418666"/>
            <a:ext cx="541867" cy="1"/>
          </a:xfrm>
          <a:prstGeom prst="line">
            <a:avLst/>
          </a:prstGeom>
          <a:ln w="38100">
            <a:solidFill>
              <a:schemeClr val="accent3">
                <a:hueOff val="-161208"/>
                <a:satOff val="21110"/>
                <a:lumOff val="21634"/>
              </a:schemeClr>
            </a:solidFill>
            <a:tailEnd type="triangle"/>
          </a:ln>
        </p:spPr>
        <p:txBody>
          <a:bodyPr lIns="65023" tIns="65023" rIns="65023" bIns="65023"/>
          <a:lstStyle/>
          <a:p>
            <a:pPr algn="l" defTabSz="1300480">
              <a:defRPr sz="2400">
                <a:solidFill>
                  <a:srgbClr val="000000"/>
                </a:solidFill>
                <a:effectLst/>
                <a:latin typeface="Calibri"/>
                <a:ea typeface="Calibri"/>
                <a:cs typeface="Calibri"/>
                <a:sym typeface="Calibri"/>
              </a:defRPr>
            </a:pPr>
          </a:p>
        </p:txBody>
      </p:sp>
      <p:sp>
        <p:nvSpPr>
          <p:cNvPr id="378" name="Shape 378"/>
          <p:cNvSpPr/>
          <p:nvPr/>
        </p:nvSpPr>
        <p:spPr>
          <a:xfrm>
            <a:off x="433493" y="7196074"/>
            <a:ext cx="8561494" cy="2042106"/>
          </a:xfrm>
          <a:prstGeom prst="rect">
            <a:avLst/>
          </a:prstGeom>
          <a:ln w="12700">
            <a:miter lim="400000"/>
          </a:ln>
          <a:effectLst>
            <a:outerShdw sx="100000" sy="100000" kx="0" ky="0" algn="b" rotWithShape="0" blurRad="266700" dist="317500" dir="2700000">
              <a:srgbClr val="000000">
                <a:alpha val="30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400">
                <a:solidFill>
                  <a:srgbClr val="000000"/>
                </a:solidFill>
                <a:effectLst/>
                <a:latin typeface="Times New Roman"/>
                <a:ea typeface="Times New Roman"/>
                <a:cs typeface="Times New Roman"/>
                <a:sym typeface="Times New Roman"/>
              </a:defRPr>
            </a:pPr>
            <a:r>
              <a:rPr>
                <a:solidFill>
                  <a:schemeClr val="accent5"/>
                </a:solidFill>
              </a:rPr>
              <a:t>Cyrus’ Proclamation</a:t>
            </a:r>
            <a:r>
              <a:t> 536 BC. - Ezra 1:1-4; Isaiah 44:28;45:13</a:t>
            </a:r>
          </a:p>
          <a:p>
            <a:pPr defTabSz="1300480">
              <a:defRPr b="1" sz="3400">
                <a:solidFill>
                  <a:srgbClr val="000000"/>
                </a:solidFill>
                <a:effectLst/>
                <a:latin typeface="Times New Roman"/>
                <a:ea typeface="Times New Roman"/>
                <a:cs typeface="Times New Roman"/>
                <a:sym typeface="Times New Roman"/>
              </a:defRPr>
            </a:pPr>
            <a:r>
              <a:rPr>
                <a:solidFill>
                  <a:schemeClr val="accent5"/>
                </a:solidFill>
              </a:rPr>
              <a:t>Artaxerxes</a:t>
            </a:r>
            <a:r>
              <a:t> – 457 BC.</a:t>
            </a:r>
          </a:p>
          <a:p>
            <a:pPr defTabSz="1300480">
              <a:defRPr b="1" sz="3400">
                <a:solidFill>
                  <a:srgbClr val="000000"/>
                </a:solidFill>
                <a:effectLst/>
                <a:latin typeface="Times New Roman"/>
                <a:ea typeface="Times New Roman"/>
                <a:cs typeface="Times New Roman"/>
                <a:sym typeface="Times New Roman"/>
              </a:defRPr>
            </a:pPr>
            <a:r>
              <a:rPr>
                <a:solidFill>
                  <a:schemeClr val="accent5"/>
                </a:solidFill>
              </a:rPr>
              <a:t>Artaxerxes second decree</a:t>
            </a:r>
            <a:r>
              <a:t> – 444,445 BC.</a:t>
            </a:r>
          </a:p>
        </p:txBody>
      </p:sp>
      <p:sp>
        <p:nvSpPr>
          <p:cNvPr id="379" name="Shape 379"/>
          <p:cNvSpPr/>
          <p:nvPr/>
        </p:nvSpPr>
        <p:spPr>
          <a:xfrm rot="5400000">
            <a:off x="5960533" y="-2858027"/>
            <a:ext cx="758614" cy="117043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0794"/>
                  <a:pt x="10800" y="19800"/>
                </a:cubicBezTo>
                <a:lnTo>
                  <a:pt x="10800" y="12600"/>
                </a:lnTo>
                <a:cubicBezTo>
                  <a:pt x="10800" y="11606"/>
                  <a:pt x="5965" y="10800"/>
                  <a:pt x="0" y="10800"/>
                </a:cubicBezTo>
                <a:cubicBezTo>
                  <a:pt x="5965" y="10800"/>
                  <a:pt x="10800" y="9994"/>
                  <a:pt x="10800" y="9000"/>
                </a:cubicBezTo>
                <a:lnTo>
                  <a:pt x="10800" y="1800"/>
                </a:lnTo>
                <a:cubicBezTo>
                  <a:pt x="10800" y="806"/>
                  <a:pt x="15635" y="0"/>
                  <a:pt x="21600" y="0"/>
                </a:cubicBezTo>
              </a:path>
            </a:pathLst>
          </a:custGeom>
          <a:ln w="50800">
            <a:solidFill>
              <a:srgbClr val="C0504D"/>
            </a:solidFill>
          </a:ln>
          <a:effectLst>
            <a:outerShdw sx="100000" sy="100000" kx="0" ky="0" algn="b" rotWithShape="0" blurRad="50800" dist="25400" dir="5400000">
              <a:srgbClr val="000000">
                <a:alpha val="35000"/>
              </a:srgbClr>
            </a:outerShdw>
          </a:effectLst>
        </p:spPr>
        <p:txBody>
          <a:bodyPr lIns="65023" tIns="65023" rIns="65023" bIns="65023" anchor="ctr"/>
          <a:lstStyle/>
          <a:p>
            <a:pPr algn="l" defTabSz="1300480">
              <a:defRPr sz="2400">
                <a:solidFill>
                  <a:srgbClr val="000000"/>
                </a:solidFill>
                <a:effectLst/>
                <a:latin typeface="Calibri"/>
                <a:ea typeface="Calibri"/>
                <a:cs typeface="Calibri"/>
                <a:sym typeface="Calibri"/>
              </a:defRPr>
            </a:pPr>
          </a:p>
        </p:txBody>
      </p:sp>
      <p:sp>
        <p:nvSpPr>
          <p:cNvPr id="380" name="Shape 380"/>
          <p:cNvSpPr/>
          <p:nvPr/>
        </p:nvSpPr>
        <p:spPr>
          <a:xfrm flipH="1">
            <a:off x="1192106" y="4687366"/>
            <a:ext cx="1" cy="839674"/>
          </a:xfrm>
          <a:prstGeom prst="line">
            <a:avLst/>
          </a:prstGeom>
          <a:ln w="101600">
            <a:solidFill>
              <a:srgbClr val="FF0066"/>
            </a:solidFill>
            <a:tailEnd type="triangle"/>
          </a:ln>
        </p:spPr>
        <p:txBody>
          <a:bodyPr lIns="65023" tIns="65023" rIns="65023" bIns="65023"/>
          <a:lstStyle/>
          <a:p>
            <a:pPr algn="l" defTabSz="1300480">
              <a:defRPr sz="2400">
                <a:solidFill>
                  <a:srgbClr val="000000"/>
                </a:solidFill>
                <a:effectLst/>
                <a:latin typeface="Calibri"/>
                <a:ea typeface="Calibri"/>
                <a:cs typeface="Calibri"/>
                <a:sym typeface="Calibri"/>
              </a:defRPr>
            </a:pPr>
          </a:p>
        </p:txBody>
      </p:sp>
      <p:sp>
        <p:nvSpPr>
          <p:cNvPr id="381" name="Shape 381"/>
          <p:cNvSpPr/>
          <p:nvPr/>
        </p:nvSpPr>
        <p:spPr>
          <a:xfrm>
            <a:off x="9076419" y="6381992"/>
            <a:ext cx="3383778" cy="301215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3200">
                <a:solidFill>
                  <a:schemeClr val="accent4">
                    <a:hueOff val="481991"/>
                    <a:satOff val="11971"/>
                    <a:lumOff val="19007"/>
                  </a:schemeClr>
                </a:solidFill>
                <a:effectLst>
                  <a:outerShdw sx="100000" sy="100000" kx="0" ky="0" algn="b" rotWithShape="0" blurRad="63500" dist="310007" dir="7680000">
                    <a:srgbClr val="000000">
                      <a:alpha val="32000"/>
                    </a:srgbClr>
                  </a:outerShdw>
                </a:effectLst>
                <a:latin typeface="Calibri"/>
                <a:ea typeface="Calibri"/>
                <a:cs typeface="Calibri"/>
                <a:sym typeface="Calibri"/>
              </a:defRPr>
            </a:pPr>
            <a:r>
              <a:t>End to sacrifice &amp; offering  - 30 AD /</a:t>
            </a:r>
          </a:p>
          <a:p>
            <a:pPr defTabSz="1300480">
              <a:defRPr sz="3200">
                <a:solidFill>
                  <a:schemeClr val="accent4">
                    <a:hueOff val="481991"/>
                    <a:satOff val="11971"/>
                    <a:lumOff val="19007"/>
                  </a:schemeClr>
                </a:solidFill>
                <a:effectLst>
                  <a:outerShdw sx="100000" sy="100000" kx="0" ky="0" algn="b" rotWithShape="0" blurRad="63500" dist="310007" dir="7680000">
                    <a:srgbClr val="000000">
                      <a:alpha val="32000"/>
                    </a:srgbClr>
                  </a:outerShdw>
                </a:effectLst>
                <a:latin typeface="Calibri"/>
                <a:ea typeface="Calibri"/>
                <a:cs typeface="Calibri"/>
                <a:sym typeface="Calibri"/>
              </a:defRPr>
            </a:pPr>
            <a:r>
              <a:t>Abomination of Desolation </a:t>
            </a:r>
          </a:p>
          <a:p>
            <a:pPr defTabSz="1300480">
              <a:defRPr sz="3200">
                <a:solidFill>
                  <a:schemeClr val="accent4">
                    <a:hueOff val="481991"/>
                    <a:satOff val="11971"/>
                    <a:lumOff val="19007"/>
                  </a:schemeClr>
                </a:solidFill>
                <a:effectLst>
                  <a:outerShdw sx="100000" sy="100000" kx="0" ky="0" algn="b" rotWithShape="0" blurRad="63500" dist="310007" dir="7680000">
                    <a:srgbClr val="000000">
                      <a:alpha val="32000"/>
                    </a:srgbClr>
                  </a:outerShdw>
                </a:effectLst>
                <a:latin typeface="Calibri"/>
                <a:ea typeface="Calibri"/>
                <a:cs typeface="Calibri"/>
                <a:sym typeface="Calibri"/>
              </a:defRPr>
            </a:pPr>
            <a:r>
              <a:t>70 AD / Fall of Rome – 476 AD</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3"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384"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sp>
        <p:nvSpPr>
          <p:cNvPr id="385" name="Shape 385"/>
          <p:cNvSpPr/>
          <p:nvPr/>
        </p:nvSpPr>
        <p:spPr>
          <a:xfrm>
            <a:off x="162559" y="3322150"/>
            <a:ext cx="3142828" cy="5837161"/>
          </a:xfrm>
          <a:prstGeom prst="rect">
            <a:avLst/>
          </a:prstGeom>
          <a:solidFill>
            <a:srgbClr val="EEECE1"/>
          </a:solidFill>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000">
                <a:solidFill>
                  <a:srgbClr val="000000"/>
                </a:solidFill>
                <a:effectLst/>
                <a:latin typeface="Calibri"/>
                <a:ea typeface="Calibri"/>
                <a:cs typeface="Calibri"/>
                <a:sym typeface="Calibri"/>
              </a:defRPr>
            </a:pPr>
            <a:r>
              <a:t>Matthew 24:15 (NKJV) </a:t>
            </a:r>
            <a:br/>
            <a:r>
              <a:rPr b="0" baseline="30533"/>
              <a:t>15 </a:t>
            </a:r>
            <a:r>
              <a:rPr b="0"/>
              <a:t>"Therefore when you see the </a:t>
            </a:r>
            <a:r>
              <a:rPr b="0" i="1" u="sng"/>
              <a:t>'abomination of desolation</a:t>
            </a:r>
            <a:r>
              <a:rPr b="0" i="1"/>
              <a:t>,'</a:t>
            </a:r>
            <a:r>
              <a:rPr b="0"/>
              <a:t> spoken of by Daniel the prophet, standing in the holy place" (whoever reads, let him understand), </a:t>
            </a:r>
          </a:p>
        </p:txBody>
      </p:sp>
      <p:sp>
        <p:nvSpPr>
          <p:cNvPr id="386" name="Shape 386"/>
          <p:cNvSpPr/>
          <p:nvPr/>
        </p:nvSpPr>
        <p:spPr>
          <a:xfrm>
            <a:off x="3522133" y="3322150"/>
            <a:ext cx="3467947" cy="5837161"/>
          </a:xfrm>
          <a:prstGeom prst="rect">
            <a:avLst/>
          </a:prstGeom>
          <a:solidFill>
            <a:srgbClr val="EEECE1"/>
          </a:solidFill>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000">
                <a:solidFill>
                  <a:srgbClr val="000000"/>
                </a:solidFill>
                <a:effectLst/>
                <a:latin typeface="Calibri"/>
                <a:ea typeface="Calibri"/>
                <a:cs typeface="Calibri"/>
                <a:sym typeface="Calibri"/>
              </a:defRPr>
            </a:pPr>
            <a:r>
              <a:t>Mark 13:14 (NKJV) </a:t>
            </a:r>
            <a:br/>
            <a:r>
              <a:rPr b="0" baseline="30533"/>
              <a:t>14 </a:t>
            </a:r>
            <a:r>
              <a:rPr b="0"/>
              <a:t>"So when you see </a:t>
            </a:r>
            <a:r>
              <a:rPr b="0" u="sng"/>
              <a:t>the </a:t>
            </a:r>
            <a:r>
              <a:rPr b="0" i="1" u="sng"/>
              <a:t>'abomination of desolation</a:t>
            </a:r>
            <a:r>
              <a:rPr b="0" i="1"/>
              <a:t>,'</a:t>
            </a:r>
            <a:r>
              <a:rPr b="0"/>
              <a:t> spoken of by Daniel the prophet, standing where it ought not" (let the reader understand), "then let those who are in Judea flee to the mountains. </a:t>
            </a:r>
          </a:p>
        </p:txBody>
      </p:sp>
      <p:sp>
        <p:nvSpPr>
          <p:cNvPr id="387" name="Shape 387"/>
          <p:cNvSpPr/>
          <p:nvPr/>
        </p:nvSpPr>
        <p:spPr>
          <a:xfrm>
            <a:off x="7206826" y="3322150"/>
            <a:ext cx="5525679" cy="5837161"/>
          </a:xfrm>
          <a:prstGeom prst="rect">
            <a:avLst/>
          </a:prstGeom>
          <a:solidFill>
            <a:srgbClr val="EEECE1"/>
          </a:solidFill>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000">
                <a:solidFill>
                  <a:srgbClr val="000000"/>
                </a:solidFill>
                <a:effectLst/>
                <a:latin typeface="Calibri"/>
                <a:ea typeface="Calibri"/>
                <a:cs typeface="Calibri"/>
                <a:sym typeface="Calibri"/>
              </a:defRPr>
            </a:pPr>
            <a:r>
              <a:t>Luke 21:20-22 (NKJV) </a:t>
            </a:r>
            <a:br/>
            <a:r>
              <a:rPr b="0" baseline="30533"/>
              <a:t>20 </a:t>
            </a:r>
            <a:r>
              <a:rPr b="0"/>
              <a:t>"But when you see </a:t>
            </a:r>
            <a:r>
              <a:rPr b="0" u="sng"/>
              <a:t>Jerusalem</a:t>
            </a:r>
            <a:r>
              <a:rPr b="0"/>
              <a:t> surrounded by armies, then know that </a:t>
            </a:r>
            <a:r>
              <a:rPr b="0" u="sng"/>
              <a:t>its desolation is near</a:t>
            </a:r>
            <a:r>
              <a:rPr b="0"/>
              <a:t>.  </a:t>
            </a:r>
            <a:r>
              <a:rPr b="0" baseline="30533"/>
              <a:t>21 </a:t>
            </a:r>
            <a:r>
              <a:rPr b="0"/>
              <a:t>Then let those who are in Judea flee to the mountains, let those who are in the midst of her depart, and let not those who are in the country enter her. </a:t>
            </a:r>
            <a:r>
              <a:rPr b="0" baseline="30533"/>
              <a:t>22 </a:t>
            </a:r>
            <a:r>
              <a:rPr b="0" u="sng"/>
              <a:t>For these are the days of vengeance, that </a:t>
            </a:r>
            <a:r>
              <a:rPr u="sng"/>
              <a:t>all things which are written may be fulfilled</a:t>
            </a:r>
            <a:r>
              <a:rPr b="0"/>
              <a:t>.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86"/>
                                        </p:tgtEl>
                                        <p:attrNameLst>
                                          <p:attrName>style.visibility</p:attrName>
                                        </p:attrNameLst>
                                      </p:cBhvr>
                                      <p:to>
                                        <p:strVal val="visible"/>
                                      </p:to>
                                    </p:set>
                                    <p:anim calcmode="lin" valueType="num">
                                      <p:cBhvr>
                                        <p:cTn id="7" dur="500" fill="hold"/>
                                        <p:tgtEl>
                                          <p:spTgt spid="386"/>
                                        </p:tgtEl>
                                        <p:attrNameLst>
                                          <p:attrName>ppt_w</p:attrName>
                                        </p:attrNameLst>
                                      </p:cBhvr>
                                      <p:tavLst>
                                        <p:tav tm="0">
                                          <p:val>
                                            <p:fltVal val="0"/>
                                          </p:val>
                                        </p:tav>
                                        <p:tav tm="100000">
                                          <p:val>
                                            <p:strVal val="#ppt_w"/>
                                          </p:val>
                                        </p:tav>
                                      </p:tavLst>
                                    </p:anim>
                                    <p:anim calcmode="lin" valueType="num">
                                      <p:cBhvr>
                                        <p:cTn id="8" dur="500" fill="hold"/>
                                        <p:tgtEl>
                                          <p:spTgt spid="38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87"/>
                                        </p:tgtEl>
                                        <p:attrNameLst>
                                          <p:attrName>style.visibility</p:attrName>
                                        </p:attrNameLst>
                                      </p:cBhvr>
                                      <p:to>
                                        <p:strVal val="visible"/>
                                      </p:to>
                                    </p:set>
                                    <p:anim calcmode="lin" valueType="num">
                                      <p:cBhvr>
                                        <p:cTn id="13" dur="500" fill="hold"/>
                                        <p:tgtEl>
                                          <p:spTgt spid="387"/>
                                        </p:tgtEl>
                                        <p:attrNameLst>
                                          <p:attrName>ppt_w</p:attrName>
                                        </p:attrNameLst>
                                      </p:cBhvr>
                                      <p:tavLst>
                                        <p:tav tm="0">
                                          <p:val>
                                            <p:fltVal val="0"/>
                                          </p:val>
                                        </p:tav>
                                        <p:tav tm="100000">
                                          <p:val>
                                            <p:strVal val="#ppt_w"/>
                                          </p:val>
                                        </p:tav>
                                      </p:tavLst>
                                    </p:anim>
                                    <p:anim calcmode="lin" valueType="num">
                                      <p:cBhvr>
                                        <p:cTn id="14" dur="500" fill="hold"/>
                                        <p:tgtEl>
                                          <p:spTgt spid="3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7" grpId="2"/>
      <p:bldP build="whole" bldLvl="1" animBg="1" rev="0" advAuto="0" spid="386"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2" name="pasted-image.pdf"/>
          <p:cNvPicPr>
            <a:picLocks noChangeAspect="1"/>
          </p:cNvPicPr>
          <p:nvPr/>
        </p:nvPicPr>
        <p:blipFill>
          <a:blip r:embed="rId2">
            <a:extLst/>
          </a:blip>
          <a:stretch>
            <a:fillRect/>
          </a:stretch>
        </p:blipFill>
        <p:spPr>
          <a:xfrm>
            <a:off x="2787650" y="84666"/>
            <a:ext cx="7429500" cy="2032001"/>
          </a:xfrm>
          <a:prstGeom prst="rect">
            <a:avLst/>
          </a:prstGeom>
          <a:ln w="12700">
            <a:miter lim="400000"/>
          </a:ln>
          <a:effectLst>
            <a:outerShdw sx="100000" sy="100000" kx="0" ky="0" algn="b" rotWithShape="0" blurRad="63500" dist="63500" dir="2932076">
              <a:srgbClr val="000000"/>
            </a:outerShdw>
          </a:effectLst>
        </p:spPr>
      </p:pic>
      <p:sp>
        <p:nvSpPr>
          <p:cNvPr id="263" name="Shape 263"/>
          <p:cNvSpPr/>
          <p:nvPr/>
        </p:nvSpPr>
        <p:spPr>
          <a:xfrm>
            <a:off x="3734972" y="5950373"/>
            <a:ext cx="9086689" cy="3382316"/>
          </a:xfrm>
          <a:prstGeom prst="rect">
            <a:avLst/>
          </a:prstGeom>
          <a:ln w="12700">
            <a:miter lim="400000"/>
          </a:ln>
          <a:effectLst>
            <a:outerShdw sx="100000" sy="100000" kx="0" ky="0" algn="b" rotWithShape="0" blurRad="63500" dist="63500" dir="293207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sz="7600">
                <a:solidFill>
                  <a:srgbClr val="FFFC79"/>
                </a:solidFill>
                <a:effectLst>
                  <a:outerShdw sx="100000" sy="100000" kx="0" ky="0" algn="b" rotWithShape="0" blurRad="63500" dist="63500" dir="2214074">
                    <a:srgbClr val="000000"/>
                  </a:outerShdw>
                </a:effectLst>
                <a:latin typeface="Perpetua Titling MT Light"/>
                <a:ea typeface="Perpetua Titling MT Light"/>
                <a:cs typeface="Perpetua Titling MT Light"/>
                <a:sym typeface="Perpetua Titling MT Light"/>
              </a:defRPr>
            </a:pPr>
            <a:r>
              <a:t>A millennial?</a:t>
            </a:r>
          </a:p>
          <a:p>
            <a:pPr defTabSz="1300480">
              <a:defRPr sz="7600">
                <a:solidFill>
                  <a:srgbClr val="FFFC79"/>
                </a:solidFill>
                <a:effectLst>
                  <a:outerShdw sx="100000" sy="100000" kx="0" ky="0" algn="b" rotWithShape="0" blurRad="63500" dist="63500" dir="2214074">
                    <a:srgbClr val="000000"/>
                  </a:outerShdw>
                </a:effectLst>
                <a:latin typeface="Perpetua Titling MT Light"/>
                <a:ea typeface="Perpetua Titling MT Light"/>
                <a:cs typeface="Perpetua Titling MT Light"/>
                <a:sym typeface="Perpetua Titling MT Light"/>
              </a:defRPr>
            </a:pPr>
            <a:r>
              <a:t>Pre millennial?</a:t>
            </a:r>
          </a:p>
          <a:p>
            <a:pPr defTabSz="1300480">
              <a:defRPr sz="7600">
                <a:solidFill>
                  <a:srgbClr val="FFFC79"/>
                </a:solidFill>
                <a:effectLst>
                  <a:outerShdw sx="100000" sy="100000" kx="0" ky="0" algn="b" rotWithShape="0" blurRad="63500" dist="63500" dir="2214074">
                    <a:srgbClr val="000000"/>
                  </a:outerShdw>
                </a:effectLst>
                <a:latin typeface="Perpetua Titling MT Light"/>
                <a:ea typeface="Perpetua Titling MT Light"/>
                <a:cs typeface="Perpetua Titling MT Light"/>
                <a:sym typeface="Perpetua Titling MT Light"/>
              </a:defRPr>
            </a:pPr>
            <a:r>
              <a:t>Post millennial?</a:t>
            </a:r>
          </a:p>
        </p:txBody>
      </p:sp>
      <p:pic>
        <p:nvPicPr>
          <p:cNvPr id="264" name=""/>
          <p:cNvPicPr>
            <a:picLocks noChangeAspect="0"/>
          </p:cNvPicPr>
          <p:nvPr/>
        </p:nvPicPr>
        <p:blipFill>
          <a:blip r:embed="rId3">
            <a:extLst/>
          </a:blip>
          <a:stretch>
            <a:fillRect/>
          </a:stretch>
        </p:blipFill>
        <p:spPr>
          <a:xfrm>
            <a:off x="4108270" y="3395438"/>
            <a:ext cx="8340092" cy="1276164"/>
          </a:xfrm>
          <a:prstGeom prst="rect">
            <a:avLst/>
          </a:prstGeom>
          <a:effectLst>
            <a:outerShdw sx="100000" sy="100000" kx="0" ky="0" algn="b" rotWithShape="0" blurRad="165100" dist="136321" dir="5400000">
              <a:srgbClr val="000000"/>
            </a:outerShdw>
          </a:effectLst>
        </p:spPr>
      </p:pic>
      <p:pic>
        <p:nvPicPr>
          <p:cNvPr id="265" name="pasted-image.tiff"/>
          <p:cNvPicPr>
            <a:picLocks noChangeAspect="1"/>
          </p:cNvPicPr>
          <p:nvPr/>
        </p:nvPicPr>
        <p:blipFill>
          <a:blip r:embed="rId4">
            <a:extLst/>
          </a:blip>
          <a:srcRect l="1432" t="7701" r="3912" b="13987"/>
          <a:stretch>
            <a:fillRect/>
          </a:stretch>
        </p:blipFill>
        <p:spPr>
          <a:xfrm rot="20580000">
            <a:off x="177183" y="2403753"/>
            <a:ext cx="7139830" cy="3725972"/>
          </a:xfrm>
          <a:custGeom>
            <a:avLst/>
            <a:gdLst/>
            <a:ahLst/>
            <a:cxnLst>
              <a:cxn ang="0">
                <a:pos x="wd2" y="hd2"/>
              </a:cxn>
              <a:cxn ang="5400000">
                <a:pos x="wd2" y="hd2"/>
              </a:cxn>
              <a:cxn ang="10800000">
                <a:pos x="wd2" y="hd2"/>
              </a:cxn>
              <a:cxn ang="16200000">
                <a:pos x="wd2" y="hd2"/>
              </a:cxn>
            </a:cxnLst>
            <a:rect l="0" t="0" r="r" b="b"/>
            <a:pathLst>
              <a:path w="21597" h="21575" fill="norm" stroke="1" extrusionOk="0">
                <a:moveTo>
                  <a:pt x="20015" y="0"/>
                </a:moveTo>
                <a:cubicBezTo>
                  <a:pt x="20043" y="68"/>
                  <a:pt x="20087" y="139"/>
                  <a:pt x="20128" y="209"/>
                </a:cubicBezTo>
                <a:cubicBezTo>
                  <a:pt x="20134" y="184"/>
                  <a:pt x="20141" y="156"/>
                  <a:pt x="20152" y="126"/>
                </a:cubicBezTo>
                <a:cubicBezTo>
                  <a:pt x="20106" y="84"/>
                  <a:pt x="20048" y="41"/>
                  <a:pt x="20015" y="0"/>
                </a:cubicBezTo>
                <a:close/>
                <a:moveTo>
                  <a:pt x="18045" y="437"/>
                </a:moveTo>
                <a:cubicBezTo>
                  <a:pt x="17572" y="431"/>
                  <a:pt x="17324" y="484"/>
                  <a:pt x="17257" y="600"/>
                </a:cubicBezTo>
                <a:cubicBezTo>
                  <a:pt x="17202" y="695"/>
                  <a:pt x="17083" y="740"/>
                  <a:pt x="16888" y="740"/>
                </a:cubicBezTo>
                <a:cubicBezTo>
                  <a:pt x="16729" y="740"/>
                  <a:pt x="16522" y="797"/>
                  <a:pt x="16425" y="866"/>
                </a:cubicBezTo>
                <a:cubicBezTo>
                  <a:pt x="16328" y="936"/>
                  <a:pt x="16186" y="1020"/>
                  <a:pt x="16108" y="1053"/>
                </a:cubicBezTo>
                <a:cubicBezTo>
                  <a:pt x="16031" y="1085"/>
                  <a:pt x="15893" y="1173"/>
                  <a:pt x="15803" y="1248"/>
                </a:cubicBezTo>
                <a:cubicBezTo>
                  <a:pt x="15512" y="1491"/>
                  <a:pt x="15455" y="1531"/>
                  <a:pt x="15336" y="1574"/>
                </a:cubicBezTo>
                <a:cubicBezTo>
                  <a:pt x="15188" y="1628"/>
                  <a:pt x="14945" y="1792"/>
                  <a:pt x="14698" y="2006"/>
                </a:cubicBezTo>
                <a:cubicBezTo>
                  <a:pt x="14549" y="2135"/>
                  <a:pt x="14476" y="2154"/>
                  <a:pt x="14383" y="2087"/>
                </a:cubicBezTo>
                <a:cubicBezTo>
                  <a:pt x="14316" y="2038"/>
                  <a:pt x="14266" y="2028"/>
                  <a:pt x="14272" y="2064"/>
                </a:cubicBezTo>
                <a:cubicBezTo>
                  <a:pt x="14293" y="2200"/>
                  <a:pt x="14044" y="2592"/>
                  <a:pt x="13903" y="2645"/>
                </a:cubicBezTo>
                <a:cubicBezTo>
                  <a:pt x="13796" y="2685"/>
                  <a:pt x="13591" y="2889"/>
                  <a:pt x="13424" y="3095"/>
                </a:cubicBezTo>
                <a:cubicBezTo>
                  <a:pt x="13414" y="3157"/>
                  <a:pt x="13370" y="3253"/>
                  <a:pt x="13273" y="3419"/>
                </a:cubicBezTo>
                <a:cubicBezTo>
                  <a:pt x="13161" y="3612"/>
                  <a:pt x="13018" y="3823"/>
                  <a:pt x="12956" y="3888"/>
                </a:cubicBezTo>
                <a:cubicBezTo>
                  <a:pt x="12857" y="3992"/>
                  <a:pt x="12738" y="4213"/>
                  <a:pt x="12368" y="4982"/>
                </a:cubicBezTo>
                <a:cubicBezTo>
                  <a:pt x="12043" y="5657"/>
                  <a:pt x="11829" y="6194"/>
                  <a:pt x="11829" y="6340"/>
                </a:cubicBezTo>
                <a:cubicBezTo>
                  <a:pt x="11828" y="6433"/>
                  <a:pt x="11778" y="6600"/>
                  <a:pt x="11717" y="6710"/>
                </a:cubicBezTo>
                <a:cubicBezTo>
                  <a:pt x="11588" y="6944"/>
                  <a:pt x="11585" y="6946"/>
                  <a:pt x="11513" y="6807"/>
                </a:cubicBezTo>
                <a:cubicBezTo>
                  <a:pt x="11473" y="6731"/>
                  <a:pt x="11471" y="6669"/>
                  <a:pt x="11508" y="6584"/>
                </a:cubicBezTo>
                <a:cubicBezTo>
                  <a:pt x="11586" y="6405"/>
                  <a:pt x="11520" y="6198"/>
                  <a:pt x="11386" y="6198"/>
                </a:cubicBezTo>
                <a:cubicBezTo>
                  <a:pt x="11373" y="6198"/>
                  <a:pt x="11363" y="6186"/>
                  <a:pt x="11351" y="6182"/>
                </a:cubicBezTo>
                <a:cubicBezTo>
                  <a:pt x="11285" y="6304"/>
                  <a:pt x="11186" y="6159"/>
                  <a:pt x="11207" y="5991"/>
                </a:cubicBezTo>
                <a:cubicBezTo>
                  <a:pt x="11184" y="5958"/>
                  <a:pt x="11155" y="5941"/>
                  <a:pt x="11119" y="5959"/>
                </a:cubicBezTo>
                <a:cubicBezTo>
                  <a:pt x="11115" y="5972"/>
                  <a:pt x="11110" y="5981"/>
                  <a:pt x="11107" y="5996"/>
                </a:cubicBezTo>
                <a:cubicBezTo>
                  <a:pt x="11077" y="6143"/>
                  <a:pt x="11071" y="6144"/>
                  <a:pt x="11011" y="5989"/>
                </a:cubicBezTo>
                <a:cubicBezTo>
                  <a:pt x="10986" y="5924"/>
                  <a:pt x="10976" y="5844"/>
                  <a:pt x="10974" y="5775"/>
                </a:cubicBezTo>
                <a:cubicBezTo>
                  <a:pt x="10919" y="5555"/>
                  <a:pt x="10848" y="5517"/>
                  <a:pt x="10769" y="5669"/>
                </a:cubicBezTo>
                <a:cubicBezTo>
                  <a:pt x="10732" y="5739"/>
                  <a:pt x="10710" y="5739"/>
                  <a:pt x="10687" y="5669"/>
                </a:cubicBezTo>
                <a:cubicBezTo>
                  <a:pt x="10642" y="5531"/>
                  <a:pt x="10408" y="5543"/>
                  <a:pt x="10334" y="5665"/>
                </a:cubicBezTo>
                <a:cubicBezTo>
                  <a:pt x="10309" y="5874"/>
                  <a:pt x="10261" y="5936"/>
                  <a:pt x="10220" y="5805"/>
                </a:cubicBezTo>
                <a:cubicBezTo>
                  <a:pt x="10218" y="5804"/>
                  <a:pt x="10217" y="5806"/>
                  <a:pt x="10215" y="5805"/>
                </a:cubicBezTo>
                <a:cubicBezTo>
                  <a:pt x="10172" y="5773"/>
                  <a:pt x="10132" y="5815"/>
                  <a:pt x="10114" y="5908"/>
                </a:cubicBezTo>
                <a:cubicBezTo>
                  <a:pt x="10058" y="6211"/>
                  <a:pt x="10002" y="6287"/>
                  <a:pt x="9908" y="6191"/>
                </a:cubicBezTo>
                <a:cubicBezTo>
                  <a:pt x="9894" y="6176"/>
                  <a:pt x="9884" y="6156"/>
                  <a:pt x="9872" y="6138"/>
                </a:cubicBezTo>
                <a:cubicBezTo>
                  <a:pt x="9849" y="6174"/>
                  <a:pt x="9830" y="6165"/>
                  <a:pt x="9791" y="6065"/>
                </a:cubicBezTo>
                <a:cubicBezTo>
                  <a:pt x="9742" y="5937"/>
                  <a:pt x="9713" y="5924"/>
                  <a:pt x="9663" y="6005"/>
                </a:cubicBezTo>
                <a:cubicBezTo>
                  <a:pt x="9569" y="6153"/>
                  <a:pt x="9337" y="5798"/>
                  <a:pt x="9376" y="5566"/>
                </a:cubicBezTo>
                <a:cubicBezTo>
                  <a:pt x="9422" y="5289"/>
                  <a:pt x="9336" y="5055"/>
                  <a:pt x="8693" y="3714"/>
                </a:cubicBezTo>
                <a:cubicBezTo>
                  <a:pt x="8593" y="3505"/>
                  <a:pt x="8479" y="3334"/>
                  <a:pt x="8442" y="3334"/>
                </a:cubicBezTo>
                <a:cubicBezTo>
                  <a:pt x="8405" y="3334"/>
                  <a:pt x="8358" y="3278"/>
                  <a:pt x="8338" y="3208"/>
                </a:cubicBezTo>
                <a:cubicBezTo>
                  <a:pt x="8299" y="3076"/>
                  <a:pt x="7914" y="2988"/>
                  <a:pt x="7827" y="3091"/>
                </a:cubicBezTo>
                <a:cubicBezTo>
                  <a:pt x="7801" y="3122"/>
                  <a:pt x="7590" y="3089"/>
                  <a:pt x="7360" y="3017"/>
                </a:cubicBezTo>
                <a:cubicBezTo>
                  <a:pt x="7082" y="2930"/>
                  <a:pt x="6631" y="2889"/>
                  <a:pt x="6003" y="2896"/>
                </a:cubicBezTo>
                <a:cubicBezTo>
                  <a:pt x="5811" y="2897"/>
                  <a:pt x="5734" y="2883"/>
                  <a:pt x="5598" y="2877"/>
                </a:cubicBezTo>
                <a:cubicBezTo>
                  <a:pt x="5612" y="3003"/>
                  <a:pt x="5517" y="3047"/>
                  <a:pt x="5316" y="3022"/>
                </a:cubicBezTo>
                <a:cubicBezTo>
                  <a:pt x="5326" y="3141"/>
                  <a:pt x="5113" y="3246"/>
                  <a:pt x="4700" y="3309"/>
                </a:cubicBezTo>
                <a:cubicBezTo>
                  <a:pt x="4250" y="3378"/>
                  <a:pt x="3981" y="3359"/>
                  <a:pt x="3899" y="3256"/>
                </a:cubicBezTo>
                <a:cubicBezTo>
                  <a:pt x="3847" y="3267"/>
                  <a:pt x="3785" y="3289"/>
                  <a:pt x="3741" y="3295"/>
                </a:cubicBezTo>
                <a:cubicBezTo>
                  <a:pt x="3522" y="3329"/>
                  <a:pt x="3318" y="3396"/>
                  <a:pt x="3286" y="3445"/>
                </a:cubicBezTo>
                <a:cubicBezTo>
                  <a:pt x="3254" y="3494"/>
                  <a:pt x="3186" y="3514"/>
                  <a:pt x="3136" y="3488"/>
                </a:cubicBezTo>
                <a:cubicBezTo>
                  <a:pt x="3085" y="3463"/>
                  <a:pt x="3008" y="3492"/>
                  <a:pt x="2963" y="3555"/>
                </a:cubicBezTo>
                <a:cubicBezTo>
                  <a:pt x="2918" y="3618"/>
                  <a:pt x="2822" y="3647"/>
                  <a:pt x="2726" y="3629"/>
                </a:cubicBezTo>
                <a:cubicBezTo>
                  <a:pt x="2668" y="3688"/>
                  <a:pt x="2593" y="3747"/>
                  <a:pt x="2486" y="3810"/>
                </a:cubicBezTo>
                <a:cubicBezTo>
                  <a:pt x="2416" y="3852"/>
                  <a:pt x="2340" y="3910"/>
                  <a:pt x="2273" y="3971"/>
                </a:cubicBezTo>
                <a:cubicBezTo>
                  <a:pt x="2268" y="4016"/>
                  <a:pt x="2258" y="4065"/>
                  <a:pt x="2240" y="4107"/>
                </a:cubicBezTo>
                <a:cubicBezTo>
                  <a:pt x="2193" y="4215"/>
                  <a:pt x="2173" y="4207"/>
                  <a:pt x="2136" y="4118"/>
                </a:cubicBezTo>
                <a:cubicBezTo>
                  <a:pt x="2131" y="4124"/>
                  <a:pt x="2121" y="4133"/>
                  <a:pt x="2118" y="4139"/>
                </a:cubicBezTo>
                <a:cubicBezTo>
                  <a:pt x="2081" y="4194"/>
                  <a:pt x="2044" y="4239"/>
                  <a:pt x="2010" y="4272"/>
                </a:cubicBezTo>
                <a:cubicBezTo>
                  <a:pt x="2006" y="4365"/>
                  <a:pt x="1851" y="4472"/>
                  <a:pt x="1784" y="4440"/>
                </a:cubicBezTo>
                <a:cubicBezTo>
                  <a:pt x="1753" y="4466"/>
                  <a:pt x="1740" y="4465"/>
                  <a:pt x="1707" y="4497"/>
                </a:cubicBezTo>
                <a:cubicBezTo>
                  <a:pt x="1600" y="4602"/>
                  <a:pt x="1484" y="4654"/>
                  <a:pt x="1429" y="4621"/>
                </a:cubicBezTo>
                <a:cubicBezTo>
                  <a:pt x="1376" y="4591"/>
                  <a:pt x="1348" y="4596"/>
                  <a:pt x="1367" y="4635"/>
                </a:cubicBezTo>
                <a:cubicBezTo>
                  <a:pt x="1407" y="4716"/>
                  <a:pt x="1228" y="5122"/>
                  <a:pt x="1150" y="5125"/>
                </a:cubicBezTo>
                <a:cubicBezTo>
                  <a:pt x="1122" y="5126"/>
                  <a:pt x="1046" y="5208"/>
                  <a:pt x="982" y="5304"/>
                </a:cubicBezTo>
                <a:cubicBezTo>
                  <a:pt x="905" y="5419"/>
                  <a:pt x="754" y="5477"/>
                  <a:pt x="613" y="5481"/>
                </a:cubicBezTo>
                <a:cubicBezTo>
                  <a:pt x="625" y="5629"/>
                  <a:pt x="537" y="5745"/>
                  <a:pt x="353" y="5798"/>
                </a:cubicBezTo>
                <a:cubicBezTo>
                  <a:pt x="239" y="5831"/>
                  <a:pt x="135" y="5913"/>
                  <a:pt x="121" y="5982"/>
                </a:cubicBezTo>
                <a:cubicBezTo>
                  <a:pt x="97" y="6103"/>
                  <a:pt x="47" y="6132"/>
                  <a:pt x="0" y="6067"/>
                </a:cubicBezTo>
                <a:lnTo>
                  <a:pt x="0" y="6389"/>
                </a:lnTo>
                <a:cubicBezTo>
                  <a:pt x="19" y="6445"/>
                  <a:pt x="38" y="6571"/>
                  <a:pt x="47" y="6724"/>
                </a:cubicBezTo>
                <a:cubicBezTo>
                  <a:pt x="65" y="7022"/>
                  <a:pt x="102" y="7162"/>
                  <a:pt x="202" y="7303"/>
                </a:cubicBezTo>
                <a:lnTo>
                  <a:pt x="299" y="7446"/>
                </a:lnTo>
                <a:cubicBezTo>
                  <a:pt x="320" y="7444"/>
                  <a:pt x="341" y="7434"/>
                  <a:pt x="361" y="7427"/>
                </a:cubicBezTo>
                <a:lnTo>
                  <a:pt x="413" y="7305"/>
                </a:lnTo>
                <a:cubicBezTo>
                  <a:pt x="456" y="7203"/>
                  <a:pt x="569" y="7030"/>
                  <a:pt x="664" y="6922"/>
                </a:cubicBezTo>
                <a:cubicBezTo>
                  <a:pt x="810" y="6754"/>
                  <a:pt x="851" y="6742"/>
                  <a:pt x="932" y="6839"/>
                </a:cubicBezTo>
                <a:cubicBezTo>
                  <a:pt x="1013" y="6936"/>
                  <a:pt x="1035" y="6929"/>
                  <a:pt x="1090" y="6786"/>
                </a:cubicBezTo>
                <a:cubicBezTo>
                  <a:pt x="1135" y="6668"/>
                  <a:pt x="1166" y="6646"/>
                  <a:pt x="1190" y="6719"/>
                </a:cubicBezTo>
                <a:cubicBezTo>
                  <a:pt x="1208" y="6777"/>
                  <a:pt x="1241" y="6804"/>
                  <a:pt x="1264" y="6777"/>
                </a:cubicBezTo>
                <a:cubicBezTo>
                  <a:pt x="1287" y="6750"/>
                  <a:pt x="1327" y="6810"/>
                  <a:pt x="1355" y="6910"/>
                </a:cubicBezTo>
                <a:cubicBezTo>
                  <a:pt x="1414" y="7121"/>
                  <a:pt x="1615" y="7169"/>
                  <a:pt x="1574" y="6963"/>
                </a:cubicBezTo>
                <a:cubicBezTo>
                  <a:pt x="1558" y="6882"/>
                  <a:pt x="1594" y="6787"/>
                  <a:pt x="1674" y="6710"/>
                </a:cubicBezTo>
                <a:cubicBezTo>
                  <a:pt x="1743" y="6643"/>
                  <a:pt x="1843" y="6545"/>
                  <a:pt x="1894" y="6494"/>
                </a:cubicBezTo>
                <a:cubicBezTo>
                  <a:pt x="1946" y="6443"/>
                  <a:pt x="2052" y="6337"/>
                  <a:pt x="2132" y="6258"/>
                </a:cubicBezTo>
                <a:cubicBezTo>
                  <a:pt x="2212" y="6178"/>
                  <a:pt x="2292" y="6135"/>
                  <a:pt x="2307" y="6166"/>
                </a:cubicBezTo>
                <a:cubicBezTo>
                  <a:pt x="2323" y="6196"/>
                  <a:pt x="2365" y="6176"/>
                  <a:pt x="2401" y="6120"/>
                </a:cubicBezTo>
                <a:cubicBezTo>
                  <a:pt x="2451" y="6040"/>
                  <a:pt x="2479" y="6047"/>
                  <a:pt x="2525" y="6152"/>
                </a:cubicBezTo>
                <a:cubicBezTo>
                  <a:pt x="2570" y="6257"/>
                  <a:pt x="2600" y="6263"/>
                  <a:pt x="2650" y="6184"/>
                </a:cubicBezTo>
                <a:cubicBezTo>
                  <a:pt x="2690" y="6120"/>
                  <a:pt x="2801" y="6103"/>
                  <a:pt x="2944" y="6136"/>
                </a:cubicBezTo>
                <a:cubicBezTo>
                  <a:pt x="3122" y="6176"/>
                  <a:pt x="3178" y="6158"/>
                  <a:pt x="3199" y="6053"/>
                </a:cubicBezTo>
                <a:cubicBezTo>
                  <a:pt x="3214" y="5978"/>
                  <a:pt x="3250" y="5946"/>
                  <a:pt x="3280" y="5982"/>
                </a:cubicBezTo>
                <a:cubicBezTo>
                  <a:pt x="3356" y="6072"/>
                  <a:pt x="3935" y="6084"/>
                  <a:pt x="4031" y="5998"/>
                </a:cubicBezTo>
                <a:cubicBezTo>
                  <a:pt x="4087" y="5948"/>
                  <a:pt x="4123" y="5982"/>
                  <a:pt x="4160" y="6106"/>
                </a:cubicBezTo>
                <a:cubicBezTo>
                  <a:pt x="4165" y="6094"/>
                  <a:pt x="4175" y="6085"/>
                  <a:pt x="4178" y="6071"/>
                </a:cubicBezTo>
                <a:cubicBezTo>
                  <a:pt x="4198" y="5971"/>
                  <a:pt x="4243" y="5964"/>
                  <a:pt x="4402" y="6032"/>
                </a:cubicBezTo>
                <a:cubicBezTo>
                  <a:pt x="4531" y="6087"/>
                  <a:pt x="4638" y="6088"/>
                  <a:pt x="4699" y="6032"/>
                </a:cubicBezTo>
                <a:cubicBezTo>
                  <a:pt x="4898" y="5852"/>
                  <a:pt x="4960" y="5847"/>
                  <a:pt x="5043" y="6007"/>
                </a:cubicBezTo>
                <a:cubicBezTo>
                  <a:pt x="5114" y="6143"/>
                  <a:pt x="5171" y="6157"/>
                  <a:pt x="5382" y="6104"/>
                </a:cubicBezTo>
                <a:cubicBezTo>
                  <a:pt x="5532" y="6066"/>
                  <a:pt x="5657" y="6076"/>
                  <a:pt x="5692" y="6129"/>
                </a:cubicBezTo>
                <a:cubicBezTo>
                  <a:pt x="5723" y="6177"/>
                  <a:pt x="5799" y="6192"/>
                  <a:pt x="5858" y="6163"/>
                </a:cubicBezTo>
                <a:cubicBezTo>
                  <a:pt x="5969" y="6110"/>
                  <a:pt x="6192" y="6330"/>
                  <a:pt x="6153" y="6453"/>
                </a:cubicBezTo>
                <a:cubicBezTo>
                  <a:pt x="6141" y="6489"/>
                  <a:pt x="6170" y="6566"/>
                  <a:pt x="6217" y="6623"/>
                </a:cubicBezTo>
                <a:cubicBezTo>
                  <a:pt x="6285" y="6703"/>
                  <a:pt x="6309" y="6698"/>
                  <a:pt x="6328" y="6605"/>
                </a:cubicBezTo>
                <a:cubicBezTo>
                  <a:pt x="6362" y="6435"/>
                  <a:pt x="6948" y="6333"/>
                  <a:pt x="7130" y="6464"/>
                </a:cubicBezTo>
                <a:cubicBezTo>
                  <a:pt x="7207" y="6520"/>
                  <a:pt x="7334" y="6675"/>
                  <a:pt x="7411" y="6807"/>
                </a:cubicBezTo>
                <a:cubicBezTo>
                  <a:pt x="7607" y="7143"/>
                  <a:pt x="7752" y="7286"/>
                  <a:pt x="7786" y="7179"/>
                </a:cubicBezTo>
                <a:cubicBezTo>
                  <a:pt x="7872" y="6913"/>
                  <a:pt x="8095" y="7205"/>
                  <a:pt x="8202" y="7572"/>
                </a:cubicBezTo>
                <a:cubicBezTo>
                  <a:pt x="8228" y="7632"/>
                  <a:pt x="8253" y="7698"/>
                  <a:pt x="8271" y="7770"/>
                </a:cubicBezTo>
                <a:cubicBezTo>
                  <a:pt x="8308" y="7640"/>
                  <a:pt x="8345" y="7540"/>
                  <a:pt x="8370" y="7540"/>
                </a:cubicBezTo>
                <a:cubicBezTo>
                  <a:pt x="8429" y="7540"/>
                  <a:pt x="8542" y="8016"/>
                  <a:pt x="8560" y="8344"/>
                </a:cubicBezTo>
                <a:cubicBezTo>
                  <a:pt x="8566" y="8467"/>
                  <a:pt x="8544" y="8677"/>
                  <a:pt x="8510" y="8811"/>
                </a:cubicBezTo>
                <a:cubicBezTo>
                  <a:pt x="8460" y="9009"/>
                  <a:pt x="8460" y="9079"/>
                  <a:pt x="8509" y="9192"/>
                </a:cubicBezTo>
                <a:cubicBezTo>
                  <a:pt x="8559" y="9306"/>
                  <a:pt x="8557" y="9359"/>
                  <a:pt x="8498" y="9486"/>
                </a:cubicBezTo>
                <a:cubicBezTo>
                  <a:pt x="8459" y="9571"/>
                  <a:pt x="8419" y="9721"/>
                  <a:pt x="8410" y="9820"/>
                </a:cubicBezTo>
                <a:cubicBezTo>
                  <a:pt x="8398" y="9937"/>
                  <a:pt x="8348" y="10008"/>
                  <a:pt x="8265" y="10026"/>
                </a:cubicBezTo>
                <a:cubicBezTo>
                  <a:pt x="8156" y="10051"/>
                  <a:pt x="8143" y="10087"/>
                  <a:pt x="8163" y="10295"/>
                </a:cubicBezTo>
                <a:cubicBezTo>
                  <a:pt x="8182" y="10476"/>
                  <a:pt x="8151" y="10620"/>
                  <a:pt x="8040" y="10874"/>
                </a:cubicBezTo>
                <a:cubicBezTo>
                  <a:pt x="7953" y="11073"/>
                  <a:pt x="7912" y="11143"/>
                  <a:pt x="7873" y="11141"/>
                </a:cubicBezTo>
                <a:cubicBezTo>
                  <a:pt x="7876" y="11197"/>
                  <a:pt x="7866" y="11237"/>
                  <a:pt x="7822" y="11267"/>
                </a:cubicBezTo>
                <a:cubicBezTo>
                  <a:pt x="7820" y="11269"/>
                  <a:pt x="7813" y="11277"/>
                  <a:pt x="7810" y="11279"/>
                </a:cubicBezTo>
                <a:cubicBezTo>
                  <a:pt x="7790" y="11358"/>
                  <a:pt x="7721" y="11458"/>
                  <a:pt x="7555" y="11663"/>
                </a:cubicBezTo>
                <a:cubicBezTo>
                  <a:pt x="7386" y="11870"/>
                  <a:pt x="7247" y="12063"/>
                  <a:pt x="7246" y="12092"/>
                </a:cubicBezTo>
                <a:cubicBezTo>
                  <a:pt x="7245" y="12121"/>
                  <a:pt x="7235" y="12431"/>
                  <a:pt x="7222" y="12782"/>
                </a:cubicBezTo>
                <a:cubicBezTo>
                  <a:pt x="7204" y="13297"/>
                  <a:pt x="7213" y="13432"/>
                  <a:pt x="7270" y="13473"/>
                </a:cubicBezTo>
                <a:cubicBezTo>
                  <a:pt x="7348" y="13530"/>
                  <a:pt x="7342" y="13866"/>
                  <a:pt x="7262" y="13963"/>
                </a:cubicBezTo>
                <a:cubicBezTo>
                  <a:pt x="7235" y="13996"/>
                  <a:pt x="7173" y="14144"/>
                  <a:pt x="7125" y="14294"/>
                </a:cubicBezTo>
                <a:cubicBezTo>
                  <a:pt x="7077" y="14443"/>
                  <a:pt x="6937" y="14740"/>
                  <a:pt x="6815" y="14953"/>
                </a:cubicBezTo>
                <a:cubicBezTo>
                  <a:pt x="6693" y="15166"/>
                  <a:pt x="6606" y="15380"/>
                  <a:pt x="6621" y="15427"/>
                </a:cubicBezTo>
                <a:cubicBezTo>
                  <a:pt x="6636" y="15474"/>
                  <a:pt x="6608" y="15532"/>
                  <a:pt x="6556" y="15558"/>
                </a:cubicBezTo>
                <a:cubicBezTo>
                  <a:pt x="6504" y="15584"/>
                  <a:pt x="6451" y="15682"/>
                  <a:pt x="6438" y="15776"/>
                </a:cubicBezTo>
                <a:cubicBezTo>
                  <a:pt x="6418" y="15925"/>
                  <a:pt x="6383" y="15963"/>
                  <a:pt x="6346" y="15939"/>
                </a:cubicBezTo>
                <a:cubicBezTo>
                  <a:pt x="6319" y="16172"/>
                  <a:pt x="6318" y="16347"/>
                  <a:pt x="6354" y="16580"/>
                </a:cubicBezTo>
                <a:cubicBezTo>
                  <a:pt x="6417" y="16984"/>
                  <a:pt x="6479" y="17011"/>
                  <a:pt x="6666" y="16730"/>
                </a:cubicBezTo>
                <a:cubicBezTo>
                  <a:pt x="6740" y="16620"/>
                  <a:pt x="6837" y="16543"/>
                  <a:pt x="6881" y="16557"/>
                </a:cubicBezTo>
                <a:cubicBezTo>
                  <a:pt x="6932" y="16574"/>
                  <a:pt x="6989" y="16482"/>
                  <a:pt x="7034" y="16316"/>
                </a:cubicBezTo>
                <a:cubicBezTo>
                  <a:pt x="7073" y="16170"/>
                  <a:pt x="7122" y="16036"/>
                  <a:pt x="7142" y="16020"/>
                </a:cubicBezTo>
                <a:cubicBezTo>
                  <a:pt x="7162" y="16003"/>
                  <a:pt x="7260" y="15760"/>
                  <a:pt x="7360" y="15477"/>
                </a:cubicBezTo>
                <a:cubicBezTo>
                  <a:pt x="7461" y="15194"/>
                  <a:pt x="7559" y="14963"/>
                  <a:pt x="7578" y="14963"/>
                </a:cubicBezTo>
                <a:cubicBezTo>
                  <a:pt x="7597" y="14963"/>
                  <a:pt x="7634" y="14845"/>
                  <a:pt x="7660" y="14701"/>
                </a:cubicBezTo>
                <a:cubicBezTo>
                  <a:pt x="7695" y="14508"/>
                  <a:pt x="7743" y="14432"/>
                  <a:pt x="7839" y="14411"/>
                </a:cubicBezTo>
                <a:cubicBezTo>
                  <a:pt x="7919" y="14393"/>
                  <a:pt x="7991" y="14302"/>
                  <a:pt x="8023" y="14177"/>
                </a:cubicBezTo>
                <a:cubicBezTo>
                  <a:pt x="8166" y="13626"/>
                  <a:pt x="8640" y="12952"/>
                  <a:pt x="8831" y="13025"/>
                </a:cubicBezTo>
                <a:cubicBezTo>
                  <a:pt x="8935" y="13065"/>
                  <a:pt x="8973" y="13019"/>
                  <a:pt x="9060" y="12766"/>
                </a:cubicBezTo>
                <a:cubicBezTo>
                  <a:pt x="9118" y="12598"/>
                  <a:pt x="9165" y="12376"/>
                  <a:pt x="9165" y="12274"/>
                </a:cubicBezTo>
                <a:cubicBezTo>
                  <a:pt x="9165" y="12172"/>
                  <a:pt x="9187" y="12010"/>
                  <a:pt x="9214" y="11913"/>
                </a:cubicBezTo>
                <a:cubicBezTo>
                  <a:pt x="9262" y="11740"/>
                  <a:pt x="9265" y="11740"/>
                  <a:pt x="9412" y="11941"/>
                </a:cubicBezTo>
                <a:cubicBezTo>
                  <a:pt x="9494" y="12053"/>
                  <a:pt x="9583" y="12145"/>
                  <a:pt x="9609" y="12145"/>
                </a:cubicBezTo>
                <a:cubicBezTo>
                  <a:pt x="9635" y="12145"/>
                  <a:pt x="9657" y="12245"/>
                  <a:pt x="9659" y="12368"/>
                </a:cubicBezTo>
                <a:cubicBezTo>
                  <a:pt x="9661" y="12491"/>
                  <a:pt x="9687" y="12731"/>
                  <a:pt x="9717" y="12903"/>
                </a:cubicBezTo>
                <a:cubicBezTo>
                  <a:pt x="9747" y="13076"/>
                  <a:pt x="9770" y="13380"/>
                  <a:pt x="9767" y="13577"/>
                </a:cubicBezTo>
                <a:cubicBezTo>
                  <a:pt x="9765" y="13774"/>
                  <a:pt x="9786" y="14237"/>
                  <a:pt x="9813" y="14606"/>
                </a:cubicBezTo>
                <a:cubicBezTo>
                  <a:pt x="9822" y="14731"/>
                  <a:pt x="9822" y="14862"/>
                  <a:pt x="9830" y="15008"/>
                </a:cubicBezTo>
                <a:cubicBezTo>
                  <a:pt x="9846" y="14973"/>
                  <a:pt x="9864" y="14973"/>
                  <a:pt x="9885" y="15038"/>
                </a:cubicBezTo>
                <a:cubicBezTo>
                  <a:pt x="9899" y="15082"/>
                  <a:pt x="9924" y="15394"/>
                  <a:pt x="9940" y="15732"/>
                </a:cubicBezTo>
                <a:cubicBezTo>
                  <a:pt x="9957" y="16084"/>
                  <a:pt x="10010" y="16502"/>
                  <a:pt x="10066" y="16707"/>
                </a:cubicBezTo>
                <a:cubicBezTo>
                  <a:pt x="10299" y="17558"/>
                  <a:pt x="10336" y="17720"/>
                  <a:pt x="10437" y="18272"/>
                </a:cubicBezTo>
                <a:cubicBezTo>
                  <a:pt x="10594" y="19130"/>
                  <a:pt x="10781" y="19592"/>
                  <a:pt x="11009" y="19680"/>
                </a:cubicBezTo>
                <a:cubicBezTo>
                  <a:pt x="11192" y="19751"/>
                  <a:pt x="11194" y="19748"/>
                  <a:pt x="11302" y="19361"/>
                </a:cubicBezTo>
                <a:cubicBezTo>
                  <a:pt x="11445" y="18846"/>
                  <a:pt x="11622" y="18409"/>
                  <a:pt x="11683" y="18412"/>
                </a:cubicBezTo>
                <a:cubicBezTo>
                  <a:pt x="11697" y="18383"/>
                  <a:pt x="11711" y="18363"/>
                  <a:pt x="11721" y="18350"/>
                </a:cubicBezTo>
                <a:cubicBezTo>
                  <a:pt x="11818" y="17860"/>
                  <a:pt x="11883" y="17774"/>
                  <a:pt x="11925" y="18111"/>
                </a:cubicBezTo>
                <a:cubicBezTo>
                  <a:pt x="11949" y="18307"/>
                  <a:pt x="11965" y="18292"/>
                  <a:pt x="12216" y="17837"/>
                </a:cubicBezTo>
                <a:cubicBezTo>
                  <a:pt x="12371" y="17558"/>
                  <a:pt x="12481" y="17412"/>
                  <a:pt x="12534" y="17412"/>
                </a:cubicBezTo>
                <a:cubicBezTo>
                  <a:pt x="12594" y="17280"/>
                  <a:pt x="12694" y="17120"/>
                  <a:pt x="12778" y="17022"/>
                </a:cubicBezTo>
                <a:cubicBezTo>
                  <a:pt x="12798" y="16979"/>
                  <a:pt x="12801" y="16968"/>
                  <a:pt x="12825" y="16918"/>
                </a:cubicBezTo>
                <a:cubicBezTo>
                  <a:pt x="12871" y="16823"/>
                  <a:pt x="12930" y="16642"/>
                  <a:pt x="12955" y="16516"/>
                </a:cubicBezTo>
                <a:cubicBezTo>
                  <a:pt x="12981" y="16384"/>
                  <a:pt x="13010" y="16329"/>
                  <a:pt x="13050" y="16334"/>
                </a:cubicBezTo>
                <a:cubicBezTo>
                  <a:pt x="13105" y="16210"/>
                  <a:pt x="13099" y="16180"/>
                  <a:pt x="13005" y="16045"/>
                </a:cubicBezTo>
                <a:cubicBezTo>
                  <a:pt x="12894" y="15884"/>
                  <a:pt x="12882" y="15524"/>
                  <a:pt x="12989" y="15567"/>
                </a:cubicBezTo>
                <a:cubicBezTo>
                  <a:pt x="13065" y="15597"/>
                  <a:pt x="13060" y="15411"/>
                  <a:pt x="12980" y="15238"/>
                </a:cubicBezTo>
                <a:cubicBezTo>
                  <a:pt x="12887" y="15039"/>
                  <a:pt x="12867" y="14740"/>
                  <a:pt x="12947" y="14740"/>
                </a:cubicBezTo>
                <a:cubicBezTo>
                  <a:pt x="12963" y="14740"/>
                  <a:pt x="12990" y="14789"/>
                  <a:pt x="13021" y="14859"/>
                </a:cubicBezTo>
                <a:cubicBezTo>
                  <a:pt x="13126" y="14855"/>
                  <a:pt x="13297" y="15086"/>
                  <a:pt x="13374" y="15372"/>
                </a:cubicBezTo>
                <a:cubicBezTo>
                  <a:pt x="13510" y="15878"/>
                  <a:pt x="13707" y="16394"/>
                  <a:pt x="13766" y="16394"/>
                </a:cubicBezTo>
                <a:cubicBezTo>
                  <a:pt x="13799" y="16394"/>
                  <a:pt x="13926" y="16656"/>
                  <a:pt x="14048" y="16976"/>
                </a:cubicBezTo>
                <a:cubicBezTo>
                  <a:pt x="14171" y="17295"/>
                  <a:pt x="14288" y="17555"/>
                  <a:pt x="14309" y="17555"/>
                </a:cubicBezTo>
                <a:cubicBezTo>
                  <a:pt x="14378" y="17555"/>
                  <a:pt x="14688" y="18445"/>
                  <a:pt x="14705" y="18695"/>
                </a:cubicBezTo>
                <a:cubicBezTo>
                  <a:pt x="14714" y="18831"/>
                  <a:pt x="14725" y="18943"/>
                  <a:pt x="14728" y="18943"/>
                </a:cubicBezTo>
                <a:cubicBezTo>
                  <a:pt x="14731" y="18943"/>
                  <a:pt x="14742" y="19093"/>
                  <a:pt x="14752" y="19276"/>
                </a:cubicBezTo>
                <a:cubicBezTo>
                  <a:pt x="14757" y="19377"/>
                  <a:pt x="14756" y="19456"/>
                  <a:pt x="14752" y="19520"/>
                </a:cubicBezTo>
                <a:cubicBezTo>
                  <a:pt x="14756" y="19513"/>
                  <a:pt x="14761" y="19517"/>
                  <a:pt x="14765" y="19508"/>
                </a:cubicBezTo>
                <a:cubicBezTo>
                  <a:pt x="14839" y="19367"/>
                  <a:pt x="14862" y="19513"/>
                  <a:pt x="14885" y="20273"/>
                </a:cubicBezTo>
                <a:cubicBezTo>
                  <a:pt x="14889" y="20411"/>
                  <a:pt x="14886" y="20451"/>
                  <a:pt x="14886" y="20535"/>
                </a:cubicBezTo>
                <a:cubicBezTo>
                  <a:pt x="14889" y="20568"/>
                  <a:pt x="14889" y="20597"/>
                  <a:pt x="14886" y="20627"/>
                </a:cubicBezTo>
                <a:cubicBezTo>
                  <a:pt x="14883" y="20808"/>
                  <a:pt x="14866" y="20907"/>
                  <a:pt x="14815" y="20933"/>
                </a:cubicBezTo>
                <a:cubicBezTo>
                  <a:pt x="14722" y="20980"/>
                  <a:pt x="14702" y="21092"/>
                  <a:pt x="14771" y="21174"/>
                </a:cubicBezTo>
                <a:cubicBezTo>
                  <a:pt x="14794" y="21202"/>
                  <a:pt x="14801" y="21310"/>
                  <a:pt x="14787" y="21415"/>
                </a:cubicBezTo>
                <a:cubicBezTo>
                  <a:pt x="14764" y="21585"/>
                  <a:pt x="14776" y="21600"/>
                  <a:pt x="14883" y="21549"/>
                </a:cubicBezTo>
                <a:cubicBezTo>
                  <a:pt x="14902" y="21539"/>
                  <a:pt x="14917" y="21537"/>
                  <a:pt x="14933" y="21535"/>
                </a:cubicBezTo>
                <a:cubicBezTo>
                  <a:pt x="14912" y="21435"/>
                  <a:pt x="14904" y="21350"/>
                  <a:pt x="14922" y="21287"/>
                </a:cubicBezTo>
                <a:cubicBezTo>
                  <a:pt x="14963" y="21146"/>
                  <a:pt x="14977" y="21151"/>
                  <a:pt x="15102" y="21328"/>
                </a:cubicBezTo>
                <a:cubicBezTo>
                  <a:pt x="15215" y="21488"/>
                  <a:pt x="15278" y="21509"/>
                  <a:pt x="15478" y="21464"/>
                </a:cubicBezTo>
                <a:cubicBezTo>
                  <a:pt x="15610" y="21434"/>
                  <a:pt x="15810" y="21310"/>
                  <a:pt x="15922" y="21190"/>
                </a:cubicBezTo>
                <a:cubicBezTo>
                  <a:pt x="16080" y="21021"/>
                  <a:pt x="16138" y="20999"/>
                  <a:pt x="16174" y="21084"/>
                </a:cubicBezTo>
                <a:cubicBezTo>
                  <a:pt x="16180" y="21097"/>
                  <a:pt x="16180" y="21112"/>
                  <a:pt x="16183" y="21126"/>
                </a:cubicBezTo>
                <a:cubicBezTo>
                  <a:pt x="16188" y="21122"/>
                  <a:pt x="16195" y="21113"/>
                  <a:pt x="16201" y="21110"/>
                </a:cubicBezTo>
                <a:cubicBezTo>
                  <a:pt x="16201" y="21099"/>
                  <a:pt x="16212" y="21079"/>
                  <a:pt x="16219" y="21062"/>
                </a:cubicBezTo>
                <a:cubicBezTo>
                  <a:pt x="16199" y="21025"/>
                  <a:pt x="16207" y="20949"/>
                  <a:pt x="16261" y="20834"/>
                </a:cubicBezTo>
                <a:cubicBezTo>
                  <a:pt x="16310" y="20729"/>
                  <a:pt x="16385" y="20491"/>
                  <a:pt x="16429" y="20308"/>
                </a:cubicBezTo>
                <a:lnTo>
                  <a:pt x="16508" y="19975"/>
                </a:lnTo>
                <a:lnTo>
                  <a:pt x="16619" y="19986"/>
                </a:lnTo>
                <a:cubicBezTo>
                  <a:pt x="16613" y="19837"/>
                  <a:pt x="16619" y="19672"/>
                  <a:pt x="16637" y="19561"/>
                </a:cubicBezTo>
                <a:cubicBezTo>
                  <a:pt x="16649" y="19184"/>
                  <a:pt x="16606" y="18897"/>
                  <a:pt x="16526" y="18897"/>
                </a:cubicBezTo>
                <a:cubicBezTo>
                  <a:pt x="16487" y="18897"/>
                  <a:pt x="16443" y="18837"/>
                  <a:pt x="16428" y="18763"/>
                </a:cubicBezTo>
                <a:cubicBezTo>
                  <a:pt x="16413" y="18690"/>
                  <a:pt x="16363" y="18630"/>
                  <a:pt x="16316" y="18630"/>
                </a:cubicBezTo>
                <a:cubicBezTo>
                  <a:pt x="16286" y="18630"/>
                  <a:pt x="16197" y="18560"/>
                  <a:pt x="16106" y="18483"/>
                </a:cubicBezTo>
                <a:cubicBezTo>
                  <a:pt x="16079" y="18494"/>
                  <a:pt x="16061" y="18511"/>
                  <a:pt x="16015" y="18515"/>
                </a:cubicBezTo>
                <a:cubicBezTo>
                  <a:pt x="15912" y="18526"/>
                  <a:pt x="15788" y="18545"/>
                  <a:pt x="15740" y="18559"/>
                </a:cubicBezTo>
                <a:cubicBezTo>
                  <a:pt x="15692" y="18573"/>
                  <a:pt x="15630" y="18506"/>
                  <a:pt x="15601" y="18407"/>
                </a:cubicBezTo>
                <a:cubicBezTo>
                  <a:pt x="15571" y="18310"/>
                  <a:pt x="15504" y="18171"/>
                  <a:pt x="15453" y="18099"/>
                </a:cubicBezTo>
                <a:cubicBezTo>
                  <a:pt x="15322" y="17918"/>
                  <a:pt x="14581" y="16421"/>
                  <a:pt x="14490" y="16155"/>
                </a:cubicBezTo>
                <a:cubicBezTo>
                  <a:pt x="14449" y="16035"/>
                  <a:pt x="14370" y="15875"/>
                  <a:pt x="14315" y="15801"/>
                </a:cubicBezTo>
                <a:cubicBezTo>
                  <a:pt x="14260" y="15727"/>
                  <a:pt x="14214" y="15619"/>
                  <a:pt x="14213" y="15560"/>
                </a:cubicBezTo>
                <a:cubicBezTo>
                  <a:pt x="14210" y="15378"/>
                  <a:pt x="13994" y="14935"/>
                  <a:pt x="13939" y="14999"/>
                </a:cubicBezTo>
                <a:cubicBezTo>
                  <a:pt x="13909" y="15035"/>
                  <a:pt x="13864" y="14957"/>
                  <a:pt x="13831" y="14811"/>
                </a:cubicBezTo>
                <a:cubicBezTo>
                  <a:pt x="13800" y="14673"/>
                  <a:pt x="13716" y="14460"/>
                  <a:pt x="13647" y="14337"/>
                </a:cubicBezTo>
                <a:cubicBezTo>
                  <a:pt x="13578" y="14214"/>
                  <a:pt x="13510" y="13986"/>
                  <a:pt x="13496" y="13830"/>
                </a:cubicBezTo>
                <a:cubicBezTo>
                  <a:pt x="13472" y="13568"/>
                  <a:pt x="13486" y="13527"/>
                  <a:pt x="13681" y="13308"/>
                </a:cubicBezTo>
                <a:cubicBezTo>
                  <a:pt x="13797" y="13177"/>
                  <a:pt x="13926" y="13094"/>
                  <a:pt x="13967" y="13124"/>
                </a:cubicBezTo>
                <a:cubicBezTo>
                  <a:pt x="13974" y="13130"/>
                  <a:pt x="13977" y="13138"/>
                  <a:pt x="13983" y="13145"/>
                </a:cubicBezTo>
                <a:cubicBezTo>
                  <a:pt x="13985" y="13142"/>
                  <a:pt x="13984" y="13138"/>
                  <a:pt x="13986" y="13136"/>
                </a:cubicBezTo>
                <a:cubicBezTo>
                  <a:pt x="14110" y="12951"/>
                  <a:pt x="14222" y="12536"/>
                  <a:pt x="14188" y="12384"/>
                </a:cubicBezTo>
                <a:cubicBezTo>
                  <a:pt x="14147" y="12203"/>
                  <a:pt x="14144" y="12013"/>
                  <a:pt x="14180" y="11833"/>
                </a:cubicBezTo>
                <a:cubicBezTo>
                  <a:pt x="14224" y="11616"/>
                  <a:pt x="14243" y="10936"/>
                  <a:pt x="14204" y="10936"/>
                </a:cubicBezTo>
                <a:cubicBezTo>
                  <a:pt x="14185" y="10936"/>
                  <a:pt x="14138" y="10823"/>
                  <a:pt x="14100" y="10681"/>
                </a:cubicBezTo>
                <a:cubicBezTo>
                  <a:pt x="14062" y="10540"/>
                  <a:pt x="13986" y="10401"/>
                  <a:pt x="13932" y="10373"/>
                </a:cubicBezTo>
                <a:cubicBezTo>
                  <a:pt x="13913" y="10364"/>
                  <a:pt x="13903" y="10343"/>
                  <a:pt x="13890" y="10325"/>
                </a:cubicBezTo>
                <a:cubicBezTo>
                  <a:pt x="13859" y="10381"/>
                  <a:pt x="13834" y="10350"/>
                  <a:pt x="13779" y="10189"/>
                </a:cubicBezTo>
                <a:cubicBezTo>
                  <a:pt x="13736" y="10063"/>
                  <a:pt x="13700" y="9841"/>
                  <a:pt x="13700" y="9695"/>
                </a:cubicBezTo>
                <a:cubicBezTo>
                  <a:pt x="13700" y="9487"/>
                  <a:pt x="13663" y="9389"/>
                  <a:pt x="13525" y="9224"/>
                </a:cubicBezTo>
                <a:cubicBezTo>
                  <a:pt x="13429" y="9110"/>
                  <a:pt x="13286" y="8974"/>
                  <a:pt x="13209" y="8923"/>
                </a:cubicBezTo>
                <a:cubicBezTo>
                  <a:pt x="13108" y="8857"/>
                  <a:pt x="13072" y="8782"/>
                  <a:pt x="13082" y="8654"/>
                </a:cubicBezTo>
                <a:cubicBezTo>
                  <a:pt x="13089" y="8557"/>
                  <a:pt x="13101" y="8399"/>
                  <a:pt x="13107" y="8301"/>
                </a:cubicBezTo>
                <a:cubicBezTo>
                  <a:pt x="13114" y="8183"/>
                  <a:pt x="13146" y="8129"/>
                  <a:pt x="13201" y="8147"/>
                </a:cubicBezTo>
                <a:cubicBezTo>
                  <a:pt x="13249" y="8162"/>
                  <a:pt x="13280" y="8127"/>
                  <a:pt x="13274" y="8059"/>
                </a:cubicBezTo>
                <a:cubicBezTo>
                  <a:pt x="13268" y="7995"/>
                  <a:pt x="13289" y="7828"/>
                  <a:pt x="13318" y="7689"/>
                </a:cubicBezTo>
                <a:cubicBezTo>
                  <a:pt x="13348" y="7551"/>
                  <a:pt x="13374" y="7409"/>
                  <a:pt x="13374" y="7372"/>
                </a:cubicBezTo>
                <a:cubicBezTo>
                  <a:pt x="13374" y="7335"/>
                  <a:pt x="13435" y="7217"/>
                  <a:pt x="13510" y="7110"/>
                </a:cubicBezTo>
                <a:cubicBezTo>
                  <a:pt x="13669" y="6886"/>
                  <a:pt x="13782" y="6928"/>
                  <a:pt x="13843" y="7237"/>
                </a:cubicBezTo>
                <a:cubicBezTo>
                  <a:pt x="13876" y="7403"/>
                  <a:pt x="13919" y="7450"/>
                  <a:pt x="14048" y="7450"/>
                </a:cubicBezTo>
                <a:cubicBezTo>
                  <a:pt x="14209" y="7450"/>
                  <a:pt x="14211" y="7446"/>
                  <a:pt x="14156" y="7204"/>
                </a:cubicBezTo>
                <a:cubicBezTo>
                  <a:pt x="14126" y="7069"/>
                  <a:pt x="14072" y="6869"/>
                  <a:pt x="14036" y="6761"/>
                </a:cubicBezTo>
                <a:cubicBezTo>
                  <a:pt x="14001" y="6652"/>
                  <a:pt x="13984" y="6524"/>
                  <a:pt x="13999" y="6478"/>
                </a:cubicBezTo>
                <a:cubicBezTo>
                  <a:pt x="14038" y="6356"/>
                  <a:pt x="14210" y="6290"/>
                  <a:pt x="14240" y="6384"/>
                </a:cubicBezTo>
                <a:cubicBezTo>
                  <a:pt x="14270" y="6474"/>
                  <a:pt x="14486" y="6399"/>
                  <a:pt x="14574" y="6267"/>
                </a:cubicBezTo>
                <a:cubicBezTo>
                  <a:pt x="14605" y="6220"/>
                  <a:pt x="14652" y="6206"/>
                  <a:pt x="14677" y="6237"/>
                </a:cubicBezTo>
                <a:cubicBezTo>
                  <a:pt x="14703" y="6267"/>
                  <a:pt x="14773" y="6244"/>
                  <a:pt x="14832" y="6182"/>
                </a:cubicBezTo>
                <a:cubicBezTo>
                  <a:pt x="14996" y="6010"/>
                  <a:pt x="15297" y="5653"/>
                  <a:pt x="15453" y="5449"/>
                </a:cubicBezTo>
                <a:cubicBezTo>
                  <a:pt x="15550" y="5321"/>
                  <a:pt x="15656" y="5271"/>
                  <a:pt x="15800" y="5283"/>
                </a:cubicBezTo>
                <a:cubicBezTo>
                  <a:pt x="15954" y="5296"/>
                  <a:pt x="16043" y="5245"/>
                  <a:pt x="16150" y="5090"/>
                </a:cubicBezTo>
                <a:cubicBezTo>
                  <a:pt x="16299" y="4876"/>
                  <a:pt x="16618" y="4789"/>
                  <a:pt x="16669" y="4948"/>
                </a:cubicBezTo>
                <a:cubicBezTo>
                  <a:pt x="16677" y="4974"/>
                  <a:pt x="16703" y="4991"/>
                  <a:pt x="16731" y="5005"/>
                </a:cubicBezTo>
                <a:cubicBezTo>
                  <a:pt x="16885" y="5024"/>
                  <a:pt x="16943" y="4988"/>
                  <a:pt x="17034" y="4851"/>
                </a:cubicBezTo>
                <a:cubicBezTo>
                  <a:pt x="17136" y="4698"/>
                  <a:pt x="17197" y="4673"/>
                  <a:pt x="17343" y="4720"/>
                </a:cubicBezTo>
                <a:cubicBezTo>
                  <a:pt x="17552" y="4788"/>
                  <a:pt x="17636" y="4649"/>
                  <a:pt x="17481" y="4490"/>
                </a:cubicBezTo>
                <a:cubicBezTo>
                  <a:pt x="17384" y="4391"/>
                  <a:pt x="17382" y="4378"/>
                  <a:pt x="17459" y="4270"/>
                </a:cubicBezTo>
                <a:cubicBezTo>
                  <a:pt x="17528" y="4173"/>
                  <a:pt x="17568" y="4184"/>
                  <a:pt x="17707" y="4341"/>
                </a:cubicBezTo>
                <a:lnTo>
                  <a:pt x="17859" y="4511"/>
                </a:lnTo>
                <a:cubicBezTo>
                  <a:pt x="17868" y="4506"/>
                  <a:pt x="17878" y="4503"/>
                  <a:pt x="17888" y="4493"/>
                </a:cubicBezTo>
                <a:lnTo>
                  <a:pt x="17944" y="4343"/>
                </a:lnTo>
                <a:cubicBezTo>
                  <a:pt x="17948" y="4316"/>
                  <a:pt x="17955" y="4292"/>
                  <a:pt x="17955" y="4261"/>
                </a:cubicBezTo>
                <a:cubicBezTo>
                  <a:pt x="17955" y="4128"/>
                  <a:pt x="18125" y="3931"/>
                  <a:pt x="18182" y="3999"/>
                </a:cubicBezTo>
                <a:cubicBezTo>
                  <a:pt x="18203" y="4024"/>
                  <a:pt x="18261" y="3987"/>
                  <a:pt x="18310" y="3916"/>
                </a:cubicBezTo>
                <a:cubicBezTo>
                  <a:pt x="18359" y="3845"/>
                  <a:pt x="18472" y="3786"/>
                  <a:pt x="18560" y="3785"/>
                </a:cubicBezTo>
                <a:cubicBezTo>
                  <a:pt x="18755" y="3781"/>
                  <a:pt x="19039" y="3600"/>
                  <a:pt x="19090" y="3447"/>
                </a:cubicBezTo>
                <a:cubicBezTo>
                  <a:pt x="19116" y="3372"/>
                  <a:pt x="19187" y="3351"/>
                  <a:pt x="19307" y="3387"/>
                </a:cubicBezTo>
                <a:cubicBezTo>
                  <a:pt x="19435" y="3426"/>
                  <a:pt x="19520" y="3398"/>
                  <a:pt x="19608" y="3288"/>
                </a:cubicBezTo>
                <a:cubicBezTo>
                  <a:pt x="19715" y="3154"/>
                  <a:pt x="19734" y="3152"/>
                  <a:pt x="19758" y="3270"/>
                </a:cubicBezTo>
                <a:cubicBezTo>
                  <a:pt x="19772" y="3338"/>
                  <a:pt x="19847" y="3416"/>
                  <a:pt x="19930" y="3454"/>
                </a:cubicBezTo>
                <a:cubicBezTo>
                  <a:pt x="19926" y="3261"/>
                  <a:pt x="20033" y="3218"/>
                  <a:pt x="20242" y="3360"/>
                </a:cubicBezTo>
                <a:cubicBezTo>
                  <a:pt x="20546" y="3566"/>
                  <a:pt x="20650" y="3555"/>
                  <a:pt x="20682" y="3318"/>
                </a:cubicBezTo>
                <a:cubicBezTo>
                  <a:pt x="20688" y="3279"/>
                  <a:pt x="20694" y="3274"/>
                  <a:pt x="20699" y="3252"/>
                </a:cubicBezTo>
                <a:cubicBezTo>
                  <a:pt x="20667" y="3064"/>
                  <a:pt x="20709" y="2945"/>
                  <a:pt x="20788" y="3070"/>
                </a:cubicBezTo>
                <a:cubicBezTo>
                  <a:pt x="20824" y="3128"/>
                  <a:pt x="20904" y="3150"/>
                  <a:pt x="20969" y="3118"/>
                </a:cubicBezTo>
                <a:cubicBezTo>
                  <a:pt x="21034" y="3087"/>
                  <a:pt x="21071" y="3002"/>
                  <a:pt x="21082" y="2905"/>
                </a:cubicBezTo>
                <a:cubicBezTo>
                  <a:pt x="21084" y="2811"/>
                  <a:pt x="21061" y="2711"/>
                  <a:pt x="21009" y="2601"/>
                </a:cubicBezTo>
                <a:cubicBezTo>
                  <a:pt x="20991" y="2565"/>
                  <a:pt x="20988" y="2542"/>
                  <a:pt x="20980" y="2514"/>
                </a:cubicBezTo>
                <a:cubicBezTo>
                  <a:pt x="20963" y="2481"/>
                  <a:pt x="20957" y="2444"/>
                  <a:pt x="20962" y="2413"/>
                </a:cubicBezTo>
                <a:cubicBezTo>
                  <a:pt x="20964" y="2390"/>
                  <a:pt x="20970" y="2366"/>
                  <a:pt x="20981" y="2342"/>
                </a:cubicBezTo>
                <a:cubicBezTo>
                  <a:pt x="20983" y="2338"/>
                  <a:pt x="20982" y="2338"/>
                  <a:pt x="20984" y="2335"/>
                </a:cubicBezTo>
                <a:cubicBezTo>
                  <a:pt x="20984" y="2334"/>
                  <a:pt x="20985" y="2334"/>
                  <a:pt x="20986" y="2333"/>
                </a:cubicBezTo>
                <a:cubicBezTo>
                  <a:pt x="20987" y="2330"/>
                  <a:pt x="20987" y="2328"/>
                  <a:pt x="20988" y="2326"/>
                </a:cubicBezTo>
                <a:cubicBezTo>
                  <a:pt x="20997" y="2309"/>
                  <a:pt x="21006" y="2300"/>
                  <a:pt x="21016" y="2291"/>
                </a:cubicBezTo>
                <a:cubicBezTo>
                  <a:pt x="21018" y="2289"/>
                  <a:pt x="21020" y="2286"/>
                  <a:pt x="21022" y="2284"/>
                </a:cubicBezTo>
                <a:cubicBezTo>
                  <a:pt x="21029" y="2280"/>
                  <a:pt x="21038" y="2282"/>
                  <a:pt x="21046" y="2282"/>
                </a:cubicBezTo>
                <a:cubicBezTo>
                  <a:pt x="21054" y="2281"/>
                  <a:pt x="21062" y="2278"/>
                  <a:pt x="21071" y="2282"/>
                </a:cubicBezTo>
                <a:cubicBezTo>
                  <a:pt x="21071" y="2282"/>
                  <a:pt x="21072" y="2282"/>
                  <a:pt x="21072" y="2282"/>
                </a:cubicBezTo>
                <a:cubicBezTo>
                  <a:pt x="21110" y="2297"/>
                  <a:pt x="21160" y="2343"/>
                  <a:pt x="21235" y="2424"/>
                </a:cubicBezTo>
                <a:cubicBezTo>
                  <a:pt x="21368" y="2572"/>
                  <a:pt x="21410" y="2610"/>
                  <a:pt x="21458" y="2560"/>
                </a:cubicBezTo>
                <a:cubicBezTo>
                  <a:pt x="21474" y="2543"/>
                  <a:pt x="21492" y="2516"/>
                  <a:pt x="21513" y="2480"/>
                </a:cubicBezTo>
                <a:cubicBezTo>
                  <a:pt x="21546" y="2423"/>
                  <a:pt x="21567" y="2364"/>
                  <a:pt x="21581" y="2307"/>
                </a:cubicBezTo>
                <a:cubicBezTo>
                  <a:pt x="21595" y="2253"/>
                  <a:pt x="21600" y="2196"/>
                  <a:pt x="21596" y="2144"/>
                </a:cubicBezTo>
                <a:cubicBezTo>
                  <a:pt x="21592" y="2097"/>
                  <a:pt x="21580" y="2053"/>
                  <a:pt x="21562" y="2011"/>
                </a:cubicBezTo>
                <a:cubicBezTo>
                  <a:pt x="21560" y="2005"/>
                  <a:pt x="21559" y="1998"/>
                  <a:pt x="21556" y="1992"/>
                </a:cubicBezTo>
                <a:cubicBezTo>
                  <a:pt x="21556" y="1992"/>
                  <a:pt x="21555" y="1991"/>
                  <a:pt x="21555" y="1990"/>
                </a:cubicBezTo>
                <a:cubicBezTo>
                  <a:pt x="21541" y="1960"/>
                  <a:pt x="21518" y="1934"/>
                  <a:pt x="21497" y="1907"/>
                </a:cubicBezTo>
                <a:cubicBezTo>
                  <a:pt x="21481" y="1887"/>
                  <a:pt x="21471" y="1866"/>
                  <a:pt x="21451" y="1848"/>
                </a:cubicBezTo>
                <a:cubicBezTo>
                  <a:pt x="21443" y="1840"/>
                  <a:pt x="21438" y="1834"/>
                  <a:pt x="21430" y="1827"/>
                </a:cubicBezTo>
                <a:cubicBezTo>
                  <a:pt x="21383" y="1950"/>
                  <a:pt x="21256" y="1902"/>
                  <a:pt x="21064" y="1678"/>
                </a:cubicBezTo>
                <a:cubicBezTo>
                  <a:pt x="20961" y="1557"/>
                  <a:pt x="20846" y="1431"/>
                  <a:pt x="20807" y="1400"/>
                </a:cubicBezTo>
                <a:cubicBezTo>
                  <a:pt x="20769" y="1368"/>
                  <a:pt x="20621" y="1248"/>
                  <a:pt x="20479" y="1133"/>
                </a:cubicBezTo>
                <a:cubicBezTo>
                  <a:pt x="20221" y="922"/>
                  <a:pt x="19968" y="796"/>
                  <a:pt x="19741" y="758"/>
                </a:cubicBezTo>
                <a:cubicBezTo>
                  <a:pt x="19680" y="782"/>
                  <a:pt x="19597" y="803"/>
                  <a:pt x="19482" y="811"/>
                </a:cubicBezTo>
                <a:cubicBezTo>
                  <a:pt x="19154" y="835"/>
                  <a:pt x="19114" y="821"/>
                  <a:pt x="19093" y="666"/>
                </a:cubicBezTo>
                <a:cubicBezTo>
                  <a:pt x="19072" y="514"/>
                  <a:pt x="19015" y="491"/>
                  <a:pt x="18593" y="462"/>
                </a:cubicBezTo>
                <a:cubicBezTo>
                  <a:pt x="18384" y="447"/>
                  <a:pt x="18202" y="438"/>
                  <a:pt x="18045" y="437"/>
                </a:cubicBezTo>
                <a:close/>
                <a:moveTo>
                  <a:pt x="20352" y="512"/>
                </a:moveTo>
                <a:cubicBezTo>
                  <a:pt x="20368" y="528"/>
                  <a:pt x="20386" y="558"/>
                  <a:pt x="20401" y="570"/>
                </a:cubicBezTo>
                <a:cubicBezTo>
                  <a:pt x="20433" y="594"/>
                  <a:pt x="20485" y="651"/>
                  <a:pt x="20535" y="705"/>
                </a:cubicBezTo>
                <a:cubicBezTo>
                  <a:pt x="20537" y="703"/>
                  <a:pt x="20536" y="698"/>
                  <a:pt x="20538" y="696"/>
                </a:cubicBezTo>
                <a:cubicBezTo>
                  <a:pt x="20570" y="675"/>
                  <a:pt x="20660" y="646"/>
                  <a:pt x="20738" y="632"/>
                </a:cubicBezTo>
                <a:cubicBezTo>
                  <a:pt x="20749" y="630"/>
                  <a:pt x="20749" y="633"/>
                  <a:pt x="20758" y="632"/>
                </a:cubicBezTo>
                <a:cubicBezTo>
                  <a:pt x="20664" y="592"/>
                  <a:pt x="20537" y="556"/>
                  <a:pt x="20373" y="519"/>
                </a:cubicBezTo>
                <a:cubicBezTo>
                  <a:pt x="20364" y="517"/>
                  <a:pt x="20360" y="514"/>
                  <a:pt x="20352" y="512"/>
                </a:cubicBezTo>
                <a:close/>
                <a:moveTo>
                  <a:pt x="20866" y="703"/>
                </a:moveTo>
                <a:cubicBezTo>
                  <a:pt x="20868" y="728"/>
                  <a:pt x="20867" y="759"/>
                  <a:pt x="20864" y="800"/>
                </a:cubicBezTo>
                <a:cubicBezTo>
                  <a:pt x="20856" y="906"/>
                  <a:pt x="20871" y="1018"/>
                  <a:pt x="20898" y="1050"/>
                </a:cubicBezTo>
                <a:cubicBezTo>
                  <a:pt x="20924" y="1080"/>
                  <a:pt x="20933" y="1139"/>
                  <a:pt x="20922" y="1183"/>
                </a:cubicBezTo>
                <a:cubicBezTo>
                  <a:pt x="20953" y="1221"/>
                  <a:pt x="20979" y="1255"/>
                  <a:pt x="21010" y="1291"/>
                </a:cubicBezTo>
                <a:cubicBezTo>
                  <a:pt x="20996" y="1249"/>
                  <a:pt x="20982" y="1207"/>
                  <a:pt x="20970" y="1156"/>
                </a:cubicBezTo>
                <a:cubicBezTo>
                  <a:pt x="20927" y="957"/>
                  <a:pt x="20923" y="844"/>
                  <a:pt x="20957" y="763"/>
                </a:cubicBezTo>
                <a:cubicBezTo>
                  <a:pt x="20948" y="754"/>
                  <a:pt x="20929" y="748"/>
                  <a:pt x="20924" y="740"/>
                </a:cubicBezTo>
                <a:cubicBezTo>
                  <a:pt x="20916" y="728"/>
                  <a:pt x="20882" y="716"/>
                  <a:pt x="20866" y="703"/>
                </a:cubicBezTo>
                <a:close/>
                <a:moveTo>
                  <a:pt x="21219" y="1009"/>
                </a:moveTo>
                <a:cubicBezTo>
                  <a:pt x="21190" y="1009"/>
                  <a:pt x="21204" y="1090"/>
                  <a:pt x="21250" y="1188"/>
                </a:cubicBezTo>
                <a:cubicBezTo>
                  <a:pt x="21291" y="1275"/>
                  <a:pt x="21326" y="1328"/>
                  <a:pt x="21341" y="1344"/>
                </a:cubicBezTo>
                <a:cubicBezTo>
                  <a:pt x="21343" y="1335"/>
                  <a:pt x="21343" y="1325"/>
                  <a:pt x="21344" y="1314"/>
                </a:cubicBezTo>
                <a:cubicBezTo>
                  <a:pt x="21341" y="1285"/>
                  <a:pt x="21340" y="1257"/>
                  <a:pt x="21321" y="1188"/>
                </a:cubicBezTo>
                <a:cubicBezTo>
                  <a:pt x="21293" y="1090"/>
                  <a:pt x="21248" y="1009"/>
                  <a:pt x="21219" y="1009"/>
                </a:cubicBezTo>
                <a:close/>
                <a:moveTo>
                  <a:pt x="18644" y="4318"/>
                </a:moveTo>
                <a:cubicBezTo>
                  <a:pt x="18604" y="4318"/>
                  <a:pt x="18580" y="4332"/>
                  <a:pt x="18551" y="4343"/>
                </a:cubicBezTo>
                <a:cubicBezTo>
                  <a:pt x="18546" y="4352"/>
                  <a:pt x="18543" y="4353"/>
                  <a:pt x="18537" y="4362"/>
                </a:cubicBezTo>
                <a:cubicBezTo>
                  <a:pt x="18464" y="4468"/>
                  <a:pt x="18423" y="4547"/>
                  <a:pt x="18404" y="4594"/>
                </a:cubicBezTo>
                <a:cubicBezTo>
                  <a:pt x="18403" y="4634"/>
                  <a:pt x="18445" y="4618"/>
                  <a:pt x="18521" y="4580"/>
                </a:cubicBezTo>
                <a:cubicBezTo>
                  <a:pt x="18537" y="4572"/>
                  <a:pt x="18549" y="4567"/>
                  <a:pt x="18567" y="4559"/>
                </a:cubicBezTo>
                <a:cubicBezTo>
                  <a:pt x="18801" y="4433"/>
                  <a:pt x="18843" y="4318"/>
                  <a:pt x="18644" y="4318"/>
                </a:cubicBezTo>
                <a:close/>
                <a:moveTo>
                  <a:pt x="11399" y="4426"/>
                </a:moveTo>
                <a:cubicBezTo>
                  <a:pt x="11410" y="4442"/>
                  <a:pt x="11424" y="4472"/>
                  <a:pt x="11431" y="4467"/>
                </a:cubicBezTo>
                <a:cubicBezTo>
                  <a:pt x="11437" y="4464"/>
                  <a:pt x="11438" y="4452"/>
                  <a:pt x="11443" y="4447"/>
                </a:cubicBezTo>
                <a:cubicBezTo>
                  <a:pt x="11428" y="4444"/>
                  <a:pt x="11414" y="4437"/>
                  <a:pt x="11399" y="4426"/>
                </a:cubicBezTo>
                <a:close/>
                <a:moveTo>
                  <a:pt x="17661" y="4888"/>
                </a:moveTo>
                <a:cubicBezTo>
                  <a:pt x="17652" y="4882"/>
                  <a:pt x="17640" y="4884"/>
                  <a:pt x="17627" y="4899"/>
                </a:cubicBezTo>
                <a:cubicBezTo>
                  <a:pt x="17601" y="4930"/>
                  <a:pt x="17581" y="4995"/>
                  <a:pt x="17581" y="5044"/>
                </a:cubicBezTo>
                <a:cubicBezTo>
                  <a:pt x="17581" y="5093"/>
                  <a:pt x="17601" y="5109"/>
                  <a:pt x="17627" y="5079"/>
                </a:cubicBezTo>
                <a:cubicBezTo>
                  <a:pt x="17653" y="5048"/>
                  <a:pt x="17674" y="4983"/>
                  <a:pt x="17674" y="4934"/>
                </a:cubicBezTo>
                <a:cubicBezTo>
                  <a:pt x="17674" y="4909"/>
                  <a:pt x="17669" y="4894"/>
                  <a:pt x="17661" y="4888"/>
                </a:cubicBezTo>
                <a:close/>
                <a:moveTo>
                  <a:pt x="14261" y="7627"/>
                </a:moveTo>
                <a:cubicBezTo>
                  <a:pt x="14235" y="7627"/>
                  <a:pt x="14214" y="7670"/>
                  <a:pt x="14214" y="7719"/>
                </a:cubicBezTo>
                <a:cubicBezTo>
                  <a:pt x="14214" y="7768"/>
                  <a:pt x="14235" y="7806"/>
                  <a:pt x="14261" y="7806"/>
                </a:cubicBezTo>
                <a:cubicBezTo>
                  <a:pt x="14287" y="7806"/>
                  <a:pt x="14308" y="7768"/>
                  <a:pt x="14308" y="7719"/>
                </a:cubicBezTo>
                <a:cubicBezTo>
                  <a:pt x="14308" y="7670"/>
                  <a:pt x="14287" y="7627"/>
                  <a:pt x="14261" y="7627"/>
                </a:cubicBezTo>
                <a:close/>
                <a:moveTo>
                  <a:pt x="14321" y="10525"/>
                </a:moveTo>
                <a:cubicBezTo>
                  <a:pt x="14309" y="10548"/>
                  <a:pt x="14312" y="10613"/>
                  <a:pt x="14329" y="10665"/>
                </a:cubicBezTo>
                <a:cubicBezTo>
                  <a:pt x="14375" y="10808"/>
                  <a:pt x="14402" y="10777"/>
                  <a:pt x="14370" y="10619"/>
                </a:cubicBezTo>
                <a:cubicBezTo>
                  <a:pt x="14355" y="10543"/>
                  <a:pt x="14333" y="10502"/>
                  <a:pt x="14321" y="10525"/>
                </a:cubicBezTo>
                <a:close/>
                <a:moveTo>
                  <a:pt x="13311" y="16776"/>
                </a:moveTo>
                <a:cubicBezTo>
                  <a:pt x="13304" y="16773"/>
                  <a:pt x="13292" y="16780"/>
                  <a:pt x="13276" y="16799"/>
                </a:cubicBezTo>
                <a:cubicBezTo>
                  <a:pt x="13204" y="16885"/>
                  <a:pt x="13133" y="17288"/>
                  <a:pt x="13171" y="17403"/>
                </a:cubicBezTo>
                <a:cubicBezTo>
                  <a:pt x="13189" y="17460"/>
                  <a:pt x="13226" y="17371"/>
                  <a:pt x="13260" y="17194"/>
                </a:cubicBezTo>
                <a:cubicBezTo>
                  <a:pt x="13315" y="16899"/>
                  <a:pt x="13333" y="16784"/>
                  <a:pt x="13311" y="16776"/>
                </a:cubicBezTo>
                <a:close/>
              </a:path>
            </a:pathLst>
          </a:custGeom>
          <a:ln w="12700">
            <a:miter lim="400000"/>
          </a:ln>
          <a:effectLst>
            <a:outerShdw sx="100000" sy="100000" kx="0" ky="0" algn="b" rotWithShape="0" blurRad="63500" dist="254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3">
                                            <p:bg/>
                                          </p:spTgt>
                                        </p:tgtEl>
                                        <p:attrNameLst>
                                          <p:attrName>style.visibility</p:attrName>
                                        </p:attrNameLst>
                                      </p:cBhvr>
                                      <p:to>
                                        <p:strVal val="visible"/>
                                      </p:to>
                                    </p:set>
                                    <p:animEffect filter="wipe(left)" transition="in">
                                      <p:cBhvr>
                                        <p:cTn id="7" dur="1000"/>
                                        <p:tgtEl>
                                          <p:spTgt spid="26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3">
                                            <p:txEl>
                                              <p:pRg st="0" end="0"/>
                                            </p:txEl>
                                          </p:spTgt>
                                        </p:tgtEl>
                                        <p:attrNameLst>
                                          <p:attrName>style.visibility</p:attrName>
                                        </p:attrNameLst>
                                      </p:cBhvr>
                                      <p:to>
                                        <p:strVal val="visible"/>
                                      </p:to>
                                    </p:set>
                                    <p:animEffect filter="wipe(left)" transition="in">
                                      <p:cBhvr>
                                        <p:cTn id="10" dur="1000"/>
                                        <p:tgtEl>
                                          <p:spTgt spid="26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63">
                                            <p:txEl>
                                              <p:pRg st="1" end="1"/>
                                            </p:txEl>
                                          </p:spTgt>
                                        </p:tgtEl>
                                        <p:attrNameLst>
                                          <p:attrName>style.visibility</p:attrName>
                                        </p:attrNameLst>
                                      </p:cBhvr>
                                      <p:to>
                                        <p:strVal val="visible"/>
                                      </p:to>
                                    </p:set>
                                    <p:animEffect filter="wipe(left)" transition="in">
                                      <p:cBhvr>
                                        <p:cTn id="15" dur="1000"/>
                                        <p:tgtEl>
                                          <p:spTgt spid="26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63">
                                            <p:txEl>
                                              <p:pRg st="2" end="2"/>
                                            </p:txEl>
                                          </p:spTgt>
                                        </p:tgtEl>
                                        <p:attrNameLst>
                                          <p:attrName>style.visibility</p:attrName>
                                        </p:attrNameLst>
                                      </p:cBhvr>
                                      <p:to>
                                        <p:strVal val="visible"/>
                                      </p:to>
                                    </p:set>
                                    <p:animEffect filter="wipe(left)" transition="in">
                                      <p:cBhvr>
                                        <p:cTn id="20" dur="1000"/>
                                        <p:tgtEl>
                                          <p:spTgt spid="26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3"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9"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390"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pic>
        <p:nvPicPr>
          <p:cNvPr id="391" name="image17.jpg" descr="http://oneyearbibleimages.com/jerusalem.jpg"/>
          <p:cNvPicPr>
            <a:picLocks noChangeAspect="1"/>
          </p:cNvPicPr>
          <p:nvPr/>
        </p:nvPicPr>
        <p:blipFill>
          <a:blip r:embed="rId4">
            <a:extLst/>
          </a:blip>
          <a:srcRect l="0" t="0" r="0" b="0"/>
          <a:stretch>
            <a:fillRect/>
          </a:stretch>
        </p:blipFill>
        <p:spPr>
          <a:xfrm>
            <a:off x="276223" y="3070952"/>
            <a:ext cx="4026298" cy="61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4836" y="0"/>
                  <a:pt x="0" y="4835"/>
                  <a:pt x="0" y="10799"/>
                </a:cubicBezTo>
                <a:cubicBezTo>
                  <a:pt x="0" y="16764"/>
                  <a:pt x="4836" y="21600"/>
                  <a:pt x="10801" y="21600"/>
                </a:cubicBezTo>
                <a:cubicBezTo>
                  <a:pt x="16766" y="21600"/>
                  <a:pt x="21600" y="16764"/>
                  <a:pt x="21600" y="10799"/>
                </a:cubicBezTo>
                <a:cubicBezTo>
                  <a:pt x="21600" y="4835"/>
                  <a:pt x="16766" y="0"/>
                  <a:pt x="10801" y="0"/>
                </a:cubicBezTo>
                <a:close/>
              </a:path>
            </a:pathLst>
          </a:custGeom>
          <a:ln w="266700" cap="rnd">
            <a:solidFill>
              <a:srgbClr val="C8C6BD"/>
            </a:solidFill>
          </a:ln>
          <a:effectLst>
            <a:outerShdw sx="100000" sy="100000" kx="0" ky="0" algn="b" rotWithShape="0" blurRad="177800" dist="0" dir="0">
              <a:srgbClr val="000000"/>
            </a:outerShdw>
          </a:effectLst>
        </p:spPr>
      </p:pic>
      <p:sp>
        <p:nvSpPr>
          <p:cNvPr id="392" name="Shape 392"/>
          <p:cNvSpPr/>
          <p:nvPr/>
        </p:nvSpPr>
        <p:spPr>
          <a:xfrm>
            <a:off x="4748953" y="3251200"/>
            <a:ext cx="7890538" cy="5711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000">
                <a:solidFill>
                  <a:srgbClr val="FFFFFF"/>
                </a:solidFill>
                <a:effectLst/>
                <a:latin typeface="Perpetua Titling MT Bold"/>
                <a:ea typeface="Perpetua Titling MT Bold"/>
                <a:cs typeface="Perpetua Titling MT Bold"/>
                <a:sym typeface="Perpetua Titling MT Bold"/>
              </a:defRPr>
            </a:pPr>
            <a:r>
              <a:t>Matthew 23:33-38 (NKJV) </a:t>
            </a:r>
          </a:p>
          <a:p>
            <a:pPr defTabSz="1300480">
              <a:defRPr b="1">
                <a:solidFill>
                  <a:srgbClr val="FFFFFF"/>
                </a:solidFill>
                <a:effectLst/>
                <a:latin typeface="Chalkboard"/>
                <a:ea typeface="Chalkboard"/>
                <a:cs typeface="Chalkboard"/>
                <a:sym typeface="Chalkboard"/>
              </a:defRPr>
            </a:pPr>
            <a:r>
              <a:rPr b="0" baseline="30736"/>
              <a:t>33 </a:t>
            </a:r>
            <a:r>
              <a:rPr b="0"/>
              <a:t>Serpents, brood of vipers! How can you escape the condemnation of hell?  </a:t>
            </a:r>
            <a:r>
              <a:rPr b="0" baseline="30736"/>
              <a:t>34 </a:t>
            </a:r>
            <a:r>
              <a:rPr b="0"/>
              <a:t>Therefore, indeed, I send you prophets, wise men, and scribes: </a:t>
            </a:r>
            <a:r>
              <a:rPr b="0"/>
              <a:t>some</a:t>
            </a:r>
            <a:r>
              <a:rPr b="0"/>
              <a:t> of them you will kill and crucify, and </a:t>
            </a:r>
            <a:r>
              <a:rPr b="0"/>
              <a:t>some</a:t>
            </a:r>
            <a:r>
              <a:rPr b="0"/>
              <a:t> of them you will scourge in your synagogues and persecute from city to city,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4"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395"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pic>
        <p:nvPicPr>
          <p:cNvPr id="396" name="image17.jpg" descr="http://oneyearbibleimages.com/jerusalem.jpg"/>
          <p:cNvPicPr>
            <a:picLocks noChangeAspect="1"/>
          </p:cNvPicPr>
          <p:nvPr/>
        </p:nvPicPr>
        <p:blipFill>
          <a:blip r:embed="rId4">
            <a:extLst/>
          </a:blip>
          <a:srcRect l="0" t="0" r="0" b="0"/>
          <a:stretch>
            <a:fillRect/>
          </a:stretch>
        </p:blipFill>
        <p:spPr>
          <a:xfrm>
            <a:off x="276223" y="3070952"/>
            <a:ext cx="4026298" cy="61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4836" y="0"/>
                  <a:pt x="0" y="4835"/>
                  <a:pt x="0" y="10799"/>
                </a:cubicBezTo>
                <a:cubicBezTo>
                  <a:pt x="0" y="16764"/>
                  <a:pt x="4836" y="21600"/>
                  <a:pt x="10801" y="21600"/>
                </a:cubicBezTo>
                <a:cubicBezTo>
                  <a:pt x="16766" y="21600"/>
                  <a:pt x="21600" y="16764"/>
                  <a:pt x="21600" y="10799"/>
                </a:cubicBezTo>
                <a:cubicBezTo>
                  <a:pt x="21600" y="4835"/>
                  <a:pt x="16766" y="0"/>
                  <a:pt x="10801" y="0"/>
                </a:cubicBezTo>
                <a:close/>
              </a:path>
            </a:pathLst>
          </a:custGeom>
          <a:ln w="266700" cap="rnd">
            <a:solidFill>
              <a:srgbClr val="C8C6BD"/>
            </a:solidFill>
          </a:ln>
          <a:effectLst>
            <a:outerShdw sx="100000" sy="100000" kx="0" ky="0" algn="b" rotWithShape="0" blurRad="177800" dist="0" dir="0">
              <a:srgbClr val="000000"/>
            </a:outerShdw>
          </a:effectLst>
        </p:spPr>
      </p:pic>
      <p:sp>
        <p:nvSpPr>
          <p:cNvPr id="397" name="Shape 397"/>
          <p:cNvSpPr/>
          <p:nvPr/>
        </p:nvSpPr>
        <p:spPr>
          <a:xfrm>
            <a:off x="4748953" y="3251200"/>
            <a:ext cx="7890538" cy="59912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000">
                <a:solidFill>
                  <a:srgbClr val="FFFFFF"/>
                </a:solidFill>
                <a:effectLst/>
                <a:latin typeface="Perpetua Titling MT Bold"/>
                <a:ea typeface="Perpetua Titling MT Bold"/>
                <a:cs typeface="Perpetua Titling MT Bold"/>
                <a:sym typeface="Perpetua Titling MT Bold"/>
              </a:defRPr>
            </a:pPr>
            <a:r>
              <a:t>Matthew 23:33-38 (NKJV) </a:t>
            </a:r>
          </a:p>
          <a:p>
            <a:pPr defTabSz="1300480">
              <a:defRPr b="1" sz="3700">
                <a:solidFill>
                  <a:srgbClr val="FFFFFF"/>
                </a:solidFill>
                <a:effectLst/>
                <a:latin typeface="Chalkboard"/>
                <a:ea typeface="Chalkboard"/>
                <a:cs typeface="Chalkboard"/>
                <a:sym typeface="Chalkboard"/>
              </a:defRPr>
            </a:pPr>
            <a:r>
              <a:rPr b="0" baseline="30702"/>
              <a:t>35 </a:t>
            </a:r>
            <a:r>
              <a:rPr b="0"/>
              <a:t>that on you may come all the righteous blood shed on the earth, from the blood of righteous Abel to the blood of Zechariah, son of Berechiah, whom you murdered between the temple and the altar.  </a:t>
            </a:r>
            <a:r>
              <a:rPr b="0" baseline="30702"/>
              <a:t>36 </a:t>
            </a:r>
            <a:r>
              <a:rPr b="0"/>
              <a:t>Assuredly, I say to you</a:t>
            </a:r>
            <a:r>
              <a:rPr b="0" u="sng"/>
              <a:t>, all these things will come upon this generation</a:t>
            </a:r>
            <a:r>
              <a:rPr b="0"/>
              <a:t>.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9"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400"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pic>
        <p:nvPicPr>
          <p:cNvPr id="401" name="image17.jpg" descr="http://oneyearbibleimages.com/jerusalem.jpg"/>
          <p:cNvPicPr>
            <a:picLocks noChangeAspect="1"/>
          </p:cNvPicPr>
          <p:nvPr/>
        </p:nvPicPr>
        <p:blipFill>
          <a:blip r:embed="rId4">
            <a:extLst/>
          </a:blip>
          <a:srcRect l="0" t="0" r="0" b="0"/>
          <a:stretch>
            <a:fillRect/>
          </a:stretch>
        </p:blipFill>
        <p:spPr>
          <a:xfrm>
            <a:off x="276223" y="3070952"/>
            <a:ext cx="4026298" cy="61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4836" y="0"/>
                  <a:pt x="0" y="4835"/>
                  <a:pt x="0" y="10799"/>
                </a:cubicBezTo>
                <a:cubicBezTo>
                  <a:pt x="0" y="16764"/>
                  <a:pt x="4836" y="21600"/>
                  <a:pt x="10801" y="21600"/>
                </a:cubicBezTo>
                <a:cubicBezTo>
                  <a:pt x="16766" y="21600"/>
                  <a:pt x="21600" y="16764"/>
                  <a:pt x="21600" y="10799"/>
                </a:cubicBezTo>
                <a:cubicBezTo>
                  <a:pt x="21600" y="4835"/>
                  <a:pt x="16766" y="0"/>
                  <a:pt x="10801" y="0"/>
                </a:cubicBezTo>
                <a:close/>
              </a:path>
            </a:pathLst>
          </a:custGeom>
          <a:ln w="266700" cap="rnd">
            <a:solidFill>
              <a:srgbClr val="C8C6BD"/>
            </a:solidFill>
          </a:ln>
          <a:effectLst>
            <a:outerShdw sx="100000" sy="100000" kx="0" ky="0" algn="b" rotWithShape="0" blurRad="177800" dist="0" dir="0">
              <a:srgbClr val="000000"/>
            </a:outerShdw>
          </a:effectLst>
        </p:spPr>
      </p:pic>
      <p:sp>
        <p:nvSpPr>
          <p:cNvPr id="402" name="Shape 402"/>
          <p:cNvSpPr/>
          <p:nvPr/>
        </p:nvSpPr>
        <p:spPr>
          <a:xfrm>
            <a:off x="4748953" y="3251200"/>
            <a:ext cx="7890538" cy="5711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000">
                <a:solidFill>
                  <a:srgbClr val="FFFFFF"/>
                </a:solidFill>
                <a:effectLst/>
                <a:latin typeface="Perpetua Titling MT Bold"/>
                <a:ea typeface="Perpetua Titling MT Bold"/>
                <a:cs typeface="Perpetua Titling MT Bold"/>
                <a:sym typeface="Perpetua Titling MT Bold"/>
              </a:defRPr>
            </a:pPr>
            <a:r>
              <a:t>Matthew 23:33-38 (NKJV) </a:t>
            </a:r>
          </a:p>
          <a:p>
            <a:pPr defTabSz="1300480">
              <a:defRPr b="1">
                <a:solidFill>
                  <a:srgbClr val="FFFFFF"/>
                </a:solidFill>
                <a:effectLst/>
                <a:latin typeface="Chalkboard"/>
                <a:ea typeface="Chalkboard"/>
                <a:cs typeface="Chalkboard"/>
                <a:sym typeface="Chalkboard"/>
              </a:defRPr>
            </a:pPr>
            <a:r>
              <a:rPr b="0" baseline="30736"/>
              <a:t>37 </a:t>
            </a:r>
            <a:r>
              <a:rPr b="0"/>
              <a:t>"O Jerusalem, Jerusalem, the one who kills the prophets and stones those who are sent to her! How often I wanted to gather your children together, as a hen gathers her chicks under </a:t>
            </a:r>
            <a:r>
              <a:rPr b="0"/>
              <a:t>her</a:t>
            </a:r>
            <a:r>
              <a:rPr b="0"/>
              <a:t> wings, but you were not willing!  </a:t>
            </a:r>
            <a:r>
              <a:rPr b="0" baseline="30736"/>
              <a:t>38 </a:t>
            </a:r>
            <a:r>
              <a:rPr b="0"/>
              <a:t>See! </a:t>
            </a:r>
            <a:r>
              <a:rPr u="sng"/>
              <a:t>Your house is left to you desolate;  </a:t>
            </a:r>
            <a:r>
              <a:rPr b="0" baseline="30736"/>
              <a:t>. .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4"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405"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pic>
        <p:nvPicPr>
          <p:cNvPr id="406" name="pasted-image.tiff"/>
          <p:cNvPicPr>
            <a:picLocks noChangeAspect="1"/>
          </p:cNvPicPr>
          <p:nvPr/>
        </p:nvPicPr>
        <p:blipFill>
          <a:blip r:embed="rId4">
            <a:extLst/>
          </a:blip>
          <a:srcRect l="3619" t="4315" r="2705" b="8433"/>
          <a:stretch>
            <a:fillRect/>
          </a:stretch>
        </p:blipFill>
        <p:spPr>
          <a:xfrm rot="7870381">
            <a:off x="-868152" y="4147239"/>
            <a:ext cx="6186255" cy="3900888"/>
          </a:xfrm>
          <a:custGeom>
            <a:avLst/>
            <a:gdLst/>
            <a:ahLst/>
            <a:cxnLst>
              <a:cxn ang="0">
                <a:pos x="wd2" y="hd2"/>
              </a:cxn>
              <a:cxn ang="5400000">
                <a:pos x="wd2" y="hd2"/>
              </a:cxn>
              <a:cxn ang="10800000">
                <a:pos x="wd2" y="hd2"/>
              </a:cxn>
              <a:cxn ang="16200000">
                <a:pos x="wd2" y="hd2"/>
              </a:cxn>
            </a:cxnLst>
            <a:rect l="0" t="0" r="r" b="b"/>
            <a:pathLst>
              <a:path w="21499" h="21599" fill="norm" stroke="1" extrusionOk="0">
                <a:moveTo>
                  <a:pt x="16409" y="0"/>
                </a:moveTo>
                <a:cubicBezTo>
                  <a:pt x="16138" y="0"/>
                  <a:pt x="15870" y="18"/>
                  <a:pt x="15725" y="52"/>
                </a:cubicBezTo>
                <a:cubicBezTo>
                  <a:pt x="15058" y="212"/>
                  <a:pt x="14496" y="594"/>
                  <a:pt x="14161" y="1120"/>
                </a:cubicBezTo>
                <a:cubicBezTo>
                  <a:pt x="13850" y="1608"/>
                  <a:pt x="13747" y="2005"/>
                  <a:pt x="13672" y="2984"/>
                </a:cubicBezTo>
                <a:cubicBezTo>
                  <a:pt x="13642" y="3387"/>
                  <a:pt x="13644" y="3512"/>
                  <a:pt x="13688" y="3861"/>
                </a:cubicBezTo>
                <a:cubicBezTo>
                  <a:pt x="13744" y="4307"/>
                  <a:pt x="13847" y="4717"/>
                  <a:pt x="13999" y="5102"/>
                </a:cubicBezTo>
                <a:cubicBezTo>
                  <a:pt x="14054" y="5240"/>
                  <a:pt x="14091" y="5365"/>
                  <a:pt x="14081" y="5381"/>
                </a:cubicBezTo>
                <a:cubicBezTo>
                  <a:pt x="14070" y="5398"/>
                  <a:pt x="14000" y="5412"/>
                  <a:pt x="13923" y="5412"/>
                </a:cubicBezTo>
                <a:cubicBezTo>
                  <a:pt x="13715" y="5412"/>
                  <a:pt x="13530" y="5578"/>
                  <a:pt x="13419" y="5863"/>
                </a:cubicBezTo>
                <a:cubicBezTo>
                  <a:pt x="13329" y="6093"/>
                  <a:pt x="13323" y="6099"/>
                  <a:pt x="13213" y="6069"/>
                </a:cubicBezTo>
                <a:cubicBezTo>
                  <a:pt x="13077" y="6033"/>
                  <a:pt x="12866" y="6116"/>
                  <a:pt x="12744" y="6254"/>
                </a:cubicBezTo>
                <a:cubicBezTo>
                  <a:pt x="12696" y="6309"/>
                  <a:pt x="12624" y="6466"/>
                  <a:pt x="12584" y="6603"/>
                </a:cubicBezTo>
                <a:lnTo>
                  <a:pt x="12514" y="6851"/>
                </a:lnTo>
                <a:lnTo>
                  <a:pt x="9990" y="8862"/>
                </a:lnTo>
                <a:cubicBezTo>
                  <a:pt x="7723" y="10668"/>
                  <a:pt x="7459" y="10866"/>
                  <a:pt x="7386" y="10822"/>
                </a:cubicBezTo>
                <a:cubicBezTo>
                  <a:pt x="7189" y="10703"/>
                  <a:pt x="6888" y="10811"/>
                  <a:pt x="6753" y="11049"/>
                </a:cubicBezTo>
                <a:cubicBezTo>
                  <a:pt x="6725" y="11098"/>
                  <a:pt x="6674" y="11238"/>
                  <a:pt x="6641" y="11359"/>
                </a:cubicBezTo>
                <a:lnTo>
                  <a:pt x="6582" y="11578"/>
                </a:lnTo>
                <a:lnTo>
                  <a:pt x="3480" y="14046"/>
                </a:lnTo>
                <a:cubicBezTo>
                  <a:pt x="1774" y="15404"/>
                  <a:pt x="319" y="16583"/>
                  <a:pt x="246" y="16668"/>
                </a:cubicBezTo>
                <a:cubicBezTo>
                  <a:pt x="-47" y="17009"/>
                  <a:pt x="-80" y="17613"/>
                  <a:pt x="156" y="18353"/>
                </a:cubicBezTo>
                <a:cubicBezTo>
                  <a:pt x="242" y="18621"/>
                  <a:pt x="340" y="18803"/>
                  <a:pt x="530" y="19041"/>
                </a:cubicBezTo>
                <a:cubicBezTo>
                  <a:pt x="569" y="19090"/>
                  <a:pt x="592" y="19120"/>
                  <a:pt x="608" y="19147"/>
                </a:cubicBezTo>
                <a:cubicBezTo>
                  <a:pt x="639" y="19115"/>
                  <a:pt x="668" y="19116"/>
                  <a:pt x="730" y="19142"/>
                </a:cubicBezTo>
                <a:cubicBezTo>
                  <a:pt x="802" y="19173"/>
                  <a:pt x="834" y="19211"/>
                  <a:pt x="828" y="19265"/>
                </a:cubicBezTo>
                <a:cubicBezTo>
                  <a:pt x="809" y="19438"/>
                  <a:pt x="1247" y="19418"/>
                  <a:pt x="1595" y="19230"/>
                </a:cubicBezTo>
                <a:cubicBezTo>
                  <a:pt x="1887" y="19072"/>
                  <a:pt x="2143" y="19006"/>
                  <a:pt x="2343" y="19034"/>
                </a:cubicBezTo>
                <a:cubicBezTo>
                  <a:pt x="2570" y="19067"/>
                  <a:pt x="3211" y="19440"/>
                  <a:pt x="3321" y="19604"/>
                </a:cubicBezTo>
                <a:lnTo>
                  <a:pt x="3389" y="19703"/>
                </a:lnTo>
                <a:lnTo>
                  <a:pt x="3326" y="19839"/>
                </a:lnTo>
                <a:cubicBezTo>
                  <a:pt x="3289" y="19917"/>
                  <a:pt x="3256" y="19951"/>
                  <a:pt x="3221" y="19953"/>
                </a:cubicBezTo>
                <a:cubicBezTo>
                  <a:pt x="3232" y="19982"/>
                  <a:pt x="3244" y="20014"/>
                  <a:pt x="3254" y="20048"/>
                </a:cubicBezTo>
                <a:cubicBezTo>
                  <a:pt x="3279" y="20133"/>
                  <a:pt x="3327" y="20273"/>
                  <a:pt x="3360" y="20360"/>
                </a:cubicBezTo>
                <a:cubicBezTo>
                  <a:pt x="3396" y="20452"/>
                  <a:pt x="3408" y="20529"/>
                  <a:pt x="3390" y="20546"/>
                </a:cubicBezTo>
                <a:cubicBezTo>
                  <a:pt x="3374" y="20563"/>
                  <a:pt x="3368" y="20596"/>
                  <a:pt x="3378" y="20621"/>
                </a:cubicBezTo>
                <a:cubicBezTo>
                  <a:pt x="3388" y="20646"/>
                  <a:pt x="3409" y="20654"/>
                  <a:pt x="3425" y="20639"/>
                </a:cubicBezTo>
                <a:cubicBezTo>
                  <a:pt x="3441" y="20623"/>
                  <a:pt x="3494" y="20655"/>
                  <a:pt x="3543" y="20711"/>
                </a:cubicBezTo>
                <a:lnTo>
                  <a:pt x="3633" y="20814"/>
                </a:lnTo>
                <a:lnTo>
                  <a:pt x="3604" y="20896"/>
                </a:lnTo>
                <a:cubicBezTo>
                  <a:pt x="3625" y="20884"/>
                  <a:pt x="3649" y="20863"/>
                  <a:pt x="3670" y="20832"/>
                </a:cubicBezTo>
                <a:cubicBezTo>
                  <a:pt x="3720" y="20761"/>
                  <a:pt x="3728" y="20765"/>
                  <a:pt x="3778" y="20887"/>
                </a:cubicBezTo>
                <a:cubicBezTo>
                  <a:pt x="3829" y="21011"/>
                  <a:pt x="3829" y="21022"/>
                  <a:pt x="3781" y="21078"/>
                </a:cubicBezTo>
                <a:cubicBezTo>
                  <a:pt x="3667" y="21210"/>
                  <a:pt x="3756" y="21398"/>
                  <a:pt x="4022" y="21599"/>
                </a:cubicBezTo>
                <a:lnTo>
                  <a:pt x="4541" y="21599"/>
                </a:lnTo>
                <a:cubicBezTo>
                  <a:pt x="4667" y="21540"/>
                  <a:pt x="4817" y="21474"/>
                  <a:pt x="4896" y="21447"/>
                </a:cubicBezTo>
                <a:cubicBezTo>
                  <a:pt x="4991" y="21416"/>
                  <a:pt x="5143" y="21347"/>
                  <a:pt x="5233" y="21291"/>
                </a:cubicBezTo>
                <a:cubicBezTo>
                  <a:pt x="5323" y="21236"/>
                  <a:pt x="5440" y="21165"/>
                  <a:pt x="5494" y="21135"/>
                </a:cubicBezTo>
                <a:cubicBezTo>
                  <a:pt x="5595" y="21079"/>
                  <a:pt x="5674" y="20834"/>
                  <a:pt x="5652" y="20639"/>
                </a:cubicBezTo>
                <a:cubicBezTo>
                  <a:pt x="5644" y="20564"/>
                  <a:pt x="5702" y="20487"/>
                  <a:pt x="5924" y="20276"/>
                </a:cubicBezTo>
                <a:cubicBezTo>
                  <a:pt x="6121" y="20089"/>
                  <a:pt x="6215" y="19968"/>
                  <a:pt x="6234" y="19878"/>
                </a:cubicBezTo>
                <a:cubicBezTo>
                  <a:pt x="6250" y="19808"/>
                  <a:pt x="6302" y="19718"/>
                  <a:pt x="6350" y="19678"/>
                </a:cubicBezTo>
                <a:cubicBezTo>
                  <a:pt x="6398" y="19638"/>
                  <a:pt x="6588" y="19474"/>
                  <a:pt x="6774" y="19314"/>
                </a:cubicBezTo>
                <a:cubicBezTo>
                  <a:pt x="6959" y="19153"/>
                  <a:pt x="7183" y="18982"/>
                  <a:pt x="7273" y="18936"/>
                </a:cubicBezTo>
                <a:cubicBezTo>
                  <a:pt x="7428" y="18855"/>
                  <a:pt x="7445" y="18855"/>
                  <a:pt x="7625" y="18936"/>
                </a:cubicBezTo>
                <a:cubicBezTo>
                  <a:pt x="8004" y="19106"/>
                  <a:pt x="8324" y="19007"/>
                  <a:pt x="8847" y="18553"/>
                </a:cubicBezTo>
                <a:cubicBezTo>
                  <a:pt x="9037" y="18388"/>
                  <a:pt x="9114" y="18296"/>
                  <a:pt x="9114" y="18230"/>
                </a:cubicBezTo>
                <a:cubicBezTo>
                  <a:pt x="9114" y="18126"/>
                  <a:pt x="9144" y="18087"/>
                  <a:pt x="9175" y="18123"/>
                </a:cubicBezTo>
                <a:cubicBezTo>
                  <a:pt x="9187" y="18099"/>
                  <a:pt x="9204" y="18075"/>
                  <a:pt x="9227" y="18052"/>
                </a:cubicBezTo>
                <a:cubicBezTo>
                  <a:pt x="9484" y="17799"/>
                  <a:pt x="9462" y="17703"/>
                  <a:pt x="8984" y="17055"/>
                </a:cubicBezTo>
                <a:cubicBezTo>
                  <a:pt x="8761" y="16752"/>
                  <a:pt x="8478" y="16367"/>
                  <a:pt x="8356" y="16197"/>
                </a:cubicBezTo>
                <a:cubicBezTo>
                  <a:pt x="8233" y="16028"/>
                  <a:pt x="8105" y="15890"/>
                  <a:pt x="8071" y="15890"/>
                </a:cubicBezTo>
                <a:cubicBezTo>
                  <a:pt x="8038" y="15890"/>
                  <a:pt x="7943" y="15944"/>
                  <a:pt x="7860" y="16011"/>
                </a:cubicBezTo>
                <a:cubicBezTo>
                  <a:pt x="7778" y="16077"/>
                  <a:pt x="7705" y="16116"/>
                  <a:pt x="7699" y="16096"/>
                </a:cubicBezTo>
                <a:cubicBezTo>
                  <a:pt x="7671" y="16007"/>
                  <a:pt x="7701" y="15795"/>
                  <a:pt x="7745" y="15637"/>
                </a:cubicBezTo>
                <a:cubicBezTo>
                  <a:pt x="7733" y="15659"/>
                  <a:pt x="7721" y="15683"/>
                  <a:pt x="7721" y="15699"/>
                </a:cubicBezTo>
                <a:cubicBezTo>
                  <a:pt x="7721" y="15824"/>
                  <a:pt x="7632" y="15791"/>
                  <a:pt x="7538" y="15633"/>
                </a:cubicBezTo>
                <a:cubicBezTo>
                  <a:pt x="7487" y="15547"/>
                  <a:pt x="7350" y="15339"/>
                  <a:pt x="7236" y="15171"/>
                </a:cubicBezTo>
                <a:cubicBezTo>
                  <a:pt x="7185" y="15097"/>
                  <a:pt x="7170" y="15064"/>
                  <a:pt x="7142" y="15017"/>
                </a:cubicBezTo>
                <a:cubicBezTo>
                  <a:pt x="7120" y="15020"/>
                  <a:pt x="7091" y="14993"/>
                  <a:pt x="7033" y="14916"/>
                </a:cubicBezTo>
                <a:cubicBezTo>
                  <a:pt x="6952" y="14811"/>
                  <a:pt x="6938" y="14769"/>
                  <a:pt x="6972" y="14749"/>
                </a:cubicBezTo>
                <a:cubicBezTo>
                  <a:pt x="6997" y="14735"/>
                  <a:pt x="7169" y="14644"/>
                  <a:pt x="7354" y="14547"/>
                </a:cubicBezTo>
                <a:cubicBezTo>
                  <a:pt x="7730" y="14351"/>
                  <a:pt x="7764" y="14324"/>
                  <a:pt x="7933" y="14059"/>
                </a:cubicBezTo>
                <a:cubicBezTo>
                  <a:pt x="8079" y="13832"/>
                  <a:pt x="8216" y="13680"/>
                  <a:pt x="8440" y="13501"/>
                </a:cubicBezTo>
                <a:cubicBezTo>
                  <a:pt x="8741" y="13260"/>
                  <a:pt x="9221" y="12860"/>
                  <a:pt x="9252" y="12822"/>
                </a:cubicBezTo>
                <a:cubicBezTo>
                  <a:pt x="9269" y="12802"/>
                  <a:pt x="9482" y="12619"/>
                  <a:pt x="9726" y="12418"/>
                </a:cubicBezTo>
                <a:cubicBezTo>
                  <a:pt x="9971" y="12216"/>
                  <a:pt x="10322" y="11927"/>
                  <a:pt x="10507" y="11774"/>
                </a:cubicBezTo>
                <a:cubicBezTo>
                  <a:pt x="10692" y="11621"/>
                  <a:pt x="10940" y="11416"/>
                  <a:pt x="11057" y="11321"/>
                </a:cubicBezTo>
                <a:cubicBezTo>
                  <a:pt x="11175" y="11226"/>
                  <a:pt x="11306" y="11119"/>
                  <a:pt x="11348" y="11082"/>
                </a:cubicBezTo>
                <a:cubicBezTo>
                  <a:pt x="11391" y="11045"/>
                  <a:pt x="11569" y="10897"/>
                  <a:pt x="11746" y="10752"/>
                </a:cubicBezTo>
                <a:cubicBezTo>
                  <a:pt x="11922" y="10608"/>
                  <a:pt x="12229" y="10357"/>
                  <a:pt x="12426" y="10196"/>
                </a:cubicBezTo>
                <a:cubicBezTo>
                  <a:pt x="12739" y="9940"/>
                  <a:pt x="12933" y="9821"/>
                  <a:pt x="13514" y="9528"/>
                </a:cubicBezTo>
                <a:cubicBezTo>
                  <a:pt x="13586" y="9492"/>
                  <a:pt x="13698" y="9396"/>
                  <a:pt x="13762" y="9315"/>
                </a:cubicBezTo>
                <a:cubicBezTo>
                  <a:pt x="13892" y="9151"/>
                  <a:pt x="14011" y="9067"/>
                  <a:pt x="14114" y="9067"/>
                </a:cubicBezTo>
                <a:cubicBezTo>
                  <a:pt x="14211" y="9067"/>
                  <a:pt x="14431" y="8891"/>
                  <a:pt x="14591" y="8684"/>
                </a:cubicBezTo>
                <a:cubicBezTo>
                  <a:pt x="14666" y="8587"/>
                  <a:pt x="14735" y="8506"/>
                  <a:pt x="14744" y="8504"/>
                </a:cubicBezTo>
                <a:cubicBezTo>
                  <a:pt x="15220" y="8403"/>
                  <a:pt x="15917" y="8456"/>
                  <a:pt x="16661" y="8653"/>
                </a:cubicBezTo>
                <a:cubicBezTo>
                  <a:pt x="17226" y="8803"/>
                  <a:pt x="17639" y="8873"/>
                  <a:pt x="18232" y="8913"/>
                </a:cubicBezTo>
                <a:cubicBezTo>
                  <a:pt x="18602" y="8921"/>
                  <a:pt x="18953" y="8903"/>
                  <a:pt x="19216" y="8845"/>
                </a:cubicBezTo>
                <a:cubicBezTo>
                  <a:pt x="19419" y="8799"/>
                  <a:pt x="19531" y="8789"/>
                  <a:pt x="19571" y="8809"/>
                </a:cubicBezTo>
                <a:cubicBezTo>
                  <a:pt x="19800" y="8740"/>
                  <a:pt x="19991" y="8666"/>
                  <a:pt x="20122" y="8590"/>
                </a:cubicBezTo>
                <a:cubicBezTo>
                  <a:pt x="20110" y="8557"/>
                  <a:pt x="20119" y="8515"/>
                  <a:pt x="20160" y="8497"/>
                </a:cubicBezTo>
                <a:cubicBezTo>
                  <a:pt x="20274" y="8450"/>
                  <a:pt x="20688" y="8094"/>
                  <a:pt x="20815" y="7933"/>
                </a:cubicBezTo>
                <a:cubicBezTo>
                  <a:pt x="20996" y="7705"/>
                  <a:pt x="21169" y="7397"/>
                  <a:pt x="21170" y="7304"/>
                </a:cubicBezTo>
                <a:cubicBezTo>
                  <a:pt x="21170" y="7259"/>
                  <a:pt x="21206" y="7179"/>
                  <a:pt x="21249" y="7126"/>
                </a:cubicBezTo>
                <a:cubicBezTo>
                  <a:pt x="21305" y="7055"/>
                  <a:pt x="21333" y="6956"/>
                  <a:pt x="21356" y="6746"/>
                </a:cubicBezTo>
                <a:cubicBezTo>
                  <a:pt x="21373" y="6589"/>
                  <a:pt x="21400" y="6410"/>
                  <a:pt x="21417" y="6348"/>
                </a:cubicBezTo>
                <a:cubicBezTo>
                  <a:pt x="21432" y="6290"/>
                  <a:pt x="21453" y="6266"/>
                  <a:pt x="21472" y="6269"/>
                </a:cubicBezTo>
                <a:cubicBezTo>
                  <a:pt x="21472" y="6052"/>
                  <a:pt x="21477" y="5847"/>
                  <a:pt x="21491" y="5559"/>
                </a:cubicBezTo>
                <a:cubicBezTo>
                  <a:pt x="21520" y="4973"/>
                  <a:pt x="21463" y="4516"/>
                  <a:pt x="21295" y="3975"/>
                </a:cubicBezTo>
                <a:cubicBezTo>
                  <a:pt x="20701" y="2053"/>
                  <a:pt x="19025" y="485"/>
                  <a:pt x="17101" y="50"/>
                </a:cubicBezTo>
                <a:cubicBezTo>
                  <a:pt x="16951" y="16"/>
                  <a:pt x="16679" y="-1"/>
                  <a:pt x="16409" y="0"/>
                </a:cubicBezTo>
                <a:close/>
                <a:moveTo>
                  <a:pt x="16511" y="1709"/>
                </a:moveTo>
                <a:cubicBezTo>
                  <a:pt x="16844" y="1704"/>
                  <a:pt x="17183" y="1777"/>
                  <a:pt x="17507" y="1927"/>
                </a:cubicBezTo>
                <a:cubicBezTo>
                  <a:pt x="17910" y="2113"/>
                  <a:pt x="18211" y="2368"/>
                  <a:pt x="18387" y="2670"/>
                </a:cubicBezTo>
                <a:cubicBezTo>
                  <a:pt x="18421" y="2647"/>
                  <a:pt x="18454" y="2683"/>
                  <a:pt x="18438" y="2753"/>
                </a:cubicBezTo>
                <a:cubicBezTo>
                  <a:pt x="18437" y="2758"/>
                  <a:pt x="18439" y="2763"/>
                  <a:pt x="18439" y="2768"/>
                </a:cubicBezTo>
                <a:cubicBezTo>
                  <a:pt x="18453" y="2797"/>
                  <a:pt x="18468" y="2827"/>
                  <a:pt x="18479" y="2856"/>
                </a:cubicBezTo>
                <a:cubicBezTo>
                  <a:pt x="18484" y="2869"/>
                  <a:pt x="18484" y="2875"/>
                  <a:pt x="18489" y="2887"/>
                </a:cubicBezTo>
                <a:cubicBezTo>
                  <a:pt x="18519" y="2932"/>
                  <a:pt x="18559" y="3048"/>
                  <a:pt x="18585" y="3173"/>
                </a:cubicBezTo>
                <a:cubicBezTo>
                  <a:pt x="18614" y="3311"/>
                  <a:pt x="18679" y="3498"/>
                  <a:pt x="18729" y="3588"/>
                </a:cubicBezTo>
                <a:cubicBezTo>
                  <a:pt x="18779" y="3679"/>
                  <a:pt x="18810" y="3776"/>
                  <a:pt x="18799" y="3803"/>
                </a:cubicBezTo>
                <a:cubicBezTo>
                  <a:pt x="18787" y="3835"/>
                  <a:pt x="18671" y="3846"/>
                  <a:pt x="18485" y="3832"/>
                </a:cubicBezTo>
                <a:cubicBezTo>
                  <a:pt x="18222" y="3813"/>
                  <a:pt x="18193" y="3819"/>
                  <a:pt x="18246" y="3880"/>
                </a:cubicBezTo>
                <a:cubicBezTo>
                  <a:pt x="18279" y="3919"/>
                  <a:pt x="18331" y="3951"/>
                  <a:pt x="18360" y="3951"/>
                </a:cubicBezTo>
                <a:cubicBezTo>
                  <a:pt x="18390" y="3951"/>
                  <a:pt x="18422" y="3972"/>
                  <a:pt x="18432" y="3999"/>
                </a:cubicBezTo>
                <a:cubicBezTo>
                  <a:pt x="18443" y="4026"/>
                  <a:pt x="18475" y="4047"/>
                  <a:pt x="18504" y="4047"/>
                </a:cubicBezTo>
                <a:cubicBezTo>
                  <a:pt x="18591" y="4047"/>
                  <a:pt x="18838" y="4259"/>
                  <a:pt x="19076" y="4513"/>
                </a:cubicBezTo>
                <a:cubicBezTo>
                  <a:pt x="18853" y="4257"/>
                  <a:pt x="18814" y="4131"/>
                  <a:pt x="18909" y="3968"/>
                </a:cubicBezTo>
                <a:cubicBezTo>
                  <a:pt x="18951" y="3897"/>
                  <a:pt x="18962" y="3853"/>
                  <a:pt x="18938" y="3830"/>
                </a:cubicBezTo>
                <a:cubicBezTo>
                  <a:pt x="18874" y="3767"/>
                  <a:pt x="18964" y="3651"/>
                  <a:pt x="19032" y="3709"/>
                </a:cubicBezTo>
                <a:cubicBezTo>
                  <a:pt x="19064" y="3736"/>
                  <a:pt x="19106" y="3746"/>
                  <a:pt x="19123" y="3729"/>
                </a:cubicBezTo>
                <a:cubicBezTo>
                  <a:pt x="19141" y="3711"/>
                  <a:pt x="19179" y="3730"/>
                  <a:pt x="19207" y="3771"/>
                </a:cubicBezTo>
                <a:cubicBezTo>
                  <a:pt x="19236" y="3811"/>
                  <a:pt x="19320" y="3869"/>
                  <a:pt x="19396" y="3900"/>
                </a:cubicBezTo>
                <a:cubicBezTo>
                  <a:pt x="19472" y="3931"/>
                  <a:pt x="19644" y="4043"/>
                  <a:pt x="19778" y="4146"/>
                </a:cubicBezTo>
                <a:cubicBezTo>
                  <a:pt x="19913" y="4250"/>
                  <a:pt x="20047" y="4345"/>
                  <a:pt x="20076" y="4359"/>
                </a:cubicBezTo>
                <a:cubicBezTo>
                  <a:pt x="20106" y="4374"/>
                  <a:pt x="20130" y="4435"/>
                  <a:pt x="20130" y="4496"/>
                </a:cubicBezTo>
                <a:cubicBezTo>
                  <a:pt x="20130" y="4555"/>
                  <a:pt x="20164" y="4660"/>
                  <a:pt x="20204" y="4729"/>
                </a:cubicBezTo>
                <a:cubicBezTo>
                  <a:pt x="20295" y="4881"/>
                  <a:pt x="20436" y="5299"/>
                  <a:pt x="20436" y="5414"/>
                </a:cubicBezTo>
                <a:cubicBezTo>
                  <a:pt x="20436" y="5461"/>
                  <a:pt x="20419" y="5519"/>
                  <a:pt x="20398" y="5544"/>
                </a:cubicBezTo>
                <a:cubicBezTo>
                  <a:pt x="20366" y="5581"/>
                  <a:pt x="20281" y="5600"/>
                  <a:pt x="20218" y="5597"/>
                </a:cubicBezTo>
                <a:cubicBezTo>
                  <a:pt x="20221" y="5598"/>
                  <a:pt x="20226" y="5604"/>
                  <a:pt x="20229" y="5605"/>
                </a:cubicBezTo>
                <a:cubicBezTo>
                  <a:pt x="20292" y="5638"/>
                  <a:pt x="20351" y="5682"/>
                  <a:pt x="20360" y="5707"/>
                </a:cubicBezTo>
                <a:cubicBezTo>
                  <a:pt x="20386" y="5773"/>
                  <a:pt x="20106" y="6233"/>
                  <a:pt x="19927" y="6416"/>
                </a:cubicBezTo>
                <a:cubicBezTo>
                  <a:pt x="19787" y="6560"/>
                  <a:pt x="19679" y="6622"/>
                  <a:pt x="19596" y="6608"/>
                </a:cubicBezTo>
                <a:cubicBezTo>
                  <a:pt x="19459" y="6681"/>
                  <a:pt x="19272" y="6760"/>
                  <a:pt x="19105" y="6803"/>
                </a:cubicBezTo>
                <a:cubicBezTo>
                  <a:pt x="18441" y="6976"/>
                  <a:pt x="17776" y="6822"/>
                  <a:pt x="17173" y="6357"/>
                </a:cubicBezTo>
                <a:cubicBezTo>
                  <a:pt x="16778" y="6052"/>
                  <a:pt x="16613" y="5767"/>
                  <a:pt x="16505" y="5205"/>
                </a:cubicBezTo>
                <a:cubicBezTo>
                  <a:pt x="16496" y="5156"/>
                  <a:pt x="16486" y="5122"/>
                  <a:pt x="16476" y="5078"/>
                </a:cubicBezTo>
                <a:cubicBezTo>
                  <a:pt x="16457" y="5066"/>
                  <a:pt x="16430" y="5033"/>
                  <a:pt x="16402" y="4973"/>
                </a:cubicBezTo>
                <a:cubicBezTo>
                  <a:pt x="16348" y="4857"/>
                  <a:pt x="16274" y="4801"/>
                  <a:pt x="16021" y="4680"/>
                </a:cubicBezTo>
                <a:cubicBezTo>
                  <a:pt x="15542" y="4451"/>
                  <a:pt x="15311" y="4300"/>
                  <a:pt x="15165" y="4122"/>
                </a:cubicBezTo>
                <a:cubicBezTo>
                  <a:pt x="15094" y="4036"/>
                  <a:pt x="15061" y="3984"/>
                  <a:pt x="15046" y="3907"/>
                </a:cubicBezTo>
                <a:cubicBezTo>
                  <a:pt x="15023" y="3874"/>
                  <a:pt x="15000" y="3842"/>
                  <a:pt x="14972" y="3795"/>
                </a:cubicBezTo>
                <a:cubicBezTo>
                  <a:pt x="14812" y="3523"/>
                  <a:pt x="14701" y="3164"/>
                  <a:pt x="14726" y="3004"/>
                </a:cubicBezTo>
                <a:cubicBezTo>
                  <a:pt x="14727" y="3000"/>
                  <a:pt x="14728" y="2996"/>
                  <a:pt x="14729" y="2993"/>
                </a:cubicBezTo>
                <a:cubicBezTo>
                  <a:pt x="14709" y="2893"/>
                  <a:pt x="14792" y="2683"/>
                  <a:pt x="14838" y="2711"/>
                </a:cubicBezTo>
                <a:cubicBezTo>
                  <a:pt x="14844" y="2700"/>
                  <a:pt x="14852" y="2689"/>
                  <a:pt x="14859" y="2678"/>
                </a:cubicBezTo>
                <a:cubicBezTo>
                  <a:pt x="14866" y="2592"/>
                  <a:pt x="15033" y="2330"/>
                  <a:pt x="15060" y="2373"/>
                </a:cubicBezTo>
                <a:cubicBezTo>
                  <a:pt x="15063" y="2377"/>
                  <a:pt x="15068" y="2374"/>
                  <a:pt x="15072" y="2375"/>
                </a:cubicBezTo>
                <a:cubicBezTo>
                  <a:pt x="15221" y="2197"/>
                  <a:pt x="15394" y="2038"/>
                  <a:pt x="15551" y="1955"/>
                </a:cubicBezTo>
                <a:cubicBezTo>
                  <a:pt x="15851" y="1797"/>
                  <a:pt x="16178" y="1714"/>
                  <a:pt x="16511" y="1709"/>
                </a:cubicBezTo>
                <a:close/>
                <a:moveTo>
                  <a:pt x="19330" y="4810"/>
                </a:moveTo>
                <a:cubicBezTo>
                  <a:pt x="19350" y="4835"/>
                  <a:pt x="19372" y="4860"/>
                  <a:pt x="19391" y="4885"/>
                </a:cubicBezTo>
                <a:cubicBezTo>
                  <a:pt x="19397" y="4893"/>
                  <a:pt x="19412" y="4906"/>
                  <a:pt x="19420" y="4915"/>
                </a:cubicBezTo>
                <a:cubicBezTo>
                  <a:pt x="19391" y="4880"/>
                  <a:pt x="19363" y="4849"/>
                  <a:pt x="19330" y="4810"/>
                </a:cubicBezTo>
                <a:close/>
                <a:moveTo>
                  <a:pt x="9009" y="18650"/>
                </a:moveTo>
                <a:cubicBezTo>
                  <a:pt x="8965" y="18667"/>
                  <a:pt x="8924" y="18697"/>
                  <a:pt x="8916" y="18718"/>
                </a:cubicBezTo>
                <a:cubicBezTo>
                  <a:pt x="8912" y="18726"/>
                  <a:pt x="8893" y="18742"/>
                  <a:pt x="8881" y="18755"/>
                </a:cubicBezTo>
                <a:cubicBezTo>
                  <a:pt x="8909" y="18742"/>
                  <a:pt x="8957" y="18703"/>
                  <a:pt x="9009" y="18650"/>
                </a:cubicBezTo>
                <a:close/>
              </a:path>
            </a:pathLst>
          </a:custGeom>
          <a:ln w="12700">
            <a:miter lim="400000"/>
          </a:ln>
        </p:spPr>
      </p:pic>
      <p:sp>
        <p:nvSpPr>
          <p:cNvPr id="407" name="Shape 407"/>
          <p:cNvSpPr/>
          <p:nvPr/>
        </p:nvSpPr>
        <p:spPr>
          <a:xfrm>
            <a:off x="4058906" y="3504354"/>
            <a:ext cx="8580134" cy="5788395"/>
          </a:xfrm>
          <a:prstGeom prst="rect">
            <a:avLst/>
          </a:prstGeom>
          <a:ln w="12700">
            <a:miter lim="400000"/>
          </a:ln>
          <a:effectLst>
            <a:outerShdw sx="100000" sy="100000" kx="0" ky="0" algn="b" rotWithShape="0" blurRad="317500" dist="63500" dir="522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sz="5000">
                <a:solidFill>
                  <a:srgbClr val="FFFFFF"/>
                </a:solidFill>
                <a:effectLst/>
                <a:latin typeface="Perpetua Titling MT Bold"/>
                <a:ea typeface="Perpetua Titling MT Bold"/>
                <a:cs typeface="Perpetua Titling MT Bold"/>
                <a:sym typeface="Perpetua Titling MT Bold"/>
              </a:defRPr>
            </a:pPr>
            <a:r>
              <a:t>Matthew 24:34   </a:t>
            </a:r>
            <a:r>
              <a:rPr sz="3800"/>
              <a:t>(NKJV)</a:t>
            </a:r>
            <a:endParaRPr sz="3800"/>
          </a:p>
          <a:p>
            <a:pPr defTabSz="1300480">
              <a:defRPr b="1" sz="6600">
                <a:solidFill>
                  <a:srgbClr val="FFFFFF"/>
                </a:solidFill>
                <a:effectLst/>
                <a:latin typeface="Californian FB"/>
                <a:ea typeface="Californian FB"/>
                <a:cs typeface="Californian FB"/>
                <a:sym typeface="Californian FB"/>
              </a:defRPr>
            </a:pPr>
            <a:r>
              <a:rPr b="0" baseline="30909"/>
              <a:t>34 </a:t>
            </a:r>
            <a:r>
              <a:rPr b="0">
                <a:effectLst>
                  <a:outerShdw sx="100000" sy="100000" kx="0" ky="0" algn="b" rotWithShape="0" blurRad="63500" dist="0" dir="3600000">
                    <a:srgbClr val="000000">
                      <a:alpha val="70000"/>
                    </a:srgbClr>
                  </a:outerShdw>
                </a:effectLst>
              </a:rPr>
              <a:t>Assuredly, I say to you, </a:t>
            </a:r>
            <a:r>
              <a:rPr u="sng">
                <a:solidFill>
                  <a:schemeClr val="accent4">
                    <a:hueOff val="481991"/>
                    <a:satOff val="11971"/>
                    <a:lumOff val="19007"/>
                  </a:schemeClr>
                </a:solidFill>
                <a:effectLst>
                  <a:outerShdw sx="100000" sy="100000" kx="0" ky="0" algn="b" rotWithShape="0" blurRad="63500" dist="0" dir="3600000">
                    <a:srgbClr val="000000">
                      <a:alpha val="70000"/>
                    </a:srgbClr>
                  </a:outerShdw>
                </a:effectLst>
              </a:rPr>
              <a:t>this generation</a:t>
            </a:r>
            <a:r>
              <a:rPr u="sng">
                <a:effectLst>
                  <a:outerShdw sx="100000" sy="100000" kx="0" ky="0" algn="b" rotWithShape="0" blurRad="63500" dist="0" dir="3600000">
                    <a:srgbClr val="000000">
                      <a:alpha val="70000"/>
                    </a:srgbClr>
                  </a:outerShdw>
                </a:effectLst>
              </a:rPr>
              <a:t> </a:t>
            </a:r>
            <a:r>
              <a:rPr b="0">
                <a:effectLst>
                  <a:outerShdw sx="100000" sy="100000" kx="0" ky="0" algn="b" rotWithShape="0" blurRad="63500" dist="0" dir="3600000">
                    <a:srgbClr val="000000">
                      <a:alpha val="70000"/>
                    </a:srgbClr>
                  </a:outerShdw>
                </a:effectLst>
              </a:rPr>
              <a:t>will by no means pass away till all these things take place</a:t>
            </a:r>
            <a:r>
              <a:rPr b="0"/>
              <a:t>.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9"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410"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pic>
        <p:nvPicPr>
          <p:cNvPr id="411" name="image19.jpg" descr="http://www.americanvision.org/images/HalLindsey.jpg"/>
          <p:cNvPicPr>
            <a:picLocks noChangeAspect="1"/>
          </p:cNvPicPr>
          <p:nvPr/>
        </p:nvPicPr>
        <p:blipFill>
          <a:blip r:embed="rId4">
            <a:extLst/>
          </a:blip>
          <a:stretch>
            <a:fillRect/>
          </a:stretch>
        </p:blipFill>
        <p:spPr>
          <a:xfrm>
            <a:off x="247226" y="3404320"/>
            <a:ext cx="4973924" cy="6068187"/>
          </a:xfrm>
          <a:prstGeom prst="rect">
            <a:avLst/>
          </a:prstGeom>
          <a:ln w="12700">
            <a:miter lim="400000"/>
          </a:ln>
          <a:effectLst>
            <a:outerShdw sx="100000" sy="100000" kx="0" ky="0" algn="b" rotWithShape="0" blurRad="317500" dist="63500" dir="5220000">
              <a:srgbClr val="000000">
                <a:alpha val="33000"/>
              </a:srgbClr>
            </a:outerShdw>
          </a:effectLst>
        </p:spPr>
      </p:pic>
      <p:sp>
        <p:nvSpPr>
          <p:cNvPr id="412" name="Shape 412"/>
          <p:cNvSpPr/>
          <p:nvPr/>
        </p:nvSpPr>
        <p:spPr>
          <a:xfrm>
            <a:off x="5397844" y="3416834"/>
            <a:ext cx="6635062" cy="52821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100">
                <a:solidFill>
                  <a:srgbClr val="FFFFFF"/>
                </a:solidFill>
                <a:effectLst/>
                <a:latin typeface="Californian FB"/>
                <a:ea typeface="Californian FB"/>
                <a:cs typeface="Californian FB"/>
                <a:sym typeface="Californian FB"/>
              </a:defRPr>
            </a:pPr>
            <a:r>
              <a:t>WE ARE THE GENERATION (JESUS) WAS TALKING ABOUT! I say that because, unmistakably, for the first time in history, all the signs are coming together at an accelerating rate" </a:t>
            </a:r>
          </a:p>
          <a:p>
            <a:pPr defTabSz="1300480">
              <a:defRPr sz="3300">
                <a:solidFill>
                  <a:srgbClr val="FFFFFF"/>
                </a:solidFill>
                <a:effectLst/>
                <a:latin typeface="Calibri"/>
                <a:ea typeface="Calibri"/>
                <a:cs typeface="Calibri"/>
                <a:sym typeface="Calibri"/>
              </a:defRPr>
            </a:pPr>
            <a:r>
              <a:t>(</a:t>
            </a:r>
            <a:r>
              <a:rPr i="1">
                <a:latin typeface="Californian FB"/>
                <a:ea typeface="Californian FB"/>
                <a:cs typeface="Californian FB"/>
                <a:sym typeface="Californian FB"/>
              </a:rPr>
              <a:t>Hal Lindsey, The 1980's: Countdown To Armageddon, p.  162</a:t>
            </a:r>
            <a:r>
              <a:t>).</a:t>
            </a:r>
          </a:p>
        </p:txBody>
      </p:sp>
      <p:sp>
        <p:nvSpPr>
          <p:cNvPr id="413" name="Shape 413"/>
          <p:cNvSpPr/>
          <p:nvPr/>
        </p:nvSpPr>
        <p:spPr>
          <a:xfrm>
            <a:off x="4301198" y="2743993"/>
            <a:ext cx="8600745" cy="6627850"/>
          </a:xfrm>
          <a:prstGeom prst="wedgeEllipseCallout">
            <a:avLst>
              <a:gd name="adj1" fmla="val -58039"/>
              <a:gd name="adj2" fmla="val 6636"/>
            </a:avLst>
          </a:prstGeom>
          <a:ln w="50800">
            <a:solidFill>
              <a:schemeClr val="accent4">
                <a:hueOff val="481991"/>
                <a:satOff val="11971"/>
                <a:lumOff val="19007"/>
              </a:schemeClr>
            </a:solidFill>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5"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416"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sp>
        <p:nvSpPr>
          <p:cNvPr id="417" name="Shape 417"/>
          <p:cNvSpPr/>
          <p:nvPr/>
        </p:nvSpPr>
        <p:spPr>
          <a:xfrm>
            <a:off x="3220905" y="2819992"/>
            <a:ext cx="9724629" cy="684721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cap="all" sz="3300">
                <a:ln w="12375">
                  <a:solidFill>
                    <a:srgbClr val="FFFFFF"/>
                  </a:solidFill>
                </a:ln>
                <a:solidFill>
                  <a:srgbClr val="FFFFFF"/>
                </a:solidFill>
                <a:effectLst/>
                <a:latin typeface="Calibri"/>
                <a:ea typeface="Calibri"/>
                <a:cs typeface="Calibri"/>
                <a:sym typeface="Calibri"/>
              </a:defRPr>
            </a:pPr>
            <a:r>
              <a:t>Generation</a:t>
            </a:r>
            <a:r>
              <a:rPr cap="none">
                <a:ln>
                  <a:noFill/>
                </a:ln>
              </a:rPr>
              <a:t> - </a:t>
            </a:r>
            <a:r>
              <a:rPr cap="none">
                <a:ln>
                  <a:noFill/>
                </a:ln>
                <a:latin typeface="Galatia SIL"/>
                <a:ea typeface="Galatia SIL"/>
                <a:cs typeface="Galatia SIL"/>
                <a:sym typeface="Galatia SIL"/>
              </a:rPr>
              <a:t>γενε</a:t>
            </a:r>
            <a:r>
              <a:rPr cap="none">
                <a:ln>
                  <a:noFill/>
                </a:ln>
                <a:latin typeface="Helvetica"/>
                <a:ea typeface="Helvetica"/>
                <a:cs typeface="Helvetica"/>
                <a:sym typeface="Helvetica"/>
              </a:rPr>
              <a:t>ά</a:t>
            </a:r>
            <a:r>
              <a:rPr b="0" cap="none">
                <a:ln>
                  <a:noFill/>
                </a:ln>
              </a:rPr>
              <a:t>, </a:t>
            </a:r>
            <a:r>
              <a:rPr b="0" cap="none" i="1">
                <a:ln>
                  <a:noFill/>
                </a:ln>
                <a:latin typeface="Gentium"/>
                <a:ea typeface="Gentium"/>
                <a:cs typeface="Gentium"/>
                <a:sym typeface="Gentium"/>
              </a:rPr>
              <a:t>genea - </a:t>
            </a:r>
            <a:r>
              <a:rPr cap="none">
                <a:ln>
                  <a:noFill/>
                </a:ln>
              </a:rPr>
              <a:t>Strong‘s:</a:t>
            </a:r>
            <a:r>
              <a:rPr b="0" cap="none">
                <a:ln>
                  <a:noFill/>
                </a:ln>
              </a:rPr>
              <a:t> </a:t>
            </a:r>
            <a:r>
              <a:rPr b="0" cap="none" u="sng">
                <a:ln>
                  <a:noFill/>
                </a:ln>
                <a:uFill>
                  <a:solidFill>
                    <a:srgbClr val="0000FF"/>
                  </a:solidFill>
                </a:uFill>
                <a:latin typeface="Courier New! important"/>
                <a:ea typeface="Courier New! important"/>
                <a:cs typeface="Courier New! important"/>
                <a:sym typeface="Courier New! important"/>
                <a:hlinkClick r:id="rId4" invalidUrl="" action="" tgtFrame="" tooltip="" history="1" highlightClick="0" endSnd="0"/>
              </a:rPr>
              <a:t>&lt;G1074&gt;</a:t>
            </a:r>
            <a:r>
              <a:rPr b="0" cap="none">
                <a:ln>
                  <a:noFill/>
                </a:ln>
                <a:latin typeface="Courier New! important"/>
                <a:ea typeface="Courier New! important"/>
                <a:cs typeface="Courier New! important"/>
                <a:sym typeface="Courier New! important"/>
              </a:rPr>
              <a:t> </a:t>
            </a:r>
            <a:r>
              <a:rPr b="0" cap="none">
                <a:ln>
                  <a:noFill/>
                </a:ln>
              </a:rPr>
              <a:t>Noun</a:t>
            </a:r>
            <a:endParaRPr b="0" cap="none">
              <a:ln>
                <a:noFill/>
              </a:ln>
            </a:endParaRPr>
          </a:p>
          <a:p>
            <a:pPr defTabSz="1300480">
              <a:defRPr b="1" sz="3300">
                <a:solidFill>
                  <a:srgbClr val="FFFFFF"/>
                </a:solidFill>
                <a:effectLst/>
                <a:latin typeface="Calibri"/>
                <a:ea typeface="Calibri"/>
                <a:cs typeface="Calibri"/>
                <a:sym typeface="Calibri"/>
              </a:defRPr>
            </a:pPr>
            <a:r>
              <a:t>Usage Notes:</a:t>
            </a:r>
            <a:r>
              <a:rPr b="0"/>
              <a:t> . . . that which has been begotten, a family; or successive members of a genealogy, </a:t>
            </a:r>
            <a:r>
              <a:rPr b="0" u="sng">
                <a:uFill>
                  <a:solidFill>
                    <a:srgbClr val="0000FF"/>
                  </a:solidFill>
                </a:uFill>
                <a:hlinkClick r:id="rId5" invalidUrl="" action="" tgtFrame="" tooltip="" history="1" highlightClick="0" endSnd="0"/>
              </a:rPr>
              <a:t>Matt. 1:17</a:t>
            </a:r>
            <a:r>
              <a:rPr b="0"/>
              <a:t>, or of a race of people, possessed of similar characteristics, pursuits, etc., . . .</a:t>
            </a:r>
            <a:r>
              <a:rPr u="sng"/>
              <a:t>of the whole multitude of men living at the same time, </a:t>
            </a:r>
            <a:r>
              <a:rPr u="sng">
                <a:uFill>
                  <a:solidFill>
                    <a:srgbClr val="0000FF"/>
                  </a:solidFill>
                </a:uFill>
                <a:hlinkClick r:id="rId6" invalidUrl="" action="" tgtFrame="" tooltip="" history="1" highlightClick="0" endSnd="0"/>
              </a:rPr>
              <a:t>Matt. 24:34</a:t>
            </a:r>
            <a:r>
              <a:rPr u="sng"/>
              <a:t>; </a:t>
            </a:r>
            <a:r>
              <a:rPr b="0" u="sng">
                <a:uFill>
                  <a:solidFill>
                    <a:srgbClr val="0000FF"/>
                  </a:solidFill>
                </a:uFill>
                <a:hlinkClick r:id="rId7" invalidUrl="" action="" tgtFrame="" tooltip="" history="1" highlightClick="0" endSnd="0"/>
              </a:rPr>
              <a:t>Mark 13:30</a:t>
            </a:r>
            <a:r>
              <a:rPr b="0"/>
              <a:t>; </a:t>
            </a:r>
            <a:r>
              <a:rPr b="0" u="sng">
                <a:uFill>
                  <a:solidFill>
                    <a:srgbClr val="0000FF"/>
                  </a:solidFill>
                </a:uFill>
                <a:hlinkClick r:id="rId8" invalidUrl="" action="" tgtFrame="" tooltip="" history="1" highlightClick="0" endSnd="0"/>
              </a:rPr>
              <a:t>Luke 1:48</a:t>
            </a:r>
            <a:r>
              <a:rPr b="0"/>
              <a:t>; </a:t>
            </a:r>
            <a:r>
              <a:rPr b="0" u="sng">
                <a:uFill>
                  <a:solidFill>
                    <a:srgbClr val="0000FF"/>
                  </a:solidFill>
                </a:uFill>
                <a:hlinkClick r:id="rId9" invalidUrl="" action="" tgtFrame="" tooltip="" history="1" highlightClick="0" endSnd="0"/>
              </a:rPr>
              <a:t>Luke 21:32</a:t>
            </a:r>
            <a:r>
              <a:rPr b="0"/>
              <a:t>; </a:t>
            </a:r>
            <a:r>
              <a:rPr b="0" u="sng">
                <a:uFill>
                  <a:solidFill>
                    <a:srgbClr val="0000FF"/>
                  </a:solidFill>
                </a:uFill>
                <a:hlinkClick r:id="rId10" invalidUrl="" action="" tgtFrame="" tooltip="" history="1" highlightClick="0" endSnd="0"/>
              </a:rPr>
              <a:t>Phil. 2:15</a:t>
            </a:r>
            <a:r>
              <a:rPr b="0"/>
              <a:t>, and </a:t>
            </a:r>
            <a:r>
              <a:rPr u="sng"/>
              <a:t>especially of those of the Jewish race living at the same period</a:t>
            </a:r>
            <a:r>
              <a:rPr b="0"/>
              <a:t>, </a:t>
            </a:r>
            <a:r>
              <a:rPr b="0" u="sng">
                <a:uFill>
                  <a:solidFill>
                    <a:srgbClr val="0000FF"/>
                  </a:solidFill>
                </a:uFill>
                <a:hlinkClick r:id="rId11" invalidUrl="" action="" tgtFrame="" tooltip="" history="1" highlightClick="0" endSnd="0"/>
              </a:rPr>
              <a:t>Matt. 11:16</a:t>
            </a:r>
            <a:r>
              <a:rPr b="0"/>
              <a:t>, etc. Transferred from people to the time in which they lived, the word came to mean "an age," i.e., a period ordinarily occupied by each successive generation, say, of </a:t>
            </a:r>
            <a:r>
              <a:rPr u="sng"/>
              <a:t>thirty or forty years</a:t>
            </a:r>
            <a:r>
              <a:rPr b="0"/>
              <a:t>, </a:t>
            </a:r>
            <a:r>
              <a:rPr b="0" u="sng">
                <a:uFill>
                  <a:solidFill>
                    <a:srgbClr val="0000FF"/>
                  </a:solidFill>
                </a:uFill>
                <a:hlinkClick r:id="rId12" invalidUrl="" action="" tgtFrame="" tooltip="" history="1" highlightClick="0" endSnd="0"/>
              </a:rPr>
              <a:t>Acts 14:16</a:t>
            </a:r>
            <a:r>
              <a:rPr b="0"/>
              <a:t>; </a:t>
            </a:r>
            <a:r>
              <a:rPr b="0" u="sng">
                <a:uFill>
                  <a:solidFill>
                    <a:srgbClr val="0000FF"/>
                  </a:solidFill>
                </a:uFill>
                <a:hlinkClick r:id="rId13" invalidUrl="" action="" tgtFrame="" tooltip="" history="1" highlightClick="0" endSnd="0"/>
              </a:rPr>
              <a:t>Acts 15:21</a:t>
            </a:r>
            <a:r>
              <a:rPr b="0"/>
              <a:t>; </a:t>
            </a:r>
            <a:r>
              <a:rPr b="0" u="sng">
                <a:uFill>
                  <a:solidFill>
                    <a:srgbClr val="0000FF"/>
                  </a:solidFill>
                </a:uFill>
                <a:hlinkClick r:id="rId14" invalidUrl="" action="" tgtFrame="" tooltip="" history="1" highlightClick="0" endSnd="0"/>
              </a:rPr>
              <a:t>Eph. 3:5</a:t>
            </a:r>
            <a:r>
              <a:rPr b="0"/>
              <a:t>; </a:t>
            </a:r>
            <a:r>
              <a:rPr b="0" u="sng">
                <a:uFill>
                  <a:solidFill>
                    <a:srgbClr val="0000FF"/>
                  </a:solidFill>
                </a:uFill>
                <a:hlinkClick r:id="rId15" invalidUrl="" action="" tgtFrame="" tooltip="" history="1" highlightClick="0" endSnd="0"/>
              </a:rPr>
              <a:t>Col. 1:26</a:t>
            </a:r>
            <a:r>
              <a:rPr b="0"/>
              <a:t>; see also, e.g., </a:t>
            </a:r>
            <a:r>
              <a:rPr b="0" u="sng">
                <a:uFill>
                  <a:solidFill>
                    <a:srgbClr val="0000FF"/>
                  </a:solidFill>
                </a:uFill>
                <a:hlinkClick r:id="rId16" invalidUrl="" action="" tgtFrame="" tooltip="" history="1" highlightClick="0" endSnd="0"/>
              </a:rPr>
              <a:t>Gen. 15:16</a:t>
            </a:r>
            <a:r>
              <a:rPr b="0"/>
              <a:t>. </a:t>
            </a:r>
          </a:p>
        </p:txBody>
      </p:sp>
      <p:pic>
        <p:nvPicPr>
          <p:cNvPr id="418" name="image20.png"/>
          <p:cNvPicPr>
            <a:picLocks noChangeAspect="1"/>
          </p:cNvPicPr>
          <p:nvPr/>
        </p:nvPicPr>
        <p:blipFill>
          <a:blip r:embed="rId17">
            <a:extLst/>
          </a:blip>
          <a:stretch>
            <a:fillRect/>
          </a:stretch>
        </p:blipFill>
        <p:spPr>
          <a:xfrm rot="21360000">
            <a:off x="303259" y="3176693"/>
            <a:ext cx="2645719" cy="3918483"/>
          </a:xfrm>
          <a:prstGeom prst="rect">
            <a:avLst/>
          </a:prstGeom>
          <a:ln w="12700">
            <a:miter lim="400000"/>
          </a:ln>
          <a:effectLst>
            <a:outerShdw sx="100000" sy="100000" kx="0" ky="0" algn="b" rotWithShape="0" blurRad="317500" dist="63500" dir="5220000">
              <a:srgbClr val="000000">
                <a:alpha val="33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0"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421"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pic>
        <p:nvPicPr>
          <p:cNvPr id="422" name="pasted-image.tiff"/>
          <p:cNvPicPr>
            <a:picLocks noChangeAspect="1"/>
          </p:cNvPicPr>
          <p:nvPr/>
        </p:nvPicPr>
        <p:blipFill>
          <a:blip r:embed="rId4">
            <a:extLst/>
          </a:blip>
          <a:srcRect l="3619" t="4315" r="2705" b="8433"/>
          <a:stretch>
            <a:fillRect/>
          </a:stretch>
        </p:blipFill>
        <p:spPr>
          <a:xfrm rot="7870381">
            <a:off x="-868152" y="4147239"/>
            <a:ext cx="6186255" cy="3900887"/>
          </a:xfrm>
          <a:custGeom>
            <a:avLst/>
            <a:gdLst/>
            <a:ahLst/>
            <a:cxnLst>
              <a:cxn ang="0">
                <a:pos x="wd2" y="hd2"/>
              </a:cxn>
              <a:cxn ang="5400000">
                <a:pos x="wd2" y="hd2"/>
              </a:cxn>
              <a:cxn ang="10800000">
                <a:pos x="wd2" y="hd2"/>
              </a:cxn>
              <a:cxn ang="16200000">
                <a:pos x="wd2" y="hd2"/>
              </a:cxn>
            </a:cxnLst>
            <a:rect l="0" t="0" r="r" b="b"/>
            <a:pathLst>
              <a:path w="21499" h="21599" fill="norm" stroke="1" extrusionOk="0">
                <a:moveTo>
                  <a:pt x="16409" y="0"/>
                </a:moveTo>
                <a:cubicBezTo>
                  <a:pt x="16138" y="0"/>
                  <a:pt x="15870" y="18"/>
                  <a:pt x="15725" y="52"/>
                </a:cubicBezTo>
                <a:cubicBezTo>
                  <a:pt x="15058" y="212"/>
                  <a:pt x="14496" y="594"/>
                  <a:pt x="14161" y="1120"/>
                </a:cubicBezTo>
                <a:cubicBezTo>
                  <a:pt x="13850" y="1608"/>
                  <a:pt x="13747" y="2005"/>
                  <a:pt x="13672" y="2984"/>
                </a:cubicBezTo>
                <a:cubicBezTo>
                  <a:pt x="13642" y="3387"/>
                  <a:pt x="13644" y="3512"/>
                  <a:pt x="13688" y="3861"/>
                </a:cubicBezTo>
                <a:cubicBezTo>
                  <a:pt x="13744" y="4307"/>
                  <a:pt x="13847" y="4717"/>
                  <a:pt x="13999" y="5102"/>
                </a:cubicBezTo>
                <a:cubicBezTo>
                  <a:pt x="14054" y="5240"/>
                  <a:pt x="14091" y="5365"/>
                  <a:pt x="14081" y="5381"/>
                </a:cubicBezTo>
                <a:cubicBezTo>
                  <a:pt x="14070" y="5398"/>
                  <a:pt x="14000" y="5412"/>
                  <a:pt x="13923" y="5412"/>
                </a:cubicBezTo>
                <a:cubicBezTo>
                  <a:pt x="13715" y="5412"/>
                  <a:pt x="13530" y="5578"/>
                  <a:pt x="13419" y="5863"/>
                </a:cubicBezTo>
                <a:cubicBezTo>
                  <a:pt x="13329" y="6093"/>
                  <a:pt x="13323" y="6099"/>
                  <a:pt x="13213" y="6069"/>
                </a:cubicBezTo>
                <a:cubicBezTo>
                  <a:pt x="13077" y="6033"/>
                  <a:pt x="12866" y="6116"/>
                  <a:pt x="12744" y="6254"/>
                </a:cubicBezTo>
                <a:cubicBezTo>
                  <a:pt x="12696" y="6309"/>
                  <a:pt x="12624" y="6466"/>
                  <a:pt x="12584" y="6603"/>
                </a:cubicBezTo>
                <a:lnTo>
                  <a:pt x="12514" y="6851"/>
                </a:lnTo>
                <a:lnTo>
                  <a:pt x="9990" y="8862"/>
                </a:lnTo>
                <a:cubicBezTo>
                  <a:pt x="7723" y="10668"/>
                  <a:pt x="7459" y="10866"/>
                  <a:pt x="7386" y="10822"/>
                </a:cubicBezTo>
                <a:cubicBezTo>
                  <a:pt x="7189" y="10703"/>
                  <a:pt x="6888" y="10811"/>
                  <a:pt x="6753" y="11049"/>
                </a:cubicBezTo>
                <a:cubicBezTo>
                  <a:pt x="6725" y="11098"/>
                  <a:pt x="6674" y="11238"/>
                  <a:pt x="6641" y="11359"/>
                </a:cubicBezTo>
                <a:lnTo>
                  <a:pt x="6582" y="11578"/>
                </a:lnTo>
                <a:lnTo>
                  <a:pt x="3480" y="14046"/>
                </a:lnTo>
                <a:cubicBezTo>
                  <a:pt x="1774" y="15404"/>
                  <a:pt x="319" y="16583"/>
                  <a:pt x="246" y="16668"/>
                </a:cubicBezTo>
                <a:cubicBezTo>
                  <a:pt x="-47" y="17009"/>
                  <a:pt x="-80" y="17613"/>
                  <a:pt x="156" y="18353"/>
                </a:cubicBezTo>
                <a:cubicBezTo>
                  <a:pt x="242" y="18621"/>
                  <a:pt x="340" y="18803"/>
                  <a:pt x="530" y="19041"/>
                </a:cubicBezTo>
                <a:cubicBezTo>
                  <a:pt x="569" y="19090"/>
                  <a:pt x="592" y="19120"/>
                  <a:pt x="608" y="19147"/>
                </a:cubicBezTo>
                <a:cubicBezTo>
                  <a:pt x="639" y="19115"/>
                  <a:pt x="668" y="19116"/>
                  <a:pt x="730" y="19142"/>
                </a:cubicBezTo>
                <a:cubicBezTo>
                  <a:pt x="802" y="19173"/>
                  <a:pt x="834" y="19211"/>
                  <a:pt x="828" y="19265"/>
                </a:cubicBezTo>
                <a:cubicBezTo>
                  <a:pt x="809" y="19438"/>
                  <a:pt x="1247" y="19418"/>
                  <a:pt x="1595" y="19230"/>
                </a:cubicBezTo>
                <a:cubicBezTo>
                  <a:pt x="1887" y="19072"/>
                  <a:pt x="2143" y="19006"/>
                  <a:pt x="2343" y="19034"/>
                </a:cubicBezTo>
                <a:cubicBezTo>
                  <a:pt x="2570" y="19067"/>
                  <a:pt x="3211" y="19440"/>
                  <a:pt x="3321" y="19604"/>
                </a:cubicBezTo>
                <a:lnTo>
                  <a:pt x="3389" y="19703"/>
                </a:lnTo>
                <a:lnTo>
                  <a:pt x="3326" y="19839"/>
                </a:lnTo>
                <a:cubicBezTo>
                  <a:pt x="3289" y="19917"/>
                  <a:pt x="3256" y="19951"/>
                  <a:pt x="3221" y="19953"/>
                </a:cubicBezTo>
                <a:cubicBezTo>
                  <a:pt x="3232" y="19982"/>
                  <a:pt x="3244" y="20014"/>
                  <a:pt x="3254" y="20048"/>
                </a:cubicBezTo>
                <a:cubicBezTo>
                  <a:pt x="3279" y="20133"/>
                  <a:pt x="3327" y="20273"/>
                  <a:pt x="3360" y="20360"/>
                </a:cubicBezTo>
                <a:cubicBezTo>
                  <a:pt x="3396" y="20452"/>
                  <a:pt x="3408" y="20529"/>
                  <a:pt x="3390" y="20546"/>
                </a:cubicBezTo>
                <a:cubicBezTo>
                  <a:pt x="3374" y="20563"/>
                  <a:pt x="3368" y="20596"/>
                  <a:pt x="3378" y="20621"/>
                </a:cubicBezTo>
                <a:cubicBezTo>
                  <a:pt x="3388" y="20646"/>
                  <a:pt x="3409" y="20654"/>
                  <a:pt x="3425" y="20639"/>
                </a:cubicBezTo>
                <a:cubicBezTo>
                  <a:pt x="3441" y="20623"/>
                  <a:pt x="3494" y="20655"/>
                  <a:pt x="3543" y="20711"/>
                </a:cubicBezTo>
                <a:lnTo>
                  <a:pt x="3633" y="20814"/>
                </a:lnTo>
                <a:lnTo>
                  <a:pt x="3604" y="20896"/>
                </a:lnTo>
                <a:cubicBezTo>
                  <a:pt x="3625" y="20884"/>
                  <a:pt x="3649" y="20863"/>
                  <a:pt x="3670" y="20832"/>
                </a:cubicBezTo>
                <a:cubicBezTo>
                  <a:pt x="3720" y="20761"/>
                  <a:pt x="3728" y="20765"/>
                  <a:pt x="3778" y="20887"/>
                </a:cubicBezTo>
                <a:cubicBezTo>
                  <a:pt x="3829" y="21011"/>
                  <a:pt x="3829" y="21022"/>
                  <a:pt x="3781" y="21078"/>
                </a:cubicBezTo>
                <a:cubicBezTo>
                  <a:pt x="3667" y="21210"/>
                  <a:pt x="3756" y="21398"/>
                  <a:pt x="4022" y="21599"/>
                </a:cubicBezTo>
                <a:lnTo>
                  <a:pt x="4541" y="21599"/>
                </a:lnTo>
                <a:cubicBezTo>
                  <a:pt x="4667" y="21540"/>
                  <a:pt x="4817" y="21474"/>
                  <a:pt x="4896" y="21447"/>
                </a:cubicBezTo>
                <a:cubicBezTo>
                  <a:pt x="4991" y="21416"/>
                  <a:pt x="5143" y="21347"/>
                  <a:pt x="5233" y="21291"/>
                </a:cubicBezTo>
                <a:cubicBezTo>
                  <a:pt x="5323" y="21236"/>
                  <a:pt x="5440" y="21165"/>
                  <a:pt x="5494" y="21135"/>
                </a:cubicBezTo>
                <a:cubicBezTo>
                  <a:pt x="5595" y="21079"/>
                  <a:pt x="5674" y="20834"/>
                  <a:pt x="5652" y="20639"/>
                </a:cubicBezTo>
                <a:cubicBezTo>
                  <a:pt x="5644" y="20564"/>
                  <a:pt x="5702" y="20487"/>
                  <a:pt x="5924" y="20276"/>
                </a:cubicBezTo>
                <a:cubicBezTo>
                  <a:pt x="6121" y="20089"/>
                  <a:pt x="6215" y="19968"/>
                  <a:pt x="6234" y="19878"/>
                </a:cubicBezTo>
                <a:cubicBezTo>
                  <a:pt x="6250" y="19808"/>
                  <a:pt x="6302" y="19718"/>
                  <a:pt x="6350" y="19678"/>
                </a:cubicBezTo>
                <a:cubicBezTo>
                  <a:pt x="6398" y="19638"/>
                  <a:pt x="6588" y="19474"/>
                  <a:pt x="6774" y="19314"/>
                </a:cubicBezTo>
                <a:cubicBezTo>
                  <a:pt x="6959" y="19153"/>
                  <a:pt x="7183" y="18982"/>
                  <a:pt x="7273" y="18936"/>
                </a:cubicBezTo>
                <a:cubicBezTo>
                  <a:pt x="7428" y="18855"/>
                  <a:pt x="7445" y="18855"/>
                  <a:pt x="7625" y="18936"/>
                </a:cubicBezTo>
                <a:cubicBezTo>
                  <a:pt x="8004" y="19106"/>
                  <a:pt x="8324" y="19007"/>
                  <a:pt x="8847" y="18553"/>
                </a:cubicBezTo>
                <a:cubicBezTo>
                  <a:pt x="9037" y="18388"/>
                  <a:pt x="9114" y="18296"/>
                  <a:pt x="9114" y="18230"/>
                </a:cubicBezTo>
                <a:cubicBezTo>
                  <a:pt x="9114" y="18126"/>
                  <a:pt x="9144" y="18087"/>
                  <a:pt x="9175" y="18123"/>
                </a:cubicBezTo>
                <a:cubicBezTo>
                  <a:pt x="9187" y="18099"/>
                  <a:pt x="9204" y="18075"/>
                  <a:pt x="9227" y="18052"/>
                </a:cubicBezTo>
                <a:cubicBezTo>
                  <a:pt x="9484" y="17799"/>
                  <a:pt x="9462" y="17703"/>
                  <a:pt x="8984" y="17055"/>
                </a:cubicBezTo>
                <a:cubicBezTo>
                  <a:pt x="8761" y="16752"/>
                  <a:pt x="8478" y="16367"/>
                  <a:pt x="8356" y="16197"/>
                </a:cubicBezTo>
                <a:cubicBezTo>
                  <a:pt x="8233" y="16028"/>
                  <a:pt x="8105" y="15890"/>
                  <a:pt x="8071" y="15890"/>
                </a:cubicBezTo>
                <a:cubicBezTo>
                  <a:pt x="8038" y="15890"/>
                  <a:pt x="7943" y="15944"/>
                  <a:pt x="7860" y="16011"/>
                </a:cubicBezTo>
                <a:cubicBezTo>
                  <a:pt x="7778" y="16077"/>
                  <a:pt x="7705" y="16116"/>
                  <a:pt x="7699" y="16096"/>
                </a:cubicBezTo>
                <a:cubicBezTo>
                  <a:pt x="7671" y="16007"/>
                  <a:pt x="7701" y="15795"/>
                  <a:pt x="7745" y="15637"/>
                </a:cubicBezTo>
                <a:cubicBezTo>
                  <a:pt x="7733" y="15659"/>
                  <a:pt x="7721" y="15683"/>
                  <a:pt x="7721" y="15699"/>
                </a:cubicBezTo>
                <a:cubicBezTo>
                  <a:pt x="7721" y="15824"/>
                  <a:pt x="7632" y="15791"/>
                  <a:pt x="7538" y="15633"/>
                </a:cubicBezTo>
                <a:cubicBezTo>
                  <a:pt x="7487" y="15547"/>
                  <a:pt x="7350" y="15339"/>
                  <a:pt x="7236" y="15171"/>
                </a:cubicBezTo>
                <a:cubicBezTo>
                  <a:pt x="7185" y="15097"/>
                  <a:pt x="7170" y="15064"/>
                  <a:pt x="7142" y="15017"/>
                </a:cubicBezTo>
                <a:cubicBezTo>
                  <a:pt x="7120" y="15020"/>
                  <a:pt x="7091" y="14993"/>
                  <a:pt x="7033" y="14916"/>
                </a:cubicBezTo>
                <a:cubicBezTo>
                  <a:pt x="6952" y="14811"/>
                  <a:pt x="6938" y="14769"/>
                  <a:pt x="6972" y="14749"/>
                </a:cubicBezTo>
                <a:cubicBezTo>
                  <a:pt x="6997" y="14735"/>
                  <a:pt x="7169" y="14644"/>
                  <a:pt x="7354" y="14547"/>
                </a:cubicBezTo>
                <a:cubicBezTo>
                  <a:pt x="7730" y="14351"/>
                  <a:pt x="7764" y="14324"/>
                  <a:pt x="7933" y="14059"/>
                </a:cubicBezTo>
                <a:cubicBezTo>
                  <a:pt x="8079" y="13832"/>
                  <a:pt x="8216" y="13680"/>
                  <a:pt x="8440" y="13501"/>
                </a:cubicBezTo>
                <a:cubicBezTo>
                  <a:pt x="8741" y="13260"/>
                  <a:pt x="9221" y="12860"/>
                  <a:pt x="9252" y="12822"/>
                </a:cubicBezTo>
                <a:cubicBezTo>
                  <a:pt x="9269" y="12802"/>
                  <a:pt x="9482" y="12619"/>
                  <a:pt x="9726" y="12418"/>
                </a:cubicBezTo>
                <a:cubicBezTo>
                  <a:pt x="9971" y="12216"/>
                  <a:pt x="10322" y="11927"/>
                  <a:pt x="10507" y="11774"/>
                </a:cubicBezTo>
                <a:cubicBezTo>
                  <a:pt x="10692" y="11621"/>
                  <a:pt x="10940" y="11416"/>
                  <a:pt x="11057" y="11321"/>
                </a:cubicBezTo>
                <a:cubicBezTo>
                  <a:pt x="11175" y="11226"/>
                  <a:pt x="11306" y="11119"/>
                  <a:pt x="11348" y="11082"/>
                </a:cubicBezTo>
                <a:cubicBezTo>
                  <a:pt x="11391" y="11045"/>
                  <a:pt x="11569" y="10897"/>
                  <a:pt x="11746" y="10752"/>
                </a:cubicBezTo>
                <a:cubicBezTo>
                  <a:pt x="11922" y="10608"/>
                  <a:pt x="12229" y="10357"/>
                  <a:pt x="12426" y="10196"/>
                </a:cubicBezTo>
                <a:cubicBezTo>
                  <a:pt x="12739" y="9940"/>
                  <a:pt x="12933" y="9821"/>
                  <a:pt x="13514" y="9528"/>
                </a:cubicBezTo>
                <a:cubicBezTo>
                  <a:pt x="13586" y="9492"/>
                  <a:pt x="13698" y="9396"/>
                  <a:pt x="13762" y="9315"/>
                </a:cubicBezTo>
                <a:cubicBezTo>
                  <a:pt x="13892" y="9151"/>
                  <a:pt x="14011" y="9067"/>
                  <a:pt x="14114" y="9067"/>
                </a:cubicBezTo>
                <a:cubicBezTo>
                  <a:pt x="14211" y="9067"/>
                  <a:pt x="14431" y="8891"/>
                  <a:pt x="14591" y="8684"/>
                </a:cubicBezTo>
                <a:cubicBezTo>
                  <a:pt x="14666" y="8587"/>
                  <a:pt x="14735" y="8506"/>
                  <a:pt x="14744" y="8504"/>
                </a:cubicBezTo>
                <a:cubicBezTo>
                  <a:pt x="15220" y="8403"/>
                  <a:pt x="15917" y="8456"/>
                  <a:pt x="16661" y="8653"/>
                </a:cubicBezTo>
                <a:cubicBezTo>
                  <a:pt x="17226" y="8803"/>
                  <a:pt x="17639" y="8873"/>
                  <a:pt x="18232" y="8913"/>
                </a:cubicBezTo>
                <a:cubicBezTo>
                  <a:pt x="18602" y="8921"/>
                  <a:pt x="18953" y="8903"/>
                  <a:pt x="19216" y="8845"/>
                </a:cubicBezTo>
                <a:cubicBezTo>
                  <a:pt x="19419" y="8799"/>
                  <a:pt x="19531" y="8789"/>
                  <a:pt x="19571" y="8809"/>
                </a:cubicBezTo>
                <a:cubicBezTo>
                  <a:pt x="19800" y="8740"/>
                  <a:pt x="19991" y="8666"/>
                  <a:pt x="20122" y="8590"/>
                </a:cubicBezTo>
                <a:cubicBezTo>
                  <a:pt x="20110" y="8557"/>
                  <a:pt x="20119" y="8515"/>
                  <a:pt x="20160" y="8497"/>
                </a:cubicBezTo>
                <a:cubicBezTo>
                  <a:pt x="20274" y="8450"/>
                  <a:pt x="20688" y="8094"/>
                  <a:pt x="20815" y="7933"/>
                </a:cubicBezTo>
                <a:cubicBezTo>
                  <a:pt x="20996" y="7705"/>
                  <a:pt x="21169" y="7397"/>
                  <a:pt x="21170" y="7304"/>
                </a:cubicBezTo>
                <a:cubicBezTo>
                  <a:pt x="21170" y="7259"/>
                  <a:pt x="21206" y="7179"/>
                  <a:pt x="21249" y="7126"/>
                </a:cubicBezTo>
                <a:cubicBezTo>
                  <a:pt x="21305" y="7055"/>
                  <a:pt x="21333" y="6956"/>
                  <a:pt x="21356" y="6746"/>
                </a:cubicBezTo>
                <a:cubicBezTo>
                  <a:pt x="21373" y="6589"/>
                  <a:pt x="21400" y="6410"/>
                  <a:pt x="21417" y="6348"/>
                </a:cubicBezTo>
                <a:cubicBezTo>
                  <a:pt x="21432" y="6290"/>
                  <a:pt x="21453" y="6266"/>
                  <a:pt x="21472" y="6269"/>
                </a:cubicBezTo>
                <a:cubicBezTo>
                  <a:pt x="21472" y="6052"/>
                  <a:pt x="21477" y="5847"/>
                  <a:pt x="21491" y="5559"/>
                </a:cubicBezTo>
                <a:cubicBezTo>
                  <a:pt x="21520" y="4973"/>
                  <a:pt x="21463" y="4516"/>
                  <a:pt x="21295" y="3975"/>
                </a:cubicBezTo>
                <a:cubicBezTo>
                  <a:pt x="20701" y="2053"/>
                  <a:pt x="19025" y="485"/>
                  <a:pt x="17101" y="50"/>
                </a:cubicBezTo>
                <a:cubicBezTo>
                  <a:pt x="16951" y="16"/>
                  <a:pt x="16679" y="-1"/>
                  <a:pt x="16409" y="0"/>
                </a:cubicBezTo>
                <a:close/>
                <a:moveTo>
                  <a:pt x="16511" y="1709"/>
                </a:moveTo>
                <a:cubicBezTo>
                  <a:pt x="16844" y="1704"/>
                  <a:pt x="17183" y="1777"/>
                  <a:pt x="17507" y="1927"/>
                </a:cubicBezTo>
                <a:cubicBezTo>
                  <a:pt x="17910" y="2113"/>
                  <a:pt x="18211" y="2368"/>
                  <a:pt x="18387" y="2670"/>
                </a:cubicBezTo>
                <a:cubicBezTo>
                  <a:pt x="18421" y="2647"/>
                  <a:pt x="18454" y="2683"/>
                  <a:pt x="18438" y="2753"/>
                </a:cubicBezTo>
                <a:cubicBezTo>
                  <a:pt x="18437" y="2758"/>
                  <a:pt x="18439" y="2763"/>
                  <a:pt x="18439" y="2768"/>
                </a:cubicBezTo>
                <a:cubicBezTo>
                  <a:pt x="18453" y="2797"/>
                  <a:pt x="18468" y="2827"/>
                  <a:pt x="18479" y="2856"/>
                </a:cubicBezTo>
                <a:cubicBezTo>
                  <a:pt x="18484" y="2869"/>
                  <a:pt x="18484" y="2875"/>
                  <a:pt x="18489" y="2887"/>
                </a:cubicBezTo>
                <a:cubicBezTo>
                  <a:pt x="18519" y="2932"/>
                  <a:pt x="18559" y="3048"/>
                  <a:pt x="18585" y="3173"/>
                </a:cubicBezTo>
                <a:cubicBezTo>
                  <a:pt x="18614" y="3311"/>
                  <a:pt x="18679" y="3498"/>
                  <a:pt x="18729" y="3588"/>
                </a:cubicBezTo>
                <a:cubicBezTo>
                  <a:pt x="18779" y="3679"/>
                  <a:pt x="18810" y="3776"/>
                  <a:pt x="18799" y="3803"/>
                </a:cubicBezTo>
                <a:cubicBezTo>
                  <a:pt x="18787" y="3835"/>
                  <a:pt x="18671" y="3846"/>
                  <a:pt x="18485" y="3832"/>
                </a:cubicBezTo>
                <a:cubicBezTo>
                  <a:pt x="18222" y="3813"/>
                  <a:pt x="18193" y="3819"/>
                  <a:pt x="18246" y="3880"/>
                </a:cubicBezTo>
                <a:cubicBezTo>
                  <a:pt x="18279" y="3919"/>
                  <a:pt x="18331" y="3951"/>
                  <a:pt x="18360" y="3951"/>
                </a:cubicBezTo>
                <a:cubicBezTo>
                  <a:pt x="18390" y="3951"/>
                  <a:pt x="18422" y="3972"/>
                  <a:pt x="18432" y="3999"/>
                </a:cubicBezTo>
                <a:cubicBezTo>
                  <a:pt x="18443" y="4026"/>
                  <a:pt x="18475" y="4047"/>
                  <a:pt x="18504" y="4047"/>
                </a:cubicBezTo>
                <a:cubicBezTo>
                  <a:pt x="18591" y="4047"/>
                  <a:pt x="18838" y="4259"/>
                  <a:pt x="19076" y="4513"/>
                </a:cubicBezTo>
                <a:cubicBezTo>
                  <a:pt x="18853" y="4257"/>
                  <a:pt x="18814" y="4131"/>
                  <a:pt x="18909" y="3968"/>
                </a:cubicBezTo>
                <a:cubicBezTo>
                  <a:pt x="18951" y="3897"/>
                  <a:pt x="18962" y="3853"/>
                  <a:pt x="18938" y="3830"/>
                </a:cubicBezTo>
                <a:cubicBezTo>
                  <a:pt x="18874" y="3767"/>
                  <a:pt x="18964" y="3651"/>
                  <a:pt x="19032" y="3709"/>
                </a:cubicBezTo>
                <a:cubicBezTo>
                  <a:pt x="19064" y="3736"/>
                  <a:pt x="19106" y="3746"/>
                  <a:pt x="19123" y="3729"/>
                </a:cubicBezTo>
                <a:cubicBezTo>
                  <a:pt x="19141" y="3711"/>
                  <a:pt x="19179" y="3730"/>
                  <a:pt x="19207" y="3771"/>
                </a:cubicBezTo>
                <a:cubicBezTo>
                  <a:pt x="19236" y="3811"/>
                  <a:pt x="19320" y="3869"/>
                  <a:pt x="19396" y="3900"/>
                </a:cubicBezTo>
                <a:cubicBezTo>
                  <a:pt x="19472" y="3931"/>
                  <a:pt x="19644" y="4043"/>
                  <a:pt x="19778" y="4146"/>
                </a:cubicBezTo>
                <a:cubicBezTo>
                  <a:pt x="19913" y="4250"/>
                  <a:pt x="20047" y="4345"/>
                  <a:pt x="20076" y="4359"/>
                </a:cubicBezTo>
                <a:cubicBezTo>
                  <a:pt x="20106" y="4374"/>
                  <a:pt x="20130" y="4435"/>
                  <a:pt x="20130" y="4496"/>
                </a:cubicBezTo>
                <a:cubicBezTo>
                  <a:pt x="20130" y="4555"/>
                  <a:pt x="20164" y="4660"/>
                  <a:pt x="20204" y="4729"/>
                </a:cubicBezTo>
                <a:cubicBezTo>
                  <a:pt x="20295" y="4881"/>
                  <a:pt x="20436" y="5299"/>
                  <a:pt x="20436" y="5414"/>
                </a:cubicBezTo>
                <a:cubicBezTo>
                  <a:pt x="20436" y="5461"/>
                  <a:pt x="20419" y="5519"/>
                  <a:pt x="20398" y="5544"/>
                </a:cubicBezTo>
                <a:cubicBezTo>
                  <a:pt x="20366" y="5581"/>
                  <a:pt x="20281" y="5600"/>
                  <a:pt x="20218" y="5597"/>
                </a:cubicBezTo>
                <a:cubicBezTo>
                  <a:pt x="20221" y="5598"/>
                  <a:pt x="20226" y="5604"/>
                  <a:pt x="20229" y="5605"/>
                </a:cubicBezTo>
                <a:cubicBezTo>
                  <a:pt x="20292" y="5638"/>
                  <a:pt x="20351" y="5682"/>
                  <a:pt x="20360" y="5707"/>
                </a:cubicBezTo>
                <a:cubicBezTo>
                  <a:pt x="20386" y="5773"/>
                  <a:pt x="20106" y="6233"/>
                  <a:pt x="19927" y="6416"/>
                </a:cubicBezTo>
                <a:cubicBezTo>
                  <a:pt x="19787" y="6560"/>
                  <a:pt x="19679" y="6622"/>
                  <a:pt x="19596" y="6608"/>
                </a:cubicBezTo>
                <a:cubicBezTo>
                  <a:pt x="19459" y="6681"/>
                  <a:pt x="19271" y="6760"/>
                  <a:pt x="19105" y="6803"/>
                </a:cubicBezTo>
                <a:cubicBezTo>
                  <a:pt x="18441" y="6976"/>
                  <a:pt x="17776" y="6822"/>
                  <a:pt x="17173" y="6357"/>
                </a:cubicBezTo>
                <a:cubicBezTo>
                  <a:pt x="16778" y="6052"/>
                  <a:pt x="16613" y="5767"/>
                  <a:pt x="16505" y="5205"/>
                </a:cubicBezTo>
                <a:cubicBezTo>
                  <a:pt x="16496" y="5156"/>
                  <a:pt x="16486" y="5122"/>
                  <a:pt x="16476" y="5078"/>
                </a:cubicBezTo>
                <a:cubicBezTo>
                  <a:pt x="16457" y="5066"/>
                  <a:pt x="16430" y="5033"/>
                  <a:pt x="16402" y="4973"/>
                </a:cubicBezTo>
                <a:cubicBezTo>
                  <a:pt x="16348" y="4857"/>
                  <a:pt x="16274" y="4801"/>
                  <a:pt x="16021" y="4680"/>
                </a:cubicBezTo>
                <a:cubicBezTo>
                  <a:pt x="15542" y="4451"/>
                  <a:pt x="15311" y="4300"/>
                  <a:pt x="15165" y="4122"/>
                </a:cubicBezTo>
                <a:cubicBezTo>
                  <a:pt x="15094" y="4036"/>
                  <a:pt x="15061" y="3984"/>
                  <a:pt x="15046" y="3907"/>
                </a:cubicBezTo>
                <a:cubicBezTo>
                  <a:pt x="15023" y="3874"/>
                  <a:pt x="15000" y="3842"/>
                  <a:pt x="14972" y="3795"/>
                </a:cubicBezTo>
                <a:cubicBezTo>
                  <a:pt x="14812" y="3523"/>
                  <a:pt x="14701" y="3164"/>
                  <a:pt x="14726" y="3004"/>
                </a:cubicBezTo>
                <a:cubicBezTo>
                  <a:pt x="14727" y="3000"/>
                  <a:pt x="14728" y="2996"/>
                  <a:pt x="14729" y="2993"/>
                </a:cubicBezTo>
                <a:cubicBezTo>
                  <a:pt x="14709" y="2893"/>
                  <a:pt x="14792" y="2683"/>
                  <a:pt x="14838" y="2711"/>
                </a:cubicBezTo>
                <a:cubicBezTo>
                  <a:pt x="14844" y="2700"/>
                  <a:pt x="14852" y="2689"/>
                  <a:pt x="14859" y="2678"/>
                </a:cubicBezTo>
                <a:cubicBezTo>
                  <a:pt x="14866" y="2592"/>
                  <a:pt x="15033" y="2330"/>
                  <a:pt x="15060" y="2373"/>
                </a:cubicBezTo>
                <a:cubicBezTo>
                  <a:pt x="15063" y="2377"/>
                  <a:pt x="15068" y="2374"/>
                  <a:pt x="15072" y="2375"/>
                </a:cubicBezTo>
                <a:cubicBezTo>
                  <a:pt x="15221" y="2197"/>
                  <a:pt x="15394" y="2038"/>
                  <a:pt x="15551" y="1955"/>
                </a:cubicBezTo>
                <a:cubicBezTo>
                  <a:pt x="15851" y="1797"/>
                  <a:pt x="16178" y="1714"/>
                  <a:pt x="16511" y="1709"/>
                </a:cubicBezTo>
                <a:close/>
                <a:moveTo>
                  <a:pt x="19330" y="4810"/>
                </a:moveTo>
                <a:cubicBezTo>
                  <a:pt x="19350" y="4835"/>
                  <a:pt x="19372" y="4860"/>
                  <a:pt x="19391" y="4885"/>
                </a:cubicBezTo>
                <a:cubicBezTo>
                  <a:pt x="19397" y="4893"/>
                  <a:pt x="19412" y="4906"/>
                  <a:pt x="19420" y="4915"/>
                </a:cubicBezTo>
                <a:cubicBezTo>
                  <a:pt x="19391" y="4880"/>
                  <a:pt x="19363" y="4849"/>
                  <a:pt x="19330" y="4810"/>
                </a:cubicBezTo>
                <a:close/>
                <a:moveTo>
                  <a:pt x="9009" y="18650"/>
                </a:moveTo>
                <a:cubicBezTo>
                  <a:pt x="8965" y="18667"/>
                  <a:pt x="8924" y="18697"/>
                  <a:pt x="8916" y="18718"/>
                </a:cubicBezTo>
                <a:cubicBezTo>
                  <a:pt x="8912" y="18726"/>
                  <a:pt x="8893" y="18742"/>
                  <a:pt x="8881" y="18755"/>
                </a:cubicBezTo>
                <a:cubicBezTo>
                  <a:pt x="8909" y="18742"/>
                  <a:pt x="8957" y="18703"/>
                  <a:pt x="9009" y="18650"/>
                </a:cubicBezTo>
                <a:close/>
              </a:path>
            </a:pathLst>
          </a:custGeom>
          <a:ln w="12700">
            <a:miter lim="400000"/>
          </a:ln>
        </p:spPr>
      </p:pic>
      <p:pic>
        <p:nvPicPr>
          <p:cNvPr id="423" name=""/>
          <p:cNvPicPr>
            <a:picLocks noChangeAspect="0"/>
          </p:cNvPicPr>
          <p:nvPr/>
        </p:nvPicPr>
        <p:blipFill>
          <a:blip r:embed="rId5">
            <a:extLst/>
          </a:blip>
          <a:stretch>
            <a:fillRect/>
          </a:stretch>
        </p:blipFill>
        <p:spPr>
          <a:xfrm>
            <a:off x="-131829" y="5389625"/>
            <a:ext cx="4388407" cy="1336549"/>
          </a:xfrm>
          <a:prstGeom prst="rect">
            <a:avLst/>
          </a:prstGeom>
          <a:effectLst>
            <a:outerShdw sx="100000" sy="100000" kx="0" ky="0" algn="b" rotWithShape="0" blurRad="317500" dist="63500" dir="5220000">
              <a:srgbClr val="000000"/>
            </a:outerShdw>
          </a:effectLst>
        </p:spPr>
      </p:pic>
      <p:sp>
        <p:nvSpPr>
          <p:cNvPr id="424" name="Shape 424"/>
          <p:cNvSpPr/>
          <p:nvPr/>
        </p:nvSpPr>
        <p:spPr>
          <a:xfrm>
            <a:off x="4487664" y="3477779"/>
            <a:ext cx="8195032" cy="5523481"/>
          </a:xfrm>
          <a:prstGeom prst="rect">
            <a:avLst/>
          </a:prstGeom>
          <a:ln w="12700">
            <a:miter lim="400000"/>
          </a:ln>
          <a:effectLst>
            <a:outerShdw sx="100000" sy="100000" kx="0" ky="0" algn="b" rotWithShape="0" blurRad="317500" dist="63500" dir="522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sz="5000">
                <a:solidFill>
                  <a:srgbClr val="FFFFFF"/>
                </a:solidFill>
                <a:effectLst/>
                <a:latin typeface="Perpetua Titling MT Bold"/>
                <a:ea typeface="Perpetua Titling MT Bold"/>
                <a:cs typeface="Perpetua Titling MT Bold"/>
                <a:sym typeface="Perpetua Titling MT Bold"/>
              </a:defRPr>
            </a:pPr>
            <a:r>
              <a:t>Mark 8:12 (NKJV) </a:t>
            </a:r>
          </a:p>
          <a:p>
            <a:pPr defTabSz="1300480">
              <a:defRPr b="1" sz="5000">
                <a:solidFill>
                  <a:srgbClr val="FFFFFF"/>
                </a:solidFill>
                <a:effectLst/>
                <a:latin typeface="Californian FB"/>
                <a:ea typeface="Californian FB"/>
                <a:cs typeface="Californian FB"/>
                <a:sym typeface="Californian FB"/>
              </a:defRPr>
            </a:pPr>
            <a:r>
              <a:rPr b="0" baseline="30720"/>
              <a:t>12 </a:t>
            </a:r>
            <a:r>
              <a:rPr b="0"/>
              <a:t>But He sighed deeply in His spirit, and said, "Why does </a:t>
            </a:r>
            <a:r>
              <a:rPr u="sng">
                <a:solidFill>
                  <a:schemeClr val="accent4">
                    <a:hueOff val="481991"/>
                    <a:satOff val="11971"/>
                    <a:lumOff val="19007"/>
                  </a:schemeClr>
                </a:solidFill>
              </a:rPr>
              <a:t>this generation</a:t>
            </a:r>
            <a:r>
              <a:rPr u="sng"/>
              <a:t> </a:t>
            </a:r>
            <a:r>
              <a:rPr b="0"/>
              <a:t>seek a sign? Assuredly, I say to you, no sign shall be given to </a:t>
            </a:r>
            <a:r>
              <a:rPr u="sng">
                <a:solidFill>
                  <a:schemeClr val="accent4">
                    <a:hueOff val="481991"/>
                    <a:satOff val="11971"/>
                    <a:lumOff val="19007"/>
                  </a:schemeClr>
                </a:solidFill>
              </a:rPr>
              <a:t>this generation</a:t>
            </a:r>
            <a:r>
              <a:rPr b="0"/>
              <a:t>."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6"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427"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pic>
        <p:nvPicPr>
          <p:cNvPr id="428" name="pasted-image.tiff"/>
          <p:cNvPicPr>
            <a:picLocks noChangeAspect="1"/>
          </p:cNvPicPr>
          <p:nvPr/>
        </p:nvPicPr>
        <p:blipFill>
          <a:blip r:embed="rId4">
            <a:extLst/>
          </a:blip>
          <a:srcRect l="3619" t="4315" r="2705" b="8433"/>
          <a:stretch>
            <a:fillRect/>
          </a:stretch>
        </p:blipFill>
        <p:spPr>
          <a:xfrm rot="7870381">
            <a:off x="-868152" y="4147239"/>
            <a:ext cx="6186255" cy="3900887"/>
          </a:xfrm>
          <a:custGeom>
            <a:avLst/>
            <a:gdLst/>
            <a:ahLst/>
            <a:cxnLst>
              <a:cxn ang="0">
                <a:pos x="wd2" y="hd2"/>
              </a:cxn>
              <a:cxn ang="5400000">
                <a:pos x="wd2" y="hd2"/>
              </a:cxn>
              <a:cxn ang="10800000">
                <a:pos x="wd2" y="hd2"/>
              </a:cxn>
              <a:cxn ang="16200000">
                <a:pos x="wd2" y="hd2"/>
              </a:cxn>
            </a:cxnLst>
            <a:rect l="0" t="0" r="r" b="b"/>
            <a:pathLst>
              <a:path w="21499" h="21599" fill="norm" stroke="1" extrusionOk="0">
                <a:moveTo>
                  <a:pt x="16409" y="0"/>
                </a:moveTo>
                <a:cubicBezTo>
                  <a:pt x="16138" y="0"/>
                  <a:pt x="15870" y="18"/>
                  <a:pt x="15725" y="52"/>
                </a:cubicBezTo>
                <a:cubicBezTo>
                  <a:pt x="15058" y="212"/>
                  <a:pt x="14496" y="594"/>
                  <a:pt x="14161" y="1120"/>
                </a:cubicBezTo>
                <a:cubicBezTo>
                  <a:pt x="13850" y="1608"/>
                  <a:pt x="13747" y="2005"/>
                  <a:pt x="13672" y="2984"/>
                </a:cubicBezTo>
                <a:cubicBezTo>
                  <a:pt x="13642" y="3387"/>
                  <a:pt x="13644" y="3512"/>
                  <a:pt x="13688" y="3861"/>
                </a:cubicBezTo>
                <a:cubicBezTo>
                  <a:pt x="13744" y="4307"/>
                  <a:pt x="13847" y="4717"/>
                  <a:pt x="13999" y="5102"/>
                </a:cubicBezTo>
                <a:cubicBezTo>
                  <a:pt x="14054" y="5240"/>
                  <a:pt x="14091" y="5365"/>
                  <a:pt x="14081" y="5381"/>
                </a:cubicBezTo>
                <a:cubicBezTo>
                  <a:pt x="14070" y="5398"/>
                  <a:pt x="14000" y="5412"/>
                  <a:pt x="13923" y="5412"/>
                </a:cubicBezTo>
                <a:cubicBezTo>
                  <a:pt x="13715" y="5412"/>
                  <a:pt x="13530" y="5578"/>
                  <a:pt x="13419" y="5863"/>
                </a:cubicBezTo>
                <a:cubicBezTo>
                  <a:pt x="13329" y="6093"/>
                  <a:pt x="13323" y="6099"/>
                  <a:pt x="13213" y="6069"/>
                </a:cubicBezTo>
                <a:cubicBezTo>
                  <a:pt x="13077" y="6033"/>
                  <a:pt x="12866" y="6116"/>
                  <a:pt x="12744" y="6254"/>
                </a:cubicBezTo>
                <a:cubicBezTo>
                  <a:pt x="12696" y="6309"/>
                  <a:pt x="12624" y="6466"/>
                  <a:pt x="12584" y="6603"/>
                </a:cubicBezTo>
                <a:lnTo>
                  <a:pt x="12514" y="6851"/>
                </a:lnTo>
                <a:lnTo>
                  <a:pt x="9990" y="8862"/>
                </a:lnTo>
                <a:cubicBezTo>
                  <a:pt x="7723" y="10668"/>
                  <a:pt x="7459" y="10866"/>
                  <a:pt x="7386" y="10822"/>
                </a:cubicBezTo>
                <a:cubicBezTo>
                  <a:pt x="7189" y="10703"/>
                  <a:pt x="6888" y="10811"/>
                  <a:pt x="6753" y="11049"/>
                </a:cubicBezTo>
                <a:cubicBezTo>
                  <a:pt x="6725" y="11098"/>
                  <a:pt x="6674" y="11238"/>
                  <a:pt x="6641" y="11359"/>
                </a:cubicBezTo>
                <a:lnTo>
                  <a:pt x="6582" y="11578"/>
                </a:lnTo>
                <a:lnTo>
                  <a:pt x="3480" y="14046"/>
                </a:lnTo>
                <a:cubicBezTo>
                  <a:pt x="1774" y="15404"/>
                  <a:pt x="319" y="16583"/>
                  <a:pt x="246" y="16668"/>
                </a:cubicBezTo>
                <a:cubicBezTo>
                  <a:pt x="-47" y="17009"/>
                  <a:pt x="-80" y="17613"/>
                  <a:pt x="156" y="18353"/>
                </a:cubicBezTo>
                <a:cubicBezTo>
                  <a:pt x="242" y="18621"/>
                  <a:pt x="340" y="18803"/>
                  <a:pt x="530" y="19041"/>
                </a:cubicBezTo>
                <a:cubicBezTo>
                  <a:pt x="569" y="19090"/>
                  <a:pt x="592" y="19120"/>
                  <a:pt x="608" y="19147"/>
                </a:cubicBezTo>
                <a:cubicBezTo>
                  <a:pt x="639" y="19115"/>
                  <a:pt x="668" y="19116"/>
                  <a:pt x="730" y="19142"/>
                </a:cubicBezTo>
                <a:cubicBezTo>
                  <a:pt x="802" y="19173"/>
                  <a:pt x="834" y="19211"/>
                  <a:pt x="828" y="19265"/>
                </a:cubicBezTo>
                <a:cubicBezTo>
                  <a:pt x="809" y="19438"/>
                  <a:pt x="1247" y="19418"/>
                  <a:pt x="1595" y="19230"/>
                </a:cubicBezTo>
                <a:cubicBezTo>
                  <a:pt x="1887" y="19072"/>
                  <a:pt x="2143" y="19006"/>
                  <a:pt x="2343" y="19034"/>
                </a:cubicBezTo>
                <a:cubicBezTo>
                  <a:pt x="2570" y="19067"/>
                  <a:pt x="3211" y="19440"/>
                  <a:pt x="3321" y="19604"/>
                </a:cubicBezTo>
                <a:lnTo>
                  <a:pt x="3389" y="19703"/>
                </a:lnTo>
                <a:lnTo>
                  <a:pt x="3326" y="19839"/>
                </a:lnTo>
                <a:cubicBezTo>
                  <a:pt x="3289" y="19917"/>
                  <a:pt x="3256" y="19951"/>
                  <a:pt x="3221" y="19953"/>
                </a:cubicBezTo>
                <a:cubicBezTo>
                  <a:pt x="3232" y="19982"/>
                  <a:pt x="3244" y="20014"/>
                  <a:pt x="3254" y="20048"/>
                </a:cubicBezTo>
                <a:cubicBezTo>
                  <a:pt x="3279" y="20133"/>
                  <a:pt x="3327" y="20273"/>
                  <a:pt x="3360" y="20360"/>
                </a:cubicBezTo>
                <a:cubicBezTo>
                  <a:pt x="3396" y="20452"/>
                  <a:pt x="3408" y="20529"/>
                  <a:pt x="3390" y="20546"/>
                </a:cubicBezTo>
                <a:cubicBezTo>
                  <a:pt x="3374" y="20563"/>
                  <a:pt x="3368" y="20596"/>
                  <a:pt x="3378" y="20621"/>
                </a:cubicBezTo>
                <a:cubicBezTo>
                  <a:pt x="3388" y="20646"/>
                  <a:pt x="3409" y="20654"/>
                  <a:pt x="3425" y="20639"/>
                </a:cubicBezTo>
                <a:cubicBezTo>
                  <a:pt x="3441" y="20623"/>
                  <a:pt x="3494" y="20655"/>
                  <a:pt x="3543" y="20711"/>
                </a:cubicBezTo>
                <a:lnTo>
                  <a:pt x="3633" y="20814"/>
                </a:lnTo>
                <a:lnTo>
                  <a:pt x="3604" y="20896"/>
                </a:lnTo>
                <a:cubicBezTo>
                  <a:pt x="3625" y="20884"/>
                  <a:pt x="3649" y="20863"/>
                  <a:pt x="3670" y="20832"/>
                </a:cubicBezTo>
                <a:cubicBezTo>
                  <a:pt x="3720" y="20761"/>
                  <a:pt x="3728" y="20765"/>
                  <a:pt x="3778" y="20887"/>
                </a:cubicBezTo>
                <a:cubicBezTo>
                  <a:pt x="3829" y="21011"/>
                  <a:pt x="3829" y="21022"/>
                  <a:pt x="3781" y="21078"/>
                </a:cubicBezTo>
                <a:cubicBezTo>
                  <a:pt x="3667" y="21210"/>
                  <a:pt x="3756" y="21398"/>
                  <a:pt x="4022" y="21599"/>
                </a:cubicBezTo>
                <a:lnTo>
                  <a:pt x="4541" y="21599"/>
                </a:lnTo>
                <a:cubicBezTo>
                  <a:pt x="4667" y="21540"/>
                  <a:pt x="4817" y="21474"/>
                  <a:pt x="4896" y="21447"/>
                </a:cubicBezTo>
                <a:cubicBezTo>
                  <a:pt x="4991" y="21416"/>
                  <a:pt x="5143" y="21347"/>
                  <a:pt x="5233" y="21291"/>
                </a:cubicBezTo>
                <a:cubicBezTo>
                  <a:pt x="5323" y="21236"/>
                  <a:pt x="5440" y="21165"/>
                  <a:pt x="5494" y="21135"/>
                </a:cubicBezTo>
                <a:cubicBezTo>
                  <a:pt x="5595" y="21079"/>
                  <a:pt x="5674" y="20834"/>
                  <a:pt x="5652" y="20639"/>
                </a:cubicBezTo>
                <a:cubicBezTo>
                  <a:pt x="5644" y="20564"/>
                  <a:pt x="5702" y="20487"/>
                  <a:pt x="5924" y="20276"/>
                </a:cubicBezTo>
                <a:cubicBezTo>
                  <a:pt x="6121" y="20089"/>
                  <a:pt x="6215" y="19968"/>
                  <a:pt x="6234" y="19878"/>
                </a:cubicBezTo>
                <a:cubicBezTo>
                  <a:pt x="6250" y="19808"/>
                  <a:pt x="6302" y="19718"/>
                  <a:pt x="6350" y="19678"/>
                </a:cubicBezTo>
                <a:cubicBezTo>
                  <a:pt x="6398" y="19638"/>
                  <a:pt x="6588" y="19474"/>
                  <a:pt x="6774" y="19314"/>
                </a:cubicBezTo>
                <a:cubicBezTo>
                  <a:pt x="6959" y="19153"/>
                  <a:pt x="7183" y="18982"/>
                  <a:pt x="7273" y="18936"/>
                </a:cubicBezTo>
                <a:cubicBezTo>
                  <a:pt x="7428" y="18855"/>
                  <a:pt x="7445" y="18855"/>
                  <a:pt x="7625" y="18936"/>
                </a:cubicBezTo>
                <a:cubicBezTo>
                  <a:pt x="8004" y="19106"/>
                  <a:pt x="8324" y="19007"/>
                  <a:pt x="8847" y="18553"/>
                </a:cubicBezTo>
                <a:cubicBezTo>
                  <a:pt x="9037" y="18388"/>
                  <a:pt x="9114" y="18296"/>
                  <a:pt x="9114" y="18230"/>
                </a:cubicBezTo>
                <a:cubicBezTo>
                  <a:pt x="9114" y="18126"/>
                  <a:pt x="9144" y="18087"/>
                  <a:pt x="9175" y="18123"/>
                </a:cubicBezTo>
                <a:cubicBezTo>
                  <a:pt x="9187" y="18099"/>
                  <a:pt x="9204" y="18075"/>
                  <a:pt x="9227" y="18052"/>
                </a:cubicBezTo>
                <a:cubicBezTo>
                  <a:pt x="9484" y="17799"/>
                  <a:pt x="9462" y="17703"/>
                  <a:pt x="8984" y="17055"/>
                </a:cubicBezTo>
                <a:cubicBezTo>
                  <a:pt x="8761" y="16752"/>
                  <a:pt x="8478" y="16367"/>
                  <a:pt x="8356" y="16197"/>
                </a:cubicBezTo>
                <a:cubicBezTo>
                  <a:pt x="8233" y="16028"/>
                  <a:pt x="8105" y="15890"/>
                  <a:pt x="8071" y="15890"/>
                </a:cubicBezTo>
                <a:cubicBezTo>
                  <a:pt x="8038" y="15890"/>
                  <a:pt x="7943" y="15944"/>
                  <a:pt x="7860" y="16011"/>
                </a:cubicBezTo>
                <a:cubicBezTo>
                  <a:pt x="7778" y="16077"/>
                  <a:pt x="7705" y="16116"/>
                  <a:pt x="7699" y="16096"/>
                </a:cubicBezTo>
                <a:cubicBezTo>
                  <a:pt x="7671" y="16007"/>
                  <a:pt x="7701" y="15795"/>
                  <a:pt x="7745" y="15637"/>
                </a:cubicBezTo>
                <a:cubicBezTo>
                  <a:pt x="7733" y="15659"/>
                  <a:pt x="7721" y="15683"/>
                  <a:pt x="7721" y="15699"/>
                </a:cubicBezTo>
                <a:cubicBezTo>
                  <a:pt x="7721" y="15824"/>
                  <a:pt x="7632" y="15791"/>
                  <a:pt x="7538" y="15633"/>
                </a:cubicBezTo>
                <a:cubicBezTo>
                  <a:pt x="7487" y="15547"/>
                  <a:pt x="7350" y="15339"/>
                  <a:pt x="7236" y="15171"/>
                </a:cubicBezTo>
                <a:cubicBezTo>
                  <a:pt x="7185" y="15097"/>
                  <a:pt x="7170" y="15064"/>
                  <a:pt x="7142" y="15017"/>
                </a:cubicBezTo>
                <a:cubicBezTo>
                  <a:pt x="7120" y="15020"/>
                  <a:pt x="7091" y="14993"/>
                  <a:pt x="7033" y="14916"/>
                </a:cubicBezTo>
                <a:cubicBezTo>
                  <a:pt x="6952" y="14811"/>
                  <a:pt x="6938" y="14769"/>
                  <a:pt x="6972" y="14749"/>
                </a:cubicBezTo>
                <a:cubicBezTo>
                  <a:pt x="6997" y="14735"/>
                  <a:pt x="7169" y="14644"/>
                  <a:pt x="7354" y="14547"/>
                </a:cubicBezTo>
                <a:cubicBezTo>
                  <a:pt x="7730" y="14351"/>
                  <a:pt x="7764" y="14324"/>
                  <a:pt x="7933" y="14059"/>
                </a:cubicBezTo>
                <a:cubicBezTo>
                  <a:pt x="8079" y="13832"/>
                  <a:pt x="8216" y="13680"/>
                  <a:pt x="8440" y="13501"/>
                </a:cubicBezTo>
                <a:cubicBezTo>
                  <a:pt x="8741" y="13260"/>
                  <a:pt x="9221" y="12860"/>
                  <a:pt x="9252" y="12822"/>
                </a:cubicBezTo>
                <a:cubicBezTo>
                  <a:pt x="9269" y="12802"/>
                  <a:pt x="9482" y="12619"/>
                  <a:pt x="9726" y="12418"/>
                </a:cubicBezTo>
                <a:cubicBezTo>
                  <a:pt x="9971" y="12216"/>
                  <a:pt x="10322" y="11927"/>
                  <a:pt x="10507" y="11774"/>
                </a:cubicBezTo>
                <a:cubicBezTo>
                  <a:pt x="10692" y="11621"/>
                  <a:pt x="10940" y="11416"/>
                  <a:pt x="11057" y="11321"/>
                </a:cubicBezTo>
                <a:cubicBezTo>
                  <a:pt x="11175" y="11226"/>
                  <a:pt x="11306" y="11119"/>
                  <a:pt x="11348" y="11082"/>
                </a:cubicBezTo>
                <a:cubicBezTo>
                  <a:pt x="11391" y="11045"/>
                  <a:pt x="11569" y="10897"/>
                  <a:pt x="11746" y="10752"/>
                </a:cubicBezTo>
                <a:cubicBezTo>
                  <a:pt x="11922" y="10608"/>
                  <a:pt x="12229" y="10357"/>
                  <a:pt x="12426" y="10196"/>
                </a:cubicBezTo>
                <a:cubicBezTo>
                  <a:pt x="12739" y="9940"/>
                  <a:pt x="12933" y="9821"/>
                  <a:pt x="13514" y="9528"/>
                </a:cubicBezTo>
                <a:cubicBezTo>
                  <a:pt x="13586" y="9492"/>
                  <a:pt x="13698" y="9396"/>
                  <a:pt x="13762" y="9315"/>
                </a:cubicBezTo>
                <a:cubicBezTo>
                  <a:pt x="13892" y="9151"/>
                  <a:pt x="14011" y="9067"/>
                  <a:pt x="14114" y="9067"/>
                </a:cubicBezTo>
                <a:cubicBezTo>
                  <a:pt x="14211" y="9067"/>
                  <a:pt x="14431" y="8891"/>
                  <a:pt x="14591" y="8684"/>
                </a:cubicBezTo>
                <a:cubicBezTo>
                  <a:pt x="14666" y="8587"/>
                  <a:pt x="14735" y="8506"/>
                  <a:pt x="14744" y="8504"/>
                </a:cubicBezTo>
                <a:cubicBezTo>
                  <a:pt x="15220" y="8403"/>
                  <a:pt x="15917" y="8456"/>
                  <a:pt x="16661" y="8653"/>
                </a:cubicBezTo>
                <a:cubicBezTo>
                  <a:pt x="17226" y="8803"/>
                  <a:pt x="17639" y="8873"/>
                  <a:pt x="18232" y="8913"/>
                </a:cubicBezTo>
                <a:cubicBezTo>
                  <a:pt x="18602" y="8921"/>
                  <a:pt x="18953" y="8903"/>
                  <a:pt x="19216" y="8845"/>
                </a:cubicBezTo>
                <a:cubicBezTo>
                  <a:pt x="19419" y="8799"/>
                  <a:pt x="19531" y="8789"/>
                  <a:pt x="19571" y="8809"/>
                </a:cubicBezTo>
                <a:cubicBezTo>
                  <a:pt x="19800" y="8740"/>
                  <a:pt x="19991" y="8666"/>
                  <a:pt x="20122" y="8590"/>
                </a:cubicBezTo>
                <a:cubicBezTo>
                  <a:pt x="20110" y="8557"/>
                  <a:pt x="20119" y="8515"/>
                  <a:pt x="20160" y="8497"/>
                </a:cubicBezTo>
                <a:cubicBezTo>
                  <a:pt x="20274" y="8450"/>
                  <a:pt x="20688" y="8094"/>
                  <a:pt x="20815" y="7933"/>
                </a:cubicBezTo>
                <a:cubicBezTo>
                  <a:pt x="20996" y="7705"/>
                  <a:pt x="21169" y="7397"/>
                  <a:pt x="21170" y="7304"/>
                </a:cubicBezTo>
                <a:cubicBezTo>
                  <a:pt x="21170" y="7259"/>
                  <a:pt x="21206" y="7179"/>
                  <a:pt x="21249" y="7126"/>
                </a:cubicBezTo>
                <a:cubicBezTo>
                  <a:pt x="21305" y="7055"/>
                  <a:pt x="21333" y="6956"/>
                  <a:pt x="21356" y="6746"/>
                </a:cubicBezTo>
                <a:cubicBezTo>
                  <a:pt x="21373" y="6589"/>
                  <a:pt x="21400" y="6410"/>
                  <a:pt x="21417" y="6348"/>
                </a:cubicBezTo>
                <a:cubicBezTo>
                  <a:pt x="21432" y="6290"/>
                  <a:pt x="21453" y="6266"/>
                  <a:pt x="21472" y="6269"/>
                </a:cubicBezTo>
                <a:cubicBezTo>
                  <a:pt x="21472" y="6052"/>
                  <a:pt x="21477" y="5847"/>
                  <a:pt x="21491" y="5559"/>
                </a:cubicBezTo>
                <a:cubicBezTo>
                  <a:pt x="21520" y="4973"/>
                  <a:pt x="21463" y="4516"/>
                  <a:pt x="21295" y="3975"/>
                </a:cubicBezTo>
                <a:cubicBezTo>
                  <a:pt x="20701" y="2053"/>
                  <a:pt x="19025" y="485"/>
                  <a:pt x="17101" y="50"/>
                </a:cubicBezTo>
                <a:cubicBezTo>
                  <a:pt x="16951" y="16"/>
                  <a:pt x="16679" y="-1"/>
                  <a:pt x="16409" y="0"/>
                </a:cubicBezTo>
                <a:close/>
                <a:moveTo>
                  <a:pt x="16511" y="1709"/>
                </a:moveTo>
                <a:cubicBezTo>
                  <a:pt x="16844" y="1704"/>
                  <a:pt x="17183" y="1777"/>
                  <a:pt x="17507" y="1927"/>
                </a:cubicBezTo>
                <a:cubicBezTo>
                  <a:pt x="17910" y="2113"/>
                  <a:pt x="18211" y="2368"/>
                  <a:pt x="18387" y="2670"/>
                </a:cubicBezTo>
                <a:cubicBezTo>
                  <a:pt x="18421" y="2647"/>
                  <a:pt x="18454" y="2683"/>
                  <a:pt x="18438" y="2753"/>
                </a:cubicBezTo>
                <a:cubicBezTo>
                  <a:pt x="18437" y="2758"/>
                  <a:pt x="18439" y="2763"/>
                  <a:pt x="18439" y="2768"/>
                </a:cubicBezTo>
                <a:cubicBezTo>
                  <a:pt x="18453" y="2797"/>
                  <a:pt x="18468" y="2827"/>
                  <a:pt x="18479" y="2856"/>
                </a:cubicBezTo>
                <a:cubicBezTo>
                  <a:pt x="18484" y="2869"/>
                  <a:pt x="18484" y="2875"/>
                  <a:pt x="18489" y="2887"/>
                </a:cubicBezTo>
                <a:cubicBezTo>
                  <a:pt x="18519" y="2932"/>
                  <a:pt x="18559" y="3048"/>
                  <a:pt x="18585" y="3173"/>
                </a:cubicBezTo>
                <a:cubicBezTo>
                  <a:pt x="18614" y="3311"/>
                  <a:pt x="18679" y="3498"/>
                  <a:pt x="18729" y="3588"/>
                </a:cubicBezTo>
                <a:cubicBezTo>
                  <a:pt x="18779" y="3679"/>
                  <a:pt x="18810" y="3776"/>
                  <a:pt x="18799" y="3803"/>
                </a:cubicBezTo>
                <a:cubicBezTo>
                  <a:pt x="18787" y="3835"/>
                  <a:pt x="18671" y="3846"/>
                  <a:pt x="18485" y="3832"/>
                </a:cubicBezTo>
                <a:cubicBezTo>
                  <a:pt x="18222" y="3813"/>
                  <a:pt x="18193" y="3819"/>
                  <a:pt x="18246" y="3880"/>
                </a:cubicBezTo>
                <a:cubicBezTo>
                  <a:pt x="18279" y="3919"/>
                  <a:pt x="18331" y="3951"/>
                  <a:pt x="18360" y="3951"/>
                </a:cubicBezTo>
                <a:cubicBezTo>
                  <a:pt x="18390" y="3951"/>
                  <a:pt x="18422" y="3972"/>
                  <a:pt x="18432" y="3999"/>
                </a:cubicBezTo>
                <a:cubicBezTo>
                  <a:pt x="18443" y="4026"/>
                  <a:pt x="18475" y="4047"/>
                  <a:pt x="18504" y="4047"/>
                </a:cubicBezTo>
                <a:cubicBezTo>
                  <a:pt x="18591" y="4047"/>
                  <a:pt x="18838" y="4259"/>
                  <a:pt x="19076" y="4513"/>
                </a:cubicBezTo>
                <a:cubicBezTo>
                  <a:pt x="18853" y="4257"/>
                  <a:pt x="18814" y="4131"/>
                  <a:pt x="18909" y="3968"/>
                </a:cubicBezTo>
                <a:cubicBezTo>
                  <a:pt x="18951" y="3897"/>
                  <a:pt x="18962" y="3853"/>
                  <a:pt x="18938" y="3830"/>
                </a:cubicBezTo>
                <a:cubicBezTo>
                  <a:pt x="18874" y="3767"/>
                  <a:pt x="18964" y="3651"/>
                  <a:pt x="19032" y="3709"/>
                </a:cubicBezTo>
                <a:cubicBezTo>
                  <a:pt x="19064" y="3736"/>
                  <a:pt x="19106" y="3746"/>
                  <a:pt x="19123" y="3729"/>
                </a:cubicBezTo>
                <a:cubicBezTo>
                  <a:pt x="19141" y="3711"/>
                  <a:pt x="19179" y="3730"/>
                  <a:pt x="19207" y="3771"/>
                </a:cubicBezTo>
                <a:cubicBezTo>
                  <a:pt x="19236" y="3811"/>
                  <a:pt x="19320" y="3869"/>
                  <a:pt x="19396" y="3900"/>
                </a:cubicBezTo>
                <a:cubicBezTo>
                  <a:pt x="19472" y="3931"/>
                  <a:pt x="19644" y="4043"/>
                  <a:pt x="19778" y="4146"/>
                </a:cubicBezTo>
                <a:cubicBezTo>
                  <a:pt x="19913" y="4250"/>
                  <a:pt x="20047" y="4345"/>
                  <a:pt x="20076" y="4359"/>
                </a:cubicBezTo>
                <a:cubicBezTo>
                  <a:pt x="20106" y="4374"/>
                  <a:pt x="20130" y="4435"/>
                  <a:pt x="20130" y="4496"/>
                </a:cubicBezTo>
                <a:cubicBezTo>
                  <a:pt x="20130" y="4555"/>
                  <a:pt x="20164" y="4660"/>
                  <a:pt x="20204" y="4729"/>
                </a:cubicBezTo>
                <a:cubicBezTo>
                  <a:pt x="20295" y="4881"/>
                  <a:pt x="20436" y="5299"/>
                  <a:pt x="20436" y="5414"/>
                </a:cubicBezTo>
                <a:cubicBezTo>
                  <a:pt x="20436" y="5461"/>
                  <a:pt x="20419" y="5519"/>
                  <a:pt x="20398" y="5544"/>
                </a:cubicBezTo>
                <a:cubicBezTo>
                  <a:pt x="20366" y="5581"/>
                  <a:pt x="20281" y="5600"/>
                  <a:pt x="20218" y="5597"/>
                </a:cubicBezTo>
                <a:cubicBezTo>
                  <a:pt x="20221" y="5598"/>
                  <a:pt x="20226" y="5604"/>
                  <a:pt x="20229" y="5605"/>
                </a:cubicBezTo>
                <a:cubicBezTo>
                  <a:pt x="20292" y="5638"/>
                  <a:pt x="20351" y="5682"/>
                  <a:pt x="20360" y="5707"/>
                </a:cubicBezTo>
                <a:cubicBezTo>
                  <a:pt x="20386" y="5773"/>
                  <a:pt x="20106" y="6233"/>
                  <a:pt x="19927" y="6416"/>
                </a:cubicBezTo>
                <a:cubicBezTo>
                  <a:pt x="19787" y="6560"/>
                  <a:pt x="19679" y="6622"/>
                  <a:pt x="19596" y="6608"/>
                </a:cubicBezTo>
                <a:cubicBezTo>
                  <a:pt x="19459" y="6681"/>
                  <a:pt x="19271" y="6760"/>
                  <a:pt x="19105" y="6803"/>
                </a:cubicBezTo>
                <a:cubicBezTo>
                  <a:pt x="18441" y="6976"/>
                  <a:pt x="17776" y="6822"/>
                  <a:pt x="17173" y="6357"/>
                </a:cubicBezTo>
                <a:cubicBezTo>
                  <a:pt x="16778" y="6052"/>
                  <a:pt x="16613" y="5767"/>
                  <a:pt x="16505" y="5205"/>
                </a:cubicBezTo>
                <a:cubicBezTo>
                  <a:pt x="16496" y="5156"/>
                  <a:pt x="16486" y="5122"/>
                  <a:pt x="16476" y="5078"/>
                </a:cubicBezTo>
                <a:cubicBezTo>
                  <a:pt x="16457" y="5066"/>
                  <a:pt x="16430" y="5033"/>
                  <a:pt x="16402" y="4973"/>
                </a:cubicBezTo>
                <a:cubicBezTo>
                  <a:pt x="16348" y="4857"/>
                  <a:pt x="16274" y="4801"/>
                  <a:pt x="16021" y="4680"/>
                </a:cubicBezTo>
                <a:cubicBezTo>
                  <a:pt x="15542" y="4451"/>
                  <a:pt x="15311" y="4300"/>
                  <a:pt x="15165" y="4122"/>
                </a:cubicBezTo>
                <a:cubicBezTo>
                  <a:pt x="15094" y="4036"/>
                  <a:pt x="15061" y="3984"/>
                  <a:pt x="15046" y="3907"/>
                </a:cubicBezTo>
                <a:cubicBezTo>
                  <a:pt x="15023" y="3874"/>
                  <a:pt x="15000" y="3842"/>
                  <a:pt x="14972" y="3795"/>
                </a:cubicBezTo>
                <a:cubicBezTo>
                  <a:pt x="14812" y="3523"/>
                  <a:pt x="14701" y="3164"/>
                  <a:pt x="14726" y="3004"/>
                </a:cubicBezTo>
                <a:cubicBezTo>
                  <a:pt x="14727" y="3000"/>
                  <a:pt x="14728" y="2996"/>
                  <a:pt x="14729" y="2993"/>
                </a:cubicBezTo>
                <a:cubicBezTo>
                  <a:pt x="14709" y="2893"/>
                  <a:pt x="14792" y="2683"/>
                  <a:pt x="14838" y="2711"/>
                </a:cubicBezTo>
                <a:cubicBezTo>
                  <a:pt x="14844" y="2700"/>
                  <a:pt x="14852" y="2689"/>
                  <a:pt x="14859" y="2678"/>
                </a:cubicBezTo>
                <a:cubicBezTo>
                  <a:pt x="14866" y="2592"/>
                  <a:pt x="15033" y="2330"/>
                  <a:pt x="15060" y="2373"/>
                </a:cubicBezTo>
                <a:cubicBezTo>
                  <a:pt x="15063" y="2377"/>
                  <a:pt x="15068" y="2374"/>
                  <a:pt x="15072" y="2375"/>
                </a:cubicBezTo>
                <a:cubicBezTo>
                  <a:pt x="15221" y="2197"/>
                  <a:pt x="15394" y="2038"/>
                  <a:pt x="15551" y="1955"/>
                </a:cubicBezTo>
                <a:cubicBezTo>
                  <a:pt x="15851" y="1797"/>
                  <a:pt x="16178" y="1714"/>
                  <a:pt x="16511" y="1709"/>
                </a:cubicBezTo>
                <a:close/>
                <a:moveTo>
                  <a:pt x="19330" y="4810"/>
                </a:moveTo>
                <a:cubicBezTo>
                  <a:pt x="19350" y="4835"/>
                  <a:pt x="19372" y="4860"/>
                  <a:pt x="19391" y="4885"/>
                </a:cubicBezTo>
                <a:cubicBezTo>
                  <a:pt x="19397" y="4893"/>
                  <a:pt x="19412" y="4906"/>
                  <a:pt x="19420" y="4915"/>
                </a:cubicBezTo>
                <a:cubicBezTo>
                  <a:pt x="19391" y="4880"/>
                  <a:pt x="19363" y="4849"/>
                  <a:pt x="19330" y="4810"/>
                </a:cubicBezTo>
                <a:close/>
                <a:moveTo>
                  <a:pt x="9009" y="18650"/>
                </a:moveTo>
                <a:cubicBezTo>
                  <a:pt x="8965" y="18667"/>
                  <a:pt x="8924" y="18697"/>
                  <a:pt x="8916" y="18718"/>
                </a:cubicBezTo>
                <a:cubicBezTo>
                  <a:pt x="8912" y="18726"/>
                  <a:pt x="8893" y="18742"/>
                  <a:pt x="8881" y="18755"/>
                </a:cubicBezTo>
                <a:cubicBezTo>
                  <a:pt x="8909" y="18742"/>
                  <a:pt x="8957" y="18703"/>
                  <a:pt x="9009" y="18650"/>
                </a:cubicBezTo>
                <a:close/>
              </a:path>
            </a:pathLst>
          </a:custGeom>
          <a:ln w="12700">
            <a:miter lim="400000"/>
          </a:ln>
        </p:spPr>
      </p:pic>
      <p:pic>
        <p:nvPicPr>
          <p:cNvPr id="429" name=""/>
          <p:cNvPicPr>
            <a:picLocks noChangeAspect="0"/>
          </p:cNvPicPr>
          <p:nvPr/>
        </p:nvPicPr>
        <p:blipFill>
          <a:blip r:embed="rId5">
            <a:extLst/>
          </a:blip>
          <a:stretch>
            <a:fillRect/>
          </a:stretch>
        </p:blipFill>
        <p:spPr>
          <a:xfrm>
            <a:off x="-131829" y="5389626"/>
            <a:ext cx="4388407" cy="1336549"/>
          </a:xfrm>
          <a:prstGeom prst="rect">
            <a:avLst/>
          </a:prstGeom>
          <a:effectLst>
            <a:outerShdw sx="100000" sy="100000" kx="0" ky="0" algn="b" rotWithShape="0" blurRad="317500" dist="63500" dir="5220000">
              <a:srgbClr val="000000"/>
            </a:outerShdw>
          </a:effectLst>
        </p:spPr>
      </p:pic>
      <p:sp>
        <p:nvSpPr>
          <p:cNvPr id="430" name="Shape 430"/>
          <p:cNvSpPr/>
          <p:nvPr/>
        </p:nvSpPr>
        <p:spPr>
          <a:xfrm>
            <a:off x="4360531" y="3224106"/>
            <a:ext cx="8396778" cy="587675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1300"/>
              </a:spcBef>
              <a:defRPr sz="4000">
                <a:solidFill>
                  <a:srgbClr val="FFFFFF"/>
                </a:solidFill>
                <a:effectLst/>
                <a:latin typeface="Perpetua Titling MT Bold"/>
                <a:ea typeface="Perpetua Titling MT Bold"/>
                <a:cs typeface="Perpetua Titling MT Bold"/>
                <a:sym typeface="Perpetua Titling MT Bold"/>
              </a:defRPr>
            </a:pPr>
            <a:r>
              <a:t>Luke 11:50-51 (NKJV)</a:t>
            </a:r>
          </a:p>
          <a:p>
            <a:pPr defTabSz="1300480">
              <a:spcBef>
                <a:spcPts val="1300"/>
              </a:spcBef>
              <a:defRPr b="1">
                <a:solidFill>
                  <a:srgbClr val="FFFFFF"/>
                </a:solidFill>
                <a:effectLst/>
                <a:latin typeface="Chalkboard"/>
                <a:ea typeface="Chalkboard"/>
                <a:cs typeface="Chalkboard"/>
                <a:sym typeface="Chalkboard"/>
              </a:defRPr>
            </a:pPr>
            <a:r>
              <a:rPr b="0" baseline="30736"/>
              <a:t>50 </a:t>
            </a:r>
            <a:r>
              <a:rPr b="0"/>
              <a:t>that the blood of all the prophets which was shed from the foundation of the world may be </a:t>
            </a:r>
            <a:r>
              <a:rPr u="sng">
                <a:solidFill>
                  <a:schemeClr val="accent4">
                    <a:hueOff val="481991"/>
                    <a:satOff val="11971"/>
                    <a:lumOff val="19007"/>
                  </a:schemeClr>
                </a:solidFill>
              </a:rPr>
              <a:t>required of this generation</a:t>
            </a:r>
            <a:r>
              <a:rPr b="0"/>
              <a:t>,  </a:t>
            </a:r>
            <a:r>
              <a:rPr b="0" baseline="30736"/>
              <a:t>51 </a:t>
            </a:r>
            <a:r>
              <a:rPr b="0"/>
              <a:t>from the blood of Abel to the blood of Zechariah who perished between the altar and the temple. Yes, I say to you, it shall be </a:t>
            </a:r>
            <a:r>
              <a:rPr u="sng">
                <a:solidFill>
                  <a:schemeClr val="accent4">
                    <a:hueOff val="481991"/>
                    <a:satOff val="11971"/>
                    <a:lumOff val="19007"/>
                  </a:schemeClr>
                </a:solidFill>
              </a:rPr>
              <a:t>required of this generation</a:t>
            </a:r>
            <a:r>
              <a:rPr b="0"/>
              <a:t>.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2"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433"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pic>
        <p:nvPicPr>
          <p:cNvPr id="434" name="pasted-image.tiff"/>
          <p:cNvPicPr>
            <a:picLocks noChangeAspect="1"/>
          </p:cNvPicPr>
          <p:nvPr/>
        </p:nvPicPr>
        <p:blipFill>
          <a:blip r:embed="rId4">
            <a:extLst/>
          </a:blip>
          <a:srcRect l="3619" t="4315" r="2705" b="8433"/>
          <a:stretch>
            <a:fillRect/>
          </a:stretch>
        </p:blipFill>
        <p:spPr>
          <a:xfrm rot="7870381">
            <a:off x="-868152" y="4147239"/>
            <a:ext cx="6186255" cy="3900887"/>
          </a:xfrm>
          <a:custGeom>
            <a:avLst/>
            <a:gdLst/>
            <a:ahLst/>
            <a:cxnLst>
              <a:cxn ang="0">
                <a:pos x="wd2" y="hd2"/>
              </a:cxn>
              <a:cxn ang="5400000">
                <a:pos x="wd2" y="hd2"/>
              </a:cxn>
              <a:cxn ang="10800000">
                <a:pos x="wd2" y="hd2"/>
              </a:cxn>
              <a:cxn ang="16200000">
                <a:pos x="wd2" y="hd2"/>
              </a:cxn>
            </a:cxnLst>
            <a:rect l="0" t="0" r="r" b="b"/>
            <a:pathLst>
              <a:path w="21499" h="21599" fill="norm" stroke="1" extrusionOk="0">
                <a:moveTo>
                  <a:pt x="16409" y="0"/>
                </a:moveTo>
                <a:cubicBezTo>
                  <a:pt x="16138" y="0"/>
                  <a:pt x="15870" y="18"/>
                  <a:pt x="15725" y="52"/>
                </a:cubicBezTo>
                <a:cubicBezTo>
                  <a:pt x="15058" y="212"/>
                  <a:pt x="14496" y="594"/>
                  <a:pt x="14161" y="1120"/>
                </a:cubicBezTo>
                <a:cubicBezTo>
                  <a:pt x="13850" y="1608"/>
                  <a:pt x="13747" y="2005"/>
                  <a:pt x="13672" y="2984"/>
                </a:cubicBezTo>
                <a:cubicBezTo>
                  <a:pt x="13642" y="3387"/>
                  <a:pt x="13644" y="3512"/>
                  <a:pt x="13688" y="3861"/>
                </a:cubicBezTo>
                <a:cubicBezTo>
                  <a:pt x="13744" y="4307"/>
                  <a:pt x="13847" y="4717"/>
                  <a:pt x="13999" y="5102"/>
                </a:cubicBezTo>
                <a:cubicBezTo>
                  <a:pt x="14054" y="5240"/>
                  <a:pt x="14091" y="5365"/>
                  <a:pt x="14081" y="5381"/>
                </a:cubicBezTo>
                <a:cubicBezTo>
                  <a:pt x="14070" y="5398"/>
                  <a:pt x="14000" y="5412"/>
                  <a:pt x="13923" y="5412"/>
                </a:cubicBezTo>
                <a:cubicBezTo>
                  <a:pt x="13715" y="5412"/>
                  <a:pt x="13530" y="5578"/>
                  <a:pt x="13419" y="5863"/>
                </a:cubicBezTo>
                <a:cubicBezTo>
                  <a:pt x="13329" y="6093"/>
                  <a:pt x="13323" y="6099"/>
                  <a:pt x="13213" y="6069"/>
                </a:cubicBezTo>
                <a:cubicBezTo>
                  <a:pt x="13077" y="6033"/>
                  <a:pt x="12866" y="6116"/>
                  <a:pt x="12744" y="6254"/>
                </a:cubicBezTo>
                <a:cubicBezTo>
                  <a:pt x="12696" y="6309"/>
                  <a:pt x="12624" y="6466"/>
                  <a:pt x="12584" y="6603"/>
                </a:cubicBezTo>
                <a:lnTo>
                  <a:pt x="12514" y="6851"/>
                </a:lnTo>
                <a:lnTo>
                  <a:pt x="9990" y="8862"/>
                </a:lnTo>
                <a:cubicBezTo>
                  <a:pt x="7723" y="10668"/>
                  <a:pt x="7459" y="10866"/>
                  <a:pt x="7386" y="10822"/>
                </a:cubicBezTo>
                <a:cubicBezTo>
                  <a:pt x="7189" y="10703"/>
                  <a:pt x="6888" y="10811"/>
                  <a:pt x="6753" y="11049"/>
                </a:cubicBezTo>
                <a:cubicBezTo>
                  <a:pt x="6725" y="11098"/>
                  <a:pt x="6674" y="11238"/>
                  <a:pt x="6641" y="11359"/>
                </a:cubicBezTo>
                <a:lnTo>
                  <a:pt x="6582" y="11578"/>
                </a:lnTo>
                <a:lnTo>
                  <a:pt x="3480" y="14046"/>
                </a:lnTo>
                <a:cubicBezTo>
                  <a:pt x="1774" y="15404"/>
                  <a:pt x="319" y="16583"/>
                  <a:pt x="246" y="16668"/>
                </a:cubicBezTo>
                <a:cubicBezTo>
                  <a:pt x="-47" y="17009"/>
                  <a:pt x="-80" y="17613"/>
                  <a:pt x="156" y="18353"/>
                </a:cubicBezTo>
                <a:cubicBezTo>
                  <a:pt x="242" y="18621"/>
                  <a:pt x="340" y="18803"/>
                  <a:pt x="530" y="19041"/>
                </a:cubicBezTo>
                <a:cubicBezTo>
                  <a:pt x="569" y="19090"/>
                  <a:pt x="592" y="19120"/>
                  <a:pt x="608" y="19147"/>
                </a:cubicBezTo>
                <a:cubicBezTo>
                  <a:pt x="639" y="19115"/>
                  <a:pt x="668" y="19116"/>
                  <a:pt x="730" y="19142"/>
                </a:cubicBezTo>
                <a:cubicBezTo>
                  <a:pt x="802" y="19173"/>
                  <a:pt x="834" y="19211"/>
                  <a:pt x="828" y="19265"/>
                </a:cubicBezTo>
                <a:cubicBezTo>
                  <a:pt x="809" y="19438"/>
                  <a:pt x="1247" y="19418"/>
                  <a:pt x="1595" y="19230"/>
                </a:cubicBezTo>
                <a:cubicBezTo>
                  <a:pt x="1887" y="19072"/>
                  <a:pt x="2143" y="19006"/>
                  <a:pt x="2343" y="19034"/>
                </a:cubicBezTo>
                <a:cubicBezTo>
                  <a:pt x="2570" y="19067"/>
                  <a:pt x="3211" y="19440"/>
                  <a:pt x="3321" y="19604"/>
                </a:cubicBezTo>
                <a:lnTo>
                  <a:pt x="3389" y="19703"/>
                </a:lnTo>
                <a:lnTo>
                  <a:pt x="3326" y="19839"/>
                </a:lnTo>
                <a:cubicBezTo>
                  <a:pt x="3289" y="19917"/>
                  <a:pt x="3256" y="19951"/>
                  <a:pt x="3221" y="19953"/>
                </a:cubicBezTo>
                <a:cubicBezTo>
                  <a:pt x="3232" y="19982"/>
                  <a:pt x="3244" y="20014"/>
                  <a:pt x="3254" y="20048"/>
                </a:cubicBezTo>
                <a:cubicBezTo>
                  <a:pt x="3279" y="20133"/>
                  <a:pt x="3327" y="20273"/>
                  <a:pt x="3360" y="20360"/>
                </a:cubicBezTo>
                <a:cubicBezTo>
                  <a:pt x="3396" y="20452"/>
                  <a:pt x="3408" y="20529"/>
                  <a:pt x="3390" y="20546"/>
                </a:cubicBezTo>
                <a:cubicBezTo>
                  <a:pt x="3374" y="20563"/>
                  <a:pt x="3368" y="20596"/>
                  <a:pt x="3378" y="20621"/>
                </a:cubicBezTo>
                <a:cubicBezTo>
                  <a:pt x="3388" y="20646"/>
                  <a:pt x="3409" y="20654"/>
                  <a:pt x="3425" y="20639"/>
                </a:cubicBezTo>
                <a:cubicBezTo>
                  <a:pt x="3441" y="20623"/>
                  <a:pt x="3494" y="20655"/>
                  <a:pt x="3543" y="20711"/>
                </a:cubicBezTo>
                <a:lnTo>
                  <a:pt x="3633" y="20814"/>
                </a:lnTo>
                <a:lnTo>
                  <a:pt x="3604" y="20896"/>
                </a:lnTo>
                <a:cubicBezTo>
                  <a:pt x="3625" y="20884"/>
                  <a:pt x="3649" y="20863"/>
                  <a:pt x="3670" y="20832"/>
                </a:cubicBezTo>
                <a:cubicBezTo>
                  <a:pt x="3720" y="20761"/>
                  <a:pt x="3728" y="20765"/>
                  <a:pt x="3778" y="20887"/>
                </a:cubicBezTo>
                <a:cubicBezTo>
                  <a:pt x="3829" y="21011"/>
                  <a:pt x="3829" y="21022"/>
                  <a:pt x="3781" y="21078"/>
                </a:cubicBezTo>
                <a:cubicBezTo>
                  <a:pt x="3667" y="21210"/>
                  <a:pt x="3756" y="21398"/>
                  <a:pt x="4022" y="21599"/>
                </a:cubicBezTo>
                <a:lnTo>
                  <a:pt x="4541" y="21599"/>
                </a:lnTo>
                <a:cubicBezTo>
                  <a:pt x="4667" y="21540"/>
                  <a:pt x="4817" y="21474"/>
                  <a:pt x="4896" y="21447"/>
                </a:cubicBezTo>
                <a:cubicBezTo>
                  <a:pt x="4991" y="21416"/>
                  <a:pt x="5143" y="21347"/>
                  <a:pt x="5233" y="21291"/>
                </a:cubicBezTo>
                <a:cubicBezTo>
                  <a:pt x="5323" y="21236"/>
                  <a:pt x="5440" y="21165"/>
                  <a:pt x="5494" y="21135"/>
                </a:cubicBezTo>
                <a:cubicBezTo>
                  <a:pt x="5595" y="21079"/>
                  <a:pt x="5674" y="20834"/>
                  <a:pt x="5652" y="20639"/>
                </a:cubicBezTo>
                <a:cubicBezTo>
                  <a:pt x="5644" y="20564"/>
                  <a:pt x="5702" y="20487"/>
                  <a:pt x="5924" y="20276"/>
                </a:cubicBezTo>
                <a:cubicBezTo>
                  <a:pt x="6121" y="20089"/>
                  <a:pt x="6215" y="19968"/>
                  <a:pt x="6234" y="19878"/>
                </a:cubicBezTo>
                <a:cubicBezTo>
                  <a:pt x="6250" y="19808"/>
                  <a:pt x="6302" y="19718"/>
                  <a:pt x="6350" y="19678"/>
                </a:cubicBezTo>
                <a:cubicBezTo>
                  <a:pt x="6398" y="19638"/>
                  <a:pt x="6588" y="19474"/>
                  <a:pt x="6774" y="19314"/>
                </a:cubicBezTo>
                <a:cubicBezTo>
                  <a:pt x="6959" y="19153"/>
                  <a:pt x="7183" y="18982"/>
                  <a:pt x="7273" y="18936"/>
                </a:cubicBezTo>
                <a:cubicBezTo>
                  <a:pt x="7428" y="18855"/>
                  <a:pt x="7445" y="18855"/>
                  <a:pt x="7625" y="18936"/>
                </a:cubicBezTo>
                <a:cubicBezTo>
                  <a:pt x="8004" y="19106"/>
                  <a:pt x="8324" y="19007"/>
                  <a:pt x="8847" y="18553"/>
                </a:cubicBezTo>
                <a:cubicBezTo>
                  <a:pt x="9037" y="18388"/>
                  <a:pt x="9114" y="18296"/>
                  <a:pt x="9114" y="18230"/>
                </a:cubicBezTo>
                <a:cubicBezTo>
                  <a:pt x="9114" y="18126"/>
                  <a:pt x="9144" y="18087"/>
                  <a:pt x="9175" y="18123"/>
                </a:cubicBezTo>
                <a:cubicBezTo>
                  <a:pt x="9187" y="18099"/>
                  <a:pt x="9204" y="18075"/>
                  <a:pt x="9227" y="18052"/>
                </a:cubicBezTo>
                <a:cubicBezTo>
                  <a:pt x="9484" y="17799"/>
                  <a:pt x="9462" y="17703"/>
                  <a:pt x="8984" y="17055"/>
                </a:cubicBezTo>
                <a:cubicBezTo>
                  <a:pt x="8761" y="16752"/>
                  <a:pt x="8478" y="16367"/>
                  <a:pt x="8356" y="16197"/>
                </a:cubicBezTo>
                <a:cubicBezTo>
                  <a:pt x="8233" y="16028"/>
                  <a:pt x="8105" y="15890"/>
                  <a:pt x="8071" y="15890"/>
                </a:cubicBezTo>
                <a:cubicBezTo>
                  <a:pt x="8038" y="15890"/>
                  <a:pt x="7943" y="15944"/>
                  <a:pt x="7860" y="16011"/>
                </a:cubicBezTo>
                <a:cubicBezTo>
                  <a:pt x="7778" y="16077"/>
                  <a:pt x="7705" y="16116"/>
                  <a:pt x="7699" y="16096"/>
                </a:cubicBezTo>
                <a:cubicBezTo>
                  <a:pt x="7671" y="16007"/>
                  <a:pt x="7701" y="15795"/>
                  <a:pt x="7745" y="15637"/>
                </a:cubicBezTo>
                <a:cubicBezTo>
                  <a:pt x="7733" y="15659"/>
                  <a:pt x="7721" y="15683"/>
                  <a:pt x="7721" y="15699"/>
                </a:cubicBezTo>
                <a:cubicBezTo>
                  <a:pt x="7721" y="15824"/>
                  <a:pt x="7632" y="15791"/>
                  <a:pt x="7538" y="15633"/>
                </a:cubicBezTo>
                <a:cubicBezTo>
                  <a:pt x="7487" y="15547"/>
                  <a:pt x="7350" y="15339"/>
                  <a:pt x="7236" y="15171"/>
                </a:cubicBezTo>
                <a:cubicBezTo>
                  <a:pt x="7185" y="15097"/>
                  <a:pt x="7170" y="15064"/>
                  <a:pt x="7142" y="15017"/>
                </a:cubicBezTo>
                <a:cubicBezTo>
                  <a:pt x="7120" y="15020"/>
                  <a:pt x="7091" y="14993"/>
                  <a:pt x="7033" y="14916"/>
                </a:cubicBezTo>
                <a:cubicBezTo>
                  <a:pt x="6952" y="14811"/>
                  <a:pt x="6938" y="14769"/>
                  <a:pt x="6972" y="14749"/>
                </a:cubicBezTo>
                <a:cubicBezTo>
                  <a:pt x="6997" y="14735"/>
                  <a:pt x="7169" y="14644"/>
                  <a:pt x="7354" y="14547"/>
                </a:cubicBezTo>
                <a:cubicBezTo>
                  <a:pt x="7730" y="14351"/>
                  <a:pt x="7764" y="14324"/>
                  <a:pt x="7933" y="14059"/>
                </a:cubicBezTo>
                <a:cubicBezTo>
                  <a:pt x="8079" y="13832"/>
                  <a:pt x="8216" y="13680"/>
                  <a:pt x="8440" y="13501"/>
                </a:cubicBezTo>
                <a:cubicBezTo>
                  <a:pt x="8741" y="13260"/>
                  <a:pt x="9221" y="12860"/>
                  <a:pt x="9252" y="12822"/>
                </a:cubicBezTo>
                <a:cubicBezTo>
                  <a:pt x="9269" y="12802"/>
                  <a:pt x="9482" y="12619"/>
                  <a:pt x="9726" y="12418"/>
                </a:cubicBezTo>
                <a:cubicBezTo>
                  <a:pt x="9971" y="12216"/>
                  <a:pt x="10322" y="11927"/>
                  <a:pt x="10507" y="11774"/>
                </a:cubicBezTo>
                <a:cubicBezTo>
                  <a:pt x="10692" y="11621"/>
                  <a:pt x="10940" y="11416"/>
                  <a:pt x="11057" y="11321"/>
                </a:cubicBezTo>
                <a:cubicBezTo>
                  <a:pt x="11175" y="11226"/>
                  <a:pt x="11306" y="11119"/>
                  <a:pt x="11348" y="11082"/>
                </a:cubicBezTo>
                <a:cubicBezTo>
                  <a:pt x="11391" y="11045"/>
                  <a:pt x="11569" y="10897"/>
                  <a:pt x="11746" y="10752"/>
                </a:cubicBezTo>
                <a:cubicBezTo>
                  <a:pt x="11922" y="10608"/>
                  <a:pt x="12229" y="10357"/>
                  <a:pt x="12426" y="10196"/>
                </a:cubicBezTo>
                <a:cubicBezTo>
                  <a:pt x="12739" y="9940"/>
                  <a:pt x="12933" y="9821"/>
                  <a:pt x="13514" y="9528"/>
                </a:cubicBezTo>
                <a:cubicBezTo>
                  <a:pt x="13586" y="9492"/>
                  <a:pt x="13698" y="9396"/>
                  <a:pt x="13762" y="9315"/>
                </a:cubicBezTo>
                <a:cubicBezTo>
                  <a:pt x="13892" y="9151"/>
                  <a:pt x="14011" y="9067"/>
                  <a:pt x="14114" y="9067"/>
                </a:cubicBezTo>
                <a:cubicBezTo>
                  <a:pt x="14211" y="9067"/>
                  <a:pt x="14431" y="8891"/>
                  <a:pt x="14591" y="8684"/>
                </a:cubicBezTo>
                <a:cubicBezTo>
                  <a:pt x="14666" y="8587"/>
                  <a:pt x="14735" y="8506"/>
                  <a:pt x="14744" y="8504"/>
                </a:cubicBezTo>
                <a:cubicBezTo>
                  <a:pt x="15220" y="8403"/>
                  <a:pt x="15917" y="8456"/>
                  <a:pt x="16661" y="8653"/>
                </a:cubicBezTo>
                <a:cubicBezTo>
                  <a:pt x="17226" y="8803"/>
                  <a:pt x="17639" y="8873"/>
                  <a:pt x="18232" y="8913"/>
                </a:cubicBezTo>
                <a:cubicBezTo>
                  <a:pt x="18602" y="8921"/>
                  <a:pt x="18953" y="8903"/>
                  <a:pt x="19216" y="8845"/>
                </a:cubicBezTo>
                <a:cubicBezTo>
                  <a:pt x="19419" y="8799"/>
                  <a:pt x="19531" y="8789"/>
                  <a:pt x="19571" y="8809"/>
                </a:cubicBezTo>
                <a:cubicBezTo>
                  <a:pt x="19800" y="8740"/>
                  <a:pt x="19991" y="8666"/>
                  <a:pt x="20122" y="8590"/>
                </a:cubicBezTo>
                <a:cubicBezTo>
                  <a:pt x="20110" y="8557"/>
                  <a:pt x="20119" y="8515"/>
                  <a:pt x="20160" y="8497"/>
                </a:cubicBezTo>
                <a:cubicBezTo>
                  <a:pt x="20274" y="8450"/>
                  <a:pt x="20688" y="8094"/>
                  <a:pt x="20815" y="7933"/>
                </a:cubicBezTo>
                <a:cubicBezTo>
                  <a:pt x="20996" y="7705"/>
                  <a:pt x="21169" y="7397"/>
                  <a:pt x="21170" y="7304"/>
                </a:cubicBezTo>
                <a:cubicBezTo>
                  <a:pt x="21170" y="7259"/>
                  <a:pt x="21206" y="7179"/>
                  <a:pt x="21249" y="7126"/>
                </a:cubicBezTo>
                <a:cubicBezTo>
                  <a:pt x="21305" y="7055"/>
                  <a:pt x="21333" y="6956"/>
                  <a:pt x="21356" y="6746"/>
                </a:cubicBezTo>
                <a:cubicBezTo>
                  <a:pt x="21373" y="6589"/>
                  <a:pt x="21400" y="6410"/>
                  <a:pt x="21417" y="6348"/>
                </a:cubicBezTo>
                <a:cubicBezTo>
                  <a:pt x="21432" y="6290"/>
                  <a:pt x="21453" y="6266"/>
                  <a:pt x="21472" y="6269"/>
                </a:cubicBezTo>
                <a:cubicBezTo>
                  <a:pt x="21472" y="6052"/>
                  <a:pt x="21477" y="5847"/>
                  <a:pt x="21491" y="5559"/>
                </a:cubicBezTo>
                <a:cubicBezTo>
                  <a:pt x="21520" y="4973"/>
                  <a:pt x="21463" y="4516"/>
                  <a:pt x="21295" y="3975"/>
                </a:cubicBezTo>
                <a:cubicBezTo>
                  <a:pt x="20701" y="2053"/>
                  <a:pt x="19025" y="485"/>
                  <a:pt x="17101" y="50"/>
                </a:cubicBezTo>
                <a:cubicBezTo>
                  <a:pt x="16951" y="16"/>
                  <a:pt x="16679" y="-1"/>
                  <a:pt x="16409" y="0"/>
                </a:cubicBezTo>
                <a:close/>
                <a:moveTo>
                  <a:pt x="16511" y="1709"/>
                </a:moveTo>
                <a:cubicBezTo>
                  <a:pt x="16844" y="1704"/>
                  <a:pt x="17183" y="1777"/>
                  <a:pt x="17507" y="1927"/>
                </a:cubicBezTo>
                <a:cubicBezTo>
                  <a:pt x="17910" y="2113"/>
                  <a:pt x="18211" y="2368"/>
                  <a:pt x="18387" y="2670"/>
                </a:cubicBezTo>
                <a:cubicBezTo>
                  <a:pt x="18421" y="2647"/>
                  <a:pt x="18454" y="2683"/>
                  <a:pt x="18438" y="2753"/>
                </a:cubicBezTo>
                <a:cubicBezTo>
                  <a:pt x="18437" y="2758"/>
                  <a:pt x="18439" y="2763"/>
                  <a:pt x="18439" y="2768"/>
                </a:cubicBezTo>
                <a:cubicBezTo>
                  <a:pt x="18453" y="2797"/>
                  <a:pt x="18468" y="2827"/>
                  <a:pt x="18479" y="2856"/>
                </a:cubicBezTo>
                <a:cubicBezTo>
                  <a:pt x="18484" y="2869"/>
                  <a:pt x="18484" y="2875"/>
                  <a:pt x="18489" y="2887"/>
                </a:cubicBezTo>
                <a:cubicBezTo>
                  <a:pt x="18519" y="2932"/>
                  <a:pt x="18559" y="3048"/>
                  <a:pt x="18585" y="3173"/>
                </a:cubicBezTo>
                <a:cubicBezTo>
                  <a:pt x="18614" y="3311"/>
                  <a:pt x="18679" y="3498"/>
                  <a:pt x="18729" y="3588"/>
                </a:cubicBezTo>
                <a:cubicBezTo>
                  <a:pt x="18779" y="3679"/>
                  <a:pt x="18810" y="3776"/>
                  <a:pt x="18799" y="3803"/>
                </a:cubicBezTo>
                <a:cubicBezTo>
                  <a:pt x="18787" y="3835"/>
                  <a:pt x="18671" y="3846"/>
                  <a:pt x="18485" y="3832"/>
                </a:cubicBezTo>
                <a:cubicBezTo>
                  <a:pt x="18222" y="3813"/>
                  <a:pt x="18193" y="3819"/>
                  <a:pt x="18246" y="3880"/>
                </a:cubicBezTo>
                <a:cubicBezTo>
                  <a:pt x="18279" y="3919"/>
                  <a:pt x="18331" y="3951"/>
                  <a:pt x="18360" y="3951"/>
                </a:cubicBezTo>
                <a:cubicBezTo>
                  <a:pt x="18390" y="3951"/>
                  <a:pt x="18422" y="3972"/>
                  <a:pt x="18432" y="3999"/>
                </a:cubicBezTo>
                <a:cubicBezTo>
                  <a:pt x="18443" y="4026"/>
                  <a:pt x="18475" y="4047"/>
                  <a:pt x="18504" y="4047"/>
                </a:cubicBezTo>
                <a:cubicBezTo>
                  <a:pt x="18591" y="4047"/>
                  <a:pt x="18838" y="4259"/>
                  <a:pt x="19076" y="4513"/>
                </a:cubicBezTo>
                <a:cubicBezTo>
                  <a:pt x="18853" y="4257"/>
                  <a:pt x="18814" y="4131"/>
                  <a:pt x="18909" y="3968"/>
                </a:cubicBezTo>
                <a:cubicBezTo>
                  <a:pt x="18951" y="3897"/>
                  <a:pt x="18962" y="3853"/>
                  <a:pt x="18938" y="3830"/>
                </a:cubicBezTo>
                <a:cubicBezTo>
                  <a:pt x="18874" y="3767"/>
                  <a:pt x="18964" y="3651"/>
                  <a:pt x="19032" y="3709"/>
                </a:cubicBezTo>
                <a:cubicBezTo>
                  <a:pt x="19064" y="3736"/>
                  <a:pt x="19106" y="3746"/>
                  <a:pt x="19123" y="3729"/>
                </a:cubicBezTo>
                <a:cubicBezTo>
                  <a:pt x="19141" y="3711"/>
                  <a:pt x="19179" y="3730"/>
                  <a:pt x="19207" y="3771"/>
                </a:cubicBezTo>
                <a:cubicBezTo>
                  <a:pt x="19236" y="3811"/>
                  <a:pt x="19320" y="3869"/>
                  <a:pt x="19396" y="3900"/>
                </a:cubicBezTo>
                <a:cubicBezTo>
                  <a:pt x="19472" y="3931"/>
                  <a:pt x="19644" y="4043"/>
                  <a:pt x="19778" y="4146"/>
                </a:cubicBezTo>
                <a:cubicBezTo>
                  <a:pt x="19913" y="4250"/>
                  <a:pt x="20047" y="4345"/>
                  <a:pt x="20076" y="4359"/>
                </a:cubicBezTo>
                <a:cubicBezTo>
                  <a:pt x="20106" y="4374"/>
                  <a:pt x="20130" y="4435"/>
                  <a:pt x="20130" y="4496"/>
                </a:cubicBezTo>
                <a:cubicBezTo>
                  <a:pt x="20130" y="4555"/>
                  <a:pt x="20164" y="4660"/>
                  <a:pt x="20204" y="4729"/>
                </a:cubicBezTo>
                <a:cubicBezTo>
                  <a:pt x="20295" y="4881"/>
                  <a:pt x="20436" y="5299"/>
                  <a:pt x="20436" y="5414"/>
                </a:cubicBezTo>
                <a:cubicBezTo>
                  <a:pt x="20436" y="5461"/>
                  <a:pt x="20419" y="5519"/>
                  <a:pt x="20398" y="5544"/>
                </a:cubicBezTo>
                <a:cubicBezTo>
                  <a:pt x="20366" y="5581"/>
                  <a:pt x="20281" y="5600"/>
                  <a:pt x="20218" y="5597"/>
                </a:cubicBezTo>
                <a:cubicBezTo>
                  <a:pt x="20221" y="5598"/>
                  <a:pt x="20226" y="5604"/>
                  <a:pt x="20229" y="5605"/>
                </a:cubicBezTo>
                <a:cubicBezTo>
                  <a:pt x="20292" y="5638"/>
                  <a:pt x="20351" y="5682"/>
                  <a:pt x="20360" y="5707"/>
                </a:cubicBezTo>
                <a:cubicBezTo>
                  <a:pt x="20386" y="5773"/>
                  <a:pt x="20106" y="6233"/>
                  <a:pt x="19927" y="6416"/>
                </a:cubicBezTo>
                <a:cubicBezTo>
                  <a:pt x="19787" y="6560"/>
                  <a:pt x="19679" y="6622"/>
                  <a:pt x="19596" y="6608"/>
                </a:cubicBezTo>
                <a:cubicBezTo>
                  <a:pt x="19459" y="6681"/>
                  <a:pt x="19271" y="6760"/>
                  <a:pt x="19105" y="6803"/>
                </a:cubicBezTo>
                <a:cubicBezTo>
                  <a:pt x="18441" y="6976"/>
                  <a:pt x="17776" y="6822"/>
                  <a:pt x="17173" y="6357"/>
                </a:cubicBezTo>
                <a:cubicBezTo>
                  <a:pt x="16778" y="6052"/>
                  <a:pt x="16613" y="5767"/>
                  <a:pt x="16505" y="5205"/>
                </a:cubicBezTo>
                <a:cubicBezTo>
                  <a:pt x="16496" y="5156"/>
                  <a:pt x="16486" y="5122"/>
                  <a:pt x="16476" y="5078"/>
                </a:cubicBezTo>
                <a:cubicBezTo>
                  <a:pt x="16457" y="5066"/>
                  <a:pt x="16430" y="5033"/>
                  <a:pt x="16402" y="4973"/>
                </a:cubicBezTo>
                <a:cubicBezTo>
                  <a:pt x="16348" y="4857"/>
                  <a:pt x="16274" y="4801"/>
                  <a:pt x="16021" y="4680"/>
                </a:cubicBezTo>
                <a:cubicBezTo>
                  <a:pt x="15542" y="4451"/>
                  <a:pt x="15311" y="4300"/>
                  <a:pt x="15165" y="4122"/>
                </a:cubicBezTo>
                <a:cubicBezTo>
                  <a:pt x="15094" y="4036"/>
                  <a:pt x="15061" y="3984"/>
                  <a:pt x="15046" y="3907"/>
                </a:cubicBezTo>
                <a:cubicBezTo>
                  <a:pt x="15023" y="3874"/>
                  <a:pt x="15000" y="3842"/>
                  <a:pt x="14972" y="3795"/>
                </a:cubicBezTo>
                <a:cubicBezTo>
                  <a:pt x="14812" y="3523"/>
                  <a:pt x="14701" y="3164"/>
                  <a:pt x="14726" y="3004"/>
                </a:cubicBezTo>
                <a:cubicBezTo>
                  <a:pt x="14727" y="3000"/>
                  <a:pt x="14728" y="2996"/>
                  <a:pt x="14729" y="2993"/>
                </a:cubicBezTo>
                <a:cubicBezTo>
                  <a:pt x="14709" y="2893"/>
                  <a:pt x="14792" y="2683"/>
                  <a:pt x="14838" y="2711"/>
                </a:cubicBezTo>
                <a:cubicBezTo>
                  <a:pt x="14844" y="2700"/>
                  <a:pt x="14852" y="2689"/>
                  <a:pt x="14859" y="2678"/>
                </a:cubicBezTo>
                <a:cubicBezTo>
                  <a:pt x="14866" y="2592"/>
                  <a:pt x="15033" y="2330"/>
                  <a:pt x="15060" y="2373"/>
                </a:cubicBezTo>
                <a:cubicBezTo>
                  <a:pt x="15063" y="2377"/>
                  <a:pt x="15068" y="2374"/>
                  <a:pt x="15072" y="2375"/>
                </a:cubicBezTo>
                <a:cubicBezTo>
                  <a:pt x="15221" y="2197"/>
                  <a:pt x="15394" y="2038"/>
                  <a:pt x="15551" y="1955"/>
                </a:cubicBezTo>
                <a:cubicBezTo>
                  <a:pt x="15851" y="1797"/>
                  <a:pt x="16178" y="1714"/>
                  <a:pt x="16511" y="1709"/>
                </a:cubicBezTo>
                <a:close/>
                <a:moveTo>
                  <a:pt x="19330" y="4810"/>
                </a:moveTo>
                <a:cubicBezTo>
                  <a:pt x="19350" y="4835"/>
                  <a:pt x="19372" y="4860"/>
                  <a:pt x="19391" y="4885"/>
                </a:cubicBezTo>
                <a:cubicBezTo>
                  <a:pt x="19397" y="4893"/>
                  <a:pt x="19412" y="4906"/>
                  <a:pt x="19420" y="4915"/>
                </a:cubicBezTo>
                <a:cubicBezTo>
                  <a:pt x="19391" y="4880"/>
                  <a:pt x="19363" y="4849"/>
                  <a:pt x="19330" y="4810"/>
                </a:cubicBezTo>
                <a:close/>
                <a:moveTo>
                  <a:pt x="9009" y="18650"/>
                </a:moveTo>
                <a:cubicBezTo>
                  <a:pt x="8965" y="18667"/>
                  <a:pt x="8924" y="18697"/>
                  <a:pt x="8916" y="18718"/>
                </a:cubicBezTo>
                <a:cubicBezTo>
                  <a:pt x="8912" y="18726"/>
                  <a:pt x="8893" y="18742"/>
                  <a:pt x="8881" y="18755"/>
                </a:cubicBezTo>
                <a:cubicBezTo>
                  <a:pt x="8909" y="18742"/>
                  <a:pt x="8957" y="18703"/>
                  <a:pt x="9009" y="18650"/>
                </a:cubicBezTo>
                <a:close/>
              </a:path>
            </a:pathLst>
          </a:custGeom>
          <a:ln w="12700">
            <a:miter lim="400000"/>
          </a:ln>
        </p:spPr>
      </p:pic>
      <p:pic>
        <p:nvPicPr>
          <p:cNvPr id="435" name=""/>
          <p:cNvPicPr>
            <a:picLocks noChangeAspect="0"/>
          </p:cNvPicPr>
          <p:nvPr/>
        </p:nvPicPr>
        <p:blipFill>
          <a:blip r:embed="rId5">
            <a:extLst/>
          </a:blip>
          <a:stretch>
            <a:fillRect/>
          </a:stretch>
        </p:blipFill>
        <p:spPr>
          <a:xfrm>
            <a:off x="-131829" y="5389626"/>
            <a:ext cx="4388407" cy="1336549"/>
          </a:xfrm>
          <a:prstGeom prst="rect">
            <a:avLst/>
          </a:prstGeom>
          <a:effectLst>
            <a:outerShdw sx="100000" sy="100000" kx="0" ky="0" algn="b" rotWithShape="0" blurRad="317500" dist="63500" dir="5220000">
              <a:srgbClr val="000000"/>
            </a:outerShdw>
          </a:effectLst>
        </p:spPr>
      </p:pic>
      <p:sp>
        <p:nvSpPr>
          <p:cNvPr id="436" name="Shape 436"/>
          <p:cNvSpPr/>
          <p:nvPr/>
        </p:nvSpPr>
        <p:spPr>
          <a:xfrm>
            <a:off x="4543556" y="3562773"/>
            <a:ext cx="7824551" cy="485687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5000">
                <a:solidFill>
                  <a:srgbClr val="FFFFFF"/>
                </a:solidFill>
                <a:effectLst/>
                <a:latin typeface="Perpetua Titling MT Bold"/>
                <a:ea typeface="Perpetua Titling MT Bold"/>
                <a:cs typeface="Perpetua Titling MT Bold"/>
                <a:sym typeface="Perpetua Titling MT Bold"/>
              </a:defRPr>
            </a:pPr>
            <a:r>
              <a:t>Luke 17:25 (NKJV)</a:t>
            </a:r>
          </a:p>
          <a:p>
            <a:pPr defTabSz="1300480">
              <a:defRPr b="1" sz="6100">
                <a:solidFill>
                  <a:srgbClr val="FFFFFF"/>
                </a:solidFill>
                <a:effectLst/>
                <a:latin typeface="Chalkboard"/>
                <a:ea typeface="Chalkboard"/>
                <a:cs typeface="Chalkboard"/>
                <a:sym typeface="Chalkboard"/>
              </a:defRPr>
            </a:pPr>
            <a:r>
              <a:rPr b="0" baseline="30819"/>
              <a:t>25 </a:t>
            </a:r>
            <a:r>
              <a:rPr b="0"/>
              <a:t>But first He must suffer many things and be </a:t>
            </a:r>
            <a:r>
              <a:rPr u="sng">
                <a:solidFill>
                  <a:schemeClr val="accent4">
                    <a:hueOff val="481991"/>
                    <a:satOff val="11971"/>
                    <a:lumOff val="19007"/>
                  </a:schemeClr>
                </a:solidFill>
              </a:rPr>
              <a:t>rejected by this generation</a:t>
            </a:r>
            <a:r>
              <a:rPr b="0"/>
              <a:t>.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8"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sp>
        <p:nvSpPr>
          <p:cNvPr id="439" name="Shape 439"/>
          <p:cNvSpPr/>
          <p:nvPr/>
        </p:nvSpPr>
        <p:spPr>
          <a:xfrm>
            <a:off x="4476617" y="2858158"/>
            <a:ext cx="3901441" cy="6323284"/>
          </a:xfrm>
          <a:prstGeom prst="rect">
            <a:avLst/>
          </a:prstGeom>
          <a:solidFill>
            <a:srgbClr val="000000"/>
          </a:solidFill>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400">
                <a:solidFill>
                  <a:srgbClr val="FFFFFF"/>
                </a:solidFill>
                <a:effectLst/>
                <a:latin typeface="Californian FB"/>
                <a:ea typeface="Californian FB"/>
                <a:cs typeface="Californian FB"/>
                <a:sym typeface="Californian FB"/>
              </a:defRPr>
            </a:pPr>
            <a:r>
              <a:t>Mark 13:29-30 (NKJV) </a:t>
            </a:r>
            <a:br/>
            <a:r>
              <a:rPr b="0" baseline="30588"/>
              <a:t>29 </a:t>
            </a:r>
            <a:r>
              <a:rPr b="0"/>
              <a:t>So you also, </a:t>
            </a:r>
            <a:r>
              <a:rPr u="sng"/>
              <a:t>when you see these things happening</a:t>
            </a:r>
            <a:r>
              <a:rPr b="0"/>
              <a:t>, know that it is near--at the doors!  </a:t>
            </a:r>
            <a:r>
              <a:rPr b="0" baseline="30588"/>
              <a:t>30 </a:t>
            </a:r>
            <a:r>
              <a:rPr b="0"/>
              <a:t>Assuredly, I say to you, </a:t>
            </a:r>
            <a:r>
              <a:rPr u="sng">
                <a:solidFill>
                  <a:schemeClr val="accent4">
                    <a:hueOff val="481991"/>
                    <a:satOff val="11971"/>
                    <a:lumOff val="19007"/>
                  </a:schemeClr>
                </a:solidFill>
              </a:rPr>
              <a:t>this generation</a:t>
            </a:r>
            <a:r>
              <a:rPr u="sng"/>
              <a:t> </a:t>
            </a:r>
            <a:r>
              <a:rPr b="0"/>
              <a:t>will by no means pass away till all these things take place. </a:t>
            </a:r>
          </a:p>
        </p:txBody>
      </p:sp>
      <p:sp>
        <p:nvSpPr>
          <p:cNvPr id="440" name="Shape 440"/>
          <p:cNvSpPr/>
          <p:nvPr/>
        </p:nvSpPr>
        <p:spPr>
          <a:xfrm>
            <a:off x="419390" y="2889363"/>
            <a:ext cx="3901441" cy="6260874"/>
          </a:xfrm>
          <a:prstGeom prst="rect">
            <a:avLst/>
          </a:prstGeom>
          <a:solidFill>
            <a:srgbClr val="000000"/>
          </a:solidFill>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400">
                <a:solidFill>
                  <a:srgbClr val="FFFFFF"/>
                </a:solidFill>
                <a:effectLst/>
                <a:latin typeface="Californian FB"/>
                <a:ea typeface="Californian FB"/>
                <a:cs typeface="Californian FB"/>
                <a:sym typeface="Californian FB"/>
              </a:defRPr>
            </a:pPr>
            <a:r>
              <a:t>Matthew 24:33-34 (NKJV) </a:t>
            </a:r>
            <a:br/>
            <a:r>
              <a:rPr b="0" baseline="30588"/>
              <a:t>33 </a:t>
            </a:r>
            <a:r>
              <a:rPr b="0"/>
              <a:t>So you also, </a:t>
            </a:r>
            <a:r>
              <a:rPr u="sng"/>
              <a:t>when you see all these things</a:t>
            </a:r>
            <a:r>
              <a:rPr b="0"/>
              <a:t>, know that it is near--at the doors! </a:t>
            </a:r>
            <a:br>
              <a:rPr b="0"/>
            </a:br>
            <a:r>
              <a:rPr b="0" baseline="30588"/>
              <a:t>34 </a:t>
            </a:r>
            <a:r>
              <a:rPr b="0"/>
              <a:t>Assuredly, I say to you</a:t>
            </a:r>
            <a:r>
              <a:rPr u="sng"/>
              <a:t>, </a:t>
            </a:r>
            <a:r>
              <a:rPr u="sng">
                <a:solidFill>
                  <a:schemeClr val="accent4">
                    <a:hueOff val="481991"/>
                    <a:satOff val="11971"/>
                    <a:lumOff val="19007"/>
                  </a:schemeClr>
                </a:solidFill>
              </a:rPr>
              <a:t>this generation</a:t>
            </a:r>
            <a:r>
              <a:rPr u="sng"/>
              <a:t> </a:t>
            </a:r>
            <a:r>
              <a:rPr b="0"/>
              <a:t>will by no means pass away till all these things take place. </a:t>
            </a:r>
          </a:p>
        </p:txBody>
      </p:sp>
      <p:sp>
        <p:nvSpPr>
          <p:cNvPr id="441" name="Shape 441"/>
          <p:cNvSpPr/>
          <p:nvPr/>
        </p:nvSpPr>
        <p:spPr>
          <a:xfrm>
            <a:off x="8533844" y="2889363"/>
            <a:ext cx="4051566" cy="6260874"/>
          </a:xfrm>
          <a:prstGeom prst="rect">
            <a:avLst/>
          </a:prstGeom>
          <a:solidFill>
            <a:srgbClr val="000000"/>
          </a:solidFill>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400">
                <a:solidFill>
                  <a:srgbClr val="FFFFFF"/>
                </a:solidFill>
                <a:effectLst/>
                <a:latin typeface="Californian FB"/>
                <a:ea typeface="Californian FB"/>
                <a:cs typeface="Californian FB"/>
                <a:sym typeface="Californian FB"/>
              </a:defRPr>
            </a:pPr>
            <a:r>
              <a:t>Luke 21:31-32 (NKJV) </a:t>
            </a:r>
            <a:br/>
            <a:r>
              <a:rPr b="0" baseline="30588"/>
              <a:t>31 </a:t>
            </a:r>
            <a:r>
              <a:rPr b="0"/>
              <a:t>So you also, </a:t>
            </a:r>
            <a:r>
              <a:rPr u="sng"/>
              <a:t>when you see these things happening</a:t>
            </a:r>
            <a:r>
              <a:rPr b="0"/>
              <a:t>, know that the kingdom of God is near.  </a:t>
            </a:r>
            <a:r>
              <a:rPr b="0" baseline="30588"/>
              <a:t>32 </a:t>
            </a:r>
            <a:r>
              <a:rPr b="0"/>
              <a:t>Assuredly, I say to you, </a:t>
            </a:r>
            <a:r>
              <a:rPr u="sng">
                <a:solidFill>
                  <a:schemeClr val="accent4">
                    <a:hueOff val="481991"/>
                    <a:satOff val="11971"/>
                    <a:lumOff val="19007"/>
                  </a:schemeClr>
                </a:solidFill>
              </a:rPr>
              <a:t>this generation</a:t>
            </a:r>
            <a:r>
              <a:rPr u="sng"/>
              <a:t> </a:t>
            </a:r>
            <a:r>
              <a:rPr b="0"/>
              <a:t>will by no means pass away till all things take place.</a:t>
            </a:r>
          </a:p>
        </p:txBody>
      </p:sp>
      <p:sp>
        <p:nvSpPr>
          <p:cNvPr id="442" name="Shape 442"/>
          <p:cNvSpPr/>
          <p:nvPr/>
        </p:nvSpPr>
        <p:spPr>
          <a:xfrm>
            <a:off x="812136" y="9156699"/>
            <a:ext cx="11380528"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3400">
                <a:solidFill>
                  <a:srgbClr val="FFFF00"/>
                </a:solidFill>
                <a:effectLst>
                  <a:outerShdw sx="100000" sy="100000" kx="0" ky="0" algn="b" rotWithShape="0" blurRad="63500" dist="310007" dir="7680000">
                    <a:srgbClr val="000000">
                      <a:alpha val="32000"/>
                    </a:srgbClr>
                  </a:outerShdw>
                </a:effectLst>
                <a:latin typeface="Copperplate Gothic Bold"/>
                <a:ea typeface="Copperplate Gothic Bold"/>
                <a:cs typeface="Copperplate Gothic Bold"/>
                <a:sym typeface="Copperplate Gothic Bold"/>
              </a:defRPr>
            </a:lvl1pPr>
          </a:lstStyle>
          <a:p>
            <a:pPr/>
            <a:r>
              <a:t>Occurred During The Generation Then Living!</a:t>
            </a:r>
          </a:p>
        </p:txBody>
      </p:sp>
      <p:pic>
        <p:nvPicPr>
          <p:cNvPr id="443"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7"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268" name=""/>
          <p:cNvPicPr>
            <a:picLocks noChangeAspect="0"/>
          </p:cNvPicPr>
          <p:nvPr/>
        </p:nvPicPr>
        <p:blipFill>
          <a:blip r:embed="rId3">
            <a:extLst/>
          </a:blip>
          <a:stretch>
            <a:fillRect/>
          </a:stretch>
        </p:blipFill>
        <p:spPr>
          <a:xfrm>
            <a:off x="-141996" y="2072521"/>
            <a:ext cx="12709751" cy="1111064"/>
          </a:xfrm>
          <a:prstGeom prst="rect">
            <a:avLst/>
          </a:prstGeom>
          <a:effectLst>
            <a:outerShdw sx="100000" sy="100000" kx="0" ky="0" algn="b" rotWithShape="0" blurRad="165100" dist="136321" dir="5400000">
              <a:srgbClr val="000000"/>
            </a:outerShdw>
          </a:effectLst>
        </p:spPr>
      </p:pic>
      <p:sp>
        <p:nvSpPr>
          <p:cNvPr id="269" name="Shape 269"/>
          <p:cNvSpPr/>
          <p:nvPr/>
        </p:nvSpPr>
        <p:spPr>
          <a:xfrm>
            <a:off x="5526816" y="3324919"/>
            <a:ext cx="7136408" cy="6242675"/>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723900" indent="-723900" algn="l">
              <a:spcBef>
                <a:spcPts val="1500"/>
              </a:spcBef>
              <a:buClr>
                <a:srgbClr val="FFD479"/>
              </a:buClr>
              <a:buSzPct val="125000"/>
              <a:buFont typeface="Zapf Dingbats"/>
              <a:buChar char="✴"/>
              <a:defRPr sz="34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rPr>
                <a:solidFill>
                  <a:srgbClr val="FFD479"/>
                </a:solidFill>
                <a:latin typeface="Chalkduster"/>
                <a:ea typeface="Chalkduster"/>
                <a:cs typeface="Chalkduster"/>
                <a:sym typeface="Chalkduster"/>
              </a:rPr>
              <a:t>With noise</a:t>
            </a:r>
            <a:r>
              <a:t> – shout, voice of the archangel &amp; the trumpet of God - 1 Thess. 4:16 </a:t>
            </a:r>
          </a:p>
          <a:p>
            <a:pPr marL="723900" indent="-723900" algn="l">
              <a:spcBef>
                <a:spcPts val="1500"/>
              </a:spcBef>
              <a:buClr>
                <a:srgbClr val="FFD479"/>
              </a:buClr>
              <a:buSzPct val="125000"/>
              <a:buFont typeface="Zapf Dingbats"/>
              <a:buChar char="✴"/>
              <a:defRPr sz="34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rPr>
                <a:solidFill>
                  <a:srgbClr val="FFD479"/>
                </a:solidFill>
              </a:rPr>
              <a:t>With His holy angels</a:t>
            </a:r>
            <a:r>
              <a:t> - Matt. 25:31; 2 Thess. 1:7-8  </a:t>
            </a:r>
          </a:p>
          <a:p>
            <a:pPr marL="723900" indent="-723900" algn="l">
              <a:spcBef>
                <a:spcPts val="1500"/>
              </a:spcBef>
              <a:buClr>
                <a:srgbClr val="FFD479"/>
              </a:buClr>
              <a:buSzPct val="125000"/>
              <a:buFont typeface="Zapf Dingbats"/>
              <a:buChar char="✴"/>
              <a:defRPr sz="34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 </a:t>
            </a:r>
            <a:r>
              <a:rPr>
                <a:solidFill>
                  <a:srgbClr val="FFD479"/>
                </a:solidFill>
              </a:rPr>
              <a:t>Suddenly and unexpected</a:t>
            </a:r>
            <a:r>
              <a:t> -         1 Thess. 5:1-4; 2 Pet. 3:10;        Rev. 22:20  </a:t>
            </a:r>
          </a:p>
          <a:p>
            <a:pPr marL="723900" indent="-723900" algn="l">
              <a:spcBef>
                <a:spcPts val="1500"/>
              </a:spcBef>
              <a:buClr>
                <a:srgbClr val="FFD479"/>
              </a:buClr>
              <a:buSzPct val="125000"/>
              <a:buFont typeface="Zapf Dingbats"/>
              <a:buChar char="✴"/>
              <a:defRPr sz="34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rPr>
                <a:solidFill>
                  <a:srgbClr val="FFD479"/>
                </a:solidFill>
              </a:rPr>
              <a:t>Visibly</a:t>
            </a:r>
            <a:r>
              <a:t> - Acts 1:9-11; Rev. 1:7 “and every eye will see Him” - </a:t>
            </a:r>
          </a:p>
        </p:txBody>
      </p:sp>
      <p:pic>
        <p:nvPicPr>
          <p:cNvPr id="270" name=""/>
          <p:cNvPicPr>
            <a:picLocks noChangeAspect="0"/>
          </p:cNvPicPr>
          <p:nvPr/>
        </p:nvPicPr>
        <p:blipFill>
          <a:blip r:embed="rId4">
            <a:extLst/>
          </a:blip>
          <a:stretch>
            <a:fillRect/>
          </a:stretch>
        </p:blipFill>
        <p:spPr>
          <a:xfrm>
            <a:off x="90090" y="3161553"/>
            <a:ext cx="5322359" cy="6569406"/>
          </a:xfrm>
          <a:prstGeom prst="rect">
            <a:avLst/>
          </a:prstGeom>
          <a:effectLst>
            <a:outerShdw sx="100000" sy="100000" kx="0" ky="0" algn="b" rotWithShape="0" blurRad="63500" dist="63500" dir="2932076">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9">
                                            <p:txEl>
                                              <p:pRg st="1" end="1"/>
                                            </p:txEl>
                                          </p:spTgt>
                                        </p:tgtEl>
                                        <p:attrNameLst>
                                          <p:attrName>style.visibility</p:attrName>
                                        </p:attrNameLst>
                                      </p:cBhvr>
                                      <p:to>
                                        <p:strVal val="visible"/>
                                      </p:to>
                                    </p:set>
                                    <p:animEffect filter="fade" transition="in">
                                      <p:cBhvr>
                                        <p:cTn id="7" dur="1500"/>
                                        <p:tgtEl>
                                          <p:spTgt spid="26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69">
                                            <p:txEl>
                                              <p:pRg st="2" end="2"/>
                                            </p:txEl>
                                          </p:spTgt>
                                        </p:tgtEl>
                                        <p:attrNameLst>
                                          <p:attrName>style.visibility</p:attrName>
                                        </p:attrNameLst>
                                      </p:cBhvr>
                                      <p:to>
                                        <p:strVal val="visible"/>
                                      </p:to>
                                    </p:set>
                                    <p:animEffect filter="fade" transition="in">
                                      <p:cBhvr>
                                        <p:cTn id="12" dur="1500"/>
                                        <p:tgtEl>
                                          <p:spTgt spid="26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69">
                                            <p:txEl>
                                              <p:pRg st="3" end="3"/>
                                            </p:txEl>
                                          </p:spTgt>
                                        </p:tgtEl>
                                        <p:attrNameLst>
                                          <p:attrName>style.visibility</p:attrName>
                                        </p:attrNameLst>
                                      </p:cBhvr>
                                      <p:to>
                                        <p:strVal val="visible"/>
                                      </p:to>
                                    </p:set>
                                    <p:animEffect filter="fade" transition="in">
                                      <p:cBhvr>
                                        <p:cTn id="17" dur="1500"/>
                                        <p:tgtEl>
                                          <p:spTgt spid="26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9"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5"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446"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sp>
        <p:nvSpPr>
          <p:cNvPr id="447" name="Shape 447"/>
          <p:cNvSpPr/>
          <p:nvPr/>
        </p:nvSpPr>
        <p:spPr>
          <a:xfrm>
            <a:off x="5155605" y="3324919"/>
            <a:ext cx="7507619" cy="6064370"/>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723900" indent="-723900" algn="l">
              <a:spcBef>
                <a:spcPts val="1500"/>
              </a:spcBef>
              <a:buClr>
                <a:srgbClr val="FFD479"/>
              </a:buClr>
              <a:buSzPct val="125000"/>
              <a:buFont typeface="Zapf Dingbats"/>
              <a:buChar char="✴"/>
              <a:defRPr sz="37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rPr>
                <a:solidFill>
                  <a:srgbClr val="FFD479"/>
                </a:solidFill>
                <a:latin typeface="Chalkduster"/>
                <a:ea typeface="Chalkduster"/>
                <a:cs typeface="Chalkduster"/>
                <a:sym typeface="Chalkduster"/>
              </a:rPr>
              <a:t>“You” - </a:t>
            </a:r>
            <a:r>
              <a:rPr>
                <a:latin typeface="Chalkduster"/>
                <a:ea typeface="Chalkduster"/>
                <a:cs typeface="Chalkduster"/>
                <a:sym typeface="Chalkduster"/>
              </a:rPr>
              <a:t>2, 4, 9, 15, 20, 23, 25, 26, 33</a:t>
            </a:r>
            <a:endParaRPr>
              <a:solidFill>
                <a:srgbClr val="FFD479"/>
              </a:solidFill>
              <a:latin typeface="Chalkduster"/>
              <a:ea typeface="Chalkduster"/>
              <a:cs typeface="Chalkduster"/>
              <a:sym typeface="Chalkduster"/>
            </a:endParaRPr>
          </a:p>
          <a:p>
            <a:pPr marL="723900" indent="-723900" algn="l">
              <a:spcBef>
                <a:spcPts val="1500"/>
              </a:spcBef>
              <a:buClr>
                <a:srgbClr val="FFD479"/>
              </a:buClr>
              <a:buSzPct val="125000"/>
              <a:buFont typeface="Zapf Dingbats"/>
              <a:buChar char="✴"/>
              <a:defRPr sz="37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rPr>
                <a:solidFill>
                  <a:srgbClr val="FFD479"/>
                </a:solidFill>
                <a:latin typeface="Chalkduster"/>
                <a:ea typeface="Chalkduster"/>
                <a:cs typeface="Chalkduster"/>
                <a:sym typeface="Chalkduster"/>
              </a:rPr>
              <a:t>“False Christ” 5 -</a:t>
            </a:r>
            <a:r>
              <a:rPr>
                <a:latin typeface="Chalkduster"/>
                <a:ea typeface="Chalkduster"/>
                <a:cs typeface="Chalkduster"/>
                <a:sym typeface="Chalkduster"/>
              </a:rPr>
              <a:t> (Acts 5:36, Theudas, 8:9, Simon)</a:t>
            </a:r>
            <a:endParaRPr>
              <a:solidFill>
                <a:srgbClr val="FFD479"/>
              </a:solidFill>
              <a:latin typeface="Chalkduster"/>
              <a:ea typeface="Chalkduster"/>
              <a:cs typeface="Chalkduster"/>
              <a:sym typeface="Chalkduster"/>
            </a:endParaRPr>
          </a:p>
          <a:p>
            <a:pPr marL="723900" indent="-723900" algn="l">
              <a:spcBef>
                <a:spcPts val="1500"/>
              </a:spcBef>
              <a:buClr>
                <a:srgbClr val="FFD479"/>
              </a:buClr>
              <a:buSzPct val="125000"/>
              <a:buFont typeface="Zapf Dingbats"/>
              <a:buChar char="✴"/>
              <a:defRPr sz="37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rPr>
                <a:solidFill>
                  <a:srgbClr val="FFD479"/>
                </a:solidFill>
                <a:latin typeface="Chalkduster"/>
                <a:ea typeface="Chalkduster"/>
                <a:cs typeface="Chalkduster"/>
                <a:sym typeface="Chalkduster"/>
              </a:rPr>
              <a:t>“Wars, rumors, Natural Disasters &amp; persecution, Betrayal” - </a:t>
            </a:r>
            <a:r>
              <a:rPr>
                <a:latin typeface="Chalkduster"/>
                <a:ea typeface="Chalkduster"/>
                <a:cs typeface="Chalkduster"/>
                <a:sym typeface="Chalkduster"/>
              </a:rPr>
              <a:t>6-13</a:t>
            </a:r>
          </a:p>
        </p:txBody>
      </p:sp>
      <p:pic>
        <p:nvPicPr>
          <p:cNvPr id="448" name="pasted-image.png"/>
          <p:cNvPicPr>
            <a:picLocks noChangeAspect="1"/>
          </p:cNvPicPr>
          <p:nvPr/>
        </p:nvPicPr>
        <p:blipFill>
          <a:blip r:embed="rId4">
            <a:extLst/>
          </a:blip>
          <a:srcRect l="21737" t="0" r="17006" b="0"/>
          <a:stretch>
            <a:fillRect/>
          </a:stretch>
        </p:blipFill>
        <p:spPr>
          <a:xfrm>
            <a:off x="336946" y="3613745"/>
            <a:ext cx="4648454" cy="488838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47">
                                            <p:txEl>
                                              <p:pRg st="1" end="1"/>
                                            </p:txEl>
                                          </p:spTgt>
                                        </p:tgtEl>
                                        <p:attrNameLst>
                                          <p:attrName>style.visibility</p:attrName>
                                        </p:attrNameLst>
                                      </p:cBhvr>
                                      <p:to>
                                        <p:strVal val="visible"/>
                                      </p:to>
                                    </p:set>
                                    <p:animEffect filter="fade" transition="in">
                                      <p:cBhvr>
                                        <p:cTn id="7" dur="1500"/>
                                        <p:tgtEl>
                                          <p:spTgt spid="4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47">
                                            <p:txEl>
                                              <p:pRg st="2" end="2"/>
                                            </p:txEl>
                                          </p:spTgt>
                                        </p:tgtEl>
                                        <p:attrNameLst>
                                          <p:attrName>style.visibility</p:attrName>
                                        </p:attrNameLst>
                                      </p:cBhvr>
                                      <p:to>
                                        <p:strVal val="visible"/>
                                      </p:to>
                                    </p:set>
                                    <p:animEffect filter="fade" transition="in">
                                      <p:cBhvr>
                                        <p:cTn id="12" dur="1500"/>
                                        <p:tgtEl>
                                          <p:spTgt spid="44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7"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0"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451"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sp>
        <p:nvSpPr>
          <p:cNvPr id="452" name="Shape 452"/>
          <p:cNvSpPr/>
          <p:nvPr/>
        </p:nvSpPr>
        <p:spPr>
          <a:xfrm>
            <a:off x="975359" y="5351057"/>
            <a:ext cx="10728962" cy="3859284"/>
          </a:xfrm>
          <a:prstGeom prst="rect">
            <a:avLst/>
          </a:prstGeom>
          <a:ln w="12700">
            <a:miter lim="400000"/>
          </a:ln>
          <a:effectLst>
            <a:outerShdw sx="100000" sy="100000" kx="0" ky="0" algn="b" rotWithShape="0" blurRad="0" dist="12700" dir="5400000">
              <a:srgbClr val="1F497D"/>
            </a:outerShdw>
          </a:effectLst>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b="1" sz="4400">
                <a:solidFill>
                  <a:srgbClr val="FFFFFF"/>
                </a:solidFill>
                <a:latin typeface="Californian FB"/>
                <a:ea typeface="Californian FB"/>
                <a:cs typeface="Californian FB"/>
                <a:sym typeface="Californian FB"/>
              </a:defRPr>
            </a:lvl1pPr>
          </a:lstStyle>
          <a:p>
            <a:pPr>
              <a:defRPr>
                <a:effectLst/>
              </a:defRPr>
            </a:pPr>
            <a:r>
              <a:t>“The history on which I am entering is that of a period rich in disasters, terrible with battles, torn by civil struggles, horrible even in peace. Four emperors fell by the sword; there were three civil wars, more foreign wars, and often both at the same time.”</a:t>
            </a:r>
          </a:p>
        </p:txBody>
      </p:sp>
      <p:sp>
        <p:nvSpPr>
          <p:cNvPr id="453" name="Shape 453"/>
          <p:cNvSpPr/>
          <p:nvPr/>
        </p:nvSpPr>
        <p:spPr>
          <a:xfrm>
            <a:off x="3110840" y="4120844"/>
            <a:ext cx="6560218" cy="754011"/>
          </a:xfrm>
          <a:prstGeom prst="rect">
            <a:avLst/>
          </a:prstGeom>
          <a:ln w="12700">
            <a:miter lim="400000"/>
          </a:ln>
          <a:effectLst>
            <a:outerShdw sx="100000" sy="100000" kx="0" ky="0" algn="b" rotWithShape="0" blurRad="0" dist="12700" dir="5400000">
              <a:srgbClr val="1F497D"/>
            </a:outerShdw>
          </a:effectLst>
          <a:extLst>
            <a:ext uri="{C572A759-6A51-4108-AA02-DFA0A04FC94B}">
              <ma14:wrappingTextBoxFlag xmlns:ma14="http://schemas.microsoft.com/office/mac/drawingml/2011/main" val="1"/>
            </a:ext>
          </a:extLst>
        </p:spPr>
        <p:txBody>
          <a:bodyPr wrap="none" lIns="65023" tIns="65023" rIns="65023" bIns="65023">
            <a:spAutoFit/>
          </a:bodyPr>
          <a:lstStyle/>
          <a:p>
            <a:pPr marL="487680" indent="-487680" algn="l" defTabSz="1300480">
              <a:lnSpc>
                <a:spcPct val="80000"/>
              </a:lnSpc>
              <a:spcBef>
                <a:spcPts val="400"/>
              </a:spcBef>
              <a:defRPr sz="4400">
                <a:solidFill>
                  <a:srgbClr val="FFFFFF"/>
                </a:solidFill>
                <a:effectLst>
                  <a:outerShdw sx="100000" sy="100000" kx="0" ky="0" algn="b" rotWithShape="0" blurRad="63500" dist="0" dir="3600000">
                    <a:srgbClr val="000000">
                      <a:alpha val="70000"/>
                    </a:srgbClr>
                  </a:outerShdw>
                </a:effectLst>
                <a:latin typeface="Times New Roman"/>
                <a:ea typeface="Times New Roman"/>
                <a:cs typeface="Times New Roman"/>
                <a:sym typeface="Times New Roman"/>
              </a:defRPr>
            </a:pPr>
            <a:r>
              <a:t>(Tacitus, </a:t>
            </a:r>
            <a:r>
              <a:rPr i="1"/>
              <a:t>The Histories</a:t>
            </a:r>
            <a:r>
              <a:t>, 1:2).</a:t>
            </a:r>
          </a:p>
        </p:txBody>
      </p:sp>
      <p:sp>
        <p:nvSpPr>
          <p:cNvPr id="454" name="Shape 454"/>
          <p:cNvSpPr/>
          <p:nvPr/>
        </p:nvSpPr>
        <p:spPr>
          <a:xfrm>
            <a:off x="2926079" y="3186853"/>
            <a:ext cx="6654550" cy="6761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a:solidFill>
                  <a:schemeClr val="accent4">
                    <a:hueOff val="481991"/>
                    <a:satOff val="11971"/>
                    <a:lumOff val="19007"/>
                  </a:schemeClr>
                </a:solidFill>
                <a:latin typeface="Copperplate Gothic Bold"/>
                <a:ea typeface="Copperplate Gothic Bold"/>
                <a:cs typeface="Copperplate Gothic Bold"/>
                <a:sym typeface="Copperplate Gothic Bold"/>
              </a:defRPr>
            </a:lvl1pPr>
          </a:lstStyle>
          <a:p>
            <a:pPr>
              <a:defRPr>
                <a:effectLst/>
              </a:defRPr>
            </a:pPr>
            <a:r>
              <a:t>Wars &amp; Rumors of Wars</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6"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457"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sp>
        <p:nvSpPr>
          <p:cNvPr id="458" name="Shape 458"/>
          <p:cNvSpPr/>
          <p:nvPr/>
        </p:nvSpPr>
        <p:spPr>
          <a:xfrm>
            <a:off x="657926" y="5237600"/>
            <a:ext cx="11688948" cy="3882998"/>
          </a:xfrm>
          <a:prstGeom prst="rect">
            <a:avLst/>
          </a:prstGeom>
          <a:ln w="12700">
            <a:miter lim="400000"/>
          </a:ln>
          <a:effectLst>
            <a:outerShdw sx="100000" sy="100000" kx="0" ky="0" algn="b" rotWithShape="0" blurRad="0" dist="12700" dir="5400000">
              <a:srgbClr val="1F497D"/>
            </a:outerShdw>
          </a:effectLst>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b="1">
                <a:solidFill>
                  <a:srgbClr val="FFFFFF"/>
                </a:solidFill>
                <a:latin typeface="Californian FB"/>
                <a:ea typeface="Californian FB"/>
                <a:cs typeface="Californian FB"/>
                <a:sym typeface="Californian FB"/>
              </a:defRPr>
            </a:lvl1pPr>
          </a:lstStyle>
          <a:p>
            <a:pPr>
              <a:defRPr>
                <a:effectLst/>
              </a:defRPr>
            </a:pPr>
            <a:r>
              <a:t>"Now her coming was of very great advantage to the people of Jerusalem; for whereas a famine did oppress them at that time, and many people died for want of what was necessary to produce food withal, queen Helena sent some of her servants to Alexandria with money to buy a great quantity of corn, and others to Cyprus, to bring a cargo of dried figs"</a:t>
            </a:r>
          </a:p>
        </p:txBody>
      </p:sp>
      <p:sp>
        <p:nvSpPr>
          <p:cNvPr id="459" name="Shape 459"/>
          <p:cNvSpPr/>
          <p:nvPr/>
        </p:nvSpPr>
        <p:spPr>
          <a:xfrm>
            <a:off x="2665926" y="4055820"/>
            <a:ext cx="7298281" cy="754011"/>
          </a:xfrm>
          <a:prstGeom prst="rect">
            <a:avLst/>
          </a:prstGeom>
          <a:ln w="12700">
            <a:miter lim="400000"/>
          </a:ln>
          <a:effectLst>
            <a:outerShdw sx="100000" sy="100000" kx="0" ky="0" algn="b" rotWithShape="0" blurRad="0" dist="12700" dir="5400000">
              <a:srgbClr val="1F497D"/>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marL="487680" indent="-487680" algn="l" defTabSz="1300480">
              <a:lnSpc>
                <a:spcPct val="80000"/>
              </a:lnSpc>
              <a:spcBef>
                <a:spcPts val="400"/>
              </a:spcBef>
              <a:defRPr sz="4400">
                <a:solidFill>
                  <a:srgbClr val="FFFFFF"/>
                </a:solidFill>
                <a:effectLst>
                  <a:outerShdw sx="100000" sy="100000" kx="0" ky="0" algn="b" rotWithShape="0" blurRad="63500" dist="0" dir="3600000">
                    <a:srgbClr val="000000">
                      <a:alpha val="70000"/>
                    </a:srgbClr>
                  </a:outerShdw>
                </a:effectLst>
                <a:latin typeface="Times New Roman"/>
                <a:ea typeface="Times New Roman"/>
                <a:cs typeface="Times New Roman"/>
                <a:sym typeface="Times New Roman"/>
              </a:defRPr>
            </a:lvl1pPr>
          </a:lstStyle>
          <a:p>
            <a:pPr/>
            <a:r>
              <a:t>(Josephus - Antiquities, 20:2:5).</a:t>
            </a:r>
          </a:p>
        </p:txBody>
      </p:sp>
      <p:sp>
        <p:nvSpPr>
          <p:cNvPr id="460" name="Shape 460"/>
          <p:cNvSpPr/>
          <p:nvPr/>
        </p:nvSpPr>
        <p:spPr>
          <a:xfrm>
            <a:off x="-1" y="3085253"/>
            <a:ext cx="13004801" cy="815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4900">
                <a:solidFill>
                  <a:schemeClr val="accent4">
                    <a:hueOff val="481991"/>
                    <a:satOff val="11971"/>
                    <a:lumOff val="19007"/>
                  </a:schemeClr>
                </a:solidFill>
                <a:latin typeface="Copperplate Gothic Bold"/>
                <a:ea typeface="Copperplate Gothic Bold"/>
                <a:cs typeface="Copperplate Gothic Bold"/>
                <a:sym typeface="Copperplate Gothic Bold"/>
              </a:defRPr>
            </a:lvl1pPr>
          </a:lstStyle>
          <a:p>
            <a:pPr>
              <a:defRPr>
                <a:effectLst/>
              </a:defRPr>
            </a:pPr>
            <a:r>
              <a:t>Famines</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2"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463"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sp>
        <p:nvSpPr>
          <p:cNvPr id="464" name="Shape 464"/>
          <p:cNvSpPr/>
          <p:nvPr/>
        </p:nvSpPr>
        <p:spPr>
          <a:xfrm>
            <a:off x="975359" y="5192574"/>
            <a:ext cx="11054082" cy="3882998"/>
          </a:xfrm>
          <a:prstGeom prst="rect">
            <a:avLst/>
          </a:prstGeom>
          <a:ln w="12700">
            <a:miter lim="400000"/>
          </a:ln>
          <a:effectLst>
            <a:outerShdw sx="100000" sy="100000" kx="0" ky="0" algn="b" rotWithShape="0" blurRad="0" dist="12700" dir="5400000">
              <a:srgbClr val="1F497D"/>
            </a:outerShdw>
          </a:effectLst>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b="1">
                <a:solidFill>
                  <a:srgbClr val="FFFFFF"/>
                </a:solidFill>
                <a:latin typeface="Californian FB"/>
                <a:ea typeface="Californian FB"/>
                <a:cs typeface="Californian FB"/>
                <a:sym typeface="Californian FB"/>
              </a:defRPr>
            </a:lvl1pPr>
          </a:lstStyle>
          <a:p>
            <a:pPr>
              <a:defRPr>
                <a:effectLst/>
              </a:defRPr>
            </a:pPr>
            <a:r>
              <a:t>"Many prodigies occurred during the year. Ominous birds took their seat on the Capitol; houses were overturned by repeated shocks of earthquake, and, as the panic spread, the weak were trampled underfoot in the trepidation of the crowd. A shortage of corn, again, and the famine which resulted, were construed as a supernatural warning."</a:t>
            </a:r>
          </a:p>
        </p:txBody>
      </p:sp>
      <p:sp>
        <p:nvSpPr>
          <p:cNvPr id="465" name="Shape 465"/>
          <p:cNvSpPr/>
          <p:nvPr/>
        </p:nvSpPr>
        <p:spPr>
          <a:xfrm>
            <a:off x="-1" y="3834148"/>
            <a:ext cx="13004801" cy="754011"/>
          </a:xfrm>
          <a:prstGeom prst="rect">
            <a:avLst/>
          </a:prstGeom>
          <a:ln w="12700">
            <a:miter lim="400000"/>
          </a:ln>
          <a:effectLst>
            <a:outerShdw sx="100000" sy="100000" kx="0" ky="0" algn="b" rotWithShape="0" blurRad="0" dist="12700" dir="5400000">
              <a:srgbClr val="1F497D"/>
            </a:outerShdw>
          </a:effectLst>
          <a:extLst>
            <a:ext uri="{C572A759-6A51-4108-AA02-DFA0A04FC94B}">
              <ma14:wrappingTextBoxFlag xmlns:ma14="http://schemas.microsoft.com/office/mac/drawingml/2011/main" val="1"/>
            </a:ext>
          </a:extLst>
        </p:spPr>
        <p:txBody>
          <a:bodyPr lIns="65023" tIns="65023" rIns="65023" bIns="65023">
            <a:spAutoFit/>
          </a:bodyPr>
          <a:lstStyle>
            <a:lvl1pPr marL="487680" indent="-487680" defTabSz="1300480">
              <a:lnSpc>
                <a:spcPct val="80000"/>
              </a:lnSpc>
              <a:spcBef>
                <a:spcPts val="400"/>
              </a:spcBef>
              <a:defRPr sz="4400">
                <a:solidFill>
                  <a:srgbClr val="FFFFFF"/>
                </a:solidFill>
                <a:effectLst>
                  <a:outerShdw sx="100000" sy="100000" kx="0" ky="0" algn="b" rotWithShape="0" blurRad="63500" dist="0" dir="3600000">
                    <a:srgbClr val="000000">
                      <a:alpha val="70000"/>
                    </a:srgbClr>
                  </a:outerShdw>
                </a:effectLst>
                <a:latin typeface="Times New Roman"/>
                <a:ea typeface="Times New Roman"/>
                <a:cs typeface="Times New Roman"/>
                <a:sym typeface="Times New Roman"/>
              </a:defRPr>
            </a:lvl1pPr>
          </a:lstStyle>
          <a:p>
            <a:pPr/>
            <a:r>
              <a:t>(Tacitus, The Annals of Imperial Rome, 12:43)</a:t>
            </a:r>
          </a:p>
        </p:txBody>
      </p:sp>
      <p:sp>
        <p:nvSpPr>
          <p:cNvPr id="466" name="Shape 466"/>
          <p:cNvSpPr/>
          <p:nvPr/>
        </p:nvSpPr>
        <p:spPr>
          <a:xfrm>
            <a:off x="-1" y="3040227"/>
            <a:ext cx="13004801" cy="676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a:solidFill>
                  <a:schemeClr val="accent4">
                    <a:hueOff val="481991"/>
                    <a:satOff val="11971"/>
                    <a:lumOff val="19007"/>
                  </a:schemeClr>
                </a:solidFill>
                <a:latin typeface="Copperplate Gothic Bold"/>
                <a:ea typeface="Copperplate Gothic Bold"/>
                <a:cs typeface="Copperplate Gothic Bold"/>
                <a:sym typeface="Copperplate Gothic Bold"/>
              </a:defRPr>
            </a:lvl1pPr>
          </a:lstStyle>
          <a:p>
            <a:pPr>
              <a:defRPr>
                <a:effectLst/>
              </a:defRPr>
            </a:pPr>
            <a:r>
              <a:t>Pestilences</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8"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469"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sp>
        <p:nvSpPr>
          <p:cNvPr id="470" name="Shape 470"/>
          <p:cNvSpPr/>
          <p:nvPr/>
        </p:nvSpPr>
        <p:spPr>
          <a:xfrm>
            <a:off x="975359" y="5192574"/>
            <a:ext cx="11054082" cy="3882998"/>
          </a:xfrm>
          <a:prstGeom prst="rect">
            <a:avLst/>
          </a:prstGeom>
          <a:ln w="12700">
            <a:miter lim="400000"/>
          </a:ln>
          <a:effectLst>
            <a:outerShdw sx="100000" sy="100000" kx="0" ky="0" algn="b" rotWithShape="0" blurRad="0" dist="12700" dir="5400000">
              <a:srgbClr val="1F497D"/>
            </a:outerShdw>
          </a:effectLst>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b="1">
                <a:solidFill>
                  <a:srgbClr val="FFFFFF"/>
                </a:solidFill>
                <a:latin typeface="Californian FB"/>
                <a:ea typeface="Californian FB"/>
                <a:cs typeface="Californian FB"/>
                <a:sym typeface="Californian FB"/>
              </a:defRPr>
            </a:lvl1pPr>
          </a:lstStyle>
          <a:p>
            <a:pPr>
              <a:defRPr>
                <a:effectLst/>
              </a:defRPr>
            </a:pPr>
            <a:r>
              <a:t>"And as to earthquakes, many are mentioned by writers during a period just previous to 70 A.D. There were earthquakes in Crete, Smyrna, Miletus, Chios, Samos, Laodicea, Hierapolis, Colosse, Campania, Rome, and Judea. It is interesting to note that the city of Pompeii was much damaged by an earthquake occurring on February 5, 63 A.D."</a:t>
            </a:r>
          </a:p>
        </p:txBody>
      </p:sp>
      <p:sp>
        <p:nvSpPr>
          <p:cNvPr id="471" name="Shape 471"/>
          <p:cNvSpPr/>
          <p:nvPr/>
        </p:nvSpPr>
        <p:spPr>
          <a:xfrm>
            <a:off x="-1" y="3834148"/>
            <a:ext cx="13004801" cy="668348"/>
          </a:xfrm>
          <a:prstGeom prst="rect">
            <a:avLst/>
          </a:prstGeom>
          <a:ln w="12700">
            <a:miter lim="400000"/>
          </a:ln>
          <a:effectLst>
            <a:outerShdw sx="100000" sy="100000" kx="0" ky="0" algn="b" rotWithShape="0" blurRad="0" dist="12700" dir="5400000">
              <a:srgbClr val="1F497D"/>
            </a:outerShdw>
          </a:effectLst>
          <a:extLst>
            <a:ext uri="{C572A759-6A51-4108-AA02-DFA0A04FC94B}">
              <ma14:wrappingTextBoxFlag xmlns:ma14="http://schemas.microsoft.com/office/mac/drawingml/2011/main" val="1"/>
            </a:ext>
          </a:extLst>
        </p:spPr>
        <p:txBody>
          <a:bodyPr lIns="65023" tIns="65023" rIns="65023" bIns="65023">
            <a:spAutoFit/>
          </a:bodyPr>
          <a:lstStyle>
            <a:lvl1pPr marL="487680" indent="-487680" defTabSz="1300480">
              <a:lnSpc>
                <a:spcPct val="80000"/>
              </a:lnSpc>
              <a:spcBef>
                <a:spcPts val="400"/>
              </a:spcBef>
              <a:defRPr>
                <a:solidFill>
                  <a:srgbClr val="FFFFFF"/>
                </a:solidFill>
                <a:effectLst>
                  <a:outerShdw sx="100000" sy="100000" kx="0" ky="0" algn="b" rotWithShape="0" blurRad="63500" dist="0" dir="3600000">
                    <a:srgbClr val="000000">
                      <a:alpha val="70000"/>
                    </a:srgbClr>
                  </a:outerShdw>
                </a:effectLst>
                <a:latin typeface="Times New Roman"/>
                <a:ea typeface="Times New Roman"/>
                <a:cs typeface="Times New Roman"/>
                <a:sym typeface="Times New Roman"/>
              </a:defRPr>
            </a:lvl1pPr>
          </a:lstStyle>
          <a:p>
            <a:pPr/>
            <a:r>
              <a:t>J. Marcellus Kik (An Eschatology Of Victory, p. 93).</a:t>
            </a:r>
          </a:p>
        </p:txBody>
      </p:sp>
      <p:sp>
        <p:nvSpPr>
          <p:cNvPr id="472" name="Shape 472"/>
          <p:cNvSpPr/>
          <p:nvPr/>
        </p:nvSpPr>
        <p:spPr>
          <a:xfrm>
            <a:off x="-1" y="3040227"/>
            <a:ext cx="13004801" cy="676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a:solidFill>
                  <a:schemeClr val="accent4">
                    <a:hueOff val="481991"/>
                    <a:satOff val="11971"/>
                    <a:lumOff val="19007"/>
                  </a:schemeClr>
                </a:solidFill>
                <a:latin typeface="Copperplate Gothic Bold"/>
                <a:ea typeface="Copperplate Gothic Bold"/>
                <a:cs typeface="Copperplate Gothic Bold"/>
                <a:sym typeface="Copperplate Gothic Bold"/>
              </a:defRPr>
            </a:lvl1pPr>
          </a:lstStyle>
          <a:p>
            <a:pPr>
              <a:defRPr>
                <a:effectLst/>
              </a:defRPr>
            </a:pPr>
            <a:r>
              <a:t>Earthquakes</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4"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475"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sp>
        <p:nvSpPr>
          <p:cNvPr id="476" name="Shape 476"/>
          <p:cNvSpPr/>
          <p:nvPr/>
        </p:nvSpPr>
        <p:spPr>
          <a:xfrm>
            <a:off x="5206405" y="3646652"/>
            <a:ext cx="7507619" cy="526309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723900" indent="-723900" algn="l">
              <a:spcBef>
                <a:spcPts val="1500"/>
              </a:spcBef>
              <a:buClr>
                <a:srgbClr val="FFD479"/>
              </a:buClr>
              <a:buSzPct val="125000"/>
              <a:buFont typeface="Zapf Dingbats"/>
              <a:buChar char="✴"/>
              <a:defRPr sz="44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rPr>
                <a:solidFill>
                  <a:srgbClr val="FFD479"/>
                </a:solidFill>
                <a:latin typeface="Chalkduster"/>
                <a:ea typeface="Chalkduster"/>
                <a:cs typeface="Chalkduster"/>
                <a:sym typeface="Chalkduster"/>
              </a:rPr>
              <a:t>“Gospel of the kingdom preached” - 14 </a:t>
            </a:r>
            <a:r>
              <a:rPr>
                <a:latin typeface="Chalkduster"/>
                <a:ea typeface="Chalkduster"/>
                <a:cs typeface="Chalkduster"/>
                <a:sym typeface="Chalkduster"/>
              </a:rPr>
              <a:t>(Col 1:6,23)</a:t>
            </a:r>
            <a:endParaRPr>
              <a:solidFill>
                <a:srgbClr val="FFD479"/>
              </a:solidFill>
              <a:latin typeface="Chalkduster"/>
              <a:ea typeface="Chalkduster"/>
              <a:cs typeface="Chalkduster"/>
              <a:sym typeface="Chalkduster"/>
            </a:endParaRPr>
          </a:p>
          <a:p>
            <a:pPr marL="723900" indent="-723900" algn="l">
              <a:spcBef>
                <a:spcPts val="1500"/>
              </a:spcBef>
              <a:buClr>
                <a:srgbClr val="FFD479"/>
              </a:buClr>
              <a:buSzPct val="125000"/>
              <a:buFont typeface="Zapf Dingbats"/>
              <a:buChar char="✴"/>
              <a:defRPr sz="44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rPr>
                <a:solidFill>
                  <a:srgbClr val="FFD479"/>
                </a:solidFill>
                <a:latin typeface="Chalkduster"/>
                <a:ea typeface="Chalkduster"/>
                <a:cs typeface="Chalkduster"/>
                <a:sym typeface="Chalkduster"/>
              </a:rPr>
              <a:t>“Abomination of Desolation” - 15 –</a:t>
            </a:r>
            <a:r>
              <a:rPr>
                <a:latin typeface="Chalkduster"/>
                <a:ea typeface="Chalkduster"/>
                <a:cs typeface="Chalkduster"/>
                <a:sym typeface="Chalkduster"/>
              </a:rPr>
              <a:t> (Dan. 9:27; 12:11; Luke 20-24)</a:t>
            </a:r>
          </a:p>
        </p:txBody>
      </p:sp>
      <p:pic>
        <p:nvPicPr>
          <p:cNvPr id="477" name="pasted-image.png"/>
          <p:cNvPicPr>
            <a:picLocks noChangeAspect="1"/>
          </p:cNvPicPr>
          <p:nvPr/>
        </p:nvPicPr>
        <p:blipFill>
          <a:blip r:embed="rId4">
            <a:extLst/>
          </a:blip>
          <a:srcRect l="21737" t="0" r="17006" b="0"/>
          <a:stretch>
            <a:fillRect/>
          </a:stretch>
        </p:blipFill>
        <p:spPr>
          <a:xfrm>
            <a:off x="336946" y="3613745"/>
            <a:ext cx="4648454" cy="488838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76">
                                            <p:txEl>
                                              <p:pRg st="1" end="1"/>
                                            </p:txEl>
                                          </p:spTgt>
                                        </p:tgtEl>
                                        <p:attrNameLst>
                                          <p:attrName>style.visibility</p:attrName>
                                        </p:attrNameLst>
                                      </p:cBhvr>
                                      <p:to>
                                        <p:strVal val="visible"/>
                                      </p:to>
                                    </p:set>
                                    <p:animEffect filter="fade" transition="in">
                                      <p:cBhvr>
                                        <p:cTn id="7" dur="1500"/>
                                        <p:tgtEl>
                                          <p:spTgt spid="47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6" grpId="1"/>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9"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480"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sp>
        <p:nvSpPr>
          <p:cNvPr id="481" name="Shape 481"/>
          <p:cNvSpPr/>
          <p:nvPr/>
        </p:nvSpPr>
        <p:spPr>
          <a:xfrm>
            <a:off x="4890691" y="4465509"/>
            <a:ext cx="7825264" cy="4100876"/>
          </a:xfrm>
          <a:prstGeom prst="rect">
            <a:avLst/>
          </a:prstGeom>
          <a:ln w="12700">
            <a:miter lim="400000"/>
          </a:ln>
          <a:effectLst>
            <a:outerShdw sx="100000" sy="100000" kx="0" ky="0" algn="b" rotWithShape="0" blurRad="0" dist="12700" dir="5400000">
              <a:srgbClr val="1F497D"/>
            </a:outerShdw>
          </a:effectLst>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sz="5500">
                <a:solidFill>
                  <a:srgbClr val="FFFFFF"/>
                </a:solidFill>
                <a:latin typeface="Times New Roman"/>
                <a:ea typeface="Times New Roman"/>
                <a:cs typeface="Times New Roman"/>
                <a:sym typeface="Times New Roman"/>
              </a:defRPr>
            </a:lvl1pPr>
          </a:lstStyle>
          <a:p>
            <a:pPr>
              <a:defRPr>
                <a:effectLst/>
              </a:defRPr>
            </a:pPr>
            <a:r>
              <a:t>Jesus gave the Olivet discourse in about 30 A.D.; Jerusalem was destroyed by Titus, the Roman General, in 70 A.D.</a:t>
            </a:r>
          </a:p>
        </p:txBody>
      </p:sp>
      <p:sp>
        <p:nvSpPr>
          <p:cNvPr id="482" name="Shape 482"/>
          <p:cNvSpPr/>
          <p:nvPr/>
        </p:nvSpPr>
        <p:spPr>
          <a:xfrm>
            <a:off x="-1" y="2979860"/>
            <a:ext cx="13004801" cy="676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a:solidFill>
                  <a:schemeClr val="accent4">
                    <a:hueOff val="481991"/>
                    <a:satOff val="11971"/>
                    <a:lumOff val="19007"/>
                  </a:schemeClr>
                </a:solidFill>
                <a:latin typeface="Copperplate Gothic Bold"/>
                <a:ea typeface="Copperplate Gothic Bold"/>
                <a:cs typeface="Copperplate Gothic Bold"/>
                <a:sym typeface="Copperplate Gothic Bold"/>
              </a:defRPr>
            </a:lvl1pPr>
          </a:lstStyle>
          <a:p>
            <a:pPr>
              <a:defRPr>
                <a:effectLst/>
              </a:defRPr>
            </a:pPr>
            <a:r>
              <a:t>Abomination of Desolation</a:t>
            </a:r>
          </a:p>
        </p:txBody>
      </p:sp>
      <p:pic>
        <p:nvPicPr>
          <p:cNvPr id="483" name="image22.jpg" descr="http://www.artlex.com/ArtLex/a/images/arch_titus.relief.lg.jpg"/>
          <p:cNvPicPr>
            <a:picLocks noChangeAspect="1"/>
          </p:cNvPicPr>
          <p:nvPr/>
        </p:nvPicPr>
        <p:blipFill>
          <a:blip r:embed="rId4">
            <a:extLst/>
          </a:blip>
          <a:stretch>
            <a:fillRect/>
          </a:stretch>
        </p:blipFill>
        <p:spPr>
          <a:xfrm>
            <a:off x="365759" y="4481123"/>
            <a:ext cx="3924298" cy="4960904"/>
          </a:xfrm>
          <a:prstGeom prst="rect">
            <a:avLst/>
          </a:prstGeom>
          <a:ln w="12700">
            <a:miter lim="400000"/>
          </a:ln>
          <a:effectLst>
            <a:outerShdw sx="100000" sy="100000" kx="0" ky="0" algn="b" rotWithShape="0" blurRad="317500" dist="63500" dir="5220000">
              <a:srgbClr val="000000">
                <a:alpha val="33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5"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486"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sp>
        <p:nvSpPr>
          <p:cNvPr id="487" name="Shape 487"/>
          <p:cNvSpPr/>
          <p:nvPr/>
        </p:nvSpPr>
        <p:spPr>
          <a:xfrm>
            <a:off x="-1" y="2979860"/>
            <a:ext cx="13004801" cy="676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a:solidFill>
                  <a:schemeClr val="accent4">
                    <a:hueOff val="481991"/>
                    <a:satOff val="11971"/>
                    <a:lumOff val="19007"/>
                  </a:schemeClr>
                </a:solidFill>
                <a:latin typeface="Copperplate Gothic Bold"/>
                <a:ea typeface="Copperplate Gothic Bold"/>
                <a:cs typeface="Copperplate Gothic Bold"/>
                <a:sym typeface="Copperplate Gothic Bold"/>
              </a:defRPr>
            </a:lvl1pPr>
          </a:lstStyle>
          <a:p>
            <a:pPr>
              <a:defRPr>
                <a:effectLst/>
              </a:defRPr>
            </a:pPr>
            <a:r>
              <a:t>Abomination of Desolation</a:t>
            </a:r>
          </a:p>
        </p:txBody>
      </p:sp>
      <p:pic>
        <p:nvPicPr>
          <p:cNvPr id="488" name="image22.jpg" descr="http://www.artlex.com/ArtLex/a/images/arch_titus.relief.lg.jpg"/>
          <p:cNvPicPr>
            <a:picLocks noChangeAspect="1"/>
          </p:cNvPicPr>
          <p:nvPr/>
        </p:nvPicPr>
        <p:blipFill>
          <a:blip r:embed="rId4">
            <a:extLst/>
          </a:blip>
          <a:stretch>
            <a:fillRect/>
          </a:stretch>
        </p:blipFill>
        <p:spPr>
          <a:xfrm>
            <a:off x="365759" y="4481123"/>
            <a:ext cx="3924298" cy="4960904"/>
          </a:xfrm>
          <a:prstGeom prst="rect">
            <a:avLst/>
          </a:prstGeom>
          <a:ln w="12700">
            <a:miter lim="400000"/>
          </a:ln>
          <a:effectLst>
            <a:outerShdw sx="100000" sy="100000" kx="0" ky="0" algn="b" rotWithShape="0" blurRad="317500" dist="63500" dir="5220000">
              <a:srgbClr val="000000">
                <a:alpha val="33000"/>
              </a:srgbClr>
            </a:outerShdw>
          </a:effectLst>
        </p:spPr>
      </p:pic>
      <p:sp>
        <p:nvSpPr>
          <p:cNvPr id="489" name="Shape 489"/>
          <p:cNvSpPr/>
          <p:nvPr/>
        </p:nvSpPr>
        <p:spPr>
          <a:xfrm>
            <a:off x="-1" y="3711164"/>
            <a:ext cx="13004801" cy="625882"/>
          </a:xfrm>
          <a:prstGeom prst="rect">
            <a:avLst/>
          </a:prstGeom>
          <a:ln w="12700">
            <a:miter lim="400000"/>
          </a:ln>
          <a:effectLst>
            <a:outerShdw sx="100000" sy="100000" kx="0" ky="0" algn="b" rotWithShape="0" blurRad="0" dist="127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marL="487680" indent="-487680" defTabSz="1300480">
              <a:lnSpc>
                <a:spcPct val="80000"/>
              </a:lnSpc>
              <a:spcBef>
                <a:spcPts val="400"/>
              </a:spcBef>
              <a:defRPr>
                <a:solidFill>
                  <a:srgbClr val="FFFFFF"/>
                </a:solidFill>
                <a:effectLst>
                  <a:outerShdw sx="100000" sy="100000" kx="0" ky="0" algn="b" rotWithShape="0" blurRad="63500" dist="0" dir="3600000">
                    <a:srgbClr val="000000">
                      <a:alpha val="70000"/>
                    </a:srgbClr>
                  </a:outerShdw>
                </a:effectLst>
                <a:latin typeface="Perpetua Titling MT Light"/>
                <a:ea typeface="Perpetua Titling MT Light"/>
                <a:cs typeface="Perpetua Titling MT Light"/>
                <a:sym typeface="Perpetua Titling MT Light"/>
              </a:defRPr>
            </a:lvl1pPr>
          </a:lstStyle>
          <a:p>
            <a:pPr/>
            <a:r>
              <a:t>(Josephus - The Wars Of The Jews, 4:3:10).</a:t>
            </a:r>
          </a:p>
        </p:txBody>
      </p:sp>
      <p:sp>
        <p:nvSpPr>
          <p:cNvPr id="490" name="Shape 490"/>
          <p:cNvSpPr/>
          <p:nvPr/>
        </p:nvSpPr>
        <p:spPr>
          <a:xfrm>
            <a:off x="4771734" y="4392201"/>
            <a:ext cx="8104373" cy="5138748"/>
          </a:xfrm>
          <a:prstGeom prst="rect">
            <a:avLst/>
          </a:prstGeom>
          <a:ln w="12700">
            <a:miter lim="400000"/>
          </a:ln>
          <a:effectLst>
            <a:outerShdw sx="100000" sy="100000" kx="0" ky="0" algn="b" rotWithShape="0" blurRad="0" dist="12700" dir="5400000">
              <a:srgbClr val="000000"/>
            </a:outerShdw>
          </a:effectLst>
          <a:extLst>
            <a:ext uri="{C572A759-6A51-4108-AA02-DFA0A04FC94B}">
              <ma14:wrappingTextBoxFlag xmlns:ma14="http://schemas.microsoft.com/office/mac/drawingml/2011/main" val="1"/>
            </a:ext>
          </a:extLst>
        </p:spPr>
        <p:txBody>
          <a:bodyPr lIns="65023" tIns="65023" rIns="65023" bIns="65023" anchor="ctr">
            <a:spAutoFit/>
          </a:bodyPr>
          <a:lstStyle>
            <a:lvl1pPr defTabSz="1300480">
              <a:defRPr>
                <a:solidFill>
                  <a:srgbClr val="FFFFFF"/>
                </a:solidFill>
                <a:latin typeface="Times New Roman"/>
                <a:ea typeface="Times New Roman"/>
                <a:cs typeface="Times New Roman"/>
                <a:sym typeface="Times New Roman"/>
              </a:defRPr>
            </a:lvl1pPr>
          </a:lstStyle>
          <a:p>
            <a:pPr>
              <a:defRPr>
                <a:effectLst/>
              </a:defRPr>
            </a:pPr>
            <a:r>
              <a:t>"Agnus stood in the midst of them, and casting his eyes frequently at the temple, and having a flood of tears in his eyes he said, 'Certainly, it had been good for me to die before I had seen the house of God full of so many abominations, or these sacred places that ought not to be trodden upon at random, filled with the feet of these bloodshedding villains'"</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2"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493"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sp>
        <p:nvSpPr>
          <p:cNvPr id="494" name="Shape 494"/>
          <p:cNvSpPr/>
          <p:nvPr/>
        </p:nvSpPr>
        <p:spPr>
          <a:xfrm>
            <a:off x="3862322" y="4143553"/>
            <a:ext cx="9088768" cy="4362570"/>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723900" indent="-723900" algn="l">
              <a:spcBef>
                <a:spcPts val="1500"/>
              </a:spcBef>
              <a:buClr>
                <a:srgbClr val="FFD479"/>
              </a:buClr>
              <a:buSzPct val="125000"/>
              <a:buFont typeface="Zapf Dingbats"/>
              <a:buChar char="✴"/>
              <a:defRPr sz="37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Those in Judea flee . . . (16)</a:t>
            </a:r>
          </a:p>
          <a:p>
            <a:pPr marL="723900" indent="-723900" algn="l">
              <a:spcBef>
                <a:spcPts val="1500"/>
              </a:spcBef>
              <a:buClr>
                <a:srgbClr val="FFD479"/>
              </a:buClr>
              <a:buSzPct val="125000"/>
              <a:buFont typeface="Zapf Dingbats"/>
              <a:buChar char="✴"/>
              <a:defRPr sz="37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On the house top . . . (17)</a:t>
            </a:r>
          </a:p>
          <a:p>
            <a:pPr marL="723900" indent="-723900" algn="l">
              <a:spcBef>
                <a:spcPts val="1500"/>
              </a:spcBef>
              <a:buClr>
                <a:srgbClr val="FFD479"/>
              </a:buClr>
              <a:buSzPct val="125000"/>
              <a:buFont typeface="Zapf Dingbats"/>
              <a:buChar char="✴"/>
              <a:defRPr sz="37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In the field . . . (18)</a:t>
            </a:r>
          </a:p>
          <a:p>
            <a:pPr marL="723900" indent="-723900" algn="l">
              <a:spcBef>
                <a:spcPts val="1500"/>
              </a:spcBef>
              <a:buClr>
                <a:srgbClr val="FFD479"/>
              </a:buClr>
              <a:buSzPct val="125000"/>
              <a:buFont typeface="Zapf Dingbats"/>
              <a:buChar char="✴"/>
              <a:defRPr sz="37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The pregnant . . . (19)</a:t>
            </a:r>
          </a:p>
          <a:p>
            <a:pPr marL="723900" indent="-723900" algn="l">
              <a:spcBef>
                <a:spcPts val="1500"/>
              </a:spcBef>
              <a:buClr>
                <a:srgbClr val="FFD479"/>
              </a:buClr>
              <a:buSzPct val="125000"/>
              <a:buFont typeface="Zapf Dingbats"/>
              <a:buChar char="✴"/>
              <a:defRPr sz="37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Pray that your flight may not be in the winter or on the Sabbath . . . (20)</a:t>
            </a:r>
          </a:p>
        </p:txBody>
      </p:sp>
      <p:sp>
        <p:nvSpPr>
          <p:cNvPr id="495" name="Shape 495"/>
          <p:cNvSpPr/>
          <p:nvPr/>
        </p:nvSpPr>
        <p:spPr>
          <a:xfrm>
            <a:off x="-1" y="3085253"/>
            <a:ext cx="13004801" cy="815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4900">
                <a:solidFill>
                  <a:schemeClr val="accent4">
                    <a:hueOff val="481991"/>
                    <a:satOff val="11971"/>
                    <a:lumOff val="19007"/>
                  </a:schemeClr>
                </a:solidFill>
                <a:latin typeface="Copperplate Gothic Bold"/>
                <a:ea typeface="Copperplate Gothic Bold"/>
                <a:cs typeface="Copperplate Gothic Bold"/>
                <a:sym typeface="Copperplate Gothic Bold"/>
              </a:defRPr>
            </a:lvl1pPr>
          </a:lstStyle>
          <a:p>
            <a:pPr>
              <a:defRPr>
                <a:effectLst/>
              </a:defRPr>
            </a:pPr>
            <a:r>
              <a:t>“A local tribulation” 16-28</a:t>
            </a:r>
          </a:p>
        </p:txBody>
      </p:sp>
      <p:sp>
        <p:nvSpPr>
          <p:cNvPr id="496" name="Shape 496"/>
          <p:cNvSpPr/>
          <p:nvPr/>
        </p:nvSpPr>
        <p:spPr>
          <a:xfrm>
            <a:off x="4722012" y="8748573"/>
            <a:ext cx="7369388" cy="904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5500">
                <a:solidFill>
                  <a:schemeClr val="accent3">
                    <a:hueOff val="-161208"/>
                    <a:satOff val="21110"/>
                    <a:lumOff val="21634"/>
                  </a:schemeClr>
                </a:solidFill>
                <a:latin typeface="Copperplate Gothic Bold"/>
                <a:ea typeface="Copperplate Gothic Bold"/>
                <a:cs typeface="Copperplate Gothic Bold"/>
                <a:sym typeface="Copperplate Gothic Bold"/>
              </a:defRPr>
            </a:lvl1pPr>
          </a:lstStyle>
          <a:p>
            <a:pPr>
              <a:defRPr>
                <a:effectLst/>
              </a:defRPr>
            </a:pPr>
            <a:r>
              <a:t>Was Escapable </a:t>
            </a:r>
          </a:p>
        </p:txBody>
      </p:sp>
      <p:pic>
        <p:nvPicPr>
          <p:cNvPr id="497" name="image23.png"/>
          <p:cNvPicPr>
            <a:picLocks noChangeAspect="1"/>
          </p:cNvPicPr>
          <p:nvPr/>
        </p:nvPicPr>
        <p:blipFill>
          <a:blip r:embed="rId4">
            <a:extLst/>
          </a:blip>
          <a:stretch>
            <a:fillRect/>
          </a:stretch>
        </p:blipFill>
        <p:spPr>
          <a:xfrm>
            <a:off x="298026" y="4143552"/>
            <a:ext cx="3489930" cy="5070439"/>
          </a:xfrm>
          <a:prstGeom prst="rect">
            <a:avLst/>
          </a:prstGeom>
          <a:ln w="12700">
            <a:miter lim="400000"/>
          </a:ln>
          <a:effectLst>
            <a:outerShdw sx="100000" sy="100000" kx="0" ky="0" algn="b" rotWithShape="0" blurRad="317500" dist="63500" dir="5220000">
              <a:srgbClr val="000000">
                <a:alpha val="33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94">
                                            <p:txEl>
                                              <p:pRg st="1" end="1"/>
                                            </p:txEl>
                                          </p:spTgt>
                                        </p:tgtEl>
                                        <p:attrNameLst>
                                          <p:attrName>style.visibility</p:attrName>
                                        </p:attrNameLst>
                                      </p:cBhvr>
                                      <p:to>
                                        <p:strVal val="visible"/>
                                      </p:to>
                                    </p:set>
                                    <p:animEffect filter="fade" transition="in">
                                      <p:cBhvr>
                                        <p:cTn id="7" dur="1500"/>
                                        <p:tgtEl>
                                          <p:spTgt spid="4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94">
                                            <p:txEl>
                                              <p:pRg st="2" end="2"/>
                                            </p:txEl>
                                          </p:spTgt>
                                        </p:tgtEl>
                                        <p:attrNameLst>
                                          <p:attrName>style.visibility</p:attrName>
                                        </p:attrNameLst>
                                      </p:cBhvr>
                                      <p:to>
                                        <p:strVal val="visible"/>
                                      </p:to>
                                    </p:set>
                                    <p:animEffect filter="fade" transition="in">
                                      <p:cBhvr>
                                        <p:cTn id="12" dur="1500"/>
                                        <p:tgtEl>
                                          <p:spTgt spid="49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94">
                                            <p:txEl>
                                              <p:pRg st="3" end="3"/>
                                            </p:txEl>
                                          </p:spTgt>
                                        </p:tgtEl>
                                        <p:attrNameLst>
                                          <p:attrName>style.visibility</p:attrName>
                                        </p:attrNameLst>
                                      </p:cBhvr>
                                      <p:to>
                                        <p:strVal val="visible"/>
                                      </p:to>
                                    </p:set>
                                    <p:animEffect filter="fade" transition="in">
                                      <p:cBhvr>
                                        <p:cTn id="17" dur="1500"/>
                                        <p:tgtEl>
                                          <p:spTgt spid="49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494">
                                            <p:txEl>
                                              <p:pRg st="4" end="4"/>
                                            </p:txEl>
                                          </p:spTgt>
                                        </p:tgtEl>
                                        <p:attrNameLst>
                                          <p:attrName>style.visibility</p:attrName>
                                        </p:attrNameLst>
                                      </p:cBhvr>
                                      <p:to>
                                        <p:strVal val="visible"/>
                                      </p:to>
                                    </p:set>
                                    <p:animEffect filter="fade" transition="in">
                                      <p:cBhvr>
                                        <p:cTn id="22" dur="1500"/>
                                        <p:tgtEl>
                                          <p:spTgt spid="49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6" presetID="23" grpId="2" fill="hold">
                                  <p:stCondLst>
                                    <p:cond delay="0"/>
                                  </p:stCondLst>
                                  <p:iterate type="el" backwards="0">
                                    <p:tmAbs val="0"/>
                                  </p:iterate>
                                  <p:childTnLst>
                                    <p:set>
                                      <p:cBhvr>
                                        <p:cTn id="26" fill="hold"/>
                                        <p:tgtEl>
                                          <p:spTgt spid="496"/>
                                        </p:tgtEl>
                                        <p:attrNameLst>
                                          <p:attrName>style.visibility</p:attrName>
                                        </p:attrNameLst>
                                      </p:cBhvr>
                                      <p:to>
                                        <p:strVal val="visible"/>
                                      </p:to>
                                    </p:set>
                                    <p:anim calcmode="lin" valueType="num">
                                      <p:cBhvr>
                                        <p:cTn id="27" dur="500" fill="hold"/>
                                        <p:tgtEl>
                                          <p:spTgt spid="496"/>
                                        </p:tgtEl>
                                        <p:attrNameLst>
                                          <p:attrName>ppt_w</p:attrName>
                                        </p:attrNameLst>
                                      </p:cBhvr>
                                      <p:tavLst>
                                        <p:tav tm="0">
                                          <p:val>
                                            <p:fltVal val="0"/>
                                          </p:val>
                                        </p:tav>
                                        <p:tav tm="100000">
                                          <p:val>
                                            <p:strVal val="#ppt_w"/>
                                          </p:val>
                                        </p:tav>
                                      </p:tavLst>
                                    </p:anim>
                                    <p:anim calcmode="lin" valueType="num">
                                      <p:cBhvr>
                                        <p:cTn id="28" dur="500" fill="hold"/>
                                        <p:tgtEl>
                                          <p:spTgt spid="4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6" grpId="2"/>
      <p:bldP build="p" bldLvl="5" animBg="1" rev="0" advAuto="0" spid="494"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9"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500"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sp>
        <p:nvSpPr>
          <p:cNvPr id="501" name="Shape 501"/>
          <p:cNvSpPr/>
          <p:nvPr/>
        </p:nvSpPr>
        <p:spPr>
          <a:xfrm>
            <a:off x="6664722" y="4143552"/>
            <a:ext cx="6286368" cy="5417344"/>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723900" indent="-723900" algn="l">
              <a:spcBef>
                <a:spcPts val="1300"/>
              </a:spcBef>
              <a:buClr>
                <a:srgbClr val="FFD479"/>
              </a:buClr>
              <a:buSzPct val="125000"/>
              <a:buFont typeface="Zapf Dingbats"/>
              <a:buChar char="✴"/>
              <a:defRPr sz="33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Babylon (Isa. 13:10, 13) </a:t>
            </a:r>
          </a:p>
          <a:p>
            <a:pPr marL="723900" indent="-723900" algn="l">
              <a:spcBef>
                <a:spcPts val="1300"/>
              </a:spcBef>
              <a:buClr>
                <a:srgbClr val="FFD479"/>
              </a:buClr>
              <a:buSzPct val="125000"/>
              <a:buFont typeface="Zapf Dingbats"/>
              <a:buChar char="✴"/>
              <a:defRPr sz="33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Edom (Isa. 34:4-6) </a:t>
            </a:r>
          </a:p>
          <a:p>
            <a:pPr marL="723900" indent="-723900" algn="l">
              <a:spcBef>
                <a:spcPts val="1300"/>
              </a:spcBef>
              <a:buClr>
                <a:srgbClr val="FFD479"/>
              </a:buClr>
              <a:buSzPct val="125000"/>
              <a:buFont typeface="Zapf Dingbats"/>
              <a:buChar char="✴"/>
              <a:defRPr sz="33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The Peoples (Isa. 51:5-6) </a:t>
            </a:r>
          </a:p>
          <a:p>
            <a:pPr marL="723900" indent="-723900" algn="l">
              <a:spcBef>
                <a:spcPts val="1300"/>
              </a:spcBef>
              <a:buClr>
                <a:srgbClr val="FFD479"/>
              </a:buClr>
              <a:buSzPct val="125000"/>
              <a:buFont typeface="Zapf Dingbats"/>
              <a:buChar char="✴"/>
              <a:defRPr sz="33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Judah (Jer. 4:1-6, 23-28) </a:t>
            </a:r>
          </a:p>
          <a:p>
            <a:pPr marL="723900" indent="-723900" algn="l">
              <a:spcBef>
                <a:spcPts val="1300"/>
              </a:spcBef>
              <a:buClr>
                <a:srgbClr val="FFD479"/>
              </a:buClr>
              <a:buSzPct val="125000"/>
              <a:buFont typeface="Zapf Dingbats"/>
              <a:buChar char="✴"/>
              <a:defRPr sz="33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Egypt (Ezek. 32:7-8) </a:t>
            </a:r>
          </a:p>
          <a:p>
            <a:pPr marL="723900" indent="-723900" algn="l">
              <a:spcBef>
                <a:spcPts val="1300"/>
              </a:spcBef>
              <a:buClr>
                <a:srgbClr val="FFD479"/>
              </a:buClr>
              <a:buSzPct val="125000"/>
              <a:buFont typeface="Zapf Dingbats"/>
              <a:buChar char="✴"/>
              <a:defRPr sz="33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The Nations (Joel 3:15-16) </a:t>
            </a:r>
          </a:p>
          <a:p>
            <a:pPr marL="723900" indent="-723900" algn="l">
              <a:spcBef>
                <a:spcPts val="1300"/>
              </a:spcBef>
              <a:buClr>
                <a:srgbClr val="FFD479"/>
              </a:buClr>
              <a:buSzPct val="125000"/>
              <a:buFont typeface="Zapf Dingbats"/>
              <a:buChar char="✴"/>
              <a:defRPr sz="33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Nineveh (Nah. 1:1-5) </a:t>
            </a:r>
          </a:p>
          <a:p>
            <a:pPr marL="723900" indent="-723900" algn="l">
              <a:spcBef>
                <a:spcPts val="1300"/>
              </a:spcBef>
              <a:buClr>
                <a:srgbClr val="FFD479"/>
              </a:buClr>
              <a:buSzPct val="125000"/>
              <a:buFont typeface="Zapf Dingbats"/>
              <a:buChar char="✴"/>
              <a:defRPr sz="33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Israel (Amos 8:1-2, 9) </a:t>
            </a:r>
          </a:p>
        </p:txBody>
      </p:sp>
      <p:sp>
        <p:nvSpPr>
          <p:cNvPr id="502" name="Shape 502"/>
          <p:cNvSpPr/>
          <p:nvPr/>
        </p:nvSpPr>
        <p:spPr>
          <a:xfrm>
            <a:off x="-1" y="2945205"/>
            <a:ext cx="13004801" cy="109594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3600">
                <a:solidFill>
                  <a:schemeClr val="accent4">
                    <a:hueOff val="481991"/>
                    <a:satOff val="11971"/>
                    <a:lumOff val="19007"/>
                  </a:schemeClr>
                </a:solidFill>
                <a:effectLst/>
                <a:latin typeface="Copperplate Gothic Bold"/>
                <a:ea typeface="Copperplate Gothic Bold"/>
                <a:cs typeface="Copperplate Gothic Bold"/>
                <a:sym typeface="Copperplate Gothic Bold"/>
              </a:defRPr>
            </a:pPr>
            <a:r>
              <a:t>“Judgment upon National Israel” </a:t>
            </a:r>
          </a:p>
          <a:p>
            <a:pPr defTabSz="1300480">
              <a:defRPr sz="3600">
                <a:solidFill>
                  <a:schemeClr val="accent4">
                    <a:hueOff val="481991"/>
                    <a:satOff val="11971"/>
                    <a:lumOff val="19007"/>
                  </a:schemeClr>
                </a:solidFill>
                <a:effectLst/>
                <a:latin typeface="Constantia"/>
                <a:ea typeface="Constantia"/>
                <a:cs typeface="Constantia"/>
                <a:sym typeface="Constantia"/>
              </a:defRPr>
            </a:pPr>
            <a:r>
              <a:t>27-35 (23:34-38)</a:t>
            </a:r>
          </a:p>
        </p:txBody>
      </p:sp>
      <p:pic>
        <p:nvPicPr>
          <p:cNvPr id="503" name="image27.png"/>
          <p:cNvPicPr>
            <a:picLocks noChangeAspect="0"/>
          </p:cNvPicPr>
          <p:nvPr/>
        </p:nvPicPr>
        <p:blipFill>
          <a:blip r:embed="rId4">
            <a:extLst/>
          </a:blip>
          <a:srcRect l="0" t="0" r="0" b="0"/>
          <a:stretch>
            <a:fillRect/>
          </a:stretch>
        </p:blipFill>
        <p:spPr>
          <a:xfrm>
            <a:off x="200571" y="4144052"/>
            <a:ext cx="6019727" cy="53284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266700" cap="rnd">
            <a:solidFill>
              <a:srgbClr val="C8C6BD"/>
            </a:solidFill>
          </a:ln>
          <a:effectLst>
            <a:outerShdw sx="100000" sy="100000" kx="0" ky="0" algn="b" rotWithShape="0" blurRad="177800" dist="0" dir="0">
              <a:srgbClr val="000000"/>
            </a:outerShdw>
          </a:effectLst>
        </p:spPr>
      </p:pic>
      <p:sp>
        <p:nvSpPr>
          <p:cNvPr id="504" name="Shape 504"/>
          <p:cNvSpPr/>
          <p:nvPr/>
        </p:nvSpPr>
        <p:spPr>
          <a:xfrm>
            <a:off x="785706" y="5176916"/>
            <a:ext cx="4849532" cy="29875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4100">
                <a:solidFill>
                  <a:schemeClr val="accent2">
                    <a:satOff val="37323"/>
                    <a:lumOff val="21795"/>
                  </a:schemeClr>
                </a:solidFill>
                <a:effectLst>
                  <a:outerShdw sx="100000" sy="100000" kx="0" ky="0" algn="b" rotWithShape="0" blurRad="12700" dist="63500" dir="1425290">
                    <a:srgbClr val="000000"/>
                  </a:outerShdw>
                </a:effectLst>
                <a:latin typeface="Copperplate Gothic Bold"/>
                <a:ea typeface="Copperplate Gothic Bold"/>
                <a:cs typeface="Copperplate Gothic Bold"/>
                <a:sym typeface="Copperplate Gothic Bold"/>
              </a:defRPr>
            </a:lvl1pPr>
          </a:lstStyle>
          <a:p>
            <a:pPr/>
            <a:r>
              <a:t>Apocryphal Language Describing Judgment upon National Israel</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01">
                                            <p:txEl>
                                              <p:pRg st="1" end="1"/>
                                            </p:txEl>
                                          </p:spTgt>
                                        </p:tgtEl>
                                        <p:attrNameLst>
                                          <p:attrName>style.visibility</p:attrName>
                                        </p:attrNameLst>
                                      </p:cBhvr>
                                      <p:to>
                                        <p:strVal val="visible"/>
                                      </p:to>
                                    </p:set>
                                    <p:animEffect filter="fade" transition="in">
                                      <p:cBhvr>
                                        <p:cTn id="7" dur="1500"/>
                                        <p:tgtEl>
                                          <p:spTgt spid="50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501">
                                            <p:txEl>
                                              <p:pRg st="2" end="2"/>
                                            </p:txEl>
                                          </p:spTgt>
                                        </p:tgtEl>
                                        <p:attrNameLst>
                                          <p:attrName>style.visibility</p:attrName>
                                        </p:attrNameLst>
                                      </p:cBhvr>
                                      <p:to>
                                        <p:strVal val="visible"/>
                                      </p:to>
                                    </p:set>
                                    <p:animEffect filter="fade" transition="in">
                                      <p:cBhvr>
                                        <p:cTn id="12" dur="1500"/>
                                        <p:tgtEl>
                                          <p:spTgt spid="50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501">
                                            <p:txEl>
                                              <p:pRg st="3" end="3"/>
                                            </p:txEl>
                                          </p:spTgt>
                                        </p:tgtEl>
                                        <p:attrNameLst>
                                          <p:attrName>style.visibility</p:attrName>
                                        </p:attrNameLst>
                                      </p:cBhvr>
                                      <p:to>
                                        <p:strVal val="visible"/>
                                      </p:to>
                                    </p:set>
                                    <p:animEffect filter="fade" transition="in">
                                      <p:cBhvr>
                                        <p:cTn id="17" dur="1500"/>
                                        <p:tgtEl>
                                          <p:spTgt spid="50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501">
                                            <p:txEl>
                                              <p:pRg st="4" end="4"/>
                                            </p:txEl>
                                          </p:spTgt>
                                        </p:tgtEl>
                                        <p:attrNameLst>
                                          <p:attrName>style.visibility</p:attrName>
                                        </p:attrNameLst>
                                      </p:cBhvr>
                                      <p:to>
                                        <p:strVal val="visible"/>
                                      </p:to>
                                    </p:set>
                                    <p:animEffect filter="fade" transition="in">
                                      <p:cBhvr>
                                        <p:cTn id="22" dur="1500"/>
                                        <p:tgtEl>
                                          <p:spTgt spid="50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501">
                                            <p:txEl>
                                              <p:pRg st="5" end="5"/>
                                            </p:txEl>
                                          </p:spTgt>
                                        </p:tgtEl>
                                        <p:attrNameLst>
                                          <p:attrName>style.visibility</p:attrName>
                                        </p:attrNameLst>
                                      </p:cBhvr>
                                      <p:to>
                                        <p:strVal val="visible"/>
                                      </p:to>
                                    </p:set>
                                    <p:animEffect filter="fade" transition="in">
                                      <p:cBhvr>
                                        <p:cTn id="27" dur="1500"/>
                                        <p:tgtEl>
                                          <p:spTgt spid="50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501">
                                            <p:txEl>
                                              <p:pRg st="6" end="6"/>
                                            </p:txEl>
                                          </p:spTgt>
                                        </p:tgtEl>
                                        <p:attrNameLst>
                                          <p:attrName>style.visibility</p:attrName>
                                        </p:attrNameLst>
                                      </p:cBhvr>
                                      <p:to>
                                        <p:strVal val="visible"/>
                                      </p:to>
                                    </p:set>
                                    <p:animEffect filter="fade" transition="in">
                                      <p:cBhvr>
                                        <p:cTn id="32" dur="1500"/>
                                        <p:tgtEl>
                                          <p:spTgt spid="50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1" fill="hold">
                                  <p:stCondLst>
                                    <p:cond delay="0"/>
                                  </p:stCondLst>
                                  <p:iterate type="el" backwards="0">
                                    <p:tmAbs val="0"/>
                                  </p:iterate>
                                  <p:childTnLst>
                                    <p:set>
                                      <p:cBhvr>
                                        <p:cTn id="36" fill="hold"/>
                                        <p:tgtEl>
                                          <p:spTgt spid="501">
                                            <p:txEl>
                                              <p:pRg st="7" end="7"/>
                                            </p:txEl>
                                          </p:spTgt>
                                        </p:tgtEl>
                                        <p:attrNameLst>
                                          <p:attrName>style.visibility</p:attrName>
                                        </p:attrNameLst>
                                      </p:cBhvr>
                                      <p:to>
                                        <p:strVal val="visible"/>
                                      </p:to>
                                    </p:set>
                                    <p:animEffect filter="fade" transition="in">
                                      <p:cBhvr>
                                        <p:cTn id="37" dur="1500"/>
                                        <p:tgtEl>
                                          <p:spTgt spid="501">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01"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2" name="73335302_640.png"/>
          <p:cNvPicPr>
            <a:picLocks noChangeAspect="1"/>
          </p:cNvPicPr>
          <p:nvPr/>
        </p:nvPicPr>
        <p:blipFill>
          <a:blip r:embed="rId2">
            <a:extLst/>
          </a:blip>
          <a:srcRect l="36874" t="1388" r="24218" b="1667"/>
          <a:stretch>
            <a:fillRect/>
          </a:stretch>
        </p:blipFill>
        <p:spPr>
          <a:xfrm>
            <a:off x="241300" y="3860800"/>
            <a:ext cx="3461314" cy="4851400"/>
          </a:xfrm>
          <a:prstGeom prst="rect">
            <a:avLst/>
          </a:prstGeom>
          <a:ln w="12700">
            <a:miter lim="400000"/>
          </a:ln>
          <a:effectLst>
            <a:outerShdw sx="100000" sy="100000" kx="0" ky="0" algn="b" rotWithShape="0" blurRad="152400" dist="190500" dir="2700000">
              <a:srgbClr val="000000"/>
            </a:outerShdw>
          </a:effectLst>
        </p:spPr>
      </p:pic>
      <p:sp>
        <p:nvSpPr>
          <p:cNvPr id="273" name="Shape 273"/>
          <p:cNvSpPr/>
          <p:nvPr/>
        </p:nvSpPr>
        <p:spPr>
          <a:xfrm>
            <a:off x="444500" y="476250"/>
            <a:ext cx="12103100" cy="1079500"/>
          </a:xfrm>
          <a:prstGeom prst="rect">
            <a:avLst/>
          </a:prstGeom>
          <a:ln w="12700">
            <a:miter lim="400000"/>
          </a:ln>
          <a:effectLst>
            <a:outerShdw sx="100000" sy="100000" kx="0" ky="0" algn="b" rotWithShape="0" blurRad="38100" dist="635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38100" dist="64529" dir="2700000">
                    <a:srgbClr val="000000"/>
                  </a:outerShdw>
                </a:effectLst>
                <a:latin typeface="Kabel Ult BT"/>
                <a:ea typeface="Kabel Ult BT"/>
                <a:cs typeface="Kabel Ult BT"/>
                <a:sym typeface="Kabel Ult BT"/>
              </a:defRPr>
            </a:lvl1pPr>
          </a:lstStyle>
          <a:p>
            <a:pPr/>
            <a:r>
              <a:t>The Day of the Lord Will Come</a:t>
            </a:r>
          </a:p>
        </p:txBody>
      </p:sp>
      <p:pic>
        <p:nvPicPr>
          <p:cNvPr id="274" name="droppedImage.pdf"/>
          <p:cNvPicPr>
            <a:picLocks noChangeAspect="1"/>
          </p:cNvPicPr>
          <p:nvPr/>
        </p:nvPicPr>
        <p:blipFill>
          <a:blip r:embed="rId3">
            <a:extLst/>
          </a:blip>
          <a:stretch>
            <a:fillRect/>
          </a:stretch>
        </p:blipFill>
        <p:spPr>
          <a:xfrm>
            <a:off x="38100" y="1282700"/>
            <a:ext cx="12928600" cy="1907499"/>
          </a:xfrm>
          <a:prstGeom prst="rect">
            <a:avLst/>
          </a:prstGeom>
          <a:ln w="12700">
            <a:miter lim="400000"/>
          </a:ln>
          <a:effectLst>
            <a:outerShdw sx="100000" sy="100000" kx="0" ky="0" algn="b" rotWithShape="0" blurRad="152400" dist="190500" dir="2700000">
              <a:srgbClr val="000000"/>
            </a:outerShdw>
          </a:effectLst>
        </p:spPr>
      </p:pic>
      <p:sp>
        <p:nvSpPr>
          <p:cNvPr id="275" name="Shape 275"/>
          <p:cNvSpPr/>
          <p:nvPr/>
        </p:nvSpPr>
        <p:spPr>
          <a:xfrm>
            <a:off x="3810000" y="3060700"/>
            <a:ext cx="9131300" cy="6502400"/>
          </a:xfrm>
          <a:prstGeom prst="rect">
            <a:avLst/>
          </a:prstGeom>
          <a:ln w="12700">
            <a:miter lim="400000"/>
          </a:ln>
          <a:effectLst>
            <a:outerShdw sx="100000" sy="100000" kx="0" ky="0" algn="b" rotWithShape="0" blurRad="152400" dist="1905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sz="4300">
                <a:solidFill>
                  <a:srgbClr val="FFFFFF"/>
                </a:solidFill>
                <a:effectLst>
                  <a:outerShdw sx="100000" sy="100000" kx="0" ky="0" algn="b" rotWithShape="0" blurRad="152400" dist="190500" dir="2700000">
                    <a:srgbClr val="000000"/>
                  </a:outerShdw>
                </a:effectLst>
                <a:latin typeface="Boulder"/>
                <a:ea typeface="Boulder"/>
                <a:cs typeface="Boulder"/>
                <a:sym typeface="Boulder"/>
              </a:defRPr>
            </a:pPr>
            <a:r>
              <a:t>Matthew 24:36-39 (NKJV) </a:t>
            </a:r>
          </a:p>
          <a:p>
            <a:pPr>
              <a:defRPr sz="3200">
                <a:solidFill>
                  <a:srgbClr val="FFFFFF"/>
                </a:solidFill>
                <a:effectLst>
                  <a:outerShdw sx="100000" sy="100000" kx="0" ky="0" algn="b" rotWithShape="0" blurRad="152400" dist="190500" dir="2700000">
                    <a:srgbClr val="000000"/>
                  </a:outerShdw>
                </a:effectLst>
                <a:latin typeface="Gurmukhi MT"/>
                <a:ea typeface="Gurmukhi MT"/>
                <a:cs typeface="Gurmukhi MT"/>
                <a:sym typeface="Gurmukhi MT"/>
              </a:defRPr>
            </a:pPr>
            <a:r>
              <a:rPr baseline="31999"/>
              <a:t>36</a:t>
            </a:r>
            <a:r>
              <a:t> "But of that day and hour no one knows, not even the angels of heaven, but My Father only. </a:t>
            </a:r>
            <a:r>
              <a:rPr baseline="31999"/>
              <a:t>37</a:t>
            </a:r>
            <a:r>
              <a:t> But as the days of Noah were, so also will the coming of the Son of Man be. </a:t>
            </a:r>
            <a:r>
              <a:rPr baseline="31999"/>
              <a:t>38</a:t>
            </a:r>
            <a:r>
              <a:t> For as in the days before the flood, they were eating and drinking, marrying and giving in marriage, until the day that Noah entered the ark, 39 and did not know until the flood came and took them all away, so also will the coming of the Son of Man be.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06"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507"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sp>
        <p:nvSpPr>
          <p:cNvPr id="508" name="Shape 508"/>
          <p:cNvSpPr/>
          <p:nvPr/>
        </p:nvSpPr>
        <p:spPr>
          <a:xfrm>
            <a:off x="6546189" y="4068526"/>
            <a:ext cx="6286368" cy="5479496"/>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300"/>
              </a:spcBef>
              <a:defRPr sz="41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lvl1pPr>
          </a:lstStyle>
          <a:p>
            <a:pPr/>
            <a:r>
              <a:t>Over 1 million Jews died in the destruction of Jerusalem – thousands more were killed outside of the city and in other cities in Judea – over 97,000 were carried away captive . . . </a:t>
            </a:r>
          </a:p>
        </p:txBody>
      </p:sp>
      <p:sp>
        <p:nvSpPr>
          <p:cNvPr id="509" name="Shape 509"/>
          <p:cNvSpPr/>
          <p:nvPr/>
        </p:nvSpPr>
        <p:spPr>
          <a:xfrm>
            <a:off x="-1" y="2945205"/>
            <a:ext cx="13004801" cy="109594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3600">
                <a:solidFill>
                  <a:schemeClr val="accent4">
                    <a:hueOff val="481991"/>
                    <a:satOff val="11971"/>
                    <a:lumOff val="19007"/>
                  </a:schemeClr>
                </a:solidFill>
                <a:effectLst/>
                <a:latin typeface="Copperplate Gothic Bold"/>
                <a:ea typeface="Copperplate Gothic Bold"/>
                <a:cs typeface="Copperplate Gothic Bold"/>
                <a:sym typeface="Copperplate Gothic Bold"/>
              </a:defRPr>
            </a:pPr>
            <a:r>
              <a:t>“Judgment upon National Israel” </a:t>
            </a:r>
          </a:p>
          <a:p>
            <a:pPr defTabSz="1300480">
              <a:defRPr sz="3600">
                <a:solidFill>
                  <a:schemeClr val="accent4">
                    <a:hueOff val="481991"/>
                    <a:satOff val="11971"/>
                    <a:lumOff val="19007"/>
                  </a:schemeClr>
                </a:solidFill>
                <a:effectLst/>
                <a:latin typeface="Constantia"/>
                <a:ea typeface="Constantia"/>
                <a:cs typeface="Constantia"/>
                <a:sym typeface="Constantia"/>
              </a:defRPr>
            </a:pPr>
            <a:r>
              <a:t>27-35 (23:34-38)</a:t>
            </a:r>
          </a:p>
        </p:txBody>
      </p:sp>
      <p:pic>
        <p:nvPicPr>
          <p:cNvPr id="510" name="image27.png"/>
          <p:cNvPicPr>
            <a:picLocks noChangeAspect="0"/>
          </p:cNvPicPr>
          <p:nvPr/>
        </p:nvPicPr>
        <p:blipFill>
          <a:blip r:embed="rId4">
            <a:extLst/>
          </a:blip>
          <a:srcRect l="0" t="0" r="0" b="0"/>
          <a:stretch>
            <a:fillRect/>
          </a:stretch>
        </p:blipFill>
        <p:spPr>
          <a:xfrm>
            <a:off x="200571" y="4144052"/>
            <a:ext cx="6019727" cy="53284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266700" cap="rnd">
            <a:solidFill>
              <a:srgbClr val="C8C6BD"/>
            </a:solidFill>
          </a:ln>
          <a:effectLst>
            <a:outerShdw sx="100000" sy="100000" kx="0" ky="0" algn="b" rotWithShape="0" blurRad="177800" dist="0" dir="0">
              <a:srgbClr val="000000"/>
            </a:outerShdw>
          </a:effectLst>
        </p:spPr>
      </p:pic>
      <p:sp>
        <p:nvSpPr>
          <p:cNvPr id="511" name="Shape 511"/>
          <p:cNvSpPr/>
          <p:nvPr/>
        </p:nvSpPr>
        <p:spPr>
          <a:xfrm>
            <a:off x="785706" y="5176916"/>
            <a:ext cx="4849532" cy="29875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4100">
                <a:solidFill>
                  <a:schemeClr val="accent2">
                    <a:satOff val="37323"/>
                    <a:lumOff val="21795"/>
                  </a:schemeClr>
                </a:solidFill>
                <a:effectLst>
                  <a:outerShdw sx="100000" sy="100000" kx="0" ky="0" algn="b" rotWithShape="0" blurRad="12700" dist="63500" dir="1425290">
                    <a:srgbClr val="000000"/>
                  </a:outerShdw>
                </a:effectLst>
                <a:latin typeface="Copperplate Gothic Bold"/>
                <a:ea typeface="Copperplate Gothic Bold"/>
                <a:cs typeface="Copperplate Gothic Bold"/>
                <a:sym typeface="Copperplate Gothic Bold"/>
              </a:defRPr>
            </a:lvl1pPr>
          </a:lstStyle>
          <a:p>
            <a:pPr/>
            <a:r>
              <a:t>Apocryphal Language Describing Judgment upon National Israel</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08">
                                            <p:bg/>
                                          </p:spTgt>
                                        </p:tgtEl>
                                        <p:attrNameLst>
                                          <p:attrName>style.visibility</p:attrName>
                                        </p:attrNameLst>
                                      </p:cBhvr>
                                      <p:to>
                                        <p:strVal val="visible"/>
                                      </p:to>
                                    </p:set>
                                    <p:animEffect filter="fade" transition="in">
                                      <p:cBhvr>
                                        <p:cTn id="7" dur="1500"/>
                                        <p:tgtEl>
                                          <p:spTgt spid="50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508">
                                            <p:txEl>
                                              <p:pRg st="0" end="0"/>
                                            </p:txEl>
                                          </p:spTgt>
                                        </p:tgtEl>
                                        <p:attrNameLst>
                                          <p:attrName>style.visibility</p:attrName>
                                        </p:attrNameLst>
                                      </p:cBhvr>
                                      <p:to>
                                        <p:strVal val="visible"/>
                                      </p:to>
                                    </p:set>
                                    <p:animEffect filter="fade" transition="in">
                                      <p:cBhvr>
                                        <p:cTn id="10" dur="1500"/>
                                        <p:tgtEl>
                                          <p:spTgt spid="508">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08" grpId="1"/>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3"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sp>
        <p:nvSpPr>
          <p:cNvPr id="514" name="Shape 514"/>
          <p:cNvSpPr/>
          <p:nvPr/>
        </p:nvSpPr>
        <p:spPr>
          <a:xfrm>
            <a:off x="4476617" y="2858158"/>
            <a:ext cx="3901441" cy="6323284"/>
          </a:xfrm>
          <a:prstGeom prst="rect">
            <a:avLst/>
          </a:prstGeom>
          <a:solidFill>
            <a:srgbClr val="000000"/>
          </a:solidFill>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400">
                <a:solidFill>
                  <a:srgbClr val="FFFFFF"/>
                </a:solidFill>
                <a:effectLst/>
                <a:latin typeface="Californian FB"/>
                <a:ea typeface="Californian FB"/>
                <a:cs typeface="Californian FB"/>
                <a:sym typeface="Californian FB"/>
              </a:defRPr>
            </a:pPr>
            <a:r>
              <a:t>Mark 13:29-30 (NKJV) </a:t>
            </a:r>
            <a:br/>
            <a:r>
              <a:rPr b="0" baseline="30588"/>
              <a:t>29 </a:t>
            </a:r>
            <a:r>
              <a:rPr b="0"/>
              <a:t>So you also, </a:t>
            </a:r>
            <a:r>
              <a:rPr u="sng"/>
              <a:t>when you see these things happening</a:t>
            </a:r>
            <a:r>
              <a:rPr b="0"/>
              <a:t>, know that it is near--at the doors!  </a:t>
            </a:r>
            <a:r>
              <a:rPr b="0" baseline="30588"/>
              <a:t>30 </a:t>
            </a:r>
            <a:r>
              <a:rPr b="0"/>
              <a:t>Assuredly, I say to you, </a:t>
            </a:r>
            <a:r>
              <a:rPr u="sng">
                <a:solidFill>
                  <a:schemeClr val="accent4">
                    <a:hueOff val="481991"/>
                    <a:satOff val="11971"/>
                    <a:lumOff val="19007"/>
                  </a:schemeClr>
                </a:solidFill>
              </a:rPr>
              <a:t>this generation</a:t>
            </a:r>
            <a:r>
              <a:rPr u="sng"/>
              <a:t> </a:t>
            </a:r>
            <a:r>
              <a:rPr b="0"/>
              <a:t>will by no means pass away till all these things take place. </a:t>
            </a:r>
          </a:p>
        </p:txBody>
      </p:sp>
      <p:sp>
        <p:nvSpPr>
          <p:cNvPr id="515" name="Shape 515"/>
          <p:cNvSpPr/>
          <p:nvPr/>
        </p:nvSpPr>
        <p:spPr>
          <a:xfrm>
            <a:off x="419390" y="2889363"/>
            <a:ext cx="3901441" cy="6260874"/>
          </a:xfrm>
          <a:prstGeom prst="rect">
            <a:avLst/>
          </a:prstGeom>
          <a:solidFill>
            <a:srgbClr val="000000"/>
          </a:solidFill>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400">
                <a:solidFill>
                  <a:srgbClr val="FFFFFF"/>
                </a:solidFill>
                <a:effectLst/>
                <a:latin typeface="Californian FB"/>
                <a:ea typeface="Californian FB"/>
                <a:cs typeface="Californian FB"/>
                <a:sym typeface="Californian FB"/>
              </a:defRPr>
            </a:pPr>
            <a:r>
              <a:t>Matthew 24:33-34 (NKJV) </a:t>
            </a:r>
            <a:br/>
            <a:r>
              <a:rPr b="0" baseline="30588"/>
              <a:t>33 </a:t>
            </a:r>
            <a:r>
              <a:rPr b="0"/>
              <a:t>So you also, </a:t>
            </a:r>
            <a:r>
              <a:rPr u="sng"/>
              <a:t>when you see all these things</a:t>
            </a:r>
            <a:r>
              <a:rPr b="0"/>
              <a:t>, know that it is near--at the doors! </a:t>
            </a:r>
            <a:br>
              <a:rPr b="0"/>
            </a:br>
            <a:r>
              <a:rPr b="0" baseline="30588"/>
              <a:t>34 </a:t>
            </a:r>
            <a:r>
              <a:rPr b="0"/>
              <a:t>Assuredly, I say to you</a:t>
            </a:r>
            <a:r>
              <a:rPr u="sng"/>
              <a:t>, </a:t>
            </a:r>
            <a:r>
              <a:rPr u="sng">
                <a:solidFill>
                  <a:schemeClr val="accent4">
                    <a:hueOff val="481991"/>
                    <a:satOff val="11971"/>
                    <a:lumOff val="19007"/>
                  </a:schemeClr>
                </a:solidFill>
              </a:rPr>
              <a:t>this generation</a:t>
            </a:r>
            <a:r>
              <a:rPr u="sng"/>
              <a:t> </a:t>
            </a:r>
            <a:r>
              <a:rPr b="0"/>
              <a:t>will by no means pass away till all these things take place. </a:t>
            </a:r>
          </a:p>
        </p:txBody>
      </p:sp>
      <p:sp>
        <p:nvSpPr>
          <p:cNvPr id="516" name="Shape 516"/>
          <p:cNvSpPr/>
          <p:nvPr/>
        </p:nvSpPr>
        <p:spPr>
          <a:xfrm>
            <a:off x="8533844" y="2889363"/>
            <a:ext cx="4051565" cy="6260874"/>
          </a:xfrm>
          <a:prstGeom prst="rect">
            <a:avLst/>
          </a:prstGeom>
          <a:solidFill>
            <a:srgbClr val="000000"/>
          </a:solidFill>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400">
                <a:solidFill>
                  <a:srgbClr val="FFFFFF"/>
                </a:solidFill>
                <a:effectLst/>
                <a:latin typeface="Californian FB"/>
                <a:ea typeface="Californian FB"/>
                <a:cs typeface="Californian FB"/>
                <a:sym typeface="Californian FB"/>
              </a:defRPr>
            </a:pPr>
            <a:r>
              <a:t>Luke 21:31-32 (NKJV) </a:t>
            </a:r>
            <a:br/>
            <a:r>
              <a:rPr b="0" baseline="30588"/>
              <a:t>31 </a:t>
            </a:r>
            <a:r>
              <a:rPr b="0"/>
              <a:t>So you also, </a:t>
            </a:r>
            <a:r>
              <a:rPr u="sng"/>
              <a:t>when you see these things happening</a:t>
            </a:r>
            <a:r>
              <a:rPr b="0"/>
              <a:t>, know that the kingdom of God is near.  </a:t>
            </a:r>
            <a:r>
              <a:rPr b="0" baseline="30588"/>
              <a:t>32 </a:t>
            </a:r>
            <a:r>
              <a:rPr b="0"/>
              <a:t>Assuredly, I say to you, </a:t>
            </a:r>
            <a:r>
              <a:rPr u="sng">
                <a:solidFill>
                  <a:schemeClr val="accent4">
                    <a:hueOff val="481991"/>
                    <a:satOff val="11971"/>
                    <a:lumOff val="19007"/>
                  </a:schemeClr>
                </a:solidFill>
              </a:rPr>
              <a:t>this generation</a:t>
            </a:r>
            <a:r>
              <a:rPr u="sng"/>
              <a:t> </a:t>
            </a:r>
            <a:r>
              <a:rPr b="0"/>
              <a:t>will by no means pass away till all things take place.</a:t>
            </a:r>
          </a:p>
        </p:txBody>
      </p:sp>
      <p:sp>
        <p:nvSpPr>
          <p:cNvPr id="517" name="Shape 517"/>
          <p:cNvSpPr/>
          <p:nvPr/>
        </p:nvSpPr>
        <p:spPr>
          <a:xfrm>
            <a:off x="812136" y="9156699"/>
            <a:ext cx="11380528"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3400">
                <a:solidFill>
                  <a:srgbClr val="FFFF00"/>
                </a:solidFill>
                <a:effectLst>
                  <a:outerShdw sx="100000" sy="100000" kx="0" ky="0" algn="b" rotWithShape="0" blurRad="63500" dist="310007" dir="7680000">
                    <a:srgbClr val="000000">
                      <a:alpha val="32000"/>
                    </a:srgbClr>
                  </a:outerShdw>
                </a:effectLst>
                <a:latin typeface="Copperplate Gothic Bold"/>
                <a:ea typeface="Copperplate Gothic Bold"/>
                <a:cs typeface="Copperplate Gothic Bold"/>
                <a:sym typeface="Copperplate Gothic Bold"/>
              </a:defRPr>
            </a:lvl1pPr>
          </a:lstStyle>
          <a:p>
            <a:pPr/>
            <a:r>
              <a:t>Occurred During The Generation Then Living!</a:t>
            </a:r>
          </a:p>
        </p:txBody>
      </p:sp>
      <p:pic>
        <p:nvPicPr>
          <p:cNvPr id="518"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0"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521"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pic>
        <p:nvPicPr>
          <p:cNvPr id="522" name="pasted-image.tiff"/>
          <p:cNvPicPr>
            <a:picLocks noChangeAspect="1"/>
          </p:cNvPicPr>
          <p:nvPr/>
        </p:nvPicPr>
        <p:blipFill>
          <a:blip r:embed="rId4">
            <a:extLst/>
          </a:blip>
          <a:srcRect l="3619" t="4315" r="2705" b="8433"/>
          <a:stretch>
            <a:fillRect/>
          </a:stretch>
        </p:blipFill>
        <p:spPr>
          <a:xfrm rot="7870381">
            <a:off x="-868152" y="4147239"/>
            <a:ext cx="6186255" cy="3900887"/>
          </a:xfrm>
          <a:custGeom>
            <a:avLst/>
            <a:gdLst/>
            <a:ahLst/>
            <a:cxnLst>
              <a:cxn ang="0">
                <a:pos x="wd2" y="hd2"/>
              </a:cxn>
              <a:cxn ang="5400000">
                <a:pos x="wd2" y="hd2"/>
              </a:cxn>
              <a:cxn ang="10800000">
                <a:pos x="wd2" y="hd2"/>
              </a:cxn>
              <a:cxn ang="16200000">
                <a:pos x="wd2" y="hd2"/>
              </a:cxn>
            </a:cxnLst>
            <a:rect l="0" t="0" r="r" b="b"/>
            <a:pathLst>
              <a:path w="21499" h="21599" fill="norm" stroke="1" extrusionOk="0">
                <a:moveTo>
                  <a:pt x="16409" y="0"/>
                </a:moveTo>
                <a:cubicBezTo>
                  <a:pt x="16138" y="0"/>
                  <a:pt x="15870" y="18"/>
                  <a:pt x="15725" y="52"/>
                </a:cubicBezTo>
                <a:cubicBezTo>
                  <a:pt x="15058" y="212"/>
                  <a:pt x="14496" y="594"/>
                  <a:pt x="14161" y="1120"/>
                </a:cubicBezTo>
                <a:cubicBezTo>
                  <a:pt x="13850" y="1608"/>
                  <a:pt x="13747" y="2005"/>
                  <a:pt x="13672" y="2984"/>
                </a:cubicBezTo>
                <a:cubicBezTo>
                  <a:pt x="13642" y="3387"/>
                  <a:pt x="13644" y="3512"/>
                  <a:pt x="13688" y="3861"/>
                </a:cubicBezTo>
                <a:cubicBezTo>
                  <a:pt x="13744" y="4307"/>
                  <a:pt x="13847" y="4717"/>
                  <a:pt x="13999" y="5102"/>
                </a:cubicBezTo>
                <a:cubicBezTo>
                  <a:pt x="14054" y="5240"/>
                  <a:pt x="14091" y="5365"/>
                  <a:pt x="14081" y="5381"/>
                </a:cubicBezTo>
                <a:cubicBezTo>
                  <a:pt x="14070" y="5398"/>
                  <a:pt x="14000" y="5412"/>
                  <a:pt x="13923" y="5412"/>
                </a:cubicBezTo>
                <a:cubicBezTo>
                  <a:pt x="13715" y="5412"/>
                  <a:pt x="13530" y="5578"/>
                  <a:pt x="13419" y="5863"/>
                </a:cubicBezTo>
                <a:cubicBezTo>
                  <a:pt x="13329" y="6093"/>
                  <a:pt x="13323" y="6099"/>
                  <a:pt x="13213" y="6069"/>
                </a:cubicBezTo>
                <a:cubicBezTo>
                  <a:pt x="13077" y="6033"/>
                  <a:pt x="12866" y="6116"/>
                  <a:pt x="12744" y="6254"/>
                </a:cubicBezTo>
                <a:cubicBezTo>
                  <a:pt x="12696" y="6309"/>
                  <a:pt x="12624" y="6466"/>
                  <a:pt x="12584" y="6603"/>
                </a:cubicBezTo>
                <a:lnTo>
                  <a:pt x="12514" y="6851"/>
                </a:lnTo>
                <a:lnTo>
                  <a:pt x="9990" y="8862"/>
                </a:lnTo>
                <a:cubicBezTo>
                  <a:pt x="7723" y="10668"/>
                  <a:pt x="7459" y="10866"/>
                  <a:pt x="7386" y="10822"/>
                </a:cubicBezTo>
                <a:cubicBezTo>
                  <a:pt x="7189" y="10703"/>
                  <a:pt x="6888" y="10811"/>
                  <a:pt x="6753" y="11049"/>
                </a:cubicBezTo>
                <a:cubicBezTo>
                  <a:pt x="6725" y="11098"/>
                  <a:pt x="6674" y="11238"/>
                  <a:pt x="6641" y="11359"/>
                </a:cubicBezTo>
                <a:lnTo>
                  <a:pt x="6582" y="11578"/>
                </a:lnTo>
                <a:lnTo>
                  <a:pt x="3480" y="14046"/>
                </a:lnTo>
                <a:cubicBezTo>
                  <a:pt x="1774" y="15404"/>
                  <a:pt x="319" y="16583"/>
                  <a:pt x="246" y="16668"/>
                </a:cubicBezTo>
                <a:cubicBezTo>
                  <a:pt x="-47" y="17009"/>
                  <a:pt x="-80" y="17613"/>
                  <a:pt x="156" y="18353"/>
                </a:cubicBezTo>
                <a:cubicBezTo>
                  <a:pt x="242" y="18621"/>
                  <a:pt x="340" y="18803"/>
                  <a:pt x="530" y="19041"/>
                </a:cubicBezTo>
                <a:cubicBezTo>
                  <a:pt x="569" y="19090"/>
                  <a:pt x="592" y="19120"/>
                  <a:pt x="608" y="19147"/>
                </a:cubicBezTo>
                <a:cubicBezTo>
                  <a:pt x="639" y="19115"/>
                  <a:pt x="668" y="19116"/>
                  <a:pt x="730" y="19142"/>
                </a:cubicBezTo>
                <a:cubicBezTo>
                  <a:pt x="802" y="19173"/>
                  <a:pt x="834" y="19211"/>
                  <a:pt x="828" y="19265"/>
                </a:cubicBezTo>
                <a:cubicBezTo>
                  <a:pt x="809" y="19438"/>
                  <a:pt x="1247" y="19418"/>
                  <a:pt x="1595" y="19230"/>
                </a:cubicBezTo>
                <a:cubicBezTo>
                  <a:pt x="1887" y="19072"/>
                  <a:pt x="2143" y="19006"/>
                  <a:pt x="2343" y="19034"/>
                </a:cubicBezTo>
                <a:cubicBezTo>
                  <a:pt x="2570" y="19067"/>
                  <a:pt x="3211" y="19440"/>
                  <a:pt x="3321" y="19604"/>
                </a:cubicBezTo>
                <a:lnTo>
                  <a:pt x="3389" y="19703"/>
                </a:lnTo>
                <a:lnTo>
                  <a:pt x="3326" y="19839"/>
                </a:lnTo>
                <a:cubicBezTo>
                  <a:pt x="3289" y="19917"/>
                  <a:pt x="3256" y="19951"/>
                  <a:pt x="3221" y="19953"/>
                </a:cubicBezTo>
                <a:cubicBezTo>
                  <a:pt x="3232" y="19982"/>
                  <a:pt x="3244" y="20014"/>
                  <a:pt x="3254" y="20048"/>
                </a:cubicBezTo>
                <a:cubicBezTo>
                  <a:pt x="3279" y="20133"/>
                  <a:pt x="3327" y="20273"/>
                  <a:pt x="3360" y="20360"/>
                </a:cubicBezTo>
                <a:cubicBezTo>
                  <a:pt x="3396" y="20452"/>
                  <a:pt x="3408" y="20529"/>
                  <a:pt x="3390" y="20546"/>
                </a:cubicBezTo>
                <a:cubicBezTo>
                  <a:pt x="3374" y="20563"/>
                  <a:pt x="3368" y="20596"/>
                  <a:pt x="3378" y="20621"/>
                </a:cubicBezTo>
                <a:cubicBezTo>
                  <a:pt x="3388" y="20646"/>
                  <a:pt x="3409" y="20654"/>
                  <a:pt x="3425" y="20639"/>
                </a:cubicBezTo>
                <a:cubicBezTo>
                  <a:pt x="3441" y="20623"/>
                  <a:pt x="3494" y="20655"/>
                  <a:pt x="3543" y="20711"/>
                </a:cubicBezTo>
                <a:lnTo>
                  <a:pt x="3633" y="20814"/>
                </a:lnTo>
                <a:lnTo>
                  <a:pt x="3604" y="20896"/>
                </a:lnTo>
                <a:cubicBezTo>
                  <a:pt x="3625" y="20884"/>
                  <a:pt x="3649" y="20863"/>
                  <a:pt x="3670" y="20832"/>
                </a:cubicBezTo>
                <a:cubicBezTo>
                  <a:pt x="3720" y="20761"/>
                  <a:pt x="3728" y="20765"/>
                  <a:pt x="3778" y="20887"/>
                </a:cubicBezTo>
                <a:cubicBezTo>
                  <a:pt x="3829" y="21011"/>
                  <a:pt x="3829" y="21022"/>
                  <a:pt x="3781" y="21078"/>
                </a:cubicBezTo>
                <a:cubicBezTo>
                  <a:pt x="3667" y="21210"/>
                  <a:pt x="3756" y="21398"/>
                  <a:pt x="4022" y="21599"/>
                </a:cubicBezTo>
                <a:lnTo>
                  <a:pt x="4541" y="21599"/>
                </a:lnTo>
                <a:cubicBezTo>
                  <a:pt x="4667" y="21540"/>
                  <a:pt x="4817" y="21474"/>
                  <a:pt x="4896" y="21447"/>
                </a:cubicBezTo>
                <a:cubicBezTo>
                  <a:pt x="4991" y="21416"/>
                  <a:pt x="5143" y="21347"/>
                  <a:pt x="5233" y="21291"/>
                </a:cubicBezTo>
                <a:cubicBezTo>
                  <a:pt x="5323" y="21236"/>
                  <a:pt x="5440" y="21165"/>
                  <a:pt x="5494" y="21135"/>
                </a:cubicBezTo>
                <a:cubicBezTo>
                  <a:pt x="5595" y="21079"/>
                  <a:pt x="5674" y="20834"/>
                  <a:pt x="5652" y="20639"/>
                </a:cubicBezTo>
                <a:cubicBezTo>
                  <a:pt x="5644" y="20564"/>
                  <a:pt x="5702" y="20487"/>
                  <a:pt x="5924" y="20276"/>
                </a:cubicBezTo>
                <a:cubicBezTo>
                  <a:pt x="6121" y="20089"/>
                  <a:pt x="6215" y="19968"/>
                  <a:pt x="6234" y="19878"/>
                </a:cubicBezTo>
                <a:cubicBezTo>
                  <a:pt x="6250" y="19808"/>
                  <a:pt x="6302" y="19718"/>
                  <a:pt x="6350" y="19678"/>
                </a:cubicBezTo>
                <a:cubicBezTo>
                  <a:pt x="6398" y="19638"/>
                  <a:pt x="6588" y="19474"/>
                  <a:pt x="6774" y="19314"/>
                </a:cubicBezTo>
                <a:cubicBezTo>
                  <a:pt x="6959" y="19153"/>
                  <a:pt x="7183" y="18982"/>
                  <a:pt x="7273" y="18936"/>
                </a:cubicBezTo>
                <a:cubicBezTo>
                  <a:pt x="7428" y="18855"/>
                  <a:pt x="7445" y="18855"/>
                  <a:pt x="7625" y="18936"/>
                </a:cubicBezTo>
                <a:cubicBezTo>
                  <a:pt x="8004" y="19106"/>
                  <a:pt x="8324" y="19007"/>
                  <a:pt x="8847" y="18553"/>
                </a:cubicBezTo>
                <a:cubicBezTo>
                  <a:pt x="9037" y="18388"/>
                  <a:pt x="9114" y="18296"/>
                  <a:pt x="9114" y="18230"/>
                </a:cubicBezTo>
                <a:cubicBezTo>
                  <a:pt x="9114" y="18126"/>
                  <a:pt x="9144" y="18087"/>
                  <a:pt x="9175" y="18123"/>
                </a:cubicBezTo>
                <a:cubicBezTo>
                  <a:pt x="9187" y="18099"/>
                  <a:pt x="9204" y="18075"/>
                  <a:pt x="9227" y="18052"/>
                </a:cubicBezTo>
                <a:cubicBezTo>
                  <a:pt x="9484" y="17799"/>
                  <a:pt x="9462" y="17703"/>
                  <a:pt x="8984" y="17055"/>
                </a:cubicBezTo>
                <a:cubicBezTo>
                  <a:pt x="8761" y="16752"/>
                  <a:pt x="8478" y="16367"/>
                  <a:pt x="8356" y="16197"/>
                </a:cubicBezTo>
                <a:cubicBezTo>
                  <a:pt x="8233" y="16028"/>
                  <a:pt x="8105" y="15890"/>
                  <a:pt x="8071" y="15890"/>
                </a:cubicBezTo>
                <a:cubicBezTo>
                  <a:pt x="8038" y="15890"/>
                  <a:pt x="7943" y="15944"/>
                  <a:pt x="7860" y="16011"/>
                </a:cubicBezTo>
                <a:cubicBezTo>
                  <a:pt x="7778" y="16077"/>
                  <a:pt x="7705" y="16116"/>
                  <a:pt x="7699" y="16096"/>
                </a:cubicBezTo>
                <a:cubicBezTo>
                  <a:pt x="7671" y="16007"/>
                  <a:pt x="7701" y="15795"/>
                  <a:pt x="7745" y="15637"/>
                </a:cubicBezTo>
                <a:cubicBezTo>
                  <a:pt x="7733" y="15659"/>
                  <a:pt x="7721" y="15683"/>
                  <a:pt x="7721" y="15699"/>
                </a:cubicBezTo>
                <a:cubicBezTo>
                  <a:pt x="7721" y="15824"/>
                  <a:pt x="7632" y="15791"/>
                  <a:pt x="7538" y="15633"/>
                </a:cubicBezTo>
                <a:cubicBezTo>
                  <a:pt x="7487" y="15547"/>
                  <a:pt x="7350" y="15339"/>
                  <a:pt x="7236" y="15171"/>
                </a:cubicBezTo>
                <a:cubicBezTo>
                  <a:pt x="7185" y="15097"/>
                  <a:pt x="7170" y="15064"/>
                  <a:pt x="7142" y="15017"/>
                </a:cubicBezTo>
                <a:cubicBezTo>
                  <a:pt x="7120" y="15020"/>
                  <a:pt x="7091" y="14993"/>
                  <a:pt x="7033" y="14916"/>
                </a:cubicBezTo>
                <a:cubicBezTo>
                  <a:pt x="6952" y="14811"/>
                  <a:pt x="6938" y="14769"/>
                  <a:pt x="6972" y="14749"/>
                </a:cubicBezTo>
                <a:cubicBezTo>
                  <a:pt x="6997" y="14735"/>
                  <a:pt x="7169" y="14644"/>
                  <a:pt x="7354" y="14547"/>
                </a:cubicBezTo>
                <a:cubicBezTo>
                  <a:pt x="7730" y="14351"/>
                  <a:pt x="7764" y="14324"/>
                  <a:pt x="7933" y="14059"/>
                </a:cubicBezTo>
                <a:cubicBezTo>
                  <a:pt x="8079" y="13832"/>
                  <a:pt x="8216" y="13680"/>
                  <a:pt x="8440" y="13501"/>
                </a:cubicBezTo>
                <a:cubicBezTo>
                  <a:pt x="8741" y="13260"/>
                  <a:pt x="9221" y="12860"/>
                  <a:pt x="9252" y="12822"/>
                </a:cubicBezTo>
                <a:cubicBezTo>
                  <a:pt x="9269" y="12802"/>
                  <a:pt x="9482" y="12619"/>
                  <a:pt x="9726" y="12418"/>
                </a:cubicBezTo>
                <a:cubicBezTo>
                  <a:pt x="9971" y="12216"/>
                  <a:pt x="10322" y="11927"/>
                  <a:pt x="10507" y="11774"/>
                </a:cubicBezTo>
                <a:cubicBezTo>
                  <a:pt x="10692" y="11621"/>
                  <a:pt x="10940" y="11416"/>
                  <a:pt x="11057" y="11321"/>
                </a:cubicBezTo>
                <a:cubicBezTo>
                  <a:pt x="11175" y="11226"/>
                  <a:pt x="11306" y="11119"/>
                  <a:pt x="11348" y="11082"/>
                </a:cubicBezTo>
                <a:cubicBezTo>
                  <a:pt x="11391" y="11045"/>
                  <a:pt x="11569" y="10897"/>
                  <a:pt x="11746" y="10752"/>
                </a:cubicBezTo>
                <a:cubicBezTo>
                  <a:pt x="11922" y="10608"/>
                  <a:pt x="12229" y="10357"/>
                  <a:pt x="12426" y="10196"/>
                </a:cubicBezTo>
                <a:cubicBezTo>
                  <a:pt x="12739" y="9940"/>
                  <a:pt x="12933" y="9821"/>
                  <a:pt x="13514" y="9528"/>
                </a:cubicBezTo>
                <a:cubicBezTo>
                  <a:pt x="13586" y="9492"/>
                  <a:pt x="13698" y="9396"/>
                  <a:pt x="13762" y="9315"/>
                </a:cubicBezTo>
                <a:cubicBezTo>
                  <a:pt x="13892" y="9151"/>
                  <a:pt x="14011" y="9067"/>
                  <a:pt x="14114" y="9067"/>
                </a:cubicBezTo>
                <a:cubicBezTo>
                  <a:pt x="14211" y="9067"/>
                  <a:pt x="14431" y="8891"/>
                  <a:pt x="14591" y="8684"/>
                </a:cubicBezTo>
                <a:cubicBezTo>
                  <a:pt x="14666" y="8587"/>
                  <a:pt x="14735" y="8506"/>
                  <a:pt x="14744" y="8504"/>
                </a:cubicBezTo>
                <a:cubicBezTo>
                  <a:pt x="15220" y="8403"/>
                  <a:pt x="15917" y="8456"/>
                  <a:pt x="16661" y="8653"/>
                </a:cubicBezTo>
                <a:cubicBezTo>
                  <a:pt x="17226" y="8803"/>
                  <a:pt x="17639" y="8873"/>
                  <a:pt x="18232" y="8913"/>
                </a:cubicBezTo>
                <a:cubicBezTo>
                  <a:pt x="18602" y="8921"/>
                  <a:pt x="18953" y="8903"/>
                  <a:pt x="19216" y="8845"/>
                </a:cubicBezTo>
                <a:cubicBezTo>
                  <a:pt x="19419" y="8799"/>
                  <a:pt x="19531" y="8789"/>
                  <a:pt x="19571" y="8809"/>
                </a:cubicBezTo>
                <a:cubicBezTo>
                  <a:pt x="19800" y="8740"/>
                  <a:pt x="19991" y="8666"/>
                  <a:pt x="20122" y="8590"/>
                </a:cubicBezTo>
                <a:cubicBezTo>
                  <a:pt x="20110" y="8557"/>
                  <a:pt x="20119" y="8515"/>
                  <a:pt x="20160" y="8497"/>
                </a:cubicBezTo>
                <a:cubicBezTo>
                  <a:pt x="20274" y="8450"/>
                  <a:pt x="20688" y="8094"/>
                  <a:pt x="20815" y="7933"/>
                </a:cubicBezTo>
                <a:cubicBezTo>
                  <a:pt x="20996" y="7705"/>
                  <a:pt x="21169" y="7397"/>
                  <a:pt x="21170" y="7304"/>
                </a:cubicBezTo>
                <a:cubicBezTo>
                  <a:pt x="21170" y="7259"/>
                  <a:pt x="21206" y="7179"/>
                  <a:pt x="21249" y="7126"/>
                </a:cubicBezTo>
                <a:cubicBezTo>
                  <a:pt x="21305" y="7055"/>
                  <a:pt x="21333" y="6956"/>
                  <a:pt x="21356" y="6746"/>
                </a:cubicBezTo>
                <a:cubicBezTo>
                  <a:pt x="21373" y="6589"/>
                  <a:pt x="21400" y="6410"/>
                  <a:pt x="21417" y="6348"/>
                </a:cubicBezTo>
                <a:cubicBezTo>
                  <a:pt x="21432" y="6290"/>
                  <a:pt x="21453" y="6266"/>
                  <a:pt x="21472" y="6269"/>
                </a:cubicBezTo>
                <a:cubicBezTo>
                  <a:pt x="21472" y="6052"/>
                  <a:pt x="21477" y="5847"/>
                  <a:pt x="21491" y="5559"/>
                </a:cubicBezTo>
                <a:cubicBezTo>
                  <a:pt x="21520" y="4973"/>
                  <a:pt x="21463" y="4516"/>
                  <a:pt x="21295" y="3975"/>
                </a:cubicBezTo>
                <a:cubicBezTo>
                  <a:pt x="20701" y="2053"/>
                  <a:pt x="19025" y="485"/>
                  <a:pt x="17101" y="50"/>
                </a:cubicBezTo>
                <a:cubicBezTo>
                  <a:pt x="16951" y="16"/>
                  <a:pt x="16679" y="-1"/>
                  <a:pt x="16409" y="0"/>
                </a:cubicBezTo>
                <a:close/>
                <a:moveTo>
                  <a:pt x="16511" y="1709"/>
                </a:moveTo>
                <a:cubicBezTo>
                  <a:pt x="16844" y="1704"/>
                  <a:pt x="17183" y="1777"/>
                  <a:pt x="17507" y="1927"/>
                </a:cubicBezTo>
                <a:cubicBezTo>
                  <a:pt x="17910" y="2113"/>
                  <a:pt x="18211" y="2368"/>
                  <a:pt x="18387" y="2670"/>
                </a:cubicBezTo>
                <a:cubicBezTo>
                  <a:pt x="18421" y="2647"/>
                  <a:pt x="18454" y="2683"/>
                  <a:pt x="18438" y="2753"/>
                </a:cubicBezTo>
                <a:cubicBezTo>
                  <a:pt x="18437" y="2758"/>
                  <a:pt x="18439" y="2763"/>
                  <a:pt x="18439" y="2768"/>
                </a:cubicBezTo>
                <a:cubicBezTo>
                  <a:pt x="18453" y="2797"/>
                  <a:pt x="18468" y="2827"/>
                  <a:pt x="18479" y="2856"/>
                </a:cubicBezTo>
                <a:cubicBezTo>
                  <a:pt x="18484" y="2869"/>
                  <a:pt x="18484" y="2875"/>
                  <a:pt x="18489" y="2887"/>
                </a:cubicBezTo>
                <a:cubicBezTo>
                  <a:pt x="18519" y="2932"/>
                  <a:pt x="18559" y="3048"/>
                  <a:pt x="18585" y="3173"/>
                </a:cubicBezTo>
                <a:cubicBezTo>
                  <a:pt x="18614" y="3311"/>
                  <a:pt x="18679" y="3498"/>
                  <a:pt x="18729" y="3588"/>
                </a:cubicBezTo>
                <a:cubicBezTo>
                  <a:pt x="18779" y="3679"/>
                  <a:pt x="18810" y="3776"/>
                  <a:pt x="18799" y="3803"/>
                </a:cubicBezTo>
                <a:cubicBezTo>
                  <a:pt x="18787" y="3835"/>
                  <a:pt x="18671" y="3846"/>
                  <a:pt x="18485" y="3832"/>
                </a:cubicBezTo>
                <a:cubicBezTo>
                  <a:pt x="18222" y="3813"/>
                  <a:pt x="18193" y="3819"/>
                  <a:pt x="18246" y="3880"/>
                </a:cubicBezTo>
                <a:cubicBezTo>
                  <a:pt x="18279" y="3919"/>
                  <a:pt x="18331" y="3951"/>
                  <a:pt x="18360" y="3951"/>
                </a:cubicBezTo>
                <a:cubicBezTo>
                  <a:pt x="18390" y="3951"/>
                  <a:pt x="18422" y="3972"/>
                  <a:pt x="18432" y="3999"/>
                </a:cubicBezTo>
                <a:cubicBezTo>
                  <a:pt x="18443" y="4026"/>
                  <a:pt x="18475" y="4047"/>
                  <a:pt x="18504" y="4047"/>
                </a:cubicBezTo>
                <a:cubicBezTo>
                  <a:pt x="18591" y="4047"/>
                  <a:pt x="18838" y="4259"/>
                  <a:pt x="19076" y="4513"/>
                </a:cubicBezTo>
                <a:cubicBezTo>
                  <a:pt x="18853" y="4257"/>
                  <a:pt x="18814" y="4131"/>
                  <a:pt x="18909" y="3968"/>
                </a:cubicBezTo>
                <a:cubicBezTo>
                  <a:pt x="18951" y="3897"/>
                  <a:pt x="18962" y="3853"/>
                  <a:pt x="18938" y="3830"/>
                </a:cubicBezTo>
                <a:cubicBezTo>
                  <a:pt x="18874" y="3767"/>
                  <a:pt x="18964" y="3651"/>
                  <a:pt x="19032" y="3709"/>
                </a:cubicBezTo>
                <a:cubicBezTo>
                  <a:pt x="19064" y="3736"/>
                  <a:pt x="19106" y="3746"/>
                  <a:pt x="19123" y="3729"/>
                </a:cubicBezTo>
                <a:cubicBezTo>
                  <a:pt x="19141" y="3711"/>
                  <a:pt x="19179" y="3730"/>
                  <a:pt x="19207" y="3771"/>
                </a:cubicBezTo>
                <a:cubicBezTo>
                  <a:pt x="19236" y="3811"/>
                  <a:pt x="19320" y="3869"/>
                  <a:pt x="19396" y="3900"/>
                </a:cubicBezTo>
                <a:cubicBezTo>
                  <a:pt x="19472" y="3931"/>
                  <a:pt x="19644" y="4043"/>
                  <a:pt x="19778" y="4146"/>
                </a:cubicBezTo>
                <a:cubicBezTo>
                  <a:pt x="19913" y="4250"/>
                  <a:pt x="20047" y="4345"/>
                  <a:pt x="20076" y="4359"/>
                </a:cubicBezTo>
                <a:cubicBezTo>
                  <a:pt x="20106" y="4374"/>
                  <a:pt x="20130" y="4435"/>
                  <a:pt x="20130" y="4496"/>
                </a:cubicBezTo>
                <a:cubicBezTo>
                  <a:pt x="20130" y="4555"/>
                  <a:pt x="20164" y="4660"/>
                  <a:pt x="20204" y="4729"/>
                </a:cubicBezTo>
                <a:cubicBezTo>
                  <a:pt x="20295" y="4881"/>
                  <a:pt x="20436" y="5299"/>
                  <a:pt x="20436" y="5414"/>
                </a:cubicBezTo>
                <a:cubicBezTo>
                  <a:pt x="20436" y="5461"/>
                  <a:pt x="20419" y="5519"/>
                  <a:pt x="20398" y="5544"/>
                </a:cubicBezTo>
                <a:cubicBezTo>
                  <a:pt x="20366" y="5581"/>
                  <a:pt x="20281" y="5600"/>
                  <a:pt x="20218" y="5597"/>
                </a:cubicBezTo>
                <a:cubicBezTo>
                  <a:pt x="20221" y="5598"/>
                  <a:pt x="20226" y="5604"/>
                  <a:pt x="20229" y="5605"/>
                </a:cubicBezTo>
                <a:cubicBezTo>
                  <a:pt x="20292" y="5638"/>
                  <a:pt x="20351" y="5682"/>
                  <a:pt x="20360" y="5707"/>
                </a:cubicBezTo>
                <a:cubicBezTo>
                  <a:pt x="20386" y="5773"/>
                  <a:pt x="20106" y="6233"/>
                  <a:pt x="19927" y="6416"/>
                </a:cubicBezTo>
                <a:cubicBezTo>
                  <a:pt x="19787" y="6560"/>
                  <a:pt x="19679" y="6622"/>
                  <a:pt x="19596" y="6608"/>
                </a:cubicBezTo>
                <a:cubicBezTo>
                  <a:pt x="19459" y="6681"/>
                  <a:pt x="19271" y="6760"/>
                  <a:pt x="19105" y="6803"/>
                </a:cubicBezTo>
                <a:cubicBezTo>
                  <a:pt x="18441" y="6976"/>
                  <a:pt x="17776" y="6822"/>
                  <a:pt x="17173" y="6357"/>
                </a:cubicBezTo>
                <a:cubicBezTo>
                  <a:pt x="16778" y="6052"/>
                  <a:pt x="16613" y="5767"/>
                  <a:pt x="16505" y="5205"/>
                </a:cubicBezTo>
                <a:cubicBezTo>
                  <a:pt x="16496" y="5156"/>
                  <a:pt x="16486" y="5122"/>
                  <a:pt x="16476" y="5078"/>
                </a:cubicBezTo>
                <a:cubicBezTo>
                  <a:pt x="16457" y="5066"/>
                  <a:pt x="16430" y="5033"/>
                  <a:pt x="16402" y="4973"/>
                </a:cubicBezTo>
                <a:cubicBezTo>
                  <a:pt x="16348" y="4857"/>
                  <a:pt x="16274" y="4801"/>
                  <a:pt x="16021" y="4680"/>
                </a:cubicBezTo>
                <a:cubicBezTo>
                  <a:pt x="15542" y="4451"/>
                  <a:pt x="15311" y="4300"/>
                  <a:pt x="15165" y="4122"/>
                </a:cubicBezTo>
                <a:cubicBezTo>
                  <a:pt x="15094" y="4036"/>
                  <a:pt x="15061" y="3984"/>
                  <a:pt x="15046" y="3907"/>
                </a:cubicBezTo>
                <a:cubicBezTo>
                  <a:pt x="15023" y="3874"/>
                  <a:pt x="15000" y="3842"/>
                  <a:pt x="14972" y="3795"/>
                </a:cubicBezTo>
                <a:cubicBezTo>
                  <a:pt x="14812" y="3523"/>
                  <a:pt x="14701" y="3164"/>
                  <a:pt x="14726" y="3004"/>
                </a:cubicBezTo>
                <a:cubicBezTo>
                  <a:pt x="14727" y="3000"/>
                  <a:pt x="14728" y="2996"/>
                  <a:pt x="14729" y="2993"/>
                </a:cubicBezTo>
                <a:cubicBezTo>
                  <a:pt x="14709" y="2893"/>
                  <a:pt x="14792" y="2683"/>
                  <a:pt x="14838" y="2711"/>
                </a:cubicBezTo>
                <a:cubicBezTo>
                  <a:pt x="14844" y="2700"/>
                  <a:pt x="14852" y="2689"/>
                  <a:pt x="14859" y="2678"/>
                </a:cubicBezTo>
                <a:cubicBezTo>
                  <a:pt x="14866" y="2592"/>
                  <a:pt x="15033" y="2330"/>
                  <a:pt x="15060" y="2373"/>
                </a:cubicBezTo>
                <a:cubicBezTo>
                  <a:pt x="15063" y="2377"/>
                  <a:pt x="15068" y="2374"/>
                  <a:pt x="15072" y="2375"/>
                </a:cubicBezTo>
                <a:cubicBezTo>
                  <a:pt x="15221" y="2197"/>
                  <a:pt x="15394" y="2038"/>
                  <a:pt x="15551" y="1955"/>
                </a:cubicBezTo>
                <a:cubicBezTo>
                  <a:pt x="15851" y="1797"/>
                  <a:pt x="16178" y="1714"/>
                  <a:pt x="16511" y="1709"/>
                </a:cubicBezTo>
                <a:close/>
                <a:moveTo>
                  <a:pt x="19330" y="4810"/>
                </a:moveTo>
                <a:cubicBezTo>
                  <a:pt x="19350" y="4835"/>
                  <a:pt x="19372" y="4860"/>
                  <a:pt x="19391" y="4885"/>
                </a:cubicBezTo>
                <a:cubicBezTo>
                  <a:pt x="19397" y="4893"/>
                  <a:pt x="19412" y="4906"/>
                  <a:pt x="19420" y="4915"/>
                </a:cubicBezTo>
                <a:cubicBezTo>
                  <a:pt x="19391" y="4880"/>
                  <a:pt x="19363" y="4849"/>
                  <a:pt x="19330" y="4810"/>
                </a:cubicBezTo>
                <a:close/>
                <a:moveTo>
                  <a:pt x="9009" y="18650"/>
                </a:moveTo>
                <a:cubicBezTo>
                  <a:pt x="8965" y="18667"/>
                  <a:pt x="8924" y="18697"/>
                  <a:pt x="8916" y="18718"/>
                </a:cubicBezTo>
                <a:cubicBezTo>
                  <a:pt x="8912" y="18726"/>
                  <a:pt x="8893" y="18742"/>
                  <a:pt x="8881" y="18755"/>
                </a:cubicBezTo>
                <a:cubicBezTo>
                  <a:pt x="8909" y="18742"/>
                  <a:pt x="8957" y="18703"/>
                  <a:pt x="9009" y="18650"/>
                </a:cubicBezTo>
                <a:close/>
              </a:path>
            </a:pathLst>
          </a:custGeom>
          <a:ln w="12700">
            <a:miter lim="400000"/>
          </a:ln>
        </p:spPr>
      </p:pic>
      <p:pic>
        <p:nvPicPr>
          <p:cNvPr id="523" name=""/>
          <p:cNvPicPr>
            <a:picLocks noChangeAspect="0"/>
          </p:cNvPicPr>
          <p:nvPr/>
        </p:nvPicPr>
        <p:blipFill>
          <a:blip r:embed="rId5">
            <a:extLst/>
          </a:blip>
          <a:stretch>
            <a:fillRect/>
          </a:stretch>
        </p:blipFill>
        <p:spPr>
          <a:xfrm>
            <a:off x="-131829" y="5389626"/>
            <a:ext cx="4388407" cy="1882649"/>
          </a:xfrm>
          <a:prstGeom prst="rect">
            <a:avLst/>
          </a:prstGeom>
          <a:effectLst>
            <a:outerShdw sx="100000" sy="100000" kx="0" ky="0" algn="b" rotWithShape="0" blurRad="317500" dist="63500" dir="5220000">
              <a:srgbClr val="000000"/>
            </a:outerShdw>
          </a:effectLst>
        </p:spPr>
      </p:pic>
      <p:sp>
        <p:nvSpPr>
          <p:cNvPr id="524" name="Shape 524"/>
          <p:cNvSpPr/>
          <p:nvPr/>
        </p:nvSpPr>
        <p:spPr>
          <a:xfrm>
            <a:off x="4679724" y="3379893"/>
            <a:ext cx="7864490" cy="607860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700">
                <a:solidFill>
                  <a:srgbClr val="FFFFFF"/>
                </a:solidFill>
                <a:effectLst/>
                <a:latin typeface="Perpetua Titling MT Light"/>
                <a:ea typeface="Perpetua Titling MT Light"/>
                <a:cs typeface="Perpetua Titling MT Light"/>
                <a:sym typeface="Perpetua Titling MT Light"/>
              </a:defRPr>
            </a:pPr>
            <a:r>
              <a:t>Revelation 1:1 (NKJV)</a:t>
            </a:r>
          </a:p>
          <a:p>
            <a:pPr defTabSz="1300480">
              <a:defRPr sz="4600">
                <a:solidFill>
                  <a:srgbClr val="FFFFFF"/>
                </a:solidFill>
                <a:effectLst/>
                <a:latin typeface="Chalkboard"/>
                <a:ea typeface="Chalkboard"/>
                <a:cs typeface="Chalkboard"/>
                <a:sym typeface="Chalkboard"/>
              </a:defRPr>
            </a:pPr>
            <a:r>
              <a:rPr baseline="30782"/>
              <a:t>1 </a:t>
            </a:r>
            <a:r>
              <a:t>The Revelation of Jesus Christ, which God gave Him to show His servants--</a:t>
            </a:r>
            <a:r>
              <a:rPr b="1" u="sng">
                <a:solidFill>
                  <a:schemeClr val="accent4">
                    <a:hueOff val="481991"/>
                    <a:satOff val="11971"/>
                    <a:lumOff val="19007"/>
                  </a:schemeClr>
                </a:solidFill>
              </a:rPr>
              <a:t>things which must shortly take place</a:t>
            </a:r>
            <a:r>
              <a:t>. And He sent and signified </a:t>
            </a:r>
            <a:r>
              <a:t>it</a:t>
            </a:r>
            <a:r>
              <a:t> by His angel to His servant John,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6"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527"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pic>
        <p:nvPicPr>
          <p:cNvPr id="528" name="pasted-image.tiff"/>
          <p:cNvPicPr>
            <a:picLocks noChangeAspect="1"/>
          </p:cNvPicPr>
          <p:nvPr/>
        </p:nvPicPr>
        <p:blipFill>
          <a:blip r:embed="rId4">
            <a:extLst/>
          </a:blip>
          <a:srcRect l="3619" t="4315" r="2705" b="8433"/>
          <a:stretch>
            <a:fillRect/>
          </a:stretch>
        </p:blipFill>
        <p:spPr>
          <a:xfrm rot="7870381">
            <a:off x="-868152" y="4147239"/>
            <a:ext cx="6186255" cy="3900887"/>
          </a:xfrm>
          <a:custGeom>
            <a:avLst/>
            <a:gdLst/>
            <a:ahLst/>
            <a:cxnLst>
              <a:cxn ang="0">
                <a:pos x="wd2" y="hd2"/>
              </a:cxn>
              <a:cxn ang="5400000">
                <a:pos x="wd2" y="hd2"/>
              </a:cxn>
              <a:cxn ang="10800000">
                <a:pos x="wd2" y="hd2"/>
              </a:cxn>
              <a:cxn ang="16200000">
                <a:pos x="wd2" y="hd2"/>
              </a:cxn>
            </a:cxnLst>
            <a:rect l="0" t="0" r="r" b="b"/>
            <a:pathLst>
              <a:path w="21499" h="21599" fill="norm" stroke="1" extrusionOk="0">
                <a:moveTo>
                  <a:pt x="16409" y="0"/>
                </a:moveTo>
                <a:cubicBezTo>
                  <a:pt x="16138" y="0"/>
                  <a:pt x="15870" y="18"/>
                  <a:pt x="15725" y="52"/>
                </a:cubicBezTo>
                <a:cubicBezTo>
                  <a:pt x="15058" y="212"/>
                  <a:pt x="14496" y="594"/>
                  <a:pt x="14161" y="1120"/>
                </a:cubicBezTo>
                <a:cubicBezTo>
                  <a:pt x="13850" y="1608"/>
                  <a:pt x="13747" y="2005"/>
                  <a:pt x="13672" y="2984"/>
                </a:cubicBezTo>
                <a:cubicBezTo>
                  <a:pt x="13642" y="3387"/>
                  <a:pt x="13644" y="3512"/>
                  <a:pt x="13688" y="3861"/>
                </a:cubicBezTo>
                <a:cubicBezTo>
                  <a:pt x="13744" y="4307"/>
                  <a:pt x="13847" y="4717"/>
                  <a:pt x="13999" y="5102"/>
                </a:cubicBezTo>
                <a:cubicBezTo>
                  <a:pt x="14054" y="5240"/>
                  <a:pt x="14091" y="5365"/>
                  <a:pt x="14081" y="5381"/>
                </a:cubicBezTo>
                <a:cubicBezTo>
                  <a:pt x="14070" y="5398"/>
                  <a:pt x="14000" y="5412"/>
                  <a:pt x="13923" y="5412"/>
                </a:cubicBezTo>
                <a:cubicBezTo>
                  <a:pt x="13715" y="5412"/>
                  <a:pt x="13530" y="5578"/>
                  <a:pt x="13419" y="5863"/>
                </a:cubicBezTo>
                <a:cubicBezTo>
                  <a:pt x="13329" y="6093"/>
                  <a:pt x="13323" y="6099"/>
                  <a:pt x="13213" y="6069"/>
                </a:cubicBezTo>
                <a:cubicBezTo>
                  <a:pt x="13077" y="6033"/>
                  <a:pt x="12866" y="6116"/>
                  <a:pt x="12744" y="6254"/>
                </a:cubicBezTo>
                <a:cubicBezTo>
                  <a:pt x="12696" y="6309"/>
                  <a:pt x="12624" y="6466"/>
                  <a:pt x="12584" y="6603"/>
                </a:cubicBezTo>
                <a:lnTo>
                  <a:pt x="12514" y="6851"/>
                </a:lnTo>
                <a:lnTo>
                  <a:pt x="9990" y="8862"/>
                </a:lnTo>
                <a:cubicBezTo>
                  <a:pt x="7723" y="10668"/>
                  <a:pt x="7459" y="10866"/>
                  <a:pt x="7386" y="10822"/>
                </a:cubicBezTo>
                <a:cubicBezTo>
                  <a:pt x="7189" y="10703"/>
                  <a:pt x="6888" y="10811"/>
                  <a:pt x="6753" y="11049"/>
                </a:cubicBezTo>
                <a:cubicBezTo>
                  <a:pt x="6725" y="11098"/>
                  <a:pt x="6674" y="11238"/>
                  <a:pt x="6641" y="11359"/>
                </a:cubicBezTo>
                <a:lnTo>
                  <a:pt x="6582" y="11578"/>
                </a:lnTo>
                <a:lnTo>
                  <a:pt x="3480" y="14046"/>
                </a:lnTo>
                <a:cubicBezTo>
                  <a:pt x="1774" y="15404"/>
                  <a:pt x="319" y="16583"/>
                  <a:pt x="246" y="16668"/>
                </a:cubicBezTo>
                <a:cubicBezTo>
                  <a:pt x="-47" y="17009"/>
                  <a:pt x="-80" y="17613"/>
                  <a:pt x="156" y="18353"/>
                </a:cubicBezTo>
                <a:cubicBezTo>
                  <a:pt x="242" y="18621"/>
                  <a:pt x="340" y="18803"/>
                  <a:pt x="530" y="19041"/>
                </a:cubicBezTo>
                <a:cubicBezTo>
                  <a:pt x="569" y="19090"/>
                  <a:pt x="592" y="19120"/>
                  <a:pt x="608" y="19147"/>
                </a:cubicBezTo>
                <a:cubicBezTo>
                  <a:pt x="639" y="19115"/>
                  <a:pt x="668" y="19116"/>
                  <a:pt x="730" y="19142"/>
                </a:cubicBezTo>
                <a:cubicBezTo>
                  <a:pt x="802" y="19173"/>
                  <a:pt x="834" y="19211"/>
                  <a:pt x="828" y="19265"/>
                </a:cubicBezTo>
                <a:cubicBezTo>
                  <a:pt x="809" y="19438"/>
                  <a:pt x="1247" y="19418"/>
                  <a:pt x="1595" y="19230"/>
                </a:cubicBezTo>
                <a:cubicBezTo>
                  <a:pt x="1887" y="19072"/>
                  <a:pt x="2143" y="19006"/>
                  <a:pt x="2343" y="19034"/>
                </a:cubicBezTo>
                <a:cubicBezTo>
                  <a:pt x="2570" y="19067"/>
                  <a:pt x="3211" y="19440"/>
                  <a:pt x="3321" y="19604"/>
                </a:cubicBezTo>
                <a:lnTo>
                  <a:pt x="3389" y="19703"/>
                </a:lnTo>
                <a:lnTo>
                  <a:pt x="3326" y="19839"/>
                </a:lnTo>
                <a:cubicBezTo>
                  <a:pt x="3289" y="19917"/>
                  <a:pt x="3256" y="19951"/>
                  <a:pt x="3221" y="19953"/>
                </a:cubicBezTo>
                <a:cubicBezTo>
                  <a:pt x="3232" y="19982"/>
                  <a:pt x="3244" y="20014"/>
                  <a:pt x="3254" y="20048"/>
                </a:cubicBezTo>
                <a:cubicBezTo>
                  <a:pt x="3279" y="20133"/>
                  <a:pt x="3327" y="20273"/>
                  <a:pt x="3360" y="20360"/>
                </a:cubicBezTo>
                <a:cubicBezTo>
                  <a:pt x="3396" y="20452"/>
                  <a:pt x="3408" y="20529"/>
                  <a:pt x="3390" y="20546"/>
                </a:cubicBezTo>
                <a:cubicBezTo>
                  <a:pt x="3374" y="20563"/>
                  <a:pt x="3368" y="20596"/>
                  <a:pt x="3378" y="20621"/>
                </a:cubicBezTo>
                <a:cubicBezTo>
                  <a:pt x="3388" y="20646"/>
                  <a:pt x="3409" y="20654"/>
                  <a:pt x="3425" y="20639"/>
                </a:cubicBezTo>
                <a:cubicBezTo>
                  <a:pt x="3441" y="20623"/>
                  <a:pt x="3494" y="20655"/>
                  <a:pt x="3543" y="20711"/>
                </a:cubicBezTo>
                <a:lnTo>
                  <a:pt x="3633" y="20814"/>
                </a:lnTo>
                <a:lnTo>
                  <a:pt x="3604" y="20896"/>
                </a:lnTo>
                <a:cubicBezTo>
                  <a:pt x="3625" y="20884"/>
                  <a:pt x="3649" y="20863"/>
                  <a:pt x="3670" y="20832"/>
                </a:cubicBezTo>
                <a:cubicBezTo>
                  <a:pt x="3720" y="20761"/>
                  <a:pt x="3728" y="20765"/>
                  <a:pt x="3778" y="20887"/>
                </a:cubicBezTo>
                <a:cubicBezTo>
                  <a:pt x="3829" y="21011"/>
                  <a:pt x="3829" y="21022"/>
                  <a:pt x="3781" y="21078"/>
                </a:cubicBezTo>
                <a:cubicBezTo>
                  <a:pt x="3667" y="21210"/>
                  <a:pt x="3756" y="21398"/>
                  <a:pt x="4022" y="21599"/>
                </a:cubicBezTo>
                <a:lnTo>
                  <a:pt x="4541" y="21599"/>
                </a:lnTo>
                <a:cubicBezTo>
                  <a:pt x="4667" y="21540"/>
                  <a:pt x="4817" y="21474"/>
                  <a:pt x="4896" y="21447"/>
                </a:cubicBezTo>
                <a:cubicBezTo>
                  <a:pt x="4991" y="21416"/>
                  <a:pt x="5143" y="21347"/>
                  <a:pt x="5233" y="21291"/>
                </a:cubicBezTo>
                <a:cubicBezTo>
                  <a:pt x="5323" y="21236"/>
                  <a:pt x="5440" y="21165"/>
                  <a:pt x="5494" y="21135"/>
                </a:cubicBezTo>
                <a:cubicBezTo>
                  <a:pt x="5595" y="21079"/>
                  <a:pt x="5674" y="20834"/>
                  <a:pt x="5652" y="20639"/>
                </a:cubicBezTo>
                <a:cubicBezTo>
                  <a:pt x="5644" y="20564"/>
                  <a:pt x="5702" y="20487"/>
                  <a:pt x="5924" y="20276"/>
                </a:cubicBezTo>
                <a:cubicBezTo>
                  <a:pt x="6121" y="20089"/>
                  <a:pt x="6215" y="19968"/>
                  <a:pt x="6234" y="19878"/>
                </a:cubicBezTo>
                <a:cubicBezTo>
                  <a:pt x="6250" y="19808"/>
                  <a:pt x="6302" y="19718"/>
                  <a:pt x="6350" y="19678"/>
                </a:cubicBezTo>
                <a:cubicBezTo>
                  <a:pt x="6398" y="19638"/>
                  <a:pt x="6588" y="19474"/>
                  <a:pt x="6774" y="19314"/>
                </a:cubicBezTo>
                <a:cubicBezTo>
                  <a:pt x="6959" y="19153"/>
                  <a:pt x="7183" y="18982"/>
                  <a:pt x="7273" y="18936"/>
                </a:cubicBezTo>
                <a:cubicBezTo>
                  <a:pt x="7428" y="18855"/>
                  <a:pt x="7445" y="18855"/>
                  <a:pt x="7625" y="18936"/>
                </a:cubicBezTo>
                <a:cubicBezTo>
                  <a:pt x="8004" y="19106"/>
                  <a:pt x="8324" y="19007"/>
                  <a:pt x="8847" y="18553"/>
                </a:cubicBezTo>
                <a:cubicBezTo>
                  <a:pt x="9037" y="18388"/>
                  <a:pt x="9114" y="18296"/>
                  <a:pt x="9114" y="18230"/>
                </a:cubicBezTo>
                <a:cubicBezTo>
                  <a:pt x="9114" y="18126"/>
                  <a:pt x="9144" y="18087"/>
                  <a:pt x="9175" y="18123"/>
                </a:cubicBezTo>
                <a:cubicBezTo>
                  <a:pt x="9187" y="18099"/>
                  <a:pt x="9204" y="18075"/>
                  <a:pt x="9227" y="18052"/>
                </a:cubicBezTo>
                <a:cubicBezTo>
                  <a:pt x="9484" y="17799"/>
                  <a:pt x="9462" y="17703"/>
                  <a:pt x="8984" y="17055"/>
                </a:cubicBezTo>
                <a:cubicBezTo>
                  <a:pt x="8761" y="16752"/>
                  <a:pt x="8478" y="16367"/>
                  <a:pt x="8356" y="16197"/>
                </a:cubicBezTo>
                <a:cubicBezTo>
                  <a:pt x="8233" y="16028"/>
                  <a:pt x="8105" y="15890"/>
                  <a:pt x="8071" y="15890"/>
                </a:cubicBezTo>
                <a:cubicBezTo>
                  <a:pt x="8038" y="15890"/>
                  <a:pt x="7943" y="15944"/>
                  <a:pt x="7860" y="16011"/>
                </a:cubicBezTo>
                <a:cubicBezTo>
                  <a:pt x="7778" y="16077"/>
                  <a:pt x="7705" y="16116"/>
                  <a:pt x="7699" y="16096"/>
                </a:cubicBezTo>
                <a:cubicBezTo>
                  <a:pt x="7671" y="16007"/>
                  <a:pt x="7701" y="15795"/>
                  <a:pt x="7745" y="15637"/>
                </a:cubicBezTo>
                <a:cubicBezTo>
                  <a:pt x="7733" y="15659"/>
                  <a:pt x="7721" y="15683"/>
                  <a:pt x="7721" y="15699"/>
                </a:cubicBezTo>
                <a:cubicBezTo>
                  <a:pt x="7721" y="15824"/>
                  <a:pt x="7632" y="15791"/>
                  <a:pt x="7538" y="15633"/>
                </a:cubicBezTo>
                <a:cubicBezTo>
                  <a:pt x="7487" y="15547"/>
                  <a:pt x="7350" y="15339"/>
                  <a:pt x="7236" y="15171"/>
                </a:cubicBezTo>
                <a:cubicBezTo>
                  <a:pt x="7185" y="15097"/>
                  <a:pt x="7170" y="15064"/>
                  <a:pt x="7142" y="15017"/>
                </a:cubicBezTo>
                <a:cubicBezTo>
                  <a:pt x="7120" y="15020"/>
                  <a:pt x="7091" y="14993"/>
                  <a:pt x="7033" y="14916"/>
                </a:cubicBezTo>
                <a:cubicBezTo>
                  <a:pt x="6952" y="14811"/>
                  <a:pt x="6938" y="14769"/>
                  <a:pt x="6972" y="14749"/>
                </a:cubicBezTo>
                <a:cubicBezTo>
                  <a:pt x="6997" y="14735"/>
                  <a:pt x="7169" y="14644"/>
                  <a:pt x="7354" y="14547"/>
                </a:cubicBezTo>
                <a:cubicBezTo>
                  <a:pt x="7730" y="14351"/>
                  <a:pt x="7764" y="14324"/>
                  <a:pt x="7933" y="14059"/>
                </a:cubicBezTo>
                <a:cubicBezTo>
                  <a:pt x="8079" y="13832"/>
                  <a:pt x="8216" y="13680"/>
                  <a:pt x="8440" y="13501"/>
                </a:cubicBezTo>
                <a:cubicBezTo>
                  <a:pt x="8741" y="13260"/>
                  <a:pt x="9221" y="12860"/>
                  <a:pt x="9252" y="12822"/>
                </a:cubicBezTo>
                <a:cubicBezTo>
                  <a:pt x="9269" y="12802"/>
                  <a:pt x="9482" y="12619"/>
                  <a:pt x="9726" y="12418"/>
                </a:cubicBezTo>
                <a:cubicBezTo>
                  <a:pt x="9971" y="12216"/>
                  <a:pt x="10322" y="11927"/>
                  <a:pt x="10507" y="11774"/>
                </a:cubicBezTo>
                <a:cubicBezTo>
                  <a:pt x="10692" y="11621"/>
                  <a:pt x="10940" y="11416"/>
                  <a:pt x="11057" y="11321"/>
                </a:cubicBezTo>
                <a:cubicBezTo>
                  <a:pt x="11175" y="11226"/>
                  <a:pt x="11306" y="11119"/>
                  <a:pt x="11348" y="11082"/>
                </a:cubicBezTo>
                <a:cubicBezTo>
                  <a:pt x="11391" y="11045"/>
                  <a:pt x="11569" y="10897"/>
                  <a:pt x="11746" y="10752"/>
                </a:cubicBezTo>
                <a:cubicBezTo>
                  <a:pt x="11922" y="10608"/>
                  <a:pt x="12229" y="10357"/>
                  <a:pt x="12426" y="10196"/>
                </a:cubicBezTo>
                <a:cubicBezTo>
                  <a:pt x="12739" y="9940"/>
                  <a:pt x="12933" y="9821"/>
                  <a:pt x="13514" y="9528"/>
                </a:cubicBezTo>
                <a:cubicBezTo>
                  <a:pt x="13586" y="9492"/>
                  <a:pt x="13698" y="9396"/>
                  <a:pt x="13762" y="9315"/>
                </a:cubicBezTo>
                <a:cubicBezTo>
                  <a:pt x="13892" y="9151"/>
                  <a:pt x="14011" y="9067"/>
                  <a:pt x="14114" y="9067"/>
                </a:cubicBezTo>
                <a:cubicBezTo>
                  <a:pt x="14211" y="9067"/>
                  <a:pt x="14431" y="8891"/>
                  <a:pt x="14591" y="8684"/>
                </a:cubicBezTo>
                <a:cubicBezTo>
                  <a:pt x="14666" y="8587"/>
                  <a:pt x="14735" y="8506"/>
                  <a:pt x="14744" y="8504"/>
                </a:cubicBezTo>
                <a:cubicBezTo>
                  <a:pt x="15220" y="8403"/>
                  <a:pt x="15917" y="8456"/>
                  <a:pt x="16661" y="8653"/>
                </a:cubicBezTo>
                <a:cubicBezTo>
                  <a:pt x="17226" y="8803"/>
                  <a:pt x="17639" y="8873"/>
                  <a:pt x="18232" y="8913"/>
                </a:cubicBezTo>
                <a:cubicBezTo>
                  <a:pt x="18602" y="8921"/>
                  <a:pt x="18953" y="8903"/>
                  <a:pt x="19216" y="8845"/>
                </a:cubicBezTo>
                <a:cubicBezTo>
                  <a:pt x="19419" y="8799"/>
                  <a:pt x="19531" y="8789"/>
                  <a:pt x="19571" y="8809"/>
                </a:cubicBezTo>
                <a:cubicBezTo>
                  <a:pt x="19800" y="8740"/>
                  <a:pt x="19991" y="8666"/>
                  <a:pt x="20122" y="8590"/>
                </a:cubicBezTo>
                <a:cubicBezTo>
                  <a:pt x="20110" y="8557"/>
                  <a:pt x="20119" y="8515"/>
                  <a:pt x="20160" y="8497"/>
                </a:cubicBezTo>
                <a:cubicBezTo>
                  <a:pt x="20274" y="8450"/>
                  <a:pt x="20688" y="8094"/>
                  <a:pt x="20815" y="7933"/>
                </a:cubicBezTo>
                <a:cubicBezTo>
                  <a:pt x="20996" y="7705"/>
                  <a:pt x="21169" y="7397"/>
                  <a:pt x="21170" y="7304"/>
                </a:cubicBezTo>
                <a:cubicBezTo>
                  <a:pt x="21170" y="7259"/>
                  <a:pt x="21206" y="7179"/>
                  <a:pt x="21249" y="7126"/>
                </a:cubicBezTo>
                <a:cubicBezTo>
                  <a:pt x="21305" y="7055"/>
                  <a:pt x="21333" y="6956"/>
                  <a:pt x="21356" y="6746"/>
                </a:cubicBezTo>
                <a:cubicBezTo>
                  <a:pt x="21373" y="6589"/>
                  <a:pt x="21400" y="6410"/>
                  <a:pt x="21417" y="6348"/>
                </a:cubicBezTo>
                <a:cubicBezTo>
                  <a:pt x="21432" y="6290"/>
                  <a:pt x="21453" y="6266"/>
                  <a:pt x="21472" y="6269"/>
                </a:cubicBezTo>
                <a:cubicBezTo>
                  <a:pt x="21472" y="6052"/>
                  <a:pt x="21477" y="5847"/>
                  <a:pt x="21491" y="5559"/>
                </a:cubicBezTo>
                <a:cubicBezTo>
                  <a:pt x="21520" y="4973"/>
                  <a:pt x="21463" y="4516"/>
                  <a:pt x="21295" y="3975"/>
                </a:cubicBezTo>
                <a:cubicBezTo>
                  <a:pt x="20701" y="2053"/>
                  <a:pt x="19025" y="485"/>
                  <a:pt x="17101" y="50"/>
                </a:cubicBezTo>
                <a:cubicBezTo>
                  <a:pt x="16951" y="16"/>
                  <a:pt x="16679" y="-1"/>
                  <a:pt x="16409" y="0"/>
                </a:cubicBezTo>
                <a:close/>
                <a:moveTo>
                  <a:pt x="16511" y="1709"/>
                </a:moveTo>
                <a:cubicBezTo>
                  <a:pt x="16844" y="1704"/>
                  <a:pt x="17183" y="1777"/>
                  <a:pt x="17507" y="1927"/>
                </a:cubicBezTo>
                <a:cubicBezTo>
                  <a:pt x="17910" y="2113"/>
                  <a:pt x="18211" y="2368"/>
                  <a:pt x="18387" y="2670"/>
                </a:cubicBezTo>
                <a:cubicBezTo>
                  <a:pt x="18421" y="2647"/>
                  <a:pt x="18454" y="2683"/>
                  <a:pt x="18438" y="2753"/>
                </a:cubicBezTo>
                <a:cubicBezTo>
                  <a:pt x="18437" y="2758"/>
                  <a:pt x="18439" y="2763"/>
                  <a:pt x="18439" y="2768"/>
                </a:cubicBezTo>
                <a:cubicBezTo>
                  <a:pt x="18453" y="2797"/>
                  <a:pt x="18468" y="2827"/>
                  <a:pt x="18479" y="2856"/>
                </a:cubicBezTo>
                <a:cubicBezTo>
                  <a:pt x="18484" y="2869"/>
                  <a:pt x="18484" y="2875"/>
                  <a:pt x="18489" y="2887"/>
                </a:cubicBezTo>
                <a:cubicBezTo>
                  <a:pt x="18519" y="2932"/>
                  <a:pt x="18559" y="3048"/>
                  <a:pt x="18585" y="3173"/>
                </a:cubicBezTo>
                <a:cubicBezTo>
                  <a:pt x="18614" y="3311"/>
                  <a:pt x="18679" y="3498"/>
                  <a:pt x="18729" y="3588"/>
                </a:cubicBezTo>
                <a:cubicBezTo>
                  <a:pt x="18779" y="3679"/>
                  <a:pt x="18810" y="3776"/>
                  <a:pt x="18799" y="3803"/>
                </a:cubicBezTo>
                <a:cubicBezTo>
                  <a:pt x="18787" y="3835"/>
                  <a:pt x="18671" y="3846"/>
                  <a:pt x="18485" y="3832"/>
                </a:cubicBezTo>
                <a:cubicBezTo>
                  <a:pt x="18222" y="3813"/>
                  <a:pt x="18193" y="3819"/>
                  <a:pt x="18246" y="3880"/>
                </a:cubicBezTo>
                <a:cubicBezTo>
                  <a:pt x="18279" y="3919"/>
                  <a:pt x="18331" y="3951"/>
                  <a:pt x="18360" y="3951"/>
                </a:cubicBezTo>
                <a:cubicBezTo>
                  <a:pt x="18390" y="3951"/>
                  <a:pt x="18422" y="3972"/>
                  <a:pt x="18432" y="3999"/>
                </a:cubicBezTo>
                <a:cubicBezTo>
                  <a:pt x="18443" y="4026"/>
                  <a:pt x="18475" y="4047"/>
                  <a:pt x="18504" y="4047"/>
                </a:cubicBezTo>
                <a:cubicBezTo>
                  <a:pt x="18591" y="4047"/>
                  <a:pt x="18838" y="4259"/>
                  <a:pt x="19076" y="4513"/>
                </a:cubicBezTo>
                <a:cubicBezTo>
                  <a:pt x="18853" y="4257"/>
                  <a:pt x="18814" y="4131"/>
                  <a:pt x="18909" y="3968"/>
                </a:cubicBezTo>
                <a:cubicBezTo>
                  <a:pt x="18951" y="3897"/>
                  <a:pt x="18962" y="3853"/>
                  <a:pt x="18938" y="3830"/>
                </a:cubicBezTo>
                <a:cubicBezTo>
                  <a:pt x="18874" y="3767"/>
                  <a:pt x="18964" y="3651"/>
                  <a:pt x="19032" y="3709"/>
                </a:cubicBezTo>
                <a:cubicBezTo>
                  <a:pt x="19064" y="3736"/>
                  <a:pt x="19106" y="3746"/>
                  <a:pt x="19123" y="3729"/>
                </a:cubicBezTo>
                <a:cubicBezTo>
                  <a:pt x="19141" y="3711"/>
                  <a:pt x="19179" y="3730"/>
                  <a:pt x="19207" y="3771"/>
                </a:cubicBezTo>
                <a:cubicBezTo>
                  <a:pt x="19236" y="3811"/>
                  <a:pt x="19320" y="3869"/>
                  <a:pt x="19396" y="3900"/>
                </a:cubicBezTo>
                <a:cubicBezTo>
                  <a:pt x="19472" y="3931"/>
                  <a:pt x="19644" y="4043"/>
                  <a:pt x="19778" y="4146"/>
                </a:cubicBezTo>
                <a:cubicBezTo>
                  <a:pt x="19913" y="4250"/>
                  <a:pt x="20047" y="4345"/>
                  <a:pt x="20076" y="4359"/>
                </a:cubicBezTo>
                <a:cubicBezTo>
                  <a:pt x="20106" y="4374"/>
                  <a:pt x="20130" y="4435"/>
                  <a:pt x="20130" y="4496"/>
                </a:cubicBezTo>
                <a:cubicBezTo>
                  <a:pt x="20130" y="4555"/>
                  <a:pt x="20164" y="4660"/>
                  <a:pt x="20204" y="4729"/>
                </a:cubicBezTo>
                <a:cubicBezTo>
                  <a:pt x="20295" y="4881"/>
                  <a:pt x="20436" y="5299"/>
                  <a:pt x="20436" y="5414"/>
                </a:cubicBezTo>
                <a:cubicBezTo>
                  <a:pt x="20436" y="5461"/>
                  <a:pt x="20419" y="5519"/>
                  <a:pt x="20398" y="5544"/>
                </a:cubicBezTo>
                <a:cubicBezTo>
                  <a:pt x="20366" y="5581"/>
                  <a:pt x="20281" y="5600"/>
                  <a:pt x="20218" y="5597"/>
                </a:cubicBezTo>
                <a:cubicBezTo>
                  <a:pt x="20221" y="5598"/>
                  <a:pt x="20226" y="5604"/>
                  <a:pt x="20229" y="5605"/>
                </a:cubicBezTo>
                <a:cubicBezTo>
                  <a:pt x="20292" y="5638"/>
                  <a:pt x="20351" y="5682"/>
                  <a:pt x="20360" y="5707"/>
                </a:cubicBezTo>
                <a:cubicBezTo>
                  <a:pt x="20386" y="5773"/>
                  <a:pt x="20106" y="6233"/>
                  <a:pt x="19927" y="6416"/>
                </a:cubicBezTo>
                <a:cubicBezTo>
                  <a:pt x="19787" y="6560"/>
                  <a:pt x="19679" y="6622"/>
                  <a:pt x="19596" y="6608"/>
                </a:cubicBezTo>
                <a:cubicBezTo>
                  <a:pt x="19459" y="6681"/>
                  <a:pt x="19271" y="6760"/>
                  <a:pt x="19105" y="6803"/>
                </a:cubicBezTo>
                <a:cubicBezTo>
                  <a:pt x="18441" y="6976"/>
                  <a:pt x="17776" y="6822"/>
                  <a:pt x="17173" y="6357"/>
                </a:cubicBezTo>
                <a:cubicBezTo>
                  <a:pt x="16778" y="6052"/>
                  <a:pt x="16613" y="5767"/>
                  <a:pt x="16505" y="5205"/>
                </a:cubicBezTo>
                <a:cubicBezTo>
                  <a:pt x="16496" y="5156"/>
                  <a:pt x="16486" y="5122"/>
                  <a:pt x="16476" y="5078"/>
                </a:cubicBezTo>
                <a:cubicBezTo>
                  <a:pt x="16457" y="5066"/>
                  <a:pt x="16430" y="5033"/>
                  <a:pt x="16402" y="4973"/>
                </a:cubicBezTo>
                <a:cubicBezTo>
                  <a:pt x="16348" y="4857"/>
                  <a:pt x="16274" y="4801"/>
                  <a:pt x="16021" y="4680"/>
                </a:cubicBezTo>
                <a:cubicBezTo>
                  <a:pt x="15542" y="4451"/>
                  <a:pt x="15311" y="4300"/>
                  <a:pt x="15165" y="4122"/>
                </a:cubicBezTo>
                <a:cubicBezTo>
                  <a:pt x="15094" y="4036"/>
                  <a:pt x="15061" y="3984"/>
                  <a:pt x="15046" y="3907"/>
                </a:cubicBezTo>
                <a:cubicBezTo>
                  <a:pt x="15023" y="3874"/>
                  <a:pt x="15000" y="3842"/>
                  <a:pt x="14972" y="3795"/>
                </a:cubicBezTo>
                <a:cubicBezTo>
                  <a:pt x="14812" y="3523"/>
                  <a:pt x="14701" y="3164"/>
                  <a:pt x="14726" y="3004"/>
                </a:cubicBezTo>
                <a:cubicBezTo>
                  <a:pt x="14727" y="3000"/>
                  <a:pt x="14728" y="2996"/>
                  <a:pt x="14729" y="2993"/>
                </a:cubicBezTo>
                <a:cubicBezTo>
                  <a:pt x="14709" y="2893"/>
                  <a:pt x="14792" y="2683"/>
                  <a:pt x="14838" y="2711"/>
                </a:cubicBezTo>
                <a:cubicBezTo>
                  <a:pt x="14844" y="2700"/>
                  <a:pt x="14852" y="2689"/>
                  <a:pt x="14859" y="2678"/>
                </a:cubicBezTo>
                <a:cubicBezTo>
                  <a:pt x="14866" y="2592"/>
                  <a:pt x="15033" y="2330"/>
                  <a:pt x="15060" y="2373"/>
                </a:cubicBezTo>
                <a:cubicBezTo>
                  <a:pt x="15063" y="2377"/>
                  <a:pt x="15068" y="2374"/>
                  <a:pt x="15072" y="2375"/>
                </a:cubicBezTo>
                <a:cubicBezTo>
                  <a:pt x="15221" y="2197"/>
                  <a:pt x="15394" y="2038"/>
                  <a:pt x="15551" y="1955"/>
                </a:cubicBezTo>
                <a:cubicBezTo>
                  <a:pt x="15851" y="1797"/>
                  <a:pt x="16178" y="1714"/>
                  <a:pt x="16511" y="1709"/>
                </a:cubicBezTo>
                <a:close/>
                <a:moveTo>
                  <a:pt x="19330" y="4810"/>
                </a:moveTo>
                <a:cubicBezTo>
                  <a:pt x="19350" y="4835"/>
                  <a:pt x="19372" y="4860"/>
                  <a:pt x="19391" y="4885"/>
                </a:cubicBezTo>
                <a:cubicBezTo>
                  <a:pt x="19397" y="4893"/>
                  <a:pt x="19412" y="4906"/>
                  <a:pt x="19420" y="4915"/>
                </a:cubicBezTo>
                <a:cubicBezTo>
                  <a:pt x="19391" y="4880"/>
                  <a:pt x="19363" y="4849"/>
                  <a:pt x="19330" y="4810"/>
                </a:cubicBezTo>
                <a:close/>
                <a:moveTo>
                  <a:pt x="9009" y="18650"/>
                </a:moveTo>
                <a:cubicBezTo>
                  <a:pt x="8965" y="18667"/>
                  <a:pt x="8924" y="18697"/>
                  <a:pt x="8916" y="18718"/>
                </a:cubicBezTo>
                <a:cubicBezTo>
                  <a:pt x="8912" y="18726"/>
                  <a:pt x="8893" y="18742"/>
                  <a:pt x="8881" y="18755"/>
                </a:cubicBezTo>
                <a:cubicBezTo>
                  <a:pt x="8909" y="18742"/>
                  <a:pt x="8957" y="18703"/>
                  <a:pt x="9009" y="18650"/>
                </a:cubicBezTo>
                <a:close/>
              </a:path>
            </a:pathLst>
          </a:custGeom>
          <a:ln w="12700">
            <a:miter lim="400000"/>
          </a:ln>
        </p:spPr>
      </p:pic>
      <p:pic>
        <p:nvPicPr>
          <p:cNvPr id="529" name=""/>
          <p:cNvPicPr>
            <a:picLocks noChangeAspect="0"/>
          </p:cNvPicPr>
          <p:nvPr/>
        </p:nvPicPr>
        <p:blipFill>
          <a:blip r:embed="rId5">
            <a:extLst/>
          </a:blip>
          <a:stretch>
            <a:fillRect/>
          </a:stretch>
        </p:blipFill>
        <p:spPr>
          <a:xfrm>
            <a:off x="-131829" y="5389626"/>
            <a:ext cx="4388407" cy="1882649"/>
          </a:xfrm>
          <a:prstGeom prst="rect">
            <a:avLst/>
          </a:prstGeom>
          <a:effectLst>
            <a:outerShdw sx="100000" sy="100000" kx="0" ky="0" algn="b" rotWithShape="0" blurRad="317500" dist="63500" dir="5220000">
              <a:srgbClr val="000000"/>
            </a:outerShdw>
          </a:effectLst>
        </p:spPr>
      </p:pic>
      <p:sp>
        <p:nvSpPr>
          <p:cNvPr id="530" name="Shape 530"/>
          <p:cNvSpPr/>
          <p:nvPr/>
        </p:nvSpPr>
        <p:spPr>
          <a:xfrm>
            <a:off x="4679724" y="3379893"/>
            <a:ext cx="7864490" cy="570962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700">
                <a:solidFill>
                  <a:srgbClr val="FFFFFF"/>
                </a:solidFill>
                <a:effectLst/>
                <a:latin typeface="Perpetua Titling MT Light"/>
                <a:ea typeface="Perpetua Titling MT Light"/>
                <a:cs typeface="Perpetua Titling MT Light"/>
                <a:sym typeface="Perpetua Titling MT Light"/>
              </a:defRPr>
            </a:pPr>
            <a:r>
              <a:t>Revelation 1:3 (NKJV)</a:t>
            </a:r>
          </a:p>
          <a:p>
            <a:pPr defTabSz="1300480">
              <a:defRPr sz="5000">
                <a:solidFill>
                  <a:srgbClr val="FFFFFF"/>
                </a:solidFill>
                <a:effectLst/>
                <a:latin typeface="Chalkboard"/>
                <a:ea typeface="Chalkboard"/>
                <a:cs typeface="Chalkboard"/>
                <a:sym typeface="Chalkboard"/>
              </a:defRPr>
            </a:pPr>
            <a:r>
              <a:rPr baseline="30720"/>
              <a:t>3 </a:t>
            </a:r>
            <a:r>
              <a:t>Blessed </a:t>
            </a:r>
            <a:r>
              <a:t>is</a:t>
            </a:r>
            <a:r>
              <a:t> he who reads and those who hear the words of this prophecy, and keep those things which are written in it; </a:t>
            </a:r>
            <a:r>
              <a:rPr b="1" u="sng">
                <a:solidFill>
                  <a:schemeClr val="accent4">
                    <a:hueOff val="481991"/>
                    <a:satOff val="11971"/>
                    <a:lumOff val="19007"/>
                  </a:schemeClr>
                </a:solidFill>
              </a:rPr>
              <a:t>for the time </a:t>
            </a:r>
            <a:r>
              <a:rPr u="sng">
                <a:solidFill>
                  <a:schemeClr val="accent4">
                    <a:hueOff val="481991"/>
                    <a:satOff val="11971"/>
                    <a:lumOff val="19007"/>
                  </a:schemeClr>
                </a:solidFill>
              </a:rPr>
              <a:t>is</a:t>
            </a:r>
            <a:r>
              <a:rPr b="1" u="sng">
                <a:solidFill>
                  <a:schemeClr val="accent4">
                    <a:hueOff val="481991"/>
                    <a:satOff val="11971"/>
                    <a:lumOff val="19007"/>
                  </a:schemeClr>
                </a:solidFill>
              </a:rPr>
              <a:t> near</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2"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533"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pic>
        <p:nvPicPr>
          <p:cNvPr id="534" name="pasted-image.tiff"/>
          <p:cNvPicPr>
            <a:picLocks noChangeAspect="1"/>
          </p:cNvPicPr>
          <p:nvPr/>
        </p:nvPicPr>
        <p:blipFill>
          <a:blip r:embed="rId4">
            <a:extLst/>
          </a:blip>
          <a:srcRect l="3619" t="4315" r="2705" b="8433"/>
          <a:stretch>
            <a:fillRect/>
          </a:stretch>
        </p:blipFill>
        <p:spPr>
          <a:xfrm rot="7870381">
            <a:off x="-868152" y="4147239"/>
            <a:ext cx="6186255" cy="3900887"/>
          </a:xfrm>
          <a:custGeom>
            <a:avLst/>
            <a:gdLst/>
            <a:ahLst/>
            <a:cxnLst>
              <a:cxn ang="0">
                <a:pos x="wd2" y="hd2"/>
              </a:cxn>
              <a:cxn ang="5400000">
                <a:pos x="wd2" y="hd2"/>
              </a:cxn>
              <a:cxn ang="10800000">
                <a:pos x="wd2" y="hd2"/>
              </a:cxn>
              <a:cxn ang="16200000">
                <a:pos x="wd2" y="hd2"/>
              </a:cxn>
            </a:cxnLst>
            <a:rect l="0" t="0" r="r" b="b"/>
            <a:pathLst>
              <a:path w="21499" h="21599" fill="norm" stroke="1" extrusionOk="0">
                <a:moveTo>
                  <a:pt x="16409" y="0"/>
                </a:moveTo>
                <a:cubicBezTo>
                  <a:pt x="16138" y="0"/>
                  <a:pt x="15870" y="18"/>
                  <a:pt x="15725" y="52"/>
                </a:cubicBezTo>
                <a:cubicBezTo>
                  <a:pt x="15058" y="212"/>
                  <a:pt x="14496" y="594"/>
                  <a:pt x="14161" y="1120"/>
                </a:cubicBezTo>
                <a:cubicBezTo>
                  <a:pt x="13850" y="1608"/>
                  <a:pt x="13747" y="2005"/>
                  <a:pt x="13672" y="2984"/>
                </a:cubicBezTo>
                <a:cubicBezTo>
                  <a:pt x="13642" y="3387"/>
                  <a:pt x="13644" y="3512"/>
                  <a:pt x="13688" y="3861"/>
                </a:cubicBezTo>
                <a:cubicBezTo>
                  <a:pt x="13744" y="4307"/>
                  <a:pt x="13847" y="4717"/>
                  <a:pt x="13999" y="5102"/>
                </a:cubicBezTo>
                <a:cubicBezTo>
                  <a:pt x="14054" y="5240"/>
                  <a:pt x="14091" y="5365"/>
                  <a:pt x="14081" y="5381"/>
                </a:cubicBezTo>
                <a:cubicBezTo>
                  <a:pt x="14070" y="5398"/>
                  <a:pt x="14000" y="5412"/>
                  <a:pt x="13923" y="5412"/>
                </a:cubicBezTo>
                <a:cubicBezTo>
                  <a:pt x="13715" y="5412"/>
                  <a:pt x="13530" y="5578"/>
                  <a:pt x="13419" y="5863"/>
                </a:cubicBezTo>
                <a:cubicBezTo>
                  <a:pt x="13329" y="6093"/>
                  <a:pt x="13323" y="6099"/>
                  <a:pt x="13213" y="6069"/>
                </a:cubicBezTo>
                <a:cubicBezTo>
                  <a:pt x="13077" y="6033"/>
                  <a:pt x="12866" y="6116"/>
                  <a:pt x="12744" y="6254"/>
                </a:cubicBezTo>
                <a:cubicBezTo>
                  <a:pt x="12696" y="6309"/>
                  <a:pt x="12624" y="6466"/>
                  <a:pt x="12584" y="6603"/>
                </a:cubicBezTo>
                <a:lnTo>
                  <a:pt x="12514" y="6851"/>
                </a:lnTo>
                <a:lnTo>
                  <a:pt x="9990" y="8862"/>
                </a:lnTo>
                <a:cubicBezTo>
                  <a:pt x="7723" y="10668"/>
                  <a:pt x="7459" y="10866"/>
                  <a:pt x="7386" y="10822"/>
                </a:cubicBezTo>
                <a:cubicBezTo>
                  <a:pt x="7189" y="10703"/>
                  <a:pt x="6888" y="10811"/>
                  <a:pt x="6753" y="11049"/>
                </a:cubicBezTo>
                <a:cubicBezTo>
                  <a:pt x="6725" y="11098"/>
                  <a:pt x="6674" y="11238"/>
                  <a:pt x="6641" y="11359"/>
                </a:cubicBezTo>
                <a:lnTo>
                  <a:pt x="6582" y="11578"/>
                </a:lnTo>
                <a:lnTo>
                  <a:pt x="3480" y="14046"/>
                </a:lnTo>
                <a:cubicBezTo>
                  <a:pt x="1774" y="15404"/>
                  <a:pt x="319" y="16583"/>
                  <a:pt x="246" y="16668"/>
                </a:cubicBezTo>
                <a:cubicBezTo>
                  <a:pt x="-47" y="17009"/>
                  <a:pt x="-80" y="17613"/>
                  <a:pt x="156" y="18353"/>
                </a:cubicBezTo>
                <a:cubicBezTo>
                  <a:pt x="242" y="18621"/>
                  <a:pt x="340" y="18803"/>
                  <a:pt x="530" y="19041"/>
                </a:cubicBezTo>
                <a:cubicBezTo>
                  <a:pt x="569" y="19090"/>
                  <a:pt x="592" y="19120"/>
                  <a:pt x="608" y="19147"/>
                </a:cubicBezTo>
                <a:cubicBezTo>
                  <a:pt x="639" y="19115"/>
                  <a:pt x="668" y="19116"/>
                  <a:pt x="730" y="19142"/>
                </a:cubicBezTo>
                <a:cubicBezTo>
                  <a:pt x="802" y="19173"/>
                  <a:pt x="834" y="19211"/>
                  <a:pt x="828" y="19265"/>
                </a:cubicBezTo>
                <a:cubicBezTo>
                  <a:pt x="809" y="19438"/>
                  <a:pt x="1247" y="19418"/>
                  <a:pt x="1595" y="19230"/>
                </a:cubicBezTo>
                <a:cubicBezTo>
                  <a:pt x="1887" y="19072"/>
                  <a:pt x="2143" y="19006"/>
                  <a:pt x="2343" y="19034"/>
                </a:cubicBezTo>
                <a:cubicBezTo>
                  <a:pt x="2570" y="19067"/>
                  <a:pt x="3211" y="19440"/>
                  <a:pt x="3321" y="19604"/>
                </a:cubicBezTo>
                <a:lnTo>
                  <a:pt x="3389" y="19703"/>
                </a:lnTo>
                <a:lnTo>
                  <a:pt x="3326" y="19839"/>
                </a:lnTo>
                <a:cubicBezTo>
                  <a:pt x="3289" y="19917"/>
                  <a:pt x="3256" y="19951"/>
                  <a:pt x="3221" y="19953"/>
                </a:cubicBezTo>
                <a:cubicBezTo>
                  <a:pt x="3232" y="19982"/>
                  <a:pt x="3244" y="20014"/>
                  <a:pt x="3254" y="20048"/>
                </a:cubicBezTo>
                <a:cubicBezTo>
                  <a:pt x="3279" y="20133"/>
                  <a:pt x="3327" y="20273"/>
                  <a:pt x="3360" y="20360"/>
                </a:cubicBezTo>
                <a:cubicBezTo>
                  <a:pt x="3396" y="20452"/>
                  <a:pt x="3408" y="20529"/>
                  <a:pt x="3390" y="20546"/>
                </a:cubicBezTo>
                <a:cubicBezTo>
                  <a:pt x="3374" y="20563"/>
                  <a:pt x="3368" y="20596"/>
                  <a:pt x="3378" y="20621"/>
                </a:cubicBezTo>
                <a:cubicBezTo>
                  <a:pt x="3388" y="20646"/>
                  <a:pt x="3409" y="20654"/>
                  <a:pt x="3425" y="20639"/>
                </a:cubicBezTo>
                <a:cubicBezTo>
                  <a:pt x="3441" y="20623"/>
                  <a:pt x="3494" y="20655"/>
                  <a:pt x="3543" y="20711"/>
                </a:cubicBezTo>
                <a:lnTo>
                  <a:pt x="3633" y="20814"/>
                </a:lnTo>
                <a:lnTo>
                  <a:pt x="3604" y="20896"/>
                </a:lnTo>
                <a:cubicBezTo>
                  <a:pt x="3625" y="20884"/>
                  <a:pt x="3649" y="20863"/>
                  <a:pt x="3670" y="20832"/>
                </a:cubicBezTo>
                <a:cubicBezTo>
                  <a:pt x="3720" y="20761"/>
                  <a:pt x="3728" y="20765"/>
                  <a:pt x="3778" y="20887"/>
                </a:cubicBezTo>
                <a:cubicBezTo>
                  <a:pt x="3829" y="21011"/>
                  <a:pt x="3829" y="21022"/>
                  <a:pt x="3781" y="21078"/>
                </a:cubicBezTo>
                <a:cubicBezTo>
                  <a:pt x="3667" y="21210"/>
                  <a:pt x="3756" y="21398"/>
                  <a:pt x="4022" y="21599"/>
                </a:cubicBezTo>
                <a:lnTo>
                  <a:pt x="4541" y="21599"/>
                </a:lnTo>
                <a:cubicBezTo>
                  <a:pt x="4667" y="21540"/>
                  <a:pt x="4817" y="21474"/>
                  <a:pt x="4896" y="21447"/>
                </a:cubicBezTo>
                <a:cubicBezTo>
                  <a:pt x="4991" y="21416"/>
                  <a:pt x="5143" y="21347"/>
                  <a:pt x="5233" y="21291"/>
                </a:cubicBezTo>
                <a:cubicBezTo>
                  <a:pt x="5323" y="21236"/>
                  <a:pt x="5440" y="21165"/>
                  <a:pt x="5494" y="21135"/>
                </a:cubicBezTo>
                <a:cubicBezTo>
                  <a:pt x="5595" y="21079"/>
                  <a:pt x="5674" y="20834"/>
                  <a:pt x="5652" y="20639"/>
                </a:cubicBezTo>
                <a:cubicBezTo>
                  <a:pt x="5644" y="20564"/>
                  <a:pt x="5702" y="20487"/>
                  <a:pt x="5924" y="20276"/>
                </a:cubicBezTo>
                <a:cubicBezTo>
                  <a:pt x="6121" y="20089"/>
                  <a:pt x="6215" y="19968"/>
                  <a:pt x="6234" y="19878"/>
                </a:cubicBezTo>
                <a:cubicBezTo>
                  <a:pt x="6250" y="19808"/>
                  <a:pt x="6302" y="19718"/>
                  <a:pt x="6350" y="19678"/>
                </a:cubicBezTo>
                <a:cubicBezTo>
                  <a:pt x="6398" y="19638"/>
                  <a:pt x="6588" y="19474"/>
                  <a:pt x="6774" y="19314"/>
                </a:cubicBezTo>
                <a:cubicBezTo>
                  <a:pt x="6959" y="19153"/>
                  <a:pt x="7183" y="18982"/>
                  <a:pt x="7273" y="18936"/>
                </a:cubicBezTo>
                <a:cubicBezTo>
                  <a:pt x="7428" y="18855"/>
                  <a:pt x="7445" y="18855"/>
                  <a:pt x="7625" y="18936"/>
                </a:cubicBezTo>
                <a:cubicBezTo>
                  <a:pt x="8004" y="19106"/>
                  <a:pt x="8324" y="19007"/>
                  <a:pt x="8847" y="18553"/>
                </a:cubicBezTo>
                <a:cubicBezTo>
                  <a:pt x="9037" y="18388"/>
                  <a:pt x="9114" y="18296"/>
                  <a:pt x="9114" y="18230"/>
                </a:cubicBezTo>
                <a:cubicBezTo>
                  <a:pt x="9114" y="18126"/>
                  <a:pt x="9144" y="18087"/>
                  <a:pt x="9175" y="18123"/>
                </a:cubicBezTo>
                <a:cubicBezTo>
                  <a:pt x="9187" y="18099"/>
                  <a:pt x="9204" y="18075"/>
                  <a:pt x="9227" y="18052"/>
                </a:cubicBezTo>
                <a:cubicBezTo>
                  <a:pt x="9484" y="17799"/>
                  <a:pt x="9462" y="17703"/>
                  <a:pt x="8984" y="17055"/>
                </a:cubicBezTo>
                <a:cubicBezTo>
                  <a:pt x="8761" y="16752"/>
                  <a:pt x="8478" y="16367"/>
                  <a:pt x="8356" y="16197"/>
                </a:cubicBezTo>
                <a:cubicBezTo>
                  <a:pt x="8233" y="16028"/>
                  <a:pt x="8105" y="15890"/>
                  <a:pt x="8071" y="15890"/>
                </a:cubicBezTo>
                <a:cubicBezTo>
                  <a:pt x="8038" y="15890"/>
                  <a:pt x="7943" y="15944"/>
                  <a:pt x="7860" y="16011"/>
                </a:cubicBezTo>
                <a:cubicBezTo>
                  <a:pt x="7778" y="16077"/>
                  <a:pt x="7705" y="16116"/>
                  <a:pt x="7699" y="16096"/>
                </a:cubicBezTo>
                <a:cubicBezTo>
                  <a:pt x="7671" y="16007"/>
                  <a:pt x="7701" y="15795"/>
                  <a:pt x="7745" y="15637"/>
                </a:cubicBezTo>
                <a:cubicBezTo>
                  <a:pt x="7733" y="15659"/>
                  <a:pt x="7721" y="15683"/>
                  <a:pt x="7721" y="15699"/>
                </a:cubicBezTo>
                <a:cubicBezTo>
                  <a:pt x="7721" y="15824"/>
                  <a:pt x="7632" y="15791"/>
                  <a:pt x="7538" y="15633"/>
                </a:cubicBezTo>
                <a:cubicBezTo>
                  <a:pt x="7487" y="15547"/>
                  <a:pt x="7350" y="15339"/>
                  <a:pt x="7236" y="15171"/>
                </a:cubicBezTo>
                <a:cubicBezTo>
                  <a:pt x="7185" y="15097"/>
                  <a:pt x="7170" y="15064"/>
                  <a:pt x="7142" y="15017"/>
                </a:cubicBezTo>
                <a:cubicBezTo>
                  <a:pt x="7120" y="15020"/>
                  <a:pt x="7091" y="14993"/>
                  <a:pt x="7033" y="14916"/>
                </a:cubicBezTo>
                <a:cubicBezTo>
                  <a:pt x="6952" y="14811"/>
                  <a:pt x="6938" y="14769"/>
                  <a:pt x="6972" y="14749"/>
                </a:cubicBezTo>
                <a:cubicBezTo>
                  <a:pt x="6997" y="14735"/>
                  <a:pt x="7169" y="14644"/>
                  <a:pt x="7354" y="14547"/>
                </a:cubicBezTo>
                <a:cubicBezTo>
                  <a:pt x="7730" y="14351"/>
                  <a:pt x="7764" y="14324"/>
                  <a:pt x="7933" y="14059"/>
                </a:cubicBezTo>
                <a:cubicBezTo>
                  <a:pt x="8079" y="13832"/>
                  <a:pt x="8216" y="13680"/>
                  <a:pt x="8440" y="13501"/>
                </a:cubicBezTo>
                <a:cubicBezTo>
                  <a:pt x="8741" y="13260"/>
                  <a:pt x="9221" y="12860"/>
                  <a:pt x="9252" y="12822"/>
                </a:cubicBezTo>
                <a:cubicBezTo>
                  <a:pt x="9269" y="12802"/>
                  <a:pt x="9482" y="12619"/>
                  <a:pt x="9726" y="12418"/>
                </a:cubicBezTo>
                <a:cubicBezTo>
                  <a:pt x="9971" y="12216"/>
                  <a:pt x="10322" y="11927"/>
                  <a:pt x="10507" y="11774"/>
                </a:cubicBezTo>
                <a:cubicBezTo>
                  <a:pt x="10692" y="11621"/>
                  <a:pt x="10940" y="11416"/>
                  <a:pt x="11057" y="11321"/>
                </a:cubicBezTo>
                <a:cubicBezTo>
                  <a:pt x="11175" y="11226"/>
                  <a:pt x="11306" y="11119"/>
                  <a:pt x="11348" y="11082"/>
                </a:cubicBezTo>
                <a:cubicBezTo>
                  <a:pt x="11391" y="11045"/>
                  <a:pt x="11569" y="10897"/>
                  <a:pt x="11746" y="10752"/>
                </a:cubicBezTo>
                <a:cubicBezTo>
                  <a:pt x="11922" y="10608"/>
                  <a:pt x="12229" y="10357"/>
                  <a:pt x="12426" y="10196"/>
                </a:cubicBezTo>
                <a:cubicBezTo>
                  <a:pt x="12739" y="9940"/>
                  <a:pt x="12933" y="9821"/>
                  <a:pt x="13514" y="9528"/>
                </a:cubicBezTo>
                <a:cubicBezTo>
                  <a:pt x="13586" y="9492"/>
                  <a:pt x="13698" y="9396"/>
                  <a:pt x="13762" y="9315"/>
                </a:cubicBezTo>
                <a:cubicBezTo>
                  <a:pt x="13892" y="9151"/>
                  <a:pt x="14011" y="9067"/>
                  <a:pt x="14114" y="9067"/>
                </a:cubicBezTo>
                <a:cubicBezTo>
                  <a:pt x="14211" y="9067"/>
                  <a:pt x="14431" y="8891"/>
                  <a:pt x="14591" y="8684"/>
                </a:cubicBezTo>
                <a:cubicBezTo>
                  <a:pt x="14666" y="8587"/>
                  <a:pt x="14735" y="8506"/>
                  <a:pt x="14744" y="8504"/>
                </a:cubicBezTo>
                <a:cubicBezTo>
                  <a:pt x="15220" y="8403"/>
                  <a:pt x="15917" y="8456"/>
                  <a:pt x="16661" y="8653"/>
                </a:cubicBezTo>
                <a:cubicBezTo>
                  <a:pt x="17226" y="8803"/>
                  <a:pt x="17639" y="8873"/>
                  <a:pt x="18232" y="8913"/>
                </a:cubicBezTo>
                <a:cubicBezTo>
                  <a:pt x="18602" y="8921"/>
                  <a:pt x="18953" y="8903"/>
                  <a:pt x="19216" y="8845"/>
                </a:cubicBezTo>
                <a:cubicBezTo>
                  <a:pt x="19419" y="8799"/>
                  <a:pt x="19531" y="8789"/>
                  <a:pt x="19571" y="8809"/>
                </a:cubicBezTo>
                <a:cubicBezTo>
                  <a:pt x="19800" y="8740"/>
                  <a:pt x="19991" y="8666"/>
                  <a:pt x="20122" y="8590"/>
                </a:cubicBezTo>
                <a:cubicBezTo>
                  <a:pt x="20110" y="8557"/>
                  <a:pt x="20119" y="8515"/>
                  <a:pt x="20160" y="8497"/>
                </a:cubicBezTo>
                <a:cubicBezTo>
                  <a:pt x="20274" y="8450"/>
                  <a:pt x="20688" y="8094"/>
                  <a:pt x="20815" y="7933"/>
                </a:cubicBezTo>
                <a:cubicBezTo>
                  <a:pt x="20996" y="7705"/>
                  <a:pt x="21169" y="7397"/>
                  <a:pt x="21170" y="7304"/>
                </a:cubicBezTo>
                <a:cubicBezTo>
                  <a:pt x="21170" y="7259"/>
                  <a:pt x="21206" y="7179"/>
                  <a:pt x="21249" y="7126"/>
                </a:cubicBezTo>
                <a:cubicBezTo>
                  <a:pt x="21305" y="7055"/>
                  <a:pt x="21333" y="6956"/>
                  <a:pt x="21356" y="6746"/>
                </a:cubicBezTo>
                <a:cubicBezTo>
                  <a:pt x="21373" y="6589"/>
                  <a:pt x="21400" y="6410"/>
                  <a:pt x="21417" y="6348"/>
                </a:cubicBezTo>
                <a:cubicBezTo>
                  <a:pt x="21432" y="6290"/>
                  <a:pt x="21453" y="6266"/>
                  <a:pt x="21472" y="6269"/>
                </a:cubicBezTo>
                <a:cubicBezTo>
                  <a:pt x="21472" y="6052"/>
                  <a:pt x="21477" y="5847"/>
                  <a:pt x="21491" y="5559"/>
                </a:cubicBezTo>
                <a:cubicBezTo>
                  <a:pt x="21520" y="4973"/>
                  <a:pt x="21463" y="4516"/>
                  <a:pt x="21295" y="3975"/>
                </a:cubicBezTo>
                <a:cubicBezTo>
                  <a:pt x="20701" y="2053"/>
                  <a:pt x="19025" y="485"/>
                  <a:pt x="17101" y="50"/>
                </a:cubicBezTo>
                <a:cubicBezTo>
                  <a:pt x="16951" y="16"/>
                  <a:pt x="16679" y="-1"/>
                  <a:pt x="16409" y="0"/>
                </a:cubicBezTo>
                <a:close/>
                <a:moveTo>
                  <a:pt x="16511" y="1709"/>
                </a:moveTo>
                <a:cubicBezTo>
                  <a:pt x="16844" y="1704"/>
                  <a:pt x="17183" y="1777"/>
                  <a:pt x="17507" y="1927"/>
                </a:cubicBezTo>
                <a:cubicBezTo>
                  <a:pt x="17910" y="2113"/>
                  <a:pt x="18211" y="2368"/>
                  <a:pt x="18387" y="2670"/>
                </a:cubicBezTo>
                <a:cubicBezTo>
                  <a:pt x="18421" y="2647"/>
                  <a:pt x="18454" y="2683"/>
                  <a:pt x="18438" y="2753"/>
                </a:cubicBezTo>
                <a:cubicBezTo>
                  <a:pt x="18437" y="2758"/>
                  <a:pt x="18439" y="2763"/>
                  <a:pt x="18439" y="2768"/>
                </a:cubicBezTo>
                <a:cubicBezTo>
                  <a:pt x="18453" y="2797"/>
                  <a:pt x="18468" y="2827"/>
                  <a:pt x="18479" y="2856"/>
                </a:cubicBezTo>
                <a:cubicBezTo>
                  <a:pt x="18484" y="2869"/>
                  <a:pt x="18484" y="2875"/>
                  <a:pt x="18489" y="2887"/>
                </a:cubicBezTo>
                <a:cubicBezTo>
                  <a:pt x="18519" y="2932"/>
                  <a:pt x="18559" y="3048"/>
                  <a:pt x="18585" y="3173"/>
                </a:cubicBezTo>
                <a:cubicBezTo>
                  <a:pt x="18614" y="3311"/>
                  <a:pt x="18679" y="3498"/>
                  <a:pt x="18729" y="3588"/>
                </a:cubicBezTo>
                <a:cubicBezTo>
                  <a:pt x="18779" y="3679"/>
                  <a:pt x="18810" y="3776"/>
                  <a:pt x="18799" y="3803"/>
                </a:cubicBezTo>
                <a:cubicBezTo>
                  <a:pt x="18787" y="3835"/>
                  <a:pt x="18671" y="3846"/>
                  <a:pt x="18485" y="3832"/>
                </a:cubicBezTo>
                <a:cubicBezTo>
                  <a:pt x="18222" y="3813"/>
                  <a:pt x="18193" y="3819"/>
                  <a:pt x="18246" y="3880"/>
                </a:cubicBezTo>
                <a:cubicBezTo>
                  <a:pt x="18279" y="3919"/>
                  <a:pt x="18331" y="3951"/>
                  <a:pt x="18360" y="3951"/>
                </a:cubicBezTo>
                <a:cubicBezTo>
                  <a:pt x="18390" y="3951"/>
                  <a:pt x="18422" y="3972"/>
                  <a:pt x="18432" y="3999"/>
                </a:cubicBezTo>
                <a:cubicBezTo>
                  <a:pt x="18443" y="4026"/>
                  <a:pt x="18475" y="4047"/>
                  <a:pt x="18504" y="4047"/>
                </a:cubicBezTo>
                <a:cubicBezTo>
                  <a:pt x="18591" y="4047"/>
                  <a:pt x="18838" y="4259"/>
                  <a:pt x="19076" y="4513"/>
                </a:cubicBezTo>
                <a:cubicBezTo>
                  <a:pt x="18853" y="4257"/>
                  <a:pt x="18814" y="4131"/>
                  <a:pt x="18909" y="3968"/>
                </a:cubicBezTo>
                <a:cubicBezTo>
                  <a:pt x="18951" y="3897"/>
                  <a:pt x="18962" y="3853"/>
                  <a:pt x="18938" y="3830"/>
                </a:cubicBezTo>
                <a:cubicBezTo>
                  <a:pt x="18874" y="3767"/>
                  <a:pt x="18964" y="3651"/>
                  <a:pt x="19032" y="3709"/>
                </a:cubicBezTo>
                <a:cubicBezTo>
                  <a:pt x="19064" y="3736"/>
                  <a:pt x="19106" y="3746"/>
                  <a:pt x="19123" y="3729"/>
                </a:cubicBezTo>
                <a:cubicBezTo>
                  <a:pt x="19141" y="3711"/>
                  <a:pt x="19179" y="3730"/>
                  <a:pt x="19207" y="3771"/>
                </a:cubicBezTo>
                <a:cubicBezTo>
                  <a:pt x="19236" y="3811"/>
                  <a:pt x="19320" y="3869"/>
                  <a:pt x="19396" y="3900"/>
                </a:cubicBezTo>
                <a:cubicBezTo>
                  <a:pt x="19472" y="3931"/>
                  <a:pt x="19644" y="4043"/>
                  <a:pt x="19778" y="4146"/>
                </a:cubicBezTo>
                <a:cubicBezTo>
                  <a:pt x="19913" y="4250"/>
                  <a:pt x="20047" y="4345"/>
                  <a:pt x="20076" y="4359"/>
                </a:cubicBezTo>
                <a:cubicBezTo>
                  <a:pt x="20106" y="4374"/>
                  <a:pt x="20130" y="4435"/>
                  <a:pt x="20130" y="4496"/>
                </a:cubicBezTo>
                <a:cubicBezTo>
                  <a:pt x="20130" y="4555"/>
                  <a:pt x="20164" y="4660"/>
                  <a:pt x="20204" y="4729"/>
                </a:cubicBezTo>
                <a:cubicBezTo>
                  <a:pt x="20295" y="4881"/>
                  <a:pt x="20436" y="5299"/>
                  <a:pt x="20436" y="5414"/>
                </a:cubicBezTo>
                <a:cubicBezTo>
                  <a:pt x="20436" y="5461"/>
                  <a:pt x="20419" y="5519"/>
                  <a:pt x="20398" y="5544"/>
                </a:cubicBezTo>
                <a:cubicBezTo>
                  <a:pt x="20366" y="5581"/>
                  <a:pt x="20281" y="5600"/>
                  <a:pt x="20218" y="5597"/>
                </a:cubicBezTo>
                <a:cubicBezTo>
                  <a:pt x="20221" y="5598"/>
                  <a:pt x="20226" y="5604"/>
                  <a:pt x="20229" y="5605"/>
                </a:cubicBezTo>
                <a:cubicBezTo>
                  <a:pt x="20292" y="5638"/>
                  <a:pt x="20351" y="5682"/>
                  <a:pt x="20360" y="5707"/>
                </a:cubicBezTo>
                <a:cubicBezTo>
                  <a:pt x="20386" y="5773"/>
                  <a:pt x="20106" y="6233"/>
                  <a:pt x="19927" y="6416"/>
                </a:cubicBezTo>
                <a:cubicBezTo>
                  <a:pt x="19787" y="6560"/>
                  <a:pt x="19679" y="6622"/>
                  <a:pt x="19596" y="6608"/>
                </a:cubicBezTo>
                <a:cubicBezTo>
                  <a:pt x="19459" y="6681"/>
                  <a:pt x="19271" y="6760"/>
                  <a:pt x="19105" y="6803"/>
                </a:cubicBezTo>
                <a:cubicBezTo>
                  <a:pt x="18441" y="6976"/>
                  <a:pt x="17776" y="6822"/>
                  <a:pt x="17173" y="6357"/>
                </a:cubicBezTo>
                <a:cubicBezTo>
                  <a:pt x="16778" y="6052"/>
                  <a:pt x="16613" y="5767"/>
                  <a:pt x="16505" y="5205"/>
                </a:cubicBezTo>
                <a:cubicBezTo>
                  <a:pt x="16496" y="5156"/>
                  <a:pt x="16486" y="5122"/>
                  <a:pt x="16476" y="5078"/>
                </a:cubicBezTo>
                <a:cubicBezTo>
                  <a:pt x="16457" y="5066"/>
                  <a:pt x="16430" y="5033"/>
                  <a:pt x="16402" y="4973"/>
                </a:cubicBezTo>
                <a:cubicBezTo>
                  <a:pt x="16348" y="4857"/>
                  <a:pt x="16274" y="4801"/>
                  <a:pt x="16021" y="4680"/>
                </a:cubicBezTo>
                <a:cubicBezTo>
                  <a:pt x="15542" y="4451"/>
                  <a:pt x="15311" y="4300"/>
                  <a:pt x="15165" y="4122"/>
                </a:cubicBezTo>
                <a:cubicBezTo>
                  <a:pt x="15094" y="4036"/>
                  <a:pt x="15061" y="3984"/>
                  <a:pt x="15046" y="3907"/>
                </a:cubicBezTo>
                <a:cubicBezTo>
                  <a:pt x="15023" y="3874"/>
                  <a:pt x="15000" y="3842"/>
                  <a:pt x="14972" y="3795"/>
                </a:cubicBezTo>
                <a:cubicBezTo>
                  <a:pt x="14812" y="3523"/>
                  <a:pt x="14701" y="3164"/>
                  <a:pt x="14726" y="3004"/>
                </a:cubicBezTo>
                <a:cubicBezTo>
                  <a:pt x="14727" y="3000"/>
                  <a:pt x="14728" y="2996"/>
                  <a:pt x="14729" y="2993"/>
                </a:cubicBezTo>
                <a:cubicBezTo>
                  <a:pt x="14709" y="2893"/>
                  <a:pt x="14792" y="2683"/>
                  <a:pt x="14838" y="2711"/>
                </a:cubicBezTo>
                <a:cubicBezTo>
                  <a:pt x="14844" y="2700"/>
                  <a:pt x="14852" y="2689"/>
                  <a:pt x="14859" y="2678"/>
                </a:cubicBezTo>
                <a:cubicBezTo>
                  <a:pt x="14866" y="2592"/>
                  <a:pt x="15033" y="2330"/>
                  <a:pt x="15060" y="2373"/>
                </a:cubicBezTo>
                <a:cubicBezTo>
                  <a:pt x="15063" y="2377"/>
                  <a:pt x="15068" y="2374"/>
                  <a:pt x="15072" y="2375"/>
                </a:cubicBezTo>
                <a:cubicBezTo>
                  <a:pt x="15221" y="2197"/>
                  <a:pt x="15394" y="2038"/>
                  <a:pt x="15551" y="1955"/>
                </a:cubicBezTo>
                <a:cubicBezTo>
                  <a:pt x="15851" y="1797"/>
                  <a:pt x="16178" y="1714"/>
                  <a:pt x="16511" y="1709"/>
                </a:cubicBezTo>
                <a:close/>
                <a:moveTo>
                  <a:pt x="19330" y="4810"/>
                </a:moveTo>
                <a:cubicBezTo>
                  <a:pt x="19350" y="4835"/>
                  <a:pt x="19372" y="4860"/>
                  <a:pt x="19391" y="4885"/>
                </a:cubicBezTo>
                <a:cubicBezTo>
                  <a:pt x="19397" y="4893"/>
                  <a:pt x="19412" y="4906"/>
                  <a:pt x="19420" y="4915"/>
                </a:cubicBezTo>
                <a:cubicBezTo>
                  <a:pt x="19391" y="4880"/>
                  <a:pt x="19363" y="4849"/>
                  <a:pt x="19330" y="4810"/>
                </a:cubicBezTo>
                <a:close/>
                <a:moveTo>
                  <a:pt x="9009" y="18650"/>
                </a:moveTo>
                <a:cubicBezTo>
                  <a:pt x="8965" y="18667"/>
                  <a:pt x="8924" y="18697"/>
                  <a:pt x="8916" y="18718"/>
                </a:cubicBezTo>
                <a:cubicBezTo>
                  <a:pt x="8912" y="18726"/>
                  <a:pt x="8893" y="18742"/>
                  <a:pt x="8881" y="18755"/>
                </a:cubicBezTo>
                <a:cubicBezTo>
                  <a:pt x="8909" y="18742"/>
                  <a:pt x="8957" y="18703"/>
                  <a:pt x="9009" y="18650"/>
                </a:cubicBezTo>
                <a:close/>
              </a:path>
            </a:pathLst>
          </a:custGeom>
          <a:ln w="12700">
            <a:miter lim="400000"/>
          </a:ln>
        </p:spPr>
      </p:pic>
      <p:pic>
        <p:nvPicPr>
          <p:cNvPr id="535" name=""/>
          <p:cNvPicPr>
            <a:picLocks noChangeAspect="0"/>
          </p:cNvPicPr>
          <p:nvPr/>
        </p:nvPicPr>
        <p:blipFill>
          <a:blip r:embed="rId5">
            <a:extLst/>
          </a:blip>
          <a:stretch>
            <a:fillRect/>
          </a:stretch>
        </p:blipFill>
        <p:spPr>
          <a:xfrm>
            <a:off x="-131829" y="5389626"/>
            <a:ext cx="4388407" cy="1882649"/>
          </a:xfrm>
          <a:prstGeom prst="rect">
            <a:avLst/>
          </a:prstGeom>
          <a:effectLst>
            <a:outerShdw sx="100000" sy="100000" kx="0" ky="0" algn="b" rotWithShape="0" blurRad="317500" dist="63500" dir="5220000">
              <a:srgbClr val="000000"/>
            </a:outerShdw>
          </a:effectLst>
        </p:spPr>
      </p:pic>
      <p:sp>
        <p:nvSpPr>
          <p:cNvPr id="536" name="Shape 536"/>
          <p:cNvSpPr/>
          <p:nvPr/>
        </p:nvSpPr>
        <p:spPr>
          <a:xfrm>
            <a:off x="4679724" y="3379893"/>
            <a:ext cx="7864490" cy="515032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700">
                <a:solidFill>
                  <a:srgbClr val="FFFFFF"/>
                </a:solidFill>
                <a:effectLst/>
                <a:latin typeface="Perpetua Titling MT Light"/>
                <a:ea typeface="Perpetua Titling MT Light"/>
                <a:cs typeface="Perpetua Titling MT Light"/>
                <a:sym typeface="Perpetua Titling MT Light"/>
              </a:defRPr>
            </a:pPr>
            <a:r>
              <a:t>Revelation 1:19 (NKJV)</a:t>
            </a:r>
          </a:p>
          <a:p>
            <a:pPr defTabSz="1300480">
              <a:defRPr sz="5300">
                <a:solidFill>
                  <a:srgbClr val="FFFFFF"/>
                </a:solidFill>
                <a:effectLst/>
                <a:latin typeface="Chalkboard"/>
                <a:ea typeface="Chalkboard"/>
                <a:cs typeface="Chalkboard"/>
                <a:sym typeface="Chalkboard"/>
              </a:defRPr>
            </a:pPr>
            <a:r>
              <a:rPr baseline="30792"/>
              <a:t>19 </a:t>
            </a:r>
            <a:r>
              <a:t>Write the </a:t>
            </a:r>
            <a:r>
              <a:rPr u="sng"/>
              <a:t>things which you </a:t>
            </a:r>
            <a:r>
              <a:rPr b="1" u="sng">
                <a:solidFill>
                  <a:schemeClr val="accent4">
                    <a:hueOff val="481991"/>
                    <a:satOff val="11971"/>
                    <a:lumOff val="19007"/>
                  </a:schemeClr>
                </a:solidFill>
              </a:rPr>
              <a:t>have seen</a:t>
            </a:r>
            <a:r>
              <a:t>, and the </a:t>
            </a:r>
            <a:r>
              <a:rPr u="sng"/>
              <a:t>things which </a:t>
            </a:r>
            <a:r>
              <a:rPr b="1" u="sng">
                <a:solidFill>
                  <a:schemeClr val="accent4">
                    <a:hueOff val="481991"/>
                    <a:satOff val="11971"/>
                    <a:lumOff val="19007"/>
                  </a:schemeClr>
                </a:solidFill>
              </a:rPr>
              <a:t>are</a:t>
            </a:r>
            <a:r>
              <a:rPr b="1"/>
              <a:t>,</a:t>
            </a:r>
            <a:r>
              <a:t> and the </a:t>
            </a:r>
            <a:r>
              <a:rPr u="sng"/>
              <a:t>things </a:t>
            </a:r>
            <a:r>
              <a:rPr b="1" u="sng">
                <a:solidFill>
                  <a:schemeClr val="accent4">
                    <a:hueOff val="481991"/>
                    <a:satOff val="11971"/>
                    <a:lumOff val="19007"/>
                  </a:schemeClr>
                </a:solidFill>
              </a:rPr>
              <a:t>which will take place</a:t>
            </a:r>
            <a:r>
              <a:rPr b="1" u="sng"/>
              <a:t> </a:t>
            </a:r>
            <a:r>
              <a:rPr u="sng"/>
              <a:t>after this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8"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539"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pic>
        <p:nvPicPr>
          <p:cNvPr id="540" name="pasted-image.tiff"/>
          <p:cNvPicPr>
            <a:picLocks noChangeAspect="1"/>
          </p:cNvPicPr>
          <p:nvPr/>
        </p:nvPicPr>
        <p:blipFill>
          <a:blip r:embed="rId4">
            <a:extLst/>
          </a:blip>
          <a:srcRect l="3619" t="4315" r="2705" b="8433"/>
          <a:stretch>
            <a:fillRect/>
          </a:stretch>
        </p:blipFill>
        <p:spPr>
          <a:xfrm rot="7870381">
            <a:off x="-868152" y="4147239"/>
            <a:ext cx="6186255" cy="3900887"/>
          </a:xfrm>
          <a:custGeom>
            <a:avLst/>
            <a:gdLst/>
            <a:ahLst/>
            <a:cxnLst>
              <a:cxn ang="0">
                <a:pos x="wd2" y="hd2"/>
              </a:cxn>
              <a:cxn ang="5400000">
                <a:pos x="wd2" y="hd2"/>
              </a:cxn>
              <a:cxn ang="10800000">
                <a:pos x="wd2" y="hd2"/>
              </a:cxn>
              <a:cxn ang="16200000">
                <a:pos x="wd2" y="hd2"/>
              </a:cxn>
            </a:cxnLst>
            <a:rect l="0" t="0" r="r" b="b"/>
            <a:pathLst>
              <a:path w="21499" h="21599" fill="norm" stroke="1" extrusionOk="0">
                <a:moveTo>
                  <a:pt x="16409" y="0"/>
                </a:moveTo>
                <a:cubicBezTo>
                  <a:pt x="16138" y="0"/>
                  <a:pt x="15870" y="18"/>
                  <a:pt x="15725" y="52"/>
                </a:cubicBezTo>
                <a:cubicBezTo>
                  <a:pt x="15058" y="212"/>
                  <a:pt x="14496" y="594"/>
                  <a:pt x="14161" y="1120"/>
                </a:cubicBezTo>
                <a:cubicBezTo>
                  <a:pt x="13850" y="1608"/>
                  <a:pt x="13747" y="2005"/>
                  <a:pt x="13672" y="2984"/>
                </a:cubicBezTo>
                <a:cubicBezTo>
                  <a:pt x="13642" y="3387"/>
                  <a:pt x="13644" y="3512"/>
                  <a:pt x="13688" y="3861"/>
                </a:cubicBezTo>
                <a:cubicBezTo>
                  <a:pt x="13744" y="4307"/>
                  <a:pt x="13847" y="4717"/>
                  <a:pt x="13999" y="5102"/>
                </a:cubicBezTo>
                <a:cubicBezTo>
                  <a:pt x="14054" y="5240"/>
                  <a:pt x="14091" y="5365"/>
                  <a:pt x="14081" y="5381"/>
                </a:cubicBezTo>
                <a:cubicBezTo>
                  <a:pt x="14070" y="5398"/>
                  <a:pt x="14000" y="5412"/>
                  <a:pt x="13923" y="5412"/>
                </a:cubicBezTo>
                <a:cubicBezTo>
                  <a:pt x="13715" y="5412"/>
                  <a:pt x="13530" y="5578"/>
                  <a:pt x="13419" y="5863"/>
                </a:cubicBezTo>
                <a:cubicBezTo>
                  <a:pt x="13329" y="6093"/>
                  <a:pt x="13323" y="6099"/>
                  <a:pt x="13213" y="6069"/>
                </a:cubicBezTo>
                <a:cubicBezTo>
                  <a:pt x="13077" y="6033"/>
                  <a:pt x="12866" y="6116"/>
                  <a:pt x="12744" y="6254"/>
                </a:cubicBezTo>
                <a:cubicBezTo>
                  <a:pt x="12696" y="6309"/>
                  <a:pt x="12624" y="6466"/>
                  <a:pt x="12584" y="6603"/>
                </a:cubicBezTo>
                <a:lnTo>
                  <a:pt x="12514" y="6851"/>
                </a:lnTo>
                <a:lnTo>
                  <a:pt x="9990" y="8862"/>
                </a:lnTo>
                <a:cubicBezTo>
                  <a:pt x="7723" y="10668"/>
                  <a:pt x="7459" y="10866"/>
                  <a:pt x="7386" y="10822"/>
                </a:cubicBezTo>
                <a:cubicBezTo>
                  <a:pt x="7189" y="10703"/>
                  <a:pt x="6888" y="10811"/>
                  <a:pt x="6753" y="11049"/>
                </a:cubicBezTo>
                <a:cubicBezTo>
                  <a:pt x="6725" y="11098"/>
                  <a:pt x="6674" y="11238"/>
                  <a:pt x="6641" y="11359"/>
                </a:cubicBezTo>
                <a:lnTo>
                  <a:pt x="6582" y="11578"/>
                </a:lnTo>
                <a:lnTo>
                  <a:pt x="3480" y="14046"/>
                </a:lnTo>
                <a:cubicBezTo>
                  <a:pt x="1774" y="15404"/>
                  <a:pt x="319" y="16583"/>
                  <a:pt x="246" y="16668"/>
                </a:cubicBezTo>
                <a:cubicBezTo>
                  <a:pt x="-47" y="17009"/>
                  <a:pt x="-80" y="17613"/>
                  <a:pt x="156" y="18353"/>
                </a:cubicBezTo>
                <a:cubicBezTo>
                  <a:pt x="242" y="18621"/>
                  <a:pt x="340" y="18803"/>
                  <a:pt x="530" y="19041"/>
                </a:cubicBezTo>
                <a:cubicBezTo>
                  <a:pt x="569" y="19090"/>
                  <a:pt x="592" y="19120"/>
                  <a:pt x="608" y="19147"/>
                </a:cubicBezTo>
                <a:cubicBezTo>
                  <a:pt x="639" y="19115"/>
                  <a:pt x="668" y="19116"/>
                  <a:pt x="730" y="19142"/>
                </a:cubicBezTo>
                <a:cubicBezTo>
                  <a:pt x="802" y="19173"/>
                  <a:pt x="834" y="19211"/>
                  <a:pt x="828" y="19265"/>
                </a:cubicBezTo>
                <a:cubicBezTo>
                  <a:pt x="809" y="19438"/>
                  <a:pt x="1247" y="19418"/>
                  <a:pt x="1595" y="19230"/>
                </a:cubicBezTo>
                <a:cubicBezTo>
                  <a:pt x="1887" y="19072"/>
                  <a:pt x="2143" y="19006"/>
                  <a:pt x="2343" y="19034"/>
                </a:cubicBezTo>
                <a:cubicBezTo>
                  <a:pt x="2570" y="19067"/>
                  <a:pt x="3211" y="19440"/>
                  <a:pt x="3321" y="19604"/>
                </a:cubicBezTo>
                <a:lnTo>
                  <a:pt x="3389" y="19703"/>
                </a:lnTo>
                <a:lnTo>
                  <a:pt x="3326" y="19839"/>
                </a:lnTo>
                <a:cubicBezTo>
                  <a:pt x="3289" y="19917"/>
                  <a:pt x="3256" y="19951"/>
                  <a:pt x="3221" y="19953"/>
                </a:cubicBezTo>
                <a:cubicBezTo>
                  <a:pt x="3232" y="19982"/>
                  <a:pt x="3244" y="20014"/>
                  <a:pt x="3254" y="20048"/>
                </a:cubicBezTo>
                <a:cubicBezTo>
                  <a:pt x="3279" y="20133"/>
                  <a:pt x="3327" y="20273"/>
                  <a:pt x="3360" y="20360"/>
                </a:cubicBezTo>
                <a:cubicBezTo>
                  <a:pt x="3396" y="20452"/>
                  <a:pt x="3408" y="20529"/>
                  <a:pt x="3390" y="20546"/>
                </a:cubicBezTo>
                <a:cubicBezTo>
                  <a:pt x="3374" y="20563"/>
                  <a:pt x="3368" y="20596"/>
                  <a:pt x="3378" y="20621"/>
                </a:cubicBezTo>
                <a:cubicBezTo>
                  <a:pt x="3388" y="20646"/>
                  <a:pt x="3409" y="20654"/>
                  <a:pt x="3425" y="20639"/>
                </a:cubicBezTo>
                <a:cubicBezTo>
                  <a:pt x="3441" y="20623"/>
                  <a:pt x="3494" y="20655"/>
                  <a:pt x="3543" y="20711"/>
                </a:cubicBezTo>
                <a:lnTo>
                  <a:pt x="3633" y="20814"/>
                </a:lnTo>
                <a:lnTo>
                  <a:pt x="3604" y="20896"/>
                </a:lnTo>
                <a:cubicBezTo>
                  <a:pt x="3625" y="20884"/>
                  <a:pt x="3649" y="20863"/>
                  <a:pt x="3670" y="20832"/>
                </a:cubicBezTo>
                <a:cubicBezTo>
                  <a:pt x="3720" y="20761"/>
                  <a:pt x="3728" y="20765"/>
                  <a:pt x="3778" y="20887"/>
                </a:cubicBezTo>
                <a:cubicBezTo>
                  <a:pt x="3829" y="21011"/>
                  <a:pt x="3829" y="21022"/>
                  <a:pt x="3781" y="21078"/>
                </a:cubicBezTo>
                <a:cubicBezTo>
                  <a:pt x="3667" y="21210"/>
                  <a:pt x="3756" y="21398"/>
                  <a:pt x="4022" y="21599"/>
                </a:cubicBezTo>
                <a:lnTo>
                  <a:pt x="4541" y="21599"/>
                </a:lnTo>
                <a:cubicBezTo>
                  <a:pt x="4667" y="21540"/>
                  <a:pt x="4817" y="21474"/>
                  <a:pt x="4896" y="21447"/>
                </a:cubicBezTo>
                <a:cubicBezTo>
                  <a:pt x="4991" y="21416"/>
                  <a:pt x="5143" y="21347"/>
                  <a:pt x="5233" y="21291"/>
                </a:cubicBezTo>
                <a:cubicBezTo>
                  <a:pt x="5323" y="21236"/>
                  <a:pt x="5440" y="21165"/>
                  <a:pt x="5494" y="21135"/>
                </a:cubicBezTo>
                <a:cubicBezTo>
                  <a:pt x="5595" y="21079"/>
                  <a:pt x="5674" y="20834"/>
                  <a:pt x="5652" y="20639"/>
                </a:cubicBezTo>
                <a:cubicBezTo>
                  <a:pt x="5644" y="20564"/>
                  <a:pt x="5702" y="20487"/>
                  <a:pt x="5924" y="20276"/>
                </a:cubicBezTo>
                <a:cubicBezTo>
                  <a:pt x="6121" y="20089"/>
                  <a:pt x="6215" y="19968"/>
                  <a:pt x="6234" y="19878"/>
                </a:cubicBezTo>
                <a:cubicBezTo>
                  <a:pt x="6250" y="19808"/>
                  <a:pt x="6302" y="19718"/>
                  <a:pt x="6350" y="19678"/>
                </a:cubicBezTo>
                <a:cubicBezTo>
                  <a:pt x="6398" y="19638"/>
                  <a:pt x="6588" y="19474"/>
                  <a:pt x="6774" y="19314"/>
                </a:cubicBezTo>
                <a:cubicBezTo>
                  <a:pt x="6959" y="19153"/>
                  <a:pt x="7183" y="18982"/>
                  <a:pt x="7273" y="18936"/>
                </a:cubicBezTo>
                <a:cubicBezTo>
                  <a:pt x="7428" y="18855"/>
                  <a:pt x="7445" y="18855"/>
                  <a:pt x="7625" y="18936"/>
                </a:cubicBezTo>
                <a:cubicBezTo>
                  <a:pt x="8004" y="19106"/>
                  <a:pt x="8324" y="19007"/>
                  <a:pt x="8847" y="18553"/>
                </a:cubicBezTo>
                <a:cubicBezTo>
                  <a:pt x="9037" y="18388"/>
                  <a:pt x="9114" y="18296"/>
                  <a:pt x="9114" y="18230"/>
                </a:cubicBezTo>
                <a:cubicBezTo>
                  <a:pt x="9114" y="18126"/>
                  <a:pt x="9144" y="18087"/>
                  <a:pt x="9175" y="18123"/>
                </a:cubicBezTo>
                <a:cubicBezTo>
                  <a:pt x="9187" y="18099"/>
                  <a:pt x="9204" y="18075"/>
                  <a:pt x="9227" y="18052"/>
                </a:cubicBezTo>
                <a:cubicBezTo>
                  <a:pt x="9484" y="17799"/>
                  <a:pt x="9462" y="17703"/>
                  <a:pt x="8984" y="17055"/>
                </a:cubicBezTo>
                <a:cubicBezTo>
                  <a:pt x="8761" y="16752"/>
                  <a:pt x="8478" y="16367"/>
                  <a:pt x="8356" y="16197"/>
                </a:cubicBezTo>
                <a:cubicBezTo>
                  <a:pt x="8233" y="16028"/>
                  <a:pt x="8105" y="15890"/>
                  <a:pt x="8071" y="15890"/>
                </a:cubicBezTo>
                <a:cubicBezTo>
                  <a:pt x="8038" y="15890"/>
                  <a:pt x="7943" y="15944"/>
                  <a:pt x="7860" y="16011"/>
                </a:cubicBezTo>
                <a:cubicBezTo>
                  <a:pt x="7778" y="16077"/>
                  <a:pt x="7705" y="16116"/>
                  <a:pt x="7699" y="16096"/>
                </a:cubicBezTo>
                <a:cubicBezTo>
                  <a:pt x="7671" y="16007"/>
                  <a:pt x="7701" y="15795"/>
                  <a:pt x="7745" y="15637"/>
                </a:cubicBezTo>
                <a:cubicBezTo>
                  <a:pt x="7733" y="15659"/>
                  <a:pt x="7721" y="15683"/>
                  <a:pt x="7721" y="15699"/>
                </a:cubicBezTo>
                <a:cubicBezTo>
                  <a:pt x="7721" y="15824"/>
                  <a:pt x="7632" y="15791"/>
                  <a:pt x="7538" y="15633"/>
                </a:cubicBezTo>
                <a:cubicBezTo>
                  <a:pt x="7487" y="15547"/>
                  <a:pt x="7350" y="15339"/>
                  <a:pt x="7236" y="15171"/>
                </a:cubicBezTo>
                <a:cubicBezTo>
                  <a:pt x="7185" y="15097"/>
                  <a:pt x="7170" y="15064"/>
                  <a:pt x="7142" y="15017"/>
                </a:cubicBezTo>
                <a:cubicBezTo>
                  <a:pt x="7120" y="15020"/>
                  <a:pt x="7091" y="14993"/>
                  <a:pt x="7033" y="14916"/>
                </a:cubicBezTo>
                <a:cubicBezTo>
                  <a:pt x="6952" y="14811"/>
                  <a:pt x="6938" y="14769"/>
                  <a:pt x="6972" y="14749"/>
                </a:cubicBezTo>
                <a:cubicBezTo>
                  <a:pt x="6997" y="14735"/>
                  <a:pt x="7169" y="14644"/>
                  <a:pt x="7354" y="14547"/>
                </a:cubicBezTo>
                <a:cubicBezTo>
                  <a:pt x="7730" y="14351"/>
                  <a:pt x="7764" y="14324"/>
                  <a:pt x="7933" y="14059"/>
                </a:cubicBezTo>
                <a:cubicBezTo>
                  <a:pt x="8079" y="13832"/>
                  <a:pt x="8216" y="13680"/>
                  <a:pt x="8440" y="13501"/>
                </a:cubicBezTo>
                <a:cubicBezTo>
                  <a:pt x="8741" y="13260"/>
                  <a:pt x="9221" y="12860"/>
                  <a:pt x="9252" y="12822"/>
                </a:cubicBezTo>
                <a:cubicBezTo>
                  <a:pt x="9269" y="12802"/>
                  <a:pt x="9482" y="12619"/>
                  <a:pt x="9726" y="12418"/>
                </a:cubicBezTo>
                <a:cubicBezTo>
                  <a:pt x="9971" y="12216"/>
                  <a:pt x="10322" y="11927"/>
                  <a:pt x="10507" y="11774"/>
                </a:cubicBezTo>
                <a:cubicBezTo>
                  <a:pt x="10692" y="11621"/>
                  <a:pt x="10940" y="11416"/>
                  <a:pt x="11057" y="11321"/>
                </a:cubicBezTo>
                <a:cubicBezTo>
                  <a:pt x="11175" y="11226"/>
                  <a:pt x="11306" y="11119"/>
                  <a:pt x="11348" y="11082"/>
                </a:cubicBezTo>
                <a:cubicBezTo>
                  <a:pt x="11391" y="11045"/>
                  <a:pt x="11569" y="10897"/>
                  <a:pt x="11746" y="10752"/>
                </a:cubicBezTo>
                <a:cubicBezTo>
                  <a:pt x="11922" y="10608"/>
                  <a:pt x="12229" y="10357"/>
                  <a:pt x="12426" y="10196"/>
                </a:cubicBezTo>
                <a:cubicBezTo>
                  <a:pt x="12739" y="9940"/>
                  <a:pt x="12933" y="9821"/>
                  <a:pt x="13514" y="9528"/>
                </a:cubicBezTo>
                <a:cubicBezTo>
                  <a:pt x="13586" y="9492"/>
                  <a:pt x="13698" y="9396"/>
                  <a:pt x="13762" y="9315"/>
                </a:cubicBezTo>
                <a:cubicBezTo>
                  <a:pt x="13892" y="9151"/>
                  <a:pt x="14011" y="9067"/>
                  <a:pt x="14114" y="9067"/>
                </a:cubicBezTo>
                <a:cubicBezTo>
                  <a:pt x="14211" y="9067"/>
                  <a:pt x="14431" y="8891"/>
                  <a:pt x="14591" y="8684"/>
                </a:cubicBezTo>
                <a:cubicBezTo>
                  <a:pt x="14666" y="8587"/>
                  <a:pt x="14735" y="8506"/>
                  <a:pt x="14744" y="8504"/>
                </a:cubicBezTo>
                <a:cubicBezTo>
                  <a:pt x="15220" y="8403"/>
                  <a:pt x="15917" y="8456"/>
                  <a:pt x="16661" y="8653"/>
                </a:cubicBezTo>
                <a:cubicBezTo>
                  <a:pt x="17226" y="8803"/>
                  <a:pt x="17639" y="8873"/>
                  <a:pt x="18232" y="8913"/>
                </a:cubicBezTo>
                <a:cubicBezTo>
                  <a:pt x="18602" y="8921"/>
                  <a:pt x="18953" y="8903"/>
                  <a:pt x="19216" y="8845"/>
                </a:cubicBezTo>
                <a:cubicBezTo>
                  <a:pt x="19419" y="8799"/>
                  <a:pt x="19531" y="8789"/>
                  <a:pt x="19571" y="8809"/>
                </a:cubicBezTo>
                <a:cubicBezTo>
                  <a:pt x="19800" y="8740"/>
                  <a:pt x="19991" y="8666"/>
                  <a:pt x="20122" y="8590"/>
                </a:cubicBezTo>
                <a:cubicBezTo>
                  <a:pt x="20110" y="8557"/>
                  <a:pt x="20119" y="8515"/>
                  <a:pt x="20160" y="8497"/>
                </a:cubicBezTo>
                <a:cubicBezTo>
                  <a:pt x="20274" y="8450"/>
                  <a:pt x="20688" y="8094"/>
                  <a:pt x="20815" y="7933"/>
                </a:cubicBezTo>
                <a:cubicBezTo>
                  <a:pt x="20996" y="7705"/>
                  <a:pt x="21169" y="7397"/>
                  <a:pt x="21170" y="7304"/>
                </a:cubicBezTo>
                <a:cubicBezTo>
                  <a:pt x="21170" y="7259"/>
                  <a:pt x="21206" y="7179"/>
                  <a:pt x="21249" y="7126"/>
                </a:cubicBezTo>
                <a:cubicBezTo>
                  <a:pt x="21305" y="7055"/>
                  <a:pt x="21333" y="6956"/>
                  <a:pt x="21356" y="6746"/>
                </a:cubicBezTo>
                <a:cubicBezTo>
                  <a:pt x="21373" y="6589"/>
                  <a:pt x="21400" y="6410"/>
                  <a:pt x="21417" y="6348"/>
                </a:cubicBezTo>
                <a:cubicBezTo>
                  <a:pt x="21432" y="6290"/>
                  <a:pt x="21453" y="6266"/>
                  <a:pt x="21472" y="6269"/>
                </a:cubicBezTo>
                <a:cubicBezTo>
                  <a:pt x="21472" y="6052"/>
                  <a:pt x="21477" y="5847"/>
                  <a:pt x="21491" y="5559"/>
                </a:cubicBezTo>
                <a:cubicBezTo>
                  <a:pt x="21520" y="4973"/>
                  <a:pt x="21463" y="4516"/>
                  <a:pt x="21295" y="3975"/>
                </a:cubicBezTo>
                <a:cubicBezTo>
                  <a:pt x="20701" y="2053"/>
                  <a:pt x="19025" y="485"/>
                  <a:pt x="17101" y="50"/>
                </a:cubicBezTo>
                <a:cubicBezTo>
                  <a:pt x="16951" y="16"/>
                  <a:pt x="16679" y="-1"/>
                  <a:pt x="16409" y="0"/>
                </a:cubicBezTo>
                <a:close/>
                <a:moveTo>
                  <a:pt x="16511" y="1709"/>
                </a:moveTo>
                <a:cubicBezTo>
                  <a:pt x="16844" y="1704"/>
                  <a:pt x="17183" y="1777"/>
                  <a:pt x="17507" y="1927"/>
                </a:cubicBezTo>
                <a:cubicBezTo>
                  <a:pt x="17910" y="2113"/>
                  <a:pt x="18211" y="2368"/>
                  <a:pt x="18387" y="2670"/>
                </a:cubicBezTo>
                <a:cubicBezTo>
                  <a:pt x="18421" y="2647"/>
                  <a:pt x="18454" y="2683"/>
                  <a:pt x="18438" y="2753"/>
                </a:cubicBezTo>
                <a:cubicBezTo>
                  <a:pt x="18437" y="2758"/>
                  <a:pt x="18439" y="2763"/>
                  <a:pt x="18439" y="2768"/>
                </a:cubicBezTo>
                <a:cubicBezTo>
                  <a:pt x="18453" y="2797"/>
                  <a:pt x="18468" y="2827"/>
                  <a:pt x="18479" y="2856"/>
                </a:cubicBezTo>
                <a:cubicBezTo>
                  <a:pt x="18484" y="2869"/>
                  <a:pt x="18484" y="2875"/>
                  <a:pt x="18489" y="2887"/>
                </a:cubicBezTo>
                <a:cubicBezTo>
                  <a:pt x="18519" y="2932"/>
                  <a:pt x="18559" y="3048"/>
                  <a:pt x="18585" y="3173"/>
                </a:cubicBezTo>
                <a:cubicBezTo>
                  <a:pt x="18614" y="3311"/>
                  <a:pt x="18679" y="3498"/>
                  <a:pt x="18729" y="3588"/>
                </a:cubicBezTo>
                <a:cubicBezTo>
                  <a:pt x="18779" y="3679"/>
                  <a:pt x="18810" y="3776"/>
                  <a:pt x="18799" y="3803"/>
                </a:cubicBezTo>
                <a:cubicBezTo>
                  <a:pt x="18787" y="3835"/>
                  <a:pt x="18671" y="3846"/>
                  <a:pt x="18485" y="3832"/>
                </a:cubicBezTo>
                <a:cubicBezTo>
                  <a:pt x="18222" y="3813"/>
                  <a:pt x="18193" y="3819"/>
                  <a:pt x="18246" y="3880"/>
                </a:cubicBezTo>
                <a:cubicBezTo>
                  <a:pt x="18279" y="3919"/>
                  <a:pt x="18331" y="3951"/>
                  <a:pt x="18360" y="3951"/>
                </a:cubicBezTo>
                <a:cubicBezTo>
                  <a:pt x="18390" y="3951"/>
                  <a:pt x="18422" y="3972"/>
                  <a:pt x="18432" y="3999"/>
                </a:cubicBezTo>
                <a:cubicBezTo>
                  <a:pt x="18443" y="4026"/>
                  <a:pt x="18475" y="4047"/>
                  <a:pt x="18504" y="4047"/>
                </a:cubicBezTo>
                <a:cubicBezTo>
                  <a:pt x="18591" y="4047"/>
                  <a:pt x="18838" y="4259"/>
                  <a:pt x="19076" y="4513"/>
                </a:cubicBezTo>
                <a:cubicBezTo>
                  <a:pt x="18853" y="4257"/>
                  <a:pt x="18814" y="4131"/>
                  <a:pt x="18909" y="3968"/>
                </a:cubicBezTo>
                <a:cubicBezTo>
                  <a:pt x="18951" y="3897"/>
                  <a:pt x="18962" y="3853"/>
                  <a:pt x="18938" y="3830"/>
                </a:cubicBezTo>
                <a:cubicBezTo>
                  <a:pt x="18874" y="3767"/>
                  <a:pt x="18964" y="3651"/>
                  <a:pt x="19032" y="3709"/>
                </a:cubicBezTo>
                <a:cubicBezTo>
                  <a:pt x="19064" y="3736"/>
                  <a:pt x="19106" y="3746"/>
                  <a:pt x="19123" y="3729"/>
                </a:cubicBezTo>
                <a:cubicBezTo>
                  <a:pt x="19141" y="3711"/>
                  <a:pt x="19179" y="3730"/>
                  <a:pt x="19207" y="3771"/>
                </a:cubicBezTo>
                <a:cubicBezTo>
                  <a:pt x="19236" y="3811"/>
                  <a:pt x="19320" y="3869"/>
                  <a:pt x="19396" y="3900"/>
                </a:cubicBezTo>
                <a:cubicBezTo>
                  <a:pt x="19472" y="3931"/>
                  <a:pt x="19644" y="4043"/>
                  <a:pt x="19778" y="4146"/>
                </a:cubicBezTo>
                <a:cubicBezTo>
                  <a:pt x="19913" y="4250"/>
                  <a:pt x="20047" y="4345"/>
                  <a:pt x="20076" y="4359"/>
                </a:cubicBezTo>
                <a:cubicBezTo>
                  <a:pt x="20106" y="4374"/>
                  <a:pt x="20130" y="4435"/>
                  <a:pt x="20130" y="4496"/>
                </a:cubicBezTo>
                <a:cubicBezTo>
                  <a:pt x="20130" y="4555"/>
                  <a:pt x="20164" y="4660"/>
                  <a:pt x="20204" y="4729"/>
                </a:cubicBezTo>
                <a:cubicBezTo>
                  <a:pt x="20295" y="4881"/>
                  <a:pt x="20436" y="5299"/>
                  <a:pt x="20436" y="5414"/>
                </a:cubicBezTo>
                <a:cubicBezTo>
                  <a:pt x="20436" y="5461"/>
                  <a:pt x="20419" y="5519"/>
                  <a:pt x="20398" y="5544"/>
                </a:cubicBezTo>
                <a:cubicBezTo>
                  <a:pt x="20366" y="5581"/>
                  <a:pt x="20281" y="5600"/>
                  <a:pt x="20218" y="5597"/>
                </a:cubicBezTo>
                <a:cubicBezTo>
                  <a:pt x="20221" y="5598"/>
                  <a:pt x="20226" y="5604"/>
                  <a:pt x="20229" y="5605"/>
                </a:cubicBezTo>
                <a:cubicBezTo>
                  <a:pt x="20292" y="5638"/>
                  <a:pt x="20351" y="5682"/>
                  <a:pt x="20360" y="5707"/>
                </a:cubicBezTo>
                <a:cubicBezTo>
                  <a:pt x="20386" y="5773"/>
                  <a:pt x="20106" y="6233"/>
                  <a:pt x="19927" y="6416"/>
                </a:cubicBezTo>
                <a:cubicBezTo>
                  <a:pt x="19787" y="6560"/>
                  <a:pt x="19679" y="6622"/>
                  <a:pt x="19596" y="6608"/>
                </a:cubicBezTo>
                <a:cubicBezTo>
                  <a:pt x="19459" y="6681"/>
                  <a:pt x="19271" y="6760"/>
                  <a:pt x="19105" y="6803"/>
                </a:cubicBezTo>
                <a:cubicBezTo>
                  <a:pt x="18441" y="6976"/>
                  <a:pt x="17776" y="6822"/>
                  <a:pt x="17173" y="6357"/>
                </a:cubicBezTo>
                <a:cubicBezTo>
                  <a:pt x="16778" y="6052"/>
                  <a:pt x="16613" y="5767"/>
                  <a:pt x="16505" y="5205"/>
                </a:cubicBezTo>
                <a:cubicBezTo>
                  <a:pt x="16496" y="5156"/>
                  <a:pt x="16486" y="5122"/>
                  <a:pt x="16476" y="5078"/>
                </a:cubicBezTo>
                <a:cubicBezTo>
                  <a:pt x="16457" y="5066"/>
                  <a:pt x="16430" y="5033"/>
                  <a:pt x="16402" y="4973"/>
                </a:cubicBezTo>
                <a:cubicBezTo>
                  <a:pt x="16348" y="4857"/>
                  <a:pt x="16274" y="4801"/>
                  <a:pt x="16021" y="4680"/>
                </a:cubicBezTo>
                <a:cubicBezTo>
                  <a:pt x="15542" y="4451"/>
                  <a:pt x="15311" y="4300"/>
                  <a:pt x="15165" y="4122"/>
                </a:cubicBezTo>
                <a:cubicBezTo>
                  <a:pt x="15094" y="4036"/>
                  <a:pt x="15061" y="3984"/>
                  <a:pt x="15046" y="3907"/>
                </a:cubicBezTo>
                <a:cubicBezTo>
                  <a:pt x="15023" y="3874"/>
                  <a:pt x="15000" y="3842"/>
                  <a:pt x="14972" y="3795"/>
                </a:cubicBezTo>
                <a:cubicBezTo>
                  <a:pt x="14812" y="3523"/>
                  <a:pt x="14701" y="3164"/>
                  <a:pt x="14726" y="3004"/>
                </a:cubicBezTo>
                <a:cubicBezTo>
                  <a:pt x="14727" y="3000"/>
                  <a:pt x="14728" y="2996"/>
                  <a:pt x="14729" y="2993"/>
                </a:cubicBezTo>
                <a:cubicBezTo>
                  <a:pt x="14709" y="2893"/>
                  <a:pt x="14792" y="2683"/>
                  <a:pt x="14838" y="2711"/>
                </a:cubicBezTo>
                <a:cubicBezTo>
                  <a:pt x="14844" y="2700"/>
                  <a:pt x="14852" y="2689"/>
                  <a:pt x="14859" y="2678"/>
                </a:cubicBezTo>
                <a:cubicBezTo>
                  <a:pt x="14866" y="2592"/>
                  <a:pt x="15033" y="2330"/>
                  <a:pt x="15060" y="2373"/>
                </a:cubicBezTo>
                <a:cubicBezTo>
                  <a:pt x="15063" y="2377"/>
                  <a:pt x="15068" y="2374"/>
                  <a:pt x="15072" y="2375"/>
                </a:cubicBezTo>
                <a:cubicBezTo>
                  <a:pt x="15221" y="2197"/>
                  <a:pt x="15394" y="2038"/>
                  <a:pt x="15551" y="1955"/>
                </a:cubicBezTo>
                <a:cubicBezTo>
                  <a:pt x="15851" y="1797"/>
                  <a:pt x="16178" y="1714"/>
                  <a:pt x="16511" y="1709"/>
                </a:cubicBezTo>
                <a:close/>
                <a:moveTo>
                  <a:pt x="19330" y="4810"/>
                </a:moveTo>
                <a:cubicBezTo>
                  <a:pt x="19350" y="4835"/>
                  <a:pt x="19372" y="4860"/>
                  <a:pt x="19391" y="4885"/>
                </a:cubicBezTo>
                <a:cubicBezTo>
                  <a:pt x="19397" y="4893"/>
                  <a:pt x="19412" y="4906"/>
                  <a:pt x="19420" y="4915"/>
                </a:cubicBezTo>
                <a:cubicBezTo>
                  <a:pt x="19391" y="4880"/>
                  <a:pt x="19363" y="4849"/>
                  <a:pt x="19330" y="4810"/>
                </a:cubicBezTo>
                <a:close/>
                <a:moveTo>
                  <a:pt x="9009" y="18650"/>
                </a:moveTo>
                <a:cubicBezTo>
                  <a:pt x="8965" y="18667"/>
                  <a:pt x="8924" y="18697"/>
                  <a:pt x="8916" y="18718"/>
                </a:cubicBezTo>
                <a:cubicBezTo>
                  <a:pt x="8912" y="18726"/>
                  <a:pt x="8893" y="18742"/>
                  <a:pt x="8881" y="18755"/>
                </a:cubicBezTo>
                <a:cubicBezTo>
                  <a:pt x="8909" y="18742"/>
                  <a:pt x="8957" y="18703"/>
                  <a:pt x="9009" y="18650"/>
                </a:cubicBezTo>
                <a:close/>
              </a:path>
            </a:pathLst>
          </a:custGeom>
          <a:ln w="12700">
            <a:miter lim="400000"/>
          </a:ln>
        </p:spPr>
      </p:pic>
      <p:pic>
        <p:nvPicPr>
          <p:cNvPr id="541" name=""/>
          <p:cNvPicPr>
            <a:picLocks noChangeAspect="0"/>
          </p:cNvPicPr>
          <p:nvPr/>
        </p:nvPicPr>
        <p:blipFill>
          <a:blip r:embed="rId5">
            <a:extLst/>
          </a:blip>
          <a:stretch>
            <a:fillRect/>
          </a:stretch>
        </p:blipFill>
        <p:spPr>
          <a:xfrm>
            <a:off x="-131829" y="5389626"/>
            <a:ext cx="4388407" cy="1882649"/>
          </a:xfrm>
          <a:prstGeom prst="rect">
            <a:avLst/>
          </a:prstGeom>
          <a:effectLst>
            <a:outerShdw sx="100000" sy="100000" kx="0" ky="0" algn="b" rotWithShape="0" blurRad="317500" dist="63500" dir="5220000">
              <a:srgbClr val="000000"/>
            </a:outerShdw>
          </a:effectLst>
        </p:spPr>
      </p:pic>
      <p:sp>
        <p:nvSpPr>
          <p:cNvPr id="542" name="Shape 542"/>
          <p:cNvSpPr/>
          <p:nvPr/>
        </p:nvSpPr>
        <p:spPr>
          <a:xfrm>
            <a:off x="4679724" y="3379893"/>
            <a:ext cx="7864490" cy="616733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700">
                <a:solidFill>
                  <a:srgbClr val="FFFFFF"/>
                </a:solidFill>
                <a:effectLst/>
                <a:latin typeface="Perpetua Titling MT Light"/>
                <a:ea typeface="Perpetua Titling MT Light"/>
                <a:cs typeface="Perpetua Titling MT Light"/>
                <a:sym typeface="Perpetua Titling MT Light"/>
              </a:defRPr>
            </a:pPr>
            <a:r>
              <a:t>Revelation 22:6 (NKJV)</a:t>
            </a:r>
          </a:p>
          <a:p>
            <a:pPr defTabSz="1300480">
              <a:defRPr sz="4700">
                <a:solidFill>
                  <a:srgbClr val="FFFFFF"/>
                </a:solidFill>
                <a:effectLst/>
                <a:latin typeface="Chalkboard"/>
                <a:ea typeface="Chalkboard"/>
                <a:cs typeface="Chalkboard"/>
                <a:sym typeface="Chalkboard"/>
              </a:defRPr>
            </a:pPr>
            <a:r>
              <a:rPr baseline="30808"/>
              <a:t>6 </a:t>
            </a:r>
            <a:r>
              <a:t>Then he said to me, "These words </a:t>
            </a:r>
            <a:r>
              <a:t>are</a:t>
            </a:r>
            <a:r>
              <a:t> faithful and true." And the Lord God of the holy prophets sent His angel to show His servants </a:t>
            </a:r>
            <a:r>
              <a:rPr b="1" u="sng">
                <a:solidFill>
                  <a:schemeClr val="accent4">
                    <a:hueOff val="481991"/>
                    <a:satOff val="11971"/>
                    <a:lumOff val="19007"/>
                  </a:schemeClr>
                </a:solidFill>
              </a:rPr>
              <a:t>the things which must shortly take place</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4"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545"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pic>
        <p:nvPicPr>
          <p:cNvPr id="546" name="pasted-image.tiff"/>
          <p:cNvPicPr>
            <a:picLocks noChangeAspect="1"/>
          </p:cNvPicPr>
          <p:nvPr/>
        </p:nvPicPr>
        <p:blipFill>
          <a:blip r:embed="rId4">
            <a:extLst/>
          </a:blip>
          <a:srcRect l="3619" t="4315" r="2705" b="8433"/>
          <a:stretch>
            <a:fillRect/>
          </a:stretch>
        </p:blipFill>
        <p:spPr>
          <a:xfrm rot="7870381">
            <a:off x="-868152" y="4147239"/>
            <a:ext cx="6186255" cy="3900887"/>
          </a:xfrm>
          <a:custGeom>
            <a:avLst/>
            <a:gdLst/>
            <a:ahLst/>
            <a:cxnLst>
              <a:cxn ang="0">
                <a:pos x="wd2" y="hd2"/>
              </a:cxn>
              <a:cxn ang="5400000">
                <a:pos x="wd2" y="hd2"/>
              </a:cxn>
              <a:cxn ang="10800000">
                <a:pos x="wd2" y="hd2"/>
              </a:cxn>
              <a:cxn ang="16200000">
                <a:pos x="wd2" y="hd2"/>
              </a:cxn>
            </a:cxnLst>
            <a:rect l="0" t="0" r="r" b="b"/>
            <a:pathLst>
              <a:path w="21499" h="21599" fill="norm" stroke="1" extrusionOk="0">
                <a:moveTo>
                  <a:pt x="16409" y="0"/>
                </a:moveTo>
                <a:cubicBezTo>
                  <a:pt x="16138" y="0"/>
                  <a:pt x="15870" y="18"/>
                  <a:pt x="15725" y="52"/>
                </a:cubicBezTo>
                <a:cubicBezTo>
                  <a:pt x="15058" y="212"/>
                  <a:pt x="14496" y="594"/>
                  <a:pt x="14161" y="1120"/>
                </a:cubicBezTo>
                <a:cubicBezTo>
                  <a:pt x="13850" y="1608"/>
                  <a:pt x="13747" y="2005"/>
                  <a:pt x="13672" y="2984"/>
                </a:cubicBezTo>
                <a:cubicBezTo>
                  <a:pt x="13642" y="3387"/>
                  <a:pt x="13644" y="3512"/>
                  <a:pt x="13688" y="3861"/>
                </a:cubicBezTo>
                <a:cubicBezTo>
                  <a:pt x="13744" y="4307"/>
                  <a:pt x="13847" y="4717"/>
                  <a:pt x="13999" y="5102"/>
                </a:cubicBezTo>
                <a:cubicBezTo>
                  <a:pt x="14054" y="5240"/>
                  <a:pt x="14091" y="5365"/>
                  <a:pt x="14081" y="5381"/>
                </a:cubicBezTo>
                <a:cubicBezTo>
                  <a:pt x="14070" y="5398"/>
                  <a:pt x="14000" y="5412"/>
                  <a:pt x="13923" y="5412"/>
                </a:cubicBezTo>
                <a:cubicBezTo>
                  <a:pt x="13715" y="5412"/>
                  <a:pt x="13530" y="5578"/>
                  <a:pt x="13419" y="5863"/>
                </a:cubicBezTo>
                <a:cubicBezTo>
                  <a:pt x="13329" y="6093"/>
                  <a:pt x="13323" y="6099"/>
                  <a:pt x="13213" y="6069"/>
                </a:cubicBezTo>
                <a:cubicBezTo>
                  <a:pt x="13077" y="6033"/>
                  <a:pt x="12866" y="6116"/>
                  <a:pt x="12744" y="6254"/>
                </a:cubicBezTo>
                <a:cubicBezTo>
                  <a:pt x="12696" y="6309"/>
                  <a:pt x="12624" y="6466"/>
                  <a:pt x="12584" y="6603"/>
                </a:cubicBezTo>
                <a:lnTo>
                  <a:pt x="12514" y="6851"/>
                </a:lnTo>
                <a:lnTo>
                  <a:pt x="9990" y="8862"/>
                </a:lnTo>
                <a:cubicBezTo>
                  <a:pt x="7723" y="10668"/>
                  <a:pt x="7459" y="10866"/>
                  <a:pt x="7386" y="10822"/>
                </a:cubicBezTo>
                <a:cubicBezTo>
                  <a:pt x="7189" y="10703"/>
                  <a:pt x="6888" y="10811"/>
                  <a:pt x="6753" y="11049"/>
                </a:cubicBezTo>
                <a:cubicBezTo>
                  <a:pt x="6725" y="11098"/>
                  <a:pt x="6674" y="11238"/>
                  <a:pt x="6641" y="11359"/>
                </a:cubicBezTo>
                <a:lnTo>
                  <a:pt x="6582" y="11578"/>
                </a:lnTo>
                <a:lnTo>
                  <a:pt x="3480" y="14046"/>
                </a:lnTo>
                <a:cubicBezTo>
                  <a:pt x="1774" y="15404"/>
                  <a:pt x="319" y="16583"/>
                  <a:pt x="246" y="16668"/>
                </a:cubicBezTo>
                <a:cubicBezTo>
                  <a:pt x="-47" y="17009"/>
                  <a:pt x="-80" y="17613"/>
                  <a:pt x="156" y="18353"/>
                </a:cubicBezTo>
                <a:cubicBezTo>
                  <a:pt x="242" y="18621"/>
                  <a:pt x="340" y="18803"/>
                  <a:pt x="530" y="19041"/>
                </a:cubicBezTo>
                <a:cubicBezTo>
                  <a:pt x="569" y="19090"/>
                  <a:pt x="592" y="19120"/>
                  <a:pt x="608" y="19147"/>
                </a:cubicBezTo>
                <a:cubicBezTo>
                  <a:pt x="639" y="19115"/>
                  <a:pt x="668" y="19116"/>
                  <a:pt x="730" y="19142"/>
                </a:cubicBezTo>
                <a:cubicBezTo>
                  <a:pt x="802" y="19173"/>
                  <a:pt x="834" y="19211"/>
                  <a:pt x="828" y="19265"/>
                </a:cubicBezTo>
                <a:cubicBezTo>
                  <a:pt x="809" y="19438"/>
                  <a:pt x="1247" y="19418"/>
                  <a:pt x="1595" y="19230"/>
                </a:cubicBezTo>
                <a:cubicBezTo>
                  <a:pt x="1887" y="19072"/>
                  <a:pt x="2143" y="19006"/>
                  <a:pt x="2343" y="19034"/>
                </a:cubicBezTo>
                <a:cubicBezTo>
                  <a:pt x="2570" y="19067"/>
                  <a:pt x="3211" y="19440"/>
                  <a:pt x="3321" y="19604"/>
                </a:cubicBezTo>
                <a:lnTo>
                  <a:pt x="3389" y="19703"/>
                </a:lnTo>
                <a:lnTo>
                  <a:pt x="3326" y="19839"/>
                </a:lnTo>
                <a:cubicBezTo>
                  <a:pt x="3289" y="19917"/>
                  <a:pt x="3256" y="19951"/>
                  <a:pt x="3221" y="19953"/>
                </a:cubicBezTo>
                <a:cubicBezTo>
                  <a:pt x="3232" y="19982"/>
                  <a:pt x="3244" y="20014"/>
                  <a:pt x="3254" y="20048"/>
                </a:cubicBezTo>
                <a:cubicBezTo>
                  <a:pt x="3279" y="20133"/>
                  <a:pt x="3327" y="20273"/>
                  <a:pt x="3360" y="20360"/>
                </a:cubicBezTo>
                <a:cubicBezTo>
                  <a:pt x="3396" y="20452"/>
                  <a:pt x="3408" y="20529"/>
                  <a:pt x="3390" y="20546"/>
                </a:cubicBezTo>
                <a:cubicBezTo>
                  <a:pt x="3374" y="20563"/>
                  <a:pt x="3368" y="20596"/>
                  <a:pt x="3378" y="20621"/>
                </a:cubicBezTo>
                <a:cubicBezTo>
                  <a:pt x="3388" y="20646"/>
                  <a:pt x="3409" y="20654"/>
                  <a:pt x="3425" y="20639"/>
                </a:cubicBezTo>
                <a:cubicBezTo>
                  <a:pt x="3441" y="20623"/>
                  <a:pt x="3494" y="20655"/>
                  <a:pt x="3543" y="20711"/>
                </a:cubicBezTo>
                <a:lnTo>
                  <a:pt x="3633" y="20814"/>
                </a:lnTo>
                <a:lnTo>
                  <a:pt x="3604" y="20896"/>
                </a:lnTo>
                <a:cubicBezTo>
                  <a:pt x="3625" y="20884"/>
                  <a:pt x="3649" y="20863"/>
                  <a:pt x="3670" y="20832"/>
                </a:cubicBezTo>
                <a:cubicBezTo>
                  <a:pt x="3720" y="20761"/>
                  <a:pt x="3728" y="20765"/>
                  <a:pt x="3778" y="20887"/>
                </a:cubicBezTo>
                <a:cubicBezTo>
                  <a:pt x="3829" y="21011"/>
                  <a:pt x="3829" y="21022"/>
                  <a:pt x="3781" y="21078"/>
                </a:cubicBezTo>
                <a:cubicBezTo>
                  <a:pt x="3667" y="21210"/>
                  <a:pt x="3756" y="21398"/>
                  <a:pt x="4022" y="21599"/>
                </a:cubicBezTo>
                <a:lnTo>
                  <a:pt x="4541" y="21599"/>
                </a:lnTo>
                <a:cubicBezTo>
                  <a:pt x="4667" y="21540"/>
                  <a:pt x="4817" y="21474"/>
                  <a:pt x="4896" y="21447"/>
                </a:cubicBezTo>
                <a:cubicBezTo>
                  <a:pt x="4991" y="21416"/>
                  <a:pt x="5143" y="21347"/>
                  <a:pt x="5233" y="21291"/>
                </a:cubicBezTo>
                <a:cubicBezTo>
                  <a:pt x="5323" y="21236"/>
                  <a:pt x="5440" y="21165"/>
                  <a:pt x="5494" y="21135"/>
                </a:cubicBezTo>
                <a:cubicBezTo>
                  <a:pt x="5595" y="21079"/>
                  <a:pt x="5674" y="20834"/>
                  <a:pt x="5652" y="20639"/>
                </a:cubicBezTo>
                <a:cubicBezTo>
                  <a:pt x="5644" y="20564"/>
                  <a:pt x="5702" y="20487"/>
                  <a:pt x="5924" y="20276"/>
                </a:cubicBezTo>
                <a:cubicBezTo>
                  <a:pt x="6121" y="20089"/>
                  <a:pt x="6215" y="19968"/>
                  <a:pt x="6234" y="19878"/>
                </a:cubicBezTo>
                <a:cubicBezTo>
                  <a:pt x="6250" y="19808"/>
                  <a:pt x="6302" y="19718"/>
                  <a:pt x="6350" y="19678"/>
                </a:cubicBezTo>
                <a:cubicBezTo>
                  <a:pt x="6398" y="19638"/>
                  <a:pt x="6588" y="19474"/>
                  <a:pt x="6774" y="19314"/>
                </a:cubicBezTo>
                <a:cubicBezTo>
                  <a:pt x="6959" y="19153"/>
                  <a:pt x="7183" y="18982"/>
                  <a:pt x="7273" y="18936"/>
                </a:cubicBezTo>
                <a:cubicBezTo>
                  <a:pt x="7428" y="18855"/>
                  <a:pt x="7445" y="18855"/>
                  <a:pt x="7625" y="18936"/>
                </a:cubicBezTo>
                <a:cubicBezTo>
                  <a:pt x="8004" y="19106"/>
                  <a:pt x="8324" y="19007"/>
                  <a:pt x="8847" y="18553"/>
                </a:cubicBezTo>
                <a:cubicBezTo>
                  <a:pt x="9037" y="18388"/>
                  <a:pt x="9114" y="18296"/>
                  <a:pt x="9114" y="18230"/>
                </a:cubicBezTo>
                <a:cubicBezTo>
                  <a:pt x="9114" y="18126"/>
                  <a:pt x="9144" y="18087"/>
                  <a:pt x="9175" y="18123"/>
                </a:cubicBezTo>
                <a:cubicBezTo>
                  <a:pt x="9187" y="18099"/>
                  <a:pt x="9204" y="18075"/>
                  <a:pt x="9227" y="18052"/>
                </a:cubicBezTo>
                <a:cubicBezTo>
                  <a:pt x="9484" y="17799"/>
                  <a:pt x="9462" y="17703"/>
                  <a:pt x="8984" y="17055"/>
                </a:cubicBezTo>
                <a:cubicBezTo>
                  <a:pt x="8761" y="16752"/>
                  <a:pt x="8478" y="16367"/>
                  <a:pt x="8356" y="16197"/>
                </a:cubicBezTo>
                <a:cubicBezTo>
                  <a:pt x="8233" y="16028"/>
                  <a:pt x="8105" y="15890"/>
                  <a:pt x="8071" y="15890"/>
                </a:cubicBezTo>
                <a:cubicBezTo>
                  <a:pt x="8038" y="15890"/>
                  <a:pt x="7943" y="15944"/>
                  <a:pt x="7860" y="16011"/>
                </a:cubicBezTo>
                <a:cubicBezTo>
                  <a:pt x="7778" y="16077"/>
                  <a:pt x="7705" y="16116"/>
                  <a:pt x="7699" y="16096"/>
                </a:cubicBezTo>
                <a:cubicBezTo>
                  <a:pt x="7671" y="16007"/>
                  <a:pt x="7701" y="15795"/>
                  <a:pt x="7745" y="15637"/>
                </a:cubicBezTo>
                <a:cubicBezTo>
                  <a:pt x="7733" y="15659"/>
                  <a:pt x="7721" y="15683"/>
                  <a:pt x="7721" y="15699"/>
                </a:cubicBezTo>
                <a:cubicBezTo>
                  <a:pt x="7721" y="15824"/>
                  <a:pt x="7632" y="15791"/>
                  <a:pt x="7538" y="15633"/>
                </a:cubicBezTo>
                <a:cubicBezTo>
                  <a:pt x="7487" y="15547"/>
                  <a:pt x="7350" y="15339"/>
                  <a:pt x="7236" y="15171"/>
                </a:cubicBezTo>
                <a:cubicBezTo>
                  <a:pt x="7185" y="15097"/>
                  <a:pt x="7170" y="15064"/>
                  <a:pt x="7142" y="15017"/>
                </a:cubicBezTo>
                <a:cubicBezTo>
                  <a:pt x="7120" y="15020"/>
                  <a:pt x="7091" y="14993"/>
                  <a:pt x="7033" y="14916"/>
                </a:cubicBezTo>
                <a:cubicBezTo>
                  <a:pt x="6952" y="14811"/>
                  <a:pt x="6938" y="14769"/>
                  <a:pt x="6972" y="14749"/>
                </a:cubicBezTo>
                <a:cubicBezTo>
                  <a:pt x="6997" y="14735"/>
                  <a:pt x="7169" y="14644"/>
                  <a:pt x="7354" y="14547"/>
                </a:cubicBezTo>
                <a:cubicBezTo>
                  <a:pt x="7730" y="14351"/>
                  <a:pt x="7764" y="14324"/>
                  <a:pt x="7933" y="14059"/>
                </a:cubicBezTo>
                <a:cubicBezTo>
                  <a:pt x="8079" y="13832"/>
                  <a:pt x="8216" y="13680"/>
                  <a:pt x="8440" y="13501"/>
                </a:cubicBezTo>
                <a:cubicBezTo>
                  <a:pt x="8741" y="13260"/>
                  <a:pt x="9221" y="12860"/>
                  <a:pt x="9252" y="12822"/>
                </a:cubicBezTo>
                <a:cubicBezTo>
                  <a:pt x="9269" y="12802"/>
                  <a:pt x="9482" y="12619"/>
                  <a:pt x="9726" y="12418"/>
                </a:cubicBezTo>
                <a:cubicBezTo>
                  <a:pt x="9971" y="12216"/>
                  <a:pt x="10322" y="11927"/>
                  <a:pt x="10507" y="11774"/>
                </a:cubicBezTo>
                <a:cubicBezTo>
                  <a:pt x="10692" y="11621"/>
                  <a:pt x="10940" y="11416"/>
                  <a:pt x="11057" y="11321"/>
                </a:cubicBezTo>
                <a:cubicBezTo>
                  <a:pt x="11175" y="11226"/>
                  <a:pt x="11306" y="11119"/>
                  <a:pt x="11348" y="11082"/>
                </a:cubicBezTo>
                <a:cubicBezTo>
                  <a:pt x="11391" y="11045"/>
                  <a:pt x="11569" y="10897"/>
                  <a:pt x="11746" y="10752"/>
                </a:cubicBezTo>
                <a:cubicBezTo>
                  <a:pt x="11922" y="10608"/>
                  <a:pt x="12229" y="10357"/>
                  <a:pt x="12426" y="10196"/>
                </a:cubicBezTo>
                <a:cubicBezTo>
                  <a:pt x="12739" y="9940"/>
                  <a:pt x="12933" y="9821"/>
                  <a:pt x="13514" y="9528"/>
                </a:cubicBezTo>
                <a:cubicBezTo>
                  <a:pt x="13586" y="9492"/>
                  <a:pt x="13698" y="9396"/>
                  <a:pt x="13762" y="9315"/>
                </a:cubicBezTo>
                <a:cubicBezTo>
                  <a:pt x="13892" y="9151"/>
                  <a:pt x="14011" y="9067"/>
                  <a:pt x="14114" y="9067"/>
                </a:cubicBezTo>
                <a:cubicBezTo>
                  <a:pt x="14211" y="9067"/>
                  <a:pt x="14431" y="8891"/>
                  <a:pt x="14591" y="8684"/>
                </a:cubicBezTo>
                <a:cubicBezTo>
                  <a:pt x="14666" y="8587"/>
                  <a:pt x="14735" y="8506"/>
                  <a:pt x="14744" y="8504"/>
                </a:cubicBezTo>
                <a:cubicBezTo>
                  <a:pt x="15220" y="8403"/>
                  <a:pt x="15917" y="8456"/>
                  <a:pt x="16661" y="8653"/>
                </a:cubicBezTo>
                <a:cubicBezTo>
                  <a:pt x="17226" y="8803"/>
                  <a:pt x="17639" y="8873"/>
                  <a:pt x="18232" y="8913"/>
                </a:cubicBezTo>
                <a:cubicBezTo>
                  <a:pt x="18602" y="8921"/>
                  <a:pt x="18953" y="8903"/>
                  <a:pt x="19216" y="8845"/>
                </a:cubicBezTo>
                <a:cubicBezTo>
                  <a:pt x="19419" y="8799"/>
                  <a:pt x="19531" y="8789"/>
                  <a:pt x="19571" y="8809"/>
                </a:cubicBezTo>
                <a:cubicBezTo>
                  <a:pt x="19800" y="8740"/>
                  <a:pt x="19991" y="8666"/>
                  <a:pt x="20122" y="8590"/>
                </a:cubicBezTo>
                <a:cubicBezTo>
                  <a:pt x="20110" y="8557"/>
                  <a:pt x="20119" y="8515"/>
                  <a:pt x="20160" y="8497"/>
                </a:cubicBezTo>
                <a:cubicBezTo>
                  <a:pt x="20274" y="8450"/>
                  <a:pt x="20688" y="8094"/>
                  <a:pt x="20815" y="7933"/>
                </a:cubicBezTo>
                <a:cubicBezTo>
                  <a:pt x="20996" y="7705"/>
                  <a:pt x="21169" y="7397"/>
                  <a:pt x="21170" y="7304"/>
                </a:cubicBezTo>
                <a:cubicBezTo>
                  <a:pt x="21170" y="7259"/>
                  <a:pt x="21206" y="7179"/>
                  <a:pt x="21249" y="7126"/>
                </a:cubicBezTo>
                <a:cubicBezTo>
                  <a:pt x="21305" y="7055"/>
                  <a:pt x="21333" y="6956"/>
                  <a:pt x="21356" y="6746"/>
                </a:cubicBezTo>
                <a:cubicBezTo>
                  <a:pt x="21373" y="6589"/>
                  <a:pt x="21400" y="6410"/>
                  <a:pt x="21417" y="6348"/>
                </a:cubicBezTo>
                <a:cubicBezTo>
                  <a:pt x="21432" y="6290"/>
                  <a:pt x="21453" y="6266"/>
                  <a:pt x="21472" y="6269"/>
                </a:cubicBezTo>
                <a:cubicBezTo>
                  <a:pt x="21472" y="6052"/>
                  <a:pt x="21477" y="5847"/>
                  <a:pt x="21491" y="5559"/>
                </a:cubicBezTo>
                <a:cubicBezTo>
                  <a:pt x="21520" y="4973"/>
                  <a:pt x="21463" y="4516"/>
                  <a:pt x="21295" y="3975"/>
                </a:cubicBezTo>
                <a:cubicBezTo>
                  <a:pt x="20701" y="2053"/>
                  <a:pt x="19025" y="485"/>
                  <a:pt x="17101" y="50"/>
                </a:cubicBezTo>
                <a:cubicBezTo>
                  <a:pt x="16951" y="16"/>
                  <a:pt x="16679" y="-1"/>
                  <a:pt x="16409" y="0"/>
                </a:cubicBezTo>
                <a:close/>
                <a:moveTo>
                  <a:pt x="16511" y="1709"/>
                </a:moveTo>
                <a:cubicBezTo>
                  <a:pt x="16844" y="1704"/>
                  <a:pt x="17183" y="1777"/>
                  <a:pt x="17507" y="1927"/>
                </a:cubicBezTo>
                <a:cubicBezTo>
                  <a:pt x="17910" y="2113"/>
                  <a:pt x="18211" y="2368"/>
                  <a:pt x="18387" y="2670"/>
                </a:cubicBezTo>
                <a:cubicBezTo>
                  <a:pt x="18421" y="2647"/>
                  <a:pt x="18454" y="2683"/>
                  <a:pt x="18438" y="2753"/>
                </a:cubicBezTo>
                <a:cubicBezTo>
                  <a:pt x="18437" y="2758"/>
                  <a:pt x="18439" y="2763"/>
                  <a:pt x="18439" y="2768"/>
                </a:cubicBezTo>
                <a:cubicBezTo>
                  <a:pt x="18453" y="2797"/>
                  <a:pt x="18468" y="2827"/>
                  <a:pt x="18479" y="2856"/>
                </a:cubicBezTo>
                <a:cubicBezTo>
                  <a:pt x="18484" y="2869"/>
                  <a:pt x="18484" y="2875"/>
                  <a:pt x="18489" y="2887"/>
                </a:cubicBezTo>
                <a:cubicBezTo>
                  <a:pt x="18519" y="2932"/>
                  <a:pt x="18559" y="3048"/>
                  <a:pt x="18585" y="3173"/>
                </a:cubicBezTo>
                <a:cubicBezTo>
                  <a:pt x="18614" y="3311"/>
                  <a:pt x="18679" y="3498"/>
                  <a:pt x="18729" y="3588"/>
                </a:cubicBezTo>
                <a:cubicBezTo>
                  <a:pt x="18779" y="3679"/>
                  <a:pt x="18810" y="3776"/>
                  <a:pt x="18799" y="3803"/>
                </a:cubicBezTo>
                <a:cubicBezTo>
                  <a:pt x="18787" y="3835"/>
                  <a:pt x="18671" y="3846"/>
                  <a:pt x="18485" y="3832"/>
                </a:cubicBezTo>
                <a:cubicBezTo>
                  <a:pt x="18222" y="3813"/>
                  <a:pt x="18193" y="3819"/>
                  <a:pt x="18246" y="3880"/>
                </a:cubicBezTo>
                <a:cubicBezTo>
                  <a:pt x="18279" y="3919"/>
                  <a:pt x="18331" y="3951"/>
                  <a:pt x="18360" y="3951"/>
                </a:cubicBezTo>
                <a:cubicBezTo>
                  <a:pt x="18390" y="3951"/>
                  <a:pt x="18422" y="3972"/>
                  <a:pt x="18432" y="3999"/>
                </a:cubicBezTo>
                <a:cubicBezTo>
                  <a:pt x="18443" y="4026"/>
                  <a:pt x="18475" y="4047"/>
                  <a:pt x="18504" y="4047"/>
                </a:cubicBezTo>
                <a:cubicBezTo>
                  <a:pt x="18591" y="4047"/>
                  <a:pt x="18838" y="4259"/>
                  <a:pt x="19076" y="4513"/>
                </a:cubicBezTo>
                <a:cubicBezTo>
                  <a:pt x="18853" y="4257"/>
                  <a:pt x="18814" y="4131"/>
                  <a:pt x="18909" y="3968"/>
                </a:cubicBezTo>
                <a:cubicBezTo>
                  <a:pt x="18951" y="3897"/>
                  <a:pt x="18962" y="3853"/>
                  <a:pt x="18938" y="3830"/>
                </a:cubicBezTo>
                <a:cubicBezTo>
                  <a:pt x="18874" y="3767"/>
                  <a:pt x="18964" y="3651"/>
                  <a:pt x="19032" y="3709"/>
                </a:cubicBezTo>
                <a:cubicBezTo>
                  <a:pt x="19064" y="3736"/>
                  <a:pt x="19106" y="3746"/>
                  <a:pt x="19123" y="3729"/>
                </a:cubicBezTo>
                <a:cubicBezTo>
                  <a:pt x="19141" y="3711"/>
                  <a:pt x="19179" y="3730"/>
                  <a:pt x="19207" y="3771"/>
                </a:cubicBezTo>
                <a:cubicBezTo>
                  <a:pt x="19236" y="3811"/>
                  <a:pt x="19320" y="3869"/>
                  <a:pt x="19396" y="3900"/>
                </a:cubicBezTo>
                <a:cubicBezTo>
                  <a:pt x="19472" y="3931"/>
                  <a:pt x="19644" y="4043"/>
                  <a:pt x="19778" y="4146"/>
                </a:cubicBezTo>
                <a:cubicBezTo>
                  <a:pt x="19913" y="4250"/>
                  <a:pt x="20047" y="4345"/>
                  <a:pt x="20076" y="4359"/>
                </a:cubicBezTo>
                <a:cubicBezTo>
                  <a:pt x="20106" y="4374"/>
                  <a:pt x="20130" y="4435"/>
                  <a:pt x="20130" y="4496"/>
                </a:cubicBezTo>
                <a:cubicBezTo>
                  <a:pt x="20130" y="4555"/>
                  <a:pt x="20164" y="4660"/>
                  <a:pt x="20204" y="4729"/>
                </a:cubicBezTo>
                <a:cubicBezTo>
                  <a:pt x="20295" y="4881"/>
                  <a:pt x="20436" y="5299"/>
                  <a:pt x="20436" y="5414"/>
                </a:cubicBezTo>
                <a:cubicBezTo>
                  <a:pt x="20436" y="5461"/>
                  <a:pt x="20419" y="5519"/>
                  <a:pt x="20398" y="5544"/>
                </a:cubicBezTo>
                <a:cubicBezTo>
                  <a:pt x="20366" y="5581"/>
                  <a:pt x="20281" y="5600"/>
                  <a:pt x="20218" y="5597"/>
                </a:cubicBezTo>
                <a:cubicBezTo>
                  <a:pt x="20221" y="5598"/>
                  <a:pt x="20226" y="5604"/>
                  <a:pt x="20229" y="5605"/>
                </a:cubicBezTo>
                <a:cubicBezTo>
                  <a:pt x="20292" y="5638"/>
                  <a:pt x="20351" y="5682"/>
                  <a:pt x="20360" y="5707"/>
                </a:cubicBezTo>
                <a:cubicBezTo>
                  <a:pt x="20386" y="5773"/>
                  <a:pt x="20106" y="6233"/>
                  <a:pt x="19927" y="6416"/>
                </a:cubicBezTo>
                <a:cubicBezTo>
                  <a:pt x="19787" y="6560"/>
                  <a:pt x="19679" y="6622"/>
                  <a:pt x="19596" y="6608"/>
                </a:cubicBezTo>
                <a:cubicBezTo>
                  <a:pt x="19459" y="6681"/>
                  <a:pt x="19271" y="6760"/>
                  <a:pt x="19105" y="6803"/>
                </a:cubicBezTo>
                <a:cubicBezTo>
                  <a:pt x="18441" y="6976"/>
                  <a:pt x="17776" y="6822"/>
                  <a:pt x="17173" y="6357"/>
                </a:cubicBezTo>
                <a:cubicBezTo>
                  <a:pt x="16778" y="6052"/>
                  <a:pt x="16613" y="5767"/>
                  <a:pt x="16505" y="5205"/>
                </a:cubicBezTo>
                <a:cubicBezTo>
                  <a:pt x="16496" y="5156"/>
                  <a:pt x="16486" y="5122"/>
                  <a:pt x="16476" y="5078"/>
                </a:cubicBezTo>
                <a:cubicBezTo>
                  <a:pt x="16457" y="5066"/>
                  <a:pt x="16430" y="5033"/>
                  <a:pt x="16402" y="4973"/>
                </a:cubicBezTo>
                <a:cubicBezTo>
                  <a:pt x="16348" y="4857"/>
                  <a:pt x="16274" y="4801"/>
                  <a:pt x="16021" y="4680"/>
                </a:cubicBezTo>
                <a:cubicBezTo>
                  <a:pt x="15542" y="4451"/>
                  <a:pt x="15311" y="4300"/>
                  <a:pt x="15165" y="4122"/>
                </a:cubicBezTo>
                <a:cubicBezTo>
                  <a:pt x="15094" y="4036"/>
                  <a:pt x="15061" y="3984"/>
                  <a:pt x="15046" y="3907"/>
                </a:cubicBezTo>
                <a:cubicBezTo>
                  <a:pt x="15023" y="3874"/>
                  <a:pt x="15000" y="3842"/>
                  <a:pt x="14972" y="3795"/>
                </a:cubicBezTo>
                <a:cubicBezTo>
                  <a:pt x="14812" y="3523"/>
                  <a:pt x="14701" y="3164"/>
                  <a:pt x="14726" y="3004"/>
                </a:cubicBezTo>
                <a:cubicBezTo>
                  <a:pt x="14727" y="3000"/>
                  <a:pt x="14728" y="2996"/>
                  <a:pt x="14729" y="2993"/>
                </a:cubicBezTo>
                <a:cubicBezTo>
                  <a:pt x="14709" y="2893"/>
                  <a:pt x="14792" y="2683"/>
                  <a:pt x="14838" y="2711"/>
                </a:cubicBezTo>
                <a:cubicBezTo>
                  <a:pt x="14844" y="2700"/>
                  <a:pt x="14852" y="2689"/>
                  <a:pt x="14859" y="2678"/>
                </a:cubicBezTo>
                <a:cubicBezTo>
                  <a:pt x="14866" y="2592"/>
                  <a:pt x="15033" y="2330"/>
                  <a:pt x="15060" y="2373"/>
                </a:cubicBezTo>
                <a:cubicBezTo>
                  <a:pt x="15063" y="2377"/>
                  <a:pt x="15068" y="2374"/>
                  <a:pt x="15072" y="2375"/>
                </a:cubicBezTo>
                <a:cubicBezTo>
                  <a:pt x="15221" y="2197"/>
                  <a:pt x="15394" y="2038"/>
                  <a:pt x="15551" y="1955"/>
                </a:cubicBezTo>
                <a:cubicBezTo>
                  <a:pt x="15851" y="1797"/>
                  <a:pt x="16178" y="1714"/>
                  <a:pt x="16511" y="1709"/>
                </a:cubicBezTo>
                <a:close/>
                <a:moveTo>
                  <a:pt x="19330" y="4810"/>
                </a:moveTo>
                <a:cubicBezTo>
                  <a:pt x="19350" y="4835"/>
                  <a:pt x="19372" y="4860"/>
                  <a:pt x="19391" y="4885"/>
                </a:cubicBezTo>
                <a:cubicBezTo>
                  <a:pt x="19397" y="4893"/>
                  <a:pt x="19412" y="4906"/>
                  <a:pt x="19420" y="4915"/>
                </a:cubicBezTo>
                <a:cubicBezTo>
                  <a:pt x="19391" y="4880"/>
                  <a:pt x="19363" y="4849"/>
                  <a:pt x="19330" y="4810"/>
                </a:cubicBezTo>
                <a:close/>
                <a:moveTo>
                  <a:pt x="9009" y="18650"/>
                </a:moveTo>
                <a:cubicBezTo>
                  <a:pt x="8965" y="18667"/>
                  <a:pt x="8924" y="18697"/>
                  <a:pt x="8916" y="18718"/>
                </a:cubicBezTo>
                <a:cubicBezTo>
                  <a:pt x="8912" y="18726"/>
                  <a:pt x="8893" y="18742"/>
                  <a:pt x="8881" y="18755"/>
                </a:cubicBezTo>
                <a:cubicBezTo>
                  <a:pt x="8909" y="18742"/>
                  <a:pt x="8957" y="18703"/>
                  <a:pt x="9009" y="18650"/>
                </a:cubicBezTo>
                <a:close/>
              </a:path>
            </a:pathLst>
          </a:custGeom>
          <a:ln w="12700">
            <a:miter lim="400000"/>
          </a:ln>
        </p:spPr>
      </p:pic>
      <p:pic>
        <p:nvPicPr>
          <p:cNvPr id="547" name=""/>
          <p:cNvPicPr>
            <a:picLocks noChangeAspect="0"/>
          </p:cNvPicPr>
          <p:nvPr/>
        </p:nvPicPr>
        <p:blipFill>
          <a:blip r:embed="rId5">
            <a:extLst/>
          </a:blip>
          <a:stretch>
            <a:fillRect/>
          </a:stretch>
        </p:blipFill>
        <p:spPr>
          <a:xfrm>
            <a:off x="-131829" y="5389626"/>
            <a:ext cx="4388407" cy="1882649"/>
          </a:xfrm>
          <a:prstGeom prst="rect">
            <a:avLst/>
          </a:prstGeom>
          <a:effectLst>
            <a:outerShdw sx="100000" sy="100000" kx="0" ky="0" algn="b" rotWithShape="0" blurRad="317500" dist="63500" dir="5220000">
              <a:srgbClr val="000000"/>
            </a:outerShdw>
          </a:effectLst>
        </p:spPr>
      </p:pic>
      <p:sp>
        <p:nvSpPr>
          <p:cNvPr id="548" name="Shape 548"/>
          <p:cNvSpPr/>
          <p:nvPr/>
        </p:nvSpPr>
        <p:spPr>
          <a:xfrm>
            <a:off x="4679724" y="3379893"/>
            <a:ext cx="7864490" cy="565731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700">
                <a:solidFill>
                  <a:srgbClr val="FFFFFF"/>
                </a:solidFill>
                <a:effectLst/>
                <a:latin typeface="Perpetua Titling MT Light"/>
                <a:ea typeface="Perpetua Titling MT Light"/>
                <a:cs typeface="Perpetua Titling MT Light"/>
                <a:sym typeface="Perpetua Titling MT Light"/>
              </a:defRPr>
            </a:pPr>
            <a:r>
              <a:t>Revelation 22:10 (NKJV)</a:t>
            </a:r>
          </a:p>
          <a:p>
            <a:pPr defTabSz="1300480">
              <a:defRPr sz="5900">
                <a:solidFill>
                  <a:srgbClr val="FFFFFF"/>
                </a:solidFill>
                <a:effectLst/>
                <a:latin typeface="Chalkboard"/>
                <a:ea typeface="Chalkboard"/>
                <a:cs typeface="Chalkboard"/>
                <a:sym typeface="Chalkboard"/>
              </a:defRPr>
            </a:pPr>
            <a:r>
              <a:rPr baseline="31999"/>
              <a:t>10</a:t>
            </a:r>
            <a:r>
              <a:t> And he said to me, "Do not seal the words of the prophecy of this book, </a:t>
            </a:r>
            <a:r>
              <a:rPr b="1" u="sng">
                <a:solidFill>
                  <a:schemeClr val="accent4">
                    <a:hueOff val="481991"/>
                    <a:satOff val="11971"/>
                    <a:lumOff val="19007"/>
                  </a:schemeClr>
                </a:solidFill>
              </a:rPr>
              <a:t>for the time is at hand</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0"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551"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pic>
        <p:nvPicPr>
          <p:cNvPr id="552" name="pasted-image.tiff"/>
          <p:cNvPicPr>
            <a:picLocks noChangeAspect="1"/>
          </p:cNvPicPr>
          <p:nvPr/>
        </p:nvPicPr>
        <p:blipFill>
          <a:blip r:embed="rId4">
            <a:extLst/>
          </a:blip>
          <a:srcRect l="3619" t="4315" r="2705" b="8433"/>
          <a:stretch>
            <a:fillRect/>
          </a:stretch>
        </p:blipFill>
        <p:spPr>
          <a:xfrm rot="7870381">
            <a:off x="-868152" y="4147239"/>
            <a:ext cx="6186255" cy="3900887"/>
          </a:xfrm>
          <a:custGeom>
            <a:avLst/>
            <a:gdLst/>
            <a:ahLst/>
            <a:cxnLst>
              <a:cxn ang="0">
                <a:pos x="wd2" y="hd2"/>
              </a:cxn>
              <a:cxn ang="5400000">
                <a:pos x="wd2" y="hd2"/>
              </a:cxn>
              <a:cxn ang="10800000">
                <a:pos x="wd2" y="hd2"/>
              </a:cxn>
              <a:cxn ang="16200000">
                <a:pos x="wd2" y="hd2"/>
              </a:cxn>
            </a:cxnLst>
            <a:rect l="0" t="0" r="r" b="b"/>
            <a:pathLst>
              <a:path w="21499" h="21599" fill="norm" stroke="1" extrusionOk="0">
                <a:moveTo>
                  <a:pt x="16409" y="0"/>
                </a:moveTo>
                <a:cubicBezTo>
                  <a:pt x="16138" y="0"/>
                  <a:pt x="15870" y="18"/>
                  <a:pt x="15725" y="52"/>
                </a:cubicBezTo>
                <a:cubicBezTo>
                  <a:pt x="15058" y="212"/>
                  <a:pt x="14496" y="594"/>
                  <a:pt x="14161" y="1120"/>
                </a:cubicBezTo>
                <a:cubicBezTo>
                  <a:pt x="13850" y="1608"/>
                  <a:pt x="13747" y="2005"/>
                  <a:pt x="13672" y="2984"/>
                </a:cubicBezTo>
                <a:cubicBezTo>
                  <a:pt x="13642" y="3387"/>
                  <a:pt x="13644" y="3512"/>
                  <a:pt x="13688" y="3861"/>
                </a:cubicBezTo>
                <a:cubicBezTo>
                  <a:pt x="13744" y="4307"/>
                  <a:pt x="13847" y="4717"/>
                  <a:pt x="13999" y="5102"/>
                </a:cubicBezTo>
                <a:cubicBezTo>
                  <a:pt x="14054" y="5240"/>
                  <a:pt x="14091" y="5365"/>
                  <a:pt x="14081" y="5381"/>
                </a:cubicBezTo>
                <a:cubicBezTo>
                  <a:pt x="14070" y="5398"/>
                  <a:pt x="14000" y="5412"/>
                  <a:pt x="13923" y="5412"/>
                </a:cubicBezTo>
                <a:cubicBezTo>
                  <a:pt x="13715" y="5412"/>
                  <a:pt x="13530" y="5578"/>
                  <a:pt x="13419" y="5863"/>
                </a:cubicBezTo>
                <a:cubicBezTo>
                  <a:pt x="13329" y="6093"/>
                  <a:pt x="13323" y="6099"/>
                  <a:pt x="13213" y="6069"/>
                </a:cubicBezTo>
                <a:cubicBezTo>
                  <a:pt x="13077" y="6033"/>
                  <a:pt x="12866" y="6116"/>
                  <a:pt x="12744" y="6254"/>
                </a:cubicBezTo>
                <a:cubicBezTo>
                  <a:pt x="12696" y="6309"/>
                  <a:pt x="12624" y="6466"/>
                  <a:pt x="12584" y="6603"/>
                </a:cubicBezTo>
                <a:lnTo>
                  <a:pt x="12514" y="6851"/>
                </a:lnTo>
                <a:lnTo>
                  <a:pt x="9990" y="8862"/>
                </a:lnTo>
                <a:cubicBezTo>
                  <a:pt x="7723" y="10668"/>
                  <a:pt x="7459" y="10866"/>
                  <a:pt x="7386" y="10822"/>
                </a:cubicBezTo>
                <a:cubicBezTo>
                  <a:pt x="7189" y="10703"/>
                  <a:pt x="6888" y="10811"/>
                  <a:pt x="6753" y="11049"/>
                </a:cubicBezTo>
                <a:cubicBezTo>
                  <a:pt x="6725" y="11098"/>
                  <a:pt x="6674" y="11238"/>
                  <a:pt x="6641" y="11359"/>
                </a:cubicBezTo>
                <a:lnTo>
                  <a:pt x="6582" y="11578"/>
                </a:lnTo>
                <a:lnTo>
                  <a:pt x="3480" y="14046"/>
                </a:lnTo>
                <a:cubicBezTo>
                  <a:pt x="1774" y="15404"/>
                  <a:pt x="319" y="16583"/>
                  <a:pt x="246" y="16668"/>
                </a:cubicBezTo>
                <a:cubicBezTo>
                  <a:pt x="-47" y="17009"/>
                  <a:pt x="-80" y="17613"/>
                  <a:pt x="156" y="18353"/>
                </a:cubicBezTo>
                <a:cubicBezTo>
                  <a:pt x="242" y="18621"/>
                  <a:pt x="340" y="18803"/>
                  <a:pt x="530" y="19041"/>
                </a:cubicBezTo>
                <a:cubicBezTo>
                  <a:pt x="569" y="19090"/>
                  <a:pt x="592" y="19120"/>
                  <a:pt x="608" y="19147"/>
                </a:cubicBezTo>
                <a:cubicBezTo>
                  <a:pt x="639" y="19115"/>
                  <a:pt x="668" y="19116"/>
                  <a:pt x="730" y="19142"/>
                </a:cubicBezTo>
                <a:cubicBezTo>
                  <a:pt x="802" y="19173"/>
                  <a:pt x="834" y="19211"/>
                  <a:pt x="828" y="19265"/>
                </a:cubicBezTo>
                <a:cubicBezTo>
                  <a:pt x="809" y="19438"/>
                  <a:pt x="1247" y="19418"/>
                  <a:pt x="1595" y="19230"/>
                </a:cubicBezTo>
                <a:cubicBezTo>
                  <a:pt x="1887" y="19072"/>
                  <a:pt x="2143" y="19006"/>
                  <a:pt x="2343" y="19034"/>
                </a:cubicBezTo>
                <a:cubicBezTo>
                  <a:pt x="2570" y="19067"/>
                  <a:pt x="3211" y="19440"/>
                  <a:pt x="3321" y="19604"/>
                </a:cubicBezTo>
                <a:lnTo>
                  <a:pt x="3389" y="19703"/>
                </a:lnTo>
                <a:lnTo>
                  <a:pt x="3326" y="19839"/>
                </a:lnTo>
                <a:cubicBezTo>
                  <a:pt x="3289" y="19917"/>
                  <a:pt x="3256" y="19951"/>
                  <a:pt x="3221" y="19953"/>
                </a:cubicBezTo>
                <a:cubicBezTo>
                  <a:pt x="3232" y="19982"/>
                  <a:pt x="3244" y="20014"/>
                  <a:pt x="3254" y="20048"/>
                </a:cubicBezTo>
                <a:cubicBezTo>
                  <a:pt x="3279" y="20133"/>
                  <a:pt x="3327" y="20273"/>
                  <a:pt x="3360" y="20360"/>
                </a:cubicBezTo>
                <a:cubicBezTo>
                  <a:pt x="3396" y="20452"/>
                  <a:pt x="3408" y="20529"/>
                  <a:pt x="3390" y="20546"/>
                </a:cubicBezTo>
                <a:cubicBezTo>
                  <a:pt x="3374" y="20563"/>
                  <a:pt x="3368" y="20596"/>
                  <a:pt x="3378" y="20621"/>
                </a:cubicBezTo>
                <a:cubicBezTo>
                  <a:pt x="3388" y="20646"/>
                  <a:pt x="3409" y="20654"/>
                  <a:pt x="3425" y="20639"/>
                </a:cubicBezTo>
                <a:cubicBezTo>
                  <a:pt x="3441" y="20623"/>
                  <a:pt x="3494" y="20655"/>
                  <a:pt x="3543" y="20711"/>
                </a:cubicBezTo>
                <a:lnTo>
                  <a:pt x="3633" y="20814"/>
                </a:lnTo>
                <a:lnTo>
                  <a:pt x="3604" y="20896"/>
                </a:lnTo>
                <a:cubicBezTo>
                  <a:pt x="3625" y="20884"/>
                  <a:pt x="3649" y="20863"/>
                  <a:pt x="3670" y="20832"/>
                </a:cubicBezTo>
                <a:cubicBezTo>
                  <a:pt x="3720" y="20761"/>
                  <a:pt x="3728" y="20765"/>
                  <a:pt x="3778" y="20887"/>
                </a:cubicBezTo>
                <a:cubicBezTo>
                  <a:pt x="3829" y="21011"/>
                  <a:pt x="3829" y="21022"/>
                  <a:pt x="3781" y="21078"/>
                </a:cubicBezTo>
                <a:cubicBezTo>
                  <a:pt x="3667" y="21210"/>
                  <a:pt x="3756" y="21398"/>
                  <a:pt x="4022" y="21599"/>
                </a:cubicBezTo>
                <a:lnTo>
                  <a:pt x="4541" y="21599"/>
                </a:lnTo>
                <a:cubicBezTo>
                  <a:pt x="4667" y="21540"/>
                  <a:pt x="4817" y="21474"/>
                  <a:pt x="4896" y="21447"/>
                </a:cubicBezTo>
                <a:cubicBezTo>
                  <a:pt x="4991" y="21416"/>
                  <a:pt x="5143" y="21347"/>
                  <a:pt x="5233" y="21291"/>
                </a:cubicBezTo>
                <a:cubicBezTo>
                  <a:pt x="5323" y="21236"/>
                  <a:pt x="5440" y="21165"/>
                  <a:pt x="5494" y="21135"/>
                </a:cubicBezTo>
                <a:cubicBezTo>
                  <a:pt x="5595" y="21079"/>
                  <a:pt x="5674" y="20834"/>
                  <a:pt x="5652" y="20639"/>
                </a:cubicBezTo>
                <a:cubicBezTo>
                  <a:pt x="5644" y="20564"/>
                  <a:pt x="5702" y="20487"/>
                  <a:pt x="5924" y="20276"/>
                </a:cubicBezTo>
                <a:cubicBezTo>
                  <a:pt x="6121" y="20089"/>
                  <a:pt x="6215" y="19968"/>
                  <a:pt x="6234" y="19878"/>
                </a:cubicBezTo>
                <a:cubicBezTo>
                  <a:pt x="6250" y="19808"/>
                  <a:pt x="6302" y="19718"/>
                  <a:pt x="6350" y="19678"/>
                </a:cubicBezTo>
                <a:cubicBezTo>
                  <a:pt x="6398" y="19638"/>
                  <a:pt x="6588" y="19474"/>
                  <a:pt x="6774" y="19314"/>
                </a:cubicBezTo>
                <a:cubicBezTo>
                  <a:pt x="6959" y="19153"/>
                  <a:pt x="7183" y="18982"/>
                  <a:pt x="7273" y="18936"/>
                </a:cubicBezTo>
                <a:cubicBezTo>
                  <a:pt x="7428" y="18855"/>
                  <a:pt x="7445" y="18855"/>
                  <a:pt x="7625" y="18936"/>
                </a:cubicBezTo>
                <a:cubicBezTo>
                  <a:pt x="8004" y="19106"/>
                  <a:pt x="8324" y="19007"/>
                  <a:pt x="8847" y="18553"/>
                </a:cubicBezTo>
                <a:cubicBezTo>
                  <a:pt x="9037" y="18388"/>
                  <a:pt x="9114" y="18296"/>
                  <a:pt x="9114" y="18230"/>
                </a:cubicBezTo>
                <a:cubicBezTo>
                  <a:pt x="9114" y="18126"/>
                  <a:pt x="9144" y="18087"/>
                  <a:pt x="9175" y="18123"/>
                </a:cubicBezTo>
                <a:cubicBezTo>
                  <a:pt x="9187" y="18099"/>
                  <a:pt x="9204" y="18075"/>
                  <a:pt x="9227" y="18052"/>
                </a:cubicBezTo>
                <a:cubicBezTo>
                  <a:pt x="9484" y="17799"/>
                  <a:pt x="9462" y="17703"/>
                  <a:pt x="8984" y="17055"/>
                </a:cubicBezTo>
                <a:cubicBezTo>
                  <a:pt x="8761" y="16752"/>
                  <a:pt x="8478" y="16367"/>
                  <a:pt x="8356" y="16197"/>
                </a:cubicBezTo>
                <a:cubicBezTo>
                  <a:pt x="8233" y="16028"/>
                  <a:pt x="8105" y="15890"/>
                  <a:pt x="8071" y="15890"/>
                </a:cubicBezTo>
                <a:cubicBezTo>
                  <a:pt x="8038" y="15890"/>
                  <a:pt x="7943" y="15944"/>
                  <a:pt x="7860" y="16011"/>
                </a:cubicBezTo>
                <a:cubicBezTo>
                  <a:pt x="7778" y="16077"/>
                  <a:pt x="7705" y="16116"/>
                  <a:pt x="7699" y="16096"/>
                </a:cubicBezTo>
                <a:cubicBezTo>
                  <a:pt x="7671" y="16007"/>
                  <a:pt x="7701" y="15795"/>
                  <a:pt x="7745" y="15637"/>
                </a:cubicBezTo>
                <a:cubicBezTo>
                  <a:pt x="7733" y="15659"/>
                  <a:pt x="7721" y="15683"/>
                  <a:pt x="7721" y="15699"/>
                </a:cubicBezTo>
                <a:cubicBezTo>
                  <a:pt x="7721" y="15824"/>
                  <a:pt x="7632" y="15791"/>
                  <a:pt x="7538" y="15633"/>
                </a:cubicBezTo>
                <a:cubicBezTo>
                  <a:pt x="7487" y="15547"/>
                  <a:pt x="7350" y="15339"/>
                  <a:pt x="7236" y="15171"/>
                </a:cubicBezTo>
                <a:cubicBezTo>
                  <a:pt x="7185" y="15097"/>
                  <a:pt x="7170" y="15064"/>
                  <a:pt x="7142" y="15017"/>
                </a:cubicBezTo>
                <a:cubicBezTo>
                  <a:pt x="7120" y="15020"/>
                  <a:pt x="7091" y="14993"/>
                  <a:pt x="7033" y="14916"/>
                </a:cubicBezTo>
                <a:cubicBezTo>
                  <a:pt x="6952" y="14811"/>
                  <a:pt x="6938" y="14769"/>
                  <a:pt x="6972" y="14749"/>
                </a:cubicBezTo>
                <a:cubicBezTo>
                  <a:pt x="6997" y="14735"/>
                  <a:pt x="7169" y="14644"/>
                  <a:pt x="7354" y="14547"/>
                </a:cubicBezTo>
                <a:cubicBezTo>
                  <a:pt x="7730" y="14351"/>
                  <a:pt x="7764" y="14324"/>
                  <a:pt x="7933" y="14059"/>
                </a:cubicBezTo>
                <a:cubicBezTo>
                  <a:pt x="8079" y="13832"/>
                  <a:pt x="8216" y="13680"/>
                  <a:pt x="8440" y="13501"/>
                </a:cubicBezTo>
                <a:cubicBezTo>
                  <a:pt x="8741" y="13260"/>
                  <a:pt x="9221" y="12860"/>
                  <a:pt x="9252" y="12822"/>
                </a:cubicBezTo>
                <a:cubicBezTo>
                  <a:pt x="9269" y="12802"/>
                  <a:pt x="9482" y="12619"/>
                  <a:pt x="9726" y="12418"/>
                </a:cubicBezTo>
                <a:cubicBezTo>
                  <a:pt x="9971" y="12216"/>
                  <a:pt x="10322" y="11927"/>
                  <a:pt x="10507" y="11774"/>
                </a:cubicBezTo>
                <a:cubicBezTo>
                  <a:pt x="10692" y="11621"/>
                  <a:pt x="10940" y="11416"/>
                  <a:pt x="11057" y="11321"/>
                </a:cubicBezTo>
                <a:cubicBezTo>
                  <a:pt x="11175" y="11226"/>
                  <a:pt x="11306" y="11119"/>
                  <a:pt x="11348" y="11082"/>
                </a:cubicBezTo>
                <a:cubicBezTo>
                  <a:pt x="11391" y="11045"/>
                  <a:pt x="11569" y="10897"/>
                  <a:pt x="11746" y="10752"/>
                </a:cubicBezTo>
                <a:cubicBezTo>
                  <a:pt x="11922" y="10608"/>
                  <a:pt x="12229" y="10357"/>
                  <a:pt x="12426" y="10196"/>
                </a:cubicBezTo>
                <a:cubicBezTo>
                  <a:pt x="12739" y="9940"/>
                  <a:pt x="12933" y="9821"/>
                  <a:pt x="13514" y="9528"/>
                </a:cubicBezTo>
                <a:cubicBezTo>
                  <a:pt x="13586" y="9492"/>
                  <a:pt x="13698" y="9396"/>
                  <a:pt x="13762" y="9315"/>
                </a:cubicBezTo>
                <a:cubicBezTo>
                  <a:pt x="13892" y="9151"/>
                  <a:pt x="14011" y="9067"/>
                  <a:pt x="14114" y="9067"/>
                </a:cubicBezTo>
                <a:cubicBezTo>
                  <a:pt x="14211" y="9067"/>
                  <a:pt x="14431" y="8891"/>
                  <a:pt x="14591" y="8684"/>
                </a:cubicBezTo>
                <a:cubicBezTo>
                  <a:pt x="14666" y="8587"/>
                  <a:pt x="14735" y="8506"/>
                  <a:pt x="14744" y="8504"/>
                </a:cubicBezTo>
                <a:cubicBezTo>
                  <a:pt x="15220" y="8403"/>
                  <a:pt x="15917" y="8456"/>
                  <a:pt x="16661" y="8653"/>
                </a:cubicBezTo>
                <a:cubicBezTo>
                  <a:pt x="17226" y="8803"/>
                  <a:pt x="17639" y="8873"/>
                  <a:pt x="18232" y="8913"/>
                </a:cubicBezTo>
                <a:cubicBezTo>
                  <a:pt x="18602" y="8921"/>
                  <a:pt x="18953" y="8903"/>
                  <a:pt x="19216" y="8845"/>
                </a:cubicBezTo>
                <a:cubicBezTo>
                  <a:pt x="19419" y="8799"/>
                  <a:pt x="19531" y="8789"/>
                  <a:pt x="19571" y="8809"/>
                </a:cubicBezTo>
                <a:cubicBezTo>
                  <a:pt x="19800" y="8740"/>
                  <a:pt x="19991" y="8666"/>
                  <a:pt x="20122" y="8590"/>
                </a:cubicBezTo>
                <a:cubicBezTo>
                  <a:pt x="20110" y="8557"/>
                  <a:pt x="20119" y="8515"/>
                  <a:pt x="20160" y="8497"/>
                </a:cubicBezTo>
                <a:cubicBezTo>
                  <a:pt x="20274" y="8450"/>
                  <a:pt x="20688" y="8094"/>
                  <a:pt x="20815" y="7933"/>
                </a:cubicBezTo>
                <a:cubicBezTo>
                  <a:pt x="20996" y="7705"/>
                  <a:pt x="21169" y="7397"/>
                  <a:pt x="21170" y="7304"/>
                </a:cubicBezTo>
                <a:cubicBezTo>
                  <a:pt x="21170" y="7259"/>
                  <a:pt x="21206" y="7179"/>
                  <a:pt x="21249" y="7126"/>
                </a:cubicBezTo>
                <a:cubicBezTo>
                  <a:pt x="21305" y="7055"/>
                  <a:pt x="21333" y="6956"/>
                  <a:pt x="21356" y="6746"/>
                </a:cubicBezTo>
                <a:cubicBezTo>
                  <a:pt x="21373" y="6589"/>
                  <a:pt x="21400" y="6410"/>
                  <a:pt x="21417" y="6348"/>
                </a:cubicBezTo>
                <a:cubicBezTo>
                  <a:pt x="21432" y="6290"/>
                  <a:pt x="21453" y="6266"/>
                  <a:pt x="21472" y="6269"/>
                </a:cubicBezTo>
                <a:cubicBezTo>
                  <a:pt x="21472" y="6052"/>
                  <a:pt x="21477" y="5847"/>
                  <a:pt x="21491" y="5559"/>
                </a:cubicBezTo>
                <a:cubicBezTo>
                  <a:pt x="21520" y="4973"/>
                  <a:pt x="21463" y="4516"/>
                  <a:pt x="21295" y="3975"/>
                </a:cubicBezTo>
                <a:cubicBezTo>
                  <a:pt x="20701" y="2053"/>
                  <a:pt x="19025" y="485"/>
                  <a:pt x="17101" y="50"/>
                </a:cubicBezTo>
                <a:cubicBezTo>
                  <a:pt x="16951" y="16"/>
                  <a:pt x="16679" y="-1"/>
                  <a:pt x="16409" y="0"/>
                </a:cubicBezTo>
                <a:close/>
                <a:moveTo>
                  <a:pt x="16511" y="1709"/>
                </a:moveTo>
                <a:cubicBezTo>
                  <a:pt x="16844" y="1704"/>
                  <a:pt x="17183" y="1777"/>
                  <a:pt x="17507" y="1927"/>
                </a:cubicBezTo>
                <a:cubicBezTo>
                  <a:pt x="17910" y="2113"/>
                  <a:pt x="18211" y="2368"/>
                  <a:pt x="18387" y="2670"/>
                </a:cubicBezTo>
                <a:cubicBezTo>
                  <a:pt x="18421" y="2647"/>
                  <a:pt x="18454" y="2683"/>
                  <a:pt x="18438" y="2753"/>
                </a:cubicBezTo>
                <a:cubicBezTo>
                  <a:pt x="18437" y="2758"/>
                  <a:pt x="18439" y="2763"/>
                  <a:pt x="18439" y="2768"/>
                </a:cubicBezTo>
                <a:cubicBezTo>
                  <a:pt x="18453" y="2797"/>
                  <a:pt x="18468" y="2827"/>
                  <a:pt x="18479" y="2856"/>
                </a:cubicBezTo>
                <a:cubicBezTo>
                  <a:pt x="18484" y="2869"/>
                  <a:pt x="18484" y="2875"/>
                  <a:pt x="18489" y="2887"/>
                </a:cubicBezTo>
                <a:cubicBezTo>
                  <a:pt x="18519" y="2932"/>
                  <a:pt x="18559" y="3048"/>
                  <a:pt x="18585" y="3173"/>
                </a:cubicBezTo>
                <a:cubicBezTo>
                  <a:pt x="18614" y="3311"/>
                  <a:pt x="18679" y="3498"/>
                  <a:pt x="18729" y="3588"/>
                </a:cubicBezTo>
                <a:cubicBezTo>
                  <a:pt x="18779" y="3679"/>
                  <a:pt x="18810" y="3776"/>
                  <a:pt x="18799" y="3803"/>
                </a:cubicBezTo>
                <a:cubicBezTo>
                  <a:pt x="18787" y="3835"/>
                  <a:pt x="18671" y="3846"/>
                  <a:pt x="18485" y="3832"/>
                </a:cubicBezTo>
                <a:cubicBezTo>
                  <a:pt x="18222" y="3813"/>
                  <a:pt x="18193" y="3819"/>
                  <a:pt x="18246" y="3880"/>
                </a:cubicBezTo>
                <a:cubicBezTo>
                  <a:pt x="18279" y="3919"/>
                  <a:pt x="18331" y="3951"/>
                  <a:pt x="18360" y="3951"/>
                </a:cubicBezTo>
                <a:cubicBezTo>
                  <a:pt x="18390" y="3951"/>
                  <a:pt x="18422" y="3972"/>
                  <a:pt x="18432" y="3999"/>
                </a:cubicBezTo>
                <a:cubicBezTo>
                  <a:pt x="18443" y="4026"/>
                  <a:pt x="18475" y="4047"/>
                  <a:pt x="18504" y="4047"/>
                </a:cubicBezTo>
                <a:cubicBezTo>
                  <a:pt x="18591" y="4047"/>
                  <a:pt x="18838" y="4259"/>
                  <a:pt x="19076" y="4513"/>
                </a:cubicBezTo>
                <a:cubicBezTo>
                  <a:pt x="18853" y="4257"/>
                  <a:pt x="18814" y="4131"/>
                  <a:pt x="18909" y="3968"/>
                </a:cubicBezTo>
                <a:cubicBezTo>
                  <a:pt x="18951" y="3897"/>
                  <a:pt x="18962" y="3853"/>
                  <a:pt x="18938" y="3830"/>
                </a:cubicBezTo>
                <a:cubicBezTo>
                  <a:pt x="18874" y="3767"/>
                  <a:pt x="18964" y="3651"/>
                  <a:pt x="19032" y="3709"/>
                </a:cubicBezTo>
                <a:cubicBezTo>
                  <a:pt x="19064" y="3736"/>
                  <a:pt x="19106" y="3746"/>
                  <a:pt x="19123" y="3729"/>
                </a:cubicBezTo>
                <a:cubicBezTo>
                  <a:pt x="19141" y="3711"/>
                  <a:pt x="19179" y="3730"/>
                  <a:pt x="19207" y="3771"/>
                </a:cubicBezTo>
                <a:cubicBezTo>
                  <a:pt x="19236" y="3811"/>
                  <a:pt x="19320" y="3869"/>
                  <a:pt x="19396" y="3900"/>
                </a:cubicBezTo>
                <a:cubicBezTo>
                  <a:pt x="19472" y="3931"/>
                  <a:pt x="19644" y="4043"/>
                  <a:pt x="19778" y="4146"/>
                </a:cubicBezTo>
                <a:cubicBezTo>
                  <a:pt x="19913" y="4250"/>
                  <a:pt x="20047" y="4345"/>
                  <a:pt x="20076" y="4359"/>
                </a:cubicBezTo>
                <a:cubicBezTo>
                  <a:pt x="20106" y="4374"/>
                  <a:pt x="20130" y="4435"/>
                  <a:pt x="20130" y="4496"/>
                </a:cubicBezTo>
                <a:cubicBezTo>
                  <a:pt x="20130" y="4555"/>
                  <a:pt x="20164" y="4660"/>
                  <a:pt x="20204" y="4729"/>
                </a:cubicBezTo>
                <a:cubicBezTo>
                  <a:pt x="20295" y="4881"/>
                  <a:pt x="20436" y="5299"/>
                  <a:pt x="20436" y="5414"/>
                </a:cubicBezTo>
                <a:cubicBezTo>
                  <a:pt x="20436" y="5461"/>
                  <a:pt x="20419" y="5519"/>
                  <a:pt x="20398" y="5544"/>
                </a:cubicBezTo>
                <a:cubicBezTo>
                  <a:pt x="20366" y="5581"/>
                  <a:pt x="20281" y="5600"/>
                  <a:pt x="20218" y="5597"/>
                </a:cubicBezTo>
                <a:cubicBezTo>
                  <a:pt x="20221" y="5598"/>
                  <a:pt x="20226" y="5604"/>
                  <a:pt x="20229" y="5605"/>
                </a:cubicBezTo>
                <a:cubicBezTo>
                  <a:pt x="20292" y="5638"/>
                  <a:pt x="20351" y="5682"/>
                  <a:pt x="20360" y="5707"/>
                </a:cubicBezTo>
                <a:cubicBezTo>
                  <a:pt x="20386" y="5773"/>
                  <a:pt x="20106" y="6233"/>
                  <a:pt x="19927" y="6416"/>
                </a:cubicBezTo>
                <a:cubicBezTo>
                  <a:pt x="19787" y="6560"/>
                  <a:pt x="19679" y="6622"/>
                  <a:pt x="19596" y="6608"/>
                </a:cubicBezTo>
                <a:cubicBezTo>
                  <a:pt x="19459" y="6681"/>
                  <a:pt x="19271" y="6760"/>
                  <a:pt x="19105" y="6803"/>
                </a:cubicBezTo>
                <a:cubicBezTo>
                  <a:pt x="18441" y="6976"/>
                  <a:pt x="17776" y="6822"/>
                  <a:pt x="17173" y="6357"/>
                </a:cubicBezTo>
                <a:cubicBezTo>
                  <a:pt x="16778" y="6052"/>
                  <a:pt x="16613" y="5767"/>
                  <a:pt x="16505" y="5205"/>
                </a:cubicBezTo>
                <a:cubicBezTo>
                  <a:pt x="16496" y="5156"/>
                  <a:pt x="16486" y="5122"/>
                  <a:pt x="16476" y="5078"/>
                </a:cubicBezTo>
                <a:cubicBezTo>
                  <a:pt x="16457" y="5066"/>
                  <a:pt x="16430" y="5033"/>
                  <a:pt x="16402" y="4973"/>
                </a:cubicBezTo>
                <a:cubicBezTo>
                  <a:pt x="16348" y="4857"/>
                  <a:pt x="16274" y="4801"/>
                  <a:pt x="16021" y="4680"/>
                </a:cubicBezTo>
                <a:cubicBezTo>
                  <a:pt x="15542" y="4451"/>
                  <a:pt x="15311" y="4300"/>
                  <a:pt x="15165" y="4122"/>
                </a:cubicBezTo>
                <a:cubicBezTo>
                  <a:pt x="15094" y="4036"/>
                  <a:pt x="15061" y="3984"/>
                  <a:pt x="15046" y="3907"/>
                </a:cubicBezTo>
                <a:cubicBezTo>
                  <a:pt x="15023" y="3874"/>
                  <a:pt x="15000" y="3842"/>
                  <a:pt x="14972" y="3795"/>
                </a:cubicBezTo>
                <a:cubicBezTo>
                  <a:pt x="14812" y="3523"/>
                  <a:pt x="14701" y="3164"/>
                  <a:pt x="14726" y="3004"/>
                </a:cubicBezTo>
                <a:cubicBezTo>
                  <a:pt x="14727" y="3000"/>
                  <a:pt x="14728" y="2996"/>
                  <a:pt x="14729" y="2993"/>
                </a:cubicBezTo>
                <a:cubicBezTo>
                  <a:pt x="14709" y="2893"/>
                  <a:pt x="14792" y="2683"/>
                  <a:pt x="14838" y="2711"/>
                </a:cubicBezTo>
                <a:cubicBezTo>
                  <a:pt x="14844" y="2700"/>
                  <a:pt x="14852" y="2689"/>
                  <a:pt x="14859" y="2678"/>
                </a:cubicBezTo>
                <a:cubicBezTo>
                  <a:pt x="14866" y="2592"/>
                  <a:pt x="15033" y="2330"/>
                  <a:pt x="15060" y="2373"/>
                </a:cubicBezTo>
                <a:cubicBezTo>
                  <a:pt x="15063" y="2377"/>
                  <a:pt x="15068" y="2374"/>
                  <a:pt x="15072" y="2375"/>
                </a:cubicBezTo>
                <a:cubicBezTo>
                  <a:pt x="15221" y="2197"/>
                  <a:pt x="15394" y="2038"/>
                  <a:pt x="15551" y="1955"/>
                </a:cubicBezTo>
                <a:cubicBezTo>
                  <a:pt x="15851" y="1797"/>
                  <a:pt x="16178" y="1714"/>
                  <a:pt x="16511" y="1709"/>
                </a:cubicBezTo>
                <a:close/>
                <a:moveTo>
                  <a:pt x="19330" y="4810"/>
                </a:moveTo>
                <a:cubicBezTo>
                  <a:pt x="19350" y="4835"/>
                  <a:pt x="19372" y="4860"/>
                  <a:pt x="19391" y="4885"/>
                </a:cubicBezTo>
                <a:cubicBezTo>
                  <a:pt x="19397" y="4893"/>
                  <a:pt x="19412" y="4906"/>
                  <a:pt x="19420" y="4915"/>
                </a:cubicBezTo>
                <a:cubicBezTo>
                  <a:pt x="19391" y="4880"/>
                  <a:pt x="19363" y="4849"/>
                  <a:pt x="19330" y="4810"/>
                </a:cubicBezTo>
                <a:close/>
                <a:moveTo>
                  <a:pt x="9009" y="18650"/>
                </a:moveTo>
                <a:cubicBezTo>
                  <a:pt x="8965" y="18667"/>
                  <a:pt x="8924" y="18697"/>
                  <a:pt x="8916" y="18718"/>
                </a:cubicBezTo>
                <a:cubicBezTo>
                  <a:pt x="8912" y="18726"/>
                  <a:pt x="8893" y="18742"/>
                  <a:pt x="8881" y="18755"/>
                </a:cubicBezTo>
                <a:cubicBezTo>
                  <a:pt x="8909" y="18742"/>
                  <a:pt x="8957" y="18703"/>
                  <a:pt x="9009" y="18650"/>
                </a:cubicBezTo>
                <a:close/>
              </a:path>
            </a:pathLst>
          </a:custGeom>
          <a:ln w="12700">
            <a:miter lim="400000"/>
          </a:ln>
        </p:spPr>
      </p:pic>
      <p:pic>
        <p:nvPicPr>
          <p:cNvPr id="553" name=""/>
          <p:cNvPicPr>
            <a:picLocks noChangeAspect="0"/>
          </p:cNvPicPr>
          <p:nvPr/>
        </p:nvPicPr>
        <p:blipFill>
          <a:blip r:embed="rId5">
            <a:extLst/>
          </a:blip>
          <a:stretch>
            <a:fillRect/>
          </a:stretch>
        </p:blipFill>
        <p:spPr>
          <a:xfrm>
            <a:off x="-131829" y="5389626"/>
            <a:ext cx="4388407" cy="1882649"/>
          </a:xfrm>
          <a:prstGeom prst="rect">
            <a:avLst/>
          </a:prstGeom>
          <a:effectLst>
            <a:outerShdw sx="100000" sy="100000" kx="0" ky="0" algn="b" rotWithShape="0" blurRad="317500" dist="63500" dir="5220000">
              <a:srgbClr val="000000"/>
            </a:outerShdw>
          </a:effectLst>
        </p:spPr>
      </p:pic>
      <p:sp>
        <p:nvSpPr>
          <p:cNvPr id="554" name="Shape 554"/>
          <p:cNvSpPr/>
          <p:nvPr/>
        </p:nvSpPr>
        <p:spPr>
          <a:xfrm>
            <a:off x="4679724" y="3379893"/>
            <a:ext cx="7864490" cy="554604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700">
                <a:solidFill>
                  <a:srgbClr val="FFFFFF"/>
                </a:solidFill>
                <a:effectLst/>
                <a:latin typeface="Perpetua Titling MT Light"/>
                <a:ea typeface="Perpetua Titling MT Light"/>
                <a:cs typeface="Perpetua Titling MT Light"/>
                <a:sym typeface="Perpetua Titling MT Light"/>
              </a:defRPr>
            </a:pPr>
            <a:r>
              <a:t>Revelation 22:10 (NKJV)</a:t>
            </a:r>
          </a:p>
          <a:p>
            <a:pPr defTabSz="1300480">
              <a:defRPr sz="4100">
                <a:solidFill>
                  <a:srgbClr val="FFFFFF"/>
                </a:solidFill>
                <a:effectLst/>
                <a:latin typeface="Chalkboard"/>
                <a:ea typeface="Chalkboard"/>
                <a:cs typeface="Chalkboard"/>
                <a:sym typeface="Chalkboard"/>
              </a:defRPr>
            </a:pPr>
            <a:r>
              <a:rPr baseline="30634"/>
              <a:t>9 </a:t>
            </a:r>
            <a:r>
              <a:t>I, John, both your brother and companion </a:t>
            </a:r>
            <a:r>
              <a:rPr b="1" u="sng">
                <a:solidFill>
                  <a:schemeClr val="accent4">
                    <a:hueOff val="481991"/>
                    <a:satOff val="11971"/>
                    <a:lumOff val="19007"/>
                  </a:schemeClr>
                </a:solidFill>
              </a:rPr>
              <a:t>in the tribulation</a:t>
            </a:r>
            <a:r>
              <a:rPr b="1" u="sng"/>
              <a:t> </a:t>
            </a:r>
            <a:r>
              <a:t>and kingdom and patience of Jesus Christ, was on the island that is called Patmos for the word of God and for the testimony of Jesus Christ.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6"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sp>
        <p:nvSpPr>
          <p:cNvPr id="557" name="Shape 557"/>
          <p:cNvSpPr/>
          <p:nvPr/>
        </p:nvSpPr>
        <p:spPr>
          <a:xfrm>
            <a:off x="54834" y="3144486"/>
            <a:ext cx="12895131" cy="6344612"/>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723900" indent="-723900" algn="l">
              <a:spcBef>
                <a:spcPts val="1300"/>
              </a:spcBef>
              <a:buClr>
                <a:srgbClr val="FFD479"/>
              </a:buClr>
              <a:buSzPct val="125000"/>
              <a:buFont typeface="Zapf Dingbats"/>
              <a:buChar char="✴"/>
              <a:defRPr sz="32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1. Written PRIMARILY to encourage Christians then living.</a:t>
            </a:r>
          </a:p>
          <a:p>
            <a:pPr marL="723900" indent="-723900" algn="l">
              <a:spcBef>
                <a:spcPts val="1300"/>
              </a:spcBef>
              <a:buClr>
                <a:srgbClr val="FFD479"/>
              </a:buClr>
              <a:buSzPct val="125000"/>
              <a:buFont typeface="Zapf Dingbats"/>
              <a:buChar char="✴"/>
              <a:defRPr sz="32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2. Written largely in symbolic language,  . . .  must strive to be certain interpretation agrees with the context of the book AS WELL as with the rest of the Bible!</a:t>
            </a:r>
          </a:p>
          <a:p>
            <a:pPr marL="723900" indent="-723900" algn="l">
              <a:spcBef>
                <a:spcPts val="1300"/>
              </a:spcBef>
              <a:buClr>
                <a:srgbClr val="FFD479"/>
              </a:buClr>
              <a:buSzPct val="125000"/>
              <a:buFont typeface="Zapf Dingbats"/>
              <a:buChar char="✴"/>
              <a:defRPr sz="32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3. Uses O. T. terminology with New Testament meaning . . . .over 400 allusions to the Old Testament are made in Revelation.</a:t>
            </a:r>
          </a:p>
          <a:p>
            <a:pPr marL="723900" indent="-723900" algn="l">
              <a:spcBef>
                <a:spcPts val="1300"/>
              </a:spcBef>
              <a:buClr>
                <a:srgbClr val="FFD479"/>
              </a:buClr>
              <a:buSzPct val="125000"/>
              <a:buFont typeface="Zapf Dingbats"/>
              <a:buChar char="✴"/>
              <a:defRPr sz="32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4. Must seek to grasp the vision or series of visions as a whole without pressing the details of each symbol.</a:t>
            </a:r>
          </a:p>
          <a:p>
            <a:pPr marL="723900" indent="-723900" algn="l">
              <a:spcBef>
                <a:spcPts val="1300"/>
              </a:spcBef>
              <a:buClr>
                <a:srgbClr val="FFD479"/>
              </a:buClr>
              <a:buSzPct val="125000"/>
              <a:buFont typeface="Zapf Dingbats"/>
              <a:buChar char="✴"/>
              <a:defRPr sz="32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5. Understand the difficult passages in the light of clearer passages. Make all interpretations consistent with the teaching of the whole Bible.</a:t>
            </a:r>
          </a:p>
        </p:txBody>
      </p:sp>
      <p:pic>
        <p:nvPicPr>
          <p:cNvPr id="558" name=""/>
          <p:cNvPicPr>
            <a:picLocks noChangeAspect="0"/>
          </p:cNvPicPr>
          <p:nvPr/>
        </p:nvPicPr>
        <p:blipFill>
          <a:blip r:embed="rId3">
            <a:extLst/>
          </a:blip>
          <a:stretch>
            <a:fillRect/>
          </a:stretch>
        </p:blipFill>
        <p:spPr>
          <a:xfrm>
            <a:off x="147524" y="1896838"/>
            <a:ext cx="12709752" cy="945964"/>
          </a:xfrm>
          <a:prstGeom prst="rect">
            <a:avLst/>
          </a:prstGeom>
          <a:effectLst>
            <a:outerShdw sx="100000" sy="100000" kx="0" ky="0" algn="b" rotWithShape="0" blurRad="165100" dist="136321"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57">
                                            <p:txEl>
                                              <p:pRg st="1" end="1"/>
                                            </p:txEl>
                                          </p:spTgt>
                                        </p:tgtEl>
                                        <p:attrNameLst>
                                          <p:attrName>style.visibility</p:attrName>
                                        </p:attrNameLst>
                                      </p:cBhvr>
                                      <p:to>
                                        <p:strVal val="visible"/>
                                      </p:to>
                                    </p:set>
                                    <p:animEffect filter="fade" transition="in">
                                      <p:cBhvr>
                                        <p:cTn id="7" dur="1500"/>
                                        <p:tgtEl>
                                          <p:spTgt spid="55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557">
                                            <p:txEl>
                                              <p:pRg st="2" end="2"/>
                                            </p:txEl>
                                          </p:spTgt>
                                        </p:tgtEl>
                                        <p:attrNameLst>
                                          <p:attrName>style.visibility</p:attrName>
                                        </p:attrNameLst>
                                      </p:cBhvr>
                                      <p:to>
                                        <p:strVal val="visible"/>
                                      </p:to>
                                    </p:set>
                                    <p:animEffect filter="fade" transition="in">
                                      <p:cBhvr>
                                        <p:cTn id="12" dur="1500"/>
                                        <p:tgtEl>
                                          <p:spTgt spid="55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557">
                                            <p:txEl>
                                              <p:pRg st="3" end="3"/>
                                            </p:txEl>
                                          </p:spTgt>
                                        </p:tgtEl>
                                        <p:attrNameLst>
                                          <p:attrName>style.visibility</p:attrName>
                                        </p:attrNameLst>
                                      </p:cBhvr>
                                      <p:to>
                                        <p:strVal val="visible"/>
                                      </p:to>
                                    </p:set>
                                    <p:animEffect filter="fade" transition="in">
                                      <p:cBhvr>
                                        <p:cTn id="17" dur="1500"/>
                                        <p:tgtEl>
                                          <p:spTgt spid="55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557">
                                            <p:txEl>
                                              <p:pRg st="4" end="4"/>
                                            </p:txEl>
                                          </p:spTgt>
                                        </p:tgtEl>
                                        <p:attrNameLst>
                                          <p:attrName>style.visibility</p:attrName>
                                        </p:attrNameLst>
                                      </p:cBhvr>
                                      <p:to>
                                        <p:strVal val="visible"/>
                                      </p:to>
                                    </p:set>
                                    <p:animEffect filter="fade" transition="in">
                                      <p:cBhvr>
                                        <p:cTn id="22" dur="1500"/>
                                        <p:tgtEl>
                                          <p:spTgt spid="55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57" grpId="1"/>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0"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561" name=""/>
          <p:cNvPicPr>
            <a:picLocks noChangeAspect="0"/>
          </p:cNvPicPr>
          <p:nvPr/>
        </p:nvPicPr>
        <p:blipFill>
          <a:blip r:embed="rId3">
            <a:extLst/>
          </a:blip>
          <a:stretch>
            <a:fillRect/>
          </a:stretch>
        </p:blipFill>
        <p:spPr>
          <a:xfrm>
            <a:off x="-141996" y="1882021"/>
            <a:ext cx="12709751" cy="1492064"/>
          </a:xfrm>
          <a:prstGeom prst="rect">
            <a:avLst/>
          </a:prstGeom>
          <a:effectLst>
            <a:outerShdw sx="100000" sy="100000" kx="0" ky="0" algn="b" rotWithShape="0" blurRad="165100" dist="136321" dir="5400000">
              <a:srgbClr val="000000"/>
            </a:outerShdw>
          </a:effectLst>
        </p:spPr>
      </p:pic>
      <p:sp>
        <p:nvSpPr>
          <p:cNvPr id="562" name="Shape 562"/>
          <p:cNvSpPr/>
          <p:nvPr/>
        </p:nvSpPr>
        <p:spPr>
          <a:xfrm>
            <a:off x="5526816" y="3324919"/>
            <a:ext cx="7136408" cy="6242675"/>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723900" indent="-723900" algn="l">
              <a:spcBef>
                <a:spcPts val="1500"/>
              </a:spcBef>
              <a:buClr>
                <a:srgbClr val="FFD479"/>
              </a:buClr>
              <a:buSzPct val="125000"/>
              <a:buFont typeface="Zapf Dingbats"/>
              <a:buChar char="✴"/>
              <a:defRPr sz="34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rPr>
                <a:solidFill>
                  <a:srgbClr val="FFD479"/>
                </a:solidFill>
                <a:latin typeface="Chalkduster"/>
                <a:ea typeface="Chalkduster"/>
                <a:cs typeface="Chalkduster"/>
                <a:sym typeface="Chalkduster"/>
              </a:rPr>
              <a:t>With noise</a:t>
            </a:r>
            <a:r>
              <a:t> – shout, voice of the archangel &amp; the trumpet of God - 1 Thess. 4:16 </a:t>
            </a:r>
          </a:p>
          <a:p>
            <a:pPr marL="723900" indent="-723900" algn="l">
              <a:spcBef>
                <a:spcPts val="1500"/>
              </a:spcBef>
              <a:buClr>
                <a:srgbClr val="FFD479"/>
              </a:buClr>
              <a:buSzPct val="125000"/>
              <a:buFont typeface="Zapf Dingbats"/>
              <a:buChar char="✴"/>
              <a:defRPr sz="34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rPr>
                <a:solidFill>
                  <a:srgbClr val="FFD479"/>
                </a:solidFill>
              </a:rPr>
              <a:t>With His holy angels</a:t>
            </a:r>
            <a:r>
              <a:t> - Matt. 25:31; 2 Thess. 1:7-8  </a:t>
            </a:r>
          </a:p>
          <a:p>
            <a:pPr marL="723900" indent="-723900" algn="l">
              <a:spcBef>
                <a:spcPts val="1500"/>
              </a:spcBef>
              <a:buClr>
                <a:srgbClr val="FFD479"/>
              </a:buClr>
              <a:buSzPct val="125000"/>
              <a:buFont typeface="Zapf Dingbats"/>
              <a:buChar char="✴"/>
              <a:defRPr sz="34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t> </a:t>
            </a:r>
            <a:r>
              <a:rPr>
                <a:solidFill>
                  <a:srgbClr val="FFD479"/>
                </a:solidFill>
              </a:rPr>
              <a:t>Suddenly and unexpected</a:t>
            </a:r>
            <a:r>
              <a:t> -         1 Thess. 5:1-4; 2 Pet. 3:10;        Rev. 22:20  </a:t>
            </a:r>
          </a:p>
          <a:p>
            <a:pPr marL="723900" indent="-723900" algn="l">
              <a:spcBef>
                <a:spcPts val="1500"/>
              </a:spcBef>
              <a:buClr>
                <a:srgbClr val="FFD479"/>
              </a:buClr>
              <a:buSzPct val="125000"/>
              <a:buFont typeface="Zapf Dingbats"/>
              <a:buChar char="✴"/>
              <a:defRPr sz="3400">
                <a:solidFill>
                  <a:srgbClr val="FFFFFF"/>
                </a:solidFill>
                <a:effectLst>
                  <a:outerShdw sx="100000" sy="100000" kx="0" ky="0" algn="b" rotWithShape="0" blurRad="152400" dist="76200" dir="2700000">
                    <a:srgbClr val="000000"/>
                  </a:outerShdw>
                </a:effectLst>
                <a:latin typeface="Chalkboard"/>
                <a:ea typeface="Chalkboard"/>
                <a:cs typeface="Chalkboard"/>
                <a:sym typeface="Chalkboard"/>
              </a:defRPr>
            </a:pPr>
            <a:r>
              <a:rPr>
                <a:solidFill>
                  <a:srgbClr val="FFD479"/>
                </a:solidFill>
              </a:rPr>
              <a:t>Visibly</a:t>
            </a:r>
            <a:r>
              <a:t> - Acts 1:9-11; Rev. 1:7 “and every eye will see Him” - </a:t>
            </a:r>
          </a:p>
        </p:txBody>
      </p:sp>
      <p:pic>
        <p:nvPicPr>
          <p:cNvPr id="563" name=""/>
          <p:cNvPicPr>
            <a:picLocks noChangeAspect="0"/>
          </p:cNvPicPr>
          <p:nvPr/>
        </p:nvPicPr>
        <p:blipFill>
          <a:blip r:embed="rId4">
            <a:extLst/>
          </a:blip>
          <a:stretch>
            <a:fillRect/>
          </a:stretch>
        </p:blipFill>
        <p:spPr>
          <a:xfrm>
            <a:off x="90090" y="3161553"/>
            <a:ext cx="5322359" cy="6569406"/>
          </a:xfrm>
          <a:prstGeom prst="rect">
            <a:avLst/>
          </a:prstGeom>
          <a:effectLst>
            <a:outerShdw sx="100000" sy="100000" kx="0" ky="0" algn="b" rotWithShape="0" blurRad="63500" dist="63500" dir="2932076">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62">
                                            <p:txEl>
                                              <p:pRg st="1" end="1"/>
                                            </p:txEl>
                                          </p:spTgt>
                                        </p:tgtEl>
                                        <p:attrNameLst>
                                          <p:attrName>style.visibility</p:attrName>
                                        </p:attrNameLst>
                                      </p:cBhvr>
                                      <p:to>
                                        <p:strVal val="visible"/>
                                      </p:to>
                                    </p:set>
                                    <p:animEffect filter="fade" transition="in">
                                      <p:cBhvr>
                                        <p:cTn id="7" dur="1500"/>
                                        <p:tgtEl>
                                          <p:spTgt spid="5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562">
                                            <p:txEl>
                                              <p:pRg st="2" end="2"/>
                                            </p:txEl>
                                          </p:spTgt>
                                        </p:tgtEl>
                                        <p:attrNameLst>
                                          <p:attrName>style.visibility</p:attrName>
                                        </p:attrNameLst>
                                      </p:cBhvr>
                                      <p:to>
                                        <p:strVal val="visible"/>
                                      </p:to>
                                    </p:set>
                                    <p:animEffect filter="fade" transition="in">
                                      <p:cBhvr>
                                        <p:cTn id="12" dur="1500"/>
                                        <p:tgtEl>
                                          <p:spTgt spid="56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562">
                                            <p:txEl>
                                              <p:pRg st="3" end="3"/>
                                            </p:txEl>
                                          </p:spTgt>
                                        </p:tgtEl>
                                        <p:attrNameLst>
                                          <p:attrName>style.visibility</p:attrName>
                                        </p:attrNameLst>
                                      </p:cBhvr>
                                      <p:to>
                                        <p:strVal val="visible"/>
                                      </p:to>
                                    </p:set>
                                    <p:animEffect filter="fade" transition="in">
                                      <p:cBhvr>
                                        <p:cTn id="17" dur="1500"/>
                                        <p:tgtEl>
                                          <p:spTgt spid="56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62"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7" name="73335302_640.png"/>
          <p:cNvPicPr>
            <a:picLocks noChangeAspect="1"/>
          </p:cNvPicPr>
          <p:nvPr/>
        </p:nvPicPr>
        <p:blipFill>
          <a:blip r:embed="rId2">
            <a:extLst/>
          </a:blip>
          <a:srcRect l="36874" t="1388" r="24218" b="1667"/>
          <a:stretch>
            <a:fillRect/>
          </a:stretch>
        </p:blipFill>
        <p:spPr>
          <a:xfrm>
            <a:off x="241300" y="3860800"/>
            <a:ext cx="3461314" cy="4851400"/>
          </a:xfrm>
          <a:prstGeom prst="rect">
            <a:avLst/>
          </a:prstGeom>
          <a:ln w="12700">
            <a:miter lim="400000"/>
          </a:ln>
          <a:effectLst>
            <a:outerShdw sx="100000" sy="100000" kx="0" ky="0" algn="b" rotWithShape="0" blurRad="152400" dist="190500" dir="2700000">
              <a:srgbClr val="000000"/>
            </a:outerShdw>
          </a:effectLst>
        </p:spPr>
      </p:pic>
      <p:pic>
        <p:nvPicPr>
          <p:cNvPr id="278" name="droppedImage.pdf"/>
          <p:cNvPicPr>
            <a:picLocks noChangeAspect="1"/>
          </p:cNvPicPr>
          <p:nvPr/>
        </p:nvPicPr>
        <p:blipFill>
          <a:blip r:embed="rId3">
            <a:extLst/>
          </a:blip>
          <a:stretch>
            <a:fillRect/>
          </a:stretch>
        </p:blipFill>
        <p:spPr>
          <a:xfrm>
            <a:off x="38100" y="1282700"/>
            <a:ext cx="12928600" cy="1907499"/>
          </a:xfrm>
          <a:prstGeom prst="rect">
            <a:avLst/>
          </a:prstGeom>
          <a:ln w="12700">
            <a:miter lim="400000"/>
          </a:ln>
          <a:effectLst>
            <a:outerShdw sx="100000" sy="100000" kx="0" ky="0" algn="b" rotWithShape="0" blurRad="152400" dist="190500" dir="2700000">
              <a:srgbClr val="000000"/>
            </a:outerShdw>
          </a:effectLst>
        </p:spPr>
      </p:pic>
      <p:sp>
        <p:nvSpPr>
          <p:cNvPr id="279" name="Shape 279"/>
          <p:cNvSpPr/>
          <p:nvPr/>
        </p:nvSpPr>
        <p:spPr>
          <a:xfrm>
            <a:off x="3959621" y="2927350"/>
            <a:ext cx="8928101" cy="6718300"/>
          </a:xfrm>
          <a:prstGeom prst="rect">
            <a:avLst/>
          </a:prstGeom>
          <a:ln w="12700">
            <a:miter lim="400000"/>
          </a:ln>
          <a:effectLst>
            <a:outerShdw sx="100000" sy="100000" kx="0" ky="0" algn="b" rotWithShape="0" blurRad="152400" dist="1905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98500" indent="-698500" algn="l">
              <a:spcBef>
                <a:spcPts val="1100"/>
              </a:spcBef>
              <a:buClr>
                <a:srgbClr val="FFD479"/>
              </a:buClr>
              <a:buSzPct val="125000"/>
              <a:buFont typeface="Zapf Dingbats"/>
              <a:buChar char="✦"/>
              <a:defRPr sz="3200">
                <a:solidFill>
                  <a:srgbClr val="FFFFFF"/>
                </a:solidFill>
                <a:effectLst>
                  <a:outerShdw sx="100000" sy="100000" kx="0" ky="0" algn="b" rotWithShape="0" blurRad="152400" dist="190500" dir="2700000">
                    <a:srgbClr val="000000"/>
                  </a:outerShdw>
                </a:effectLst>
                <a:latin typeface="Gurmukhi MT"/>
                <a:ea typeface="Gurmukhi MT"/>
                <a:cs typeface="Gurmukhi MT"/>
                <a:sym typeface="Gurmukhi MT"/>
              </a:defRPr>
            </a:pPr>
            <a:r>
              <a:t>Mt 24:42,44 — Watch therefore, for you do not know what hour your Lord is coming. 44 Therefore you also be ready, for the Son of Man is coming at an hour you do not expect. </a:t>
            </a:r>
          </a:p>
          <a:p>
            <a:pPr marL="698500" indent="-698500" algn="l">
              <a:spcBef>
                <a:spcPts val="1100"/>
              </a:spcBef>
              <a:buClr>
                <a:srgbClr val="FFD479"/>
              </a:buClr>
              <a:buSzPct val="125000"/>
              <a:buFont typeface="Zapf Dingbats"/>
              <a:buChar char="✦"/>
              <a:defRPr sz="3200">
                <a:solidFill>
                  <a:srgbClr val="FFFFFF"/>
                </a:solidFill>
                <a:effectLst>
                  <a:outerShdw sx="100000" sy="100000" kx="0" ky="0" algn="b" rotWithShape="0" blurRad="152400" dist="190500" dir="2700000">
                    <a:srgbClr val="000000"/>
                  </a:outerShdw>
                </a:effectLst>
                <a:latin typeface="Gurmukhi MT"/>
                <a:ea typeface="Gurmukhi MT"/>
                <a:cs typeface="Gurmukhi MT"/>
                <a:sym typeface="Gurmukhi MT"/>
              </a:defRPr>
            </a:pPr>
            <a:r>
              <a:t>Mt 25:13 — Watch therefore, for you know neither the day nor the hour in which the Son of Man is coming. </a:t>
            </a:r>
          </a:p>
          <a:p>
            <a:pPr marL="698500" indent="-698500" algn="l">
              <a:spcBef>
                <a:spcPts val="1100"/>
              </a:spcBef>
              <a:buClr>
                <a:srgbClr val="FFD479"/>
              </a:buClr>
              <a:buSzPct val="125000"/>
              <a:buFont typeface="Zapf Dingbats"/>
              <a:buChar char="✦"/>
              <a:defRPr sz="3200">
                <a:solidFill>
                  <a:srgbClr val="FFFFFF"/>
                </a:solidFill>
                <a:effectLst>
                  <a:outerShdw sx="100000" sy="100000" kx="0" ky="0" algn="b" rotWithShape="0" blurRad="152400" dist="190500" dir="2700000">
                    <a:srgbClr val="000000"/>
                  </a:outerShdw>
                </a:effectLst>
                <a:latin typeface="Gurmukhi MT"/>
                <a:ea typeface="Gurmukhi MT"/>
                <a:cs typeface="Gurmukhi MT"/>
                <a:sym typeface="Gurmukhi MT"/>
              </a:defRPr>
            </a:pPr>
            <a:r>
              <a:t>Mk 13:32 — "But of that day and hour no one knows, not even the angels in heaven, nor the Son, but only the Father.</a:t>
            </a:r>
          </a:p>
        </p:txBody>
      </p:sp>
      <p:sp>
        <p:nvSpPr>
          <p:cNvPr id="280" name="Shape 280"/>
          <p:cNvSpPr/>
          <p:nvPr/>
        </p:nvSpPr>
        <p:spPr>
          <a:xfrm>
            <a:off x="444500" y="476250"/>
            <a:ext cx="12103100" cy="1079500"/>
          </a:xfrm>
          <a:prstGeom prst="rect">
            <a:avLst/>
          </a:prstGeom>
          <a:ln w="12700">
            <a:miter lim="400000"/>
          </a:ln>
          <a:effectLst>
            <a:outerShdw sx="100000" sy="100000" kx="0" ky="0" algn="b" rotWithShape="0" blurRad="38100" dist="635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38100" dist="64529" dir="2700000">
                    <a:srgbClr val="000000"/>
                  </a:outerShdw>
                </a:effectLst>
                <a:latin typeface="Kabel Ult BT"/>
                <a:ea typeface="Kabel Ult BT"/>
                <a:cs typeface="Kabel Ult BT"/>
                <a:sym typeface="Kabel Ult BT"/>
              </a:defRPr>
            </a:lvl1pPr>
          </a:lstStyle>
          <a:p>
            <a:pPr/>
            <a:r>
              <a:t>The Day of the Lord Will Come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9">
                                            <p:txEl>
                                              <p:pRg st="1" end="1"/>
                                            </p:txEl>
                                          </p:spTgt>
                                        </p:tgtEl>
                                        <p:attrNameLst>
                                          <p:attrName>style.visibility</p:attrName>
                                        </p:attrNameLst>
                                      </p:cBhvr>
                                      <p:to>
                                        <p:strVal val="visible"/>
                                      </p:to>
                                    </p:set>
                                    <p:animEffect filter="fade" transition="in">
                                      <p:cBhvr>
                                        <p:cTn id="7" dur="1500"/>
                                        <p:tgtEl>
                                          <p:spTgt spid="27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79">
                                            <p:txEl>
                                              <p:pRg st="2" end="2"/>
                                            </p:txEl>
                                          </p:spTgt>
                                        </p:tgtEl>
                                        <p:attrNameLst>
                                          <p:attrName>style.visibility</p:attrName>
                                        </p:attrNameLst>
                                      </p:cBhvr>
                                      <p:to>
                                        <p:strVal val="visible"/>
                                      </p:to>
                                    </p:set>
                                    <p:animEffect filter="fade" transition="in">
                                      <p:cBhvr>
                                        <p:cTn id="12" dur="1500"/>
                                        <p:tgtEl>
                                          <p:spTgt spid="27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9"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5"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566" name=""/>
          <p:cNvPicPr>
            <a:picLocks noChangeAspect="0"/>
          </p:cNvPicPr>
          <p:nvPr/>
        </p:nvPicPr>
        <p:blipFill>
          <a:blip r:embed="rId3">
            <a:extLst/>
          </a:blip>
          <a:stretch>
            <a:fillRect/>
          </a:stretch>
        </p:blipFill>
        <p:spPr>
          <a:xfrm>
            <a:off x="-141996" y="1882021"/>
            <a:ext cx="12709751" cy="1492064"/>
          </a:xfrm>
          <a:prstGeom prst="rect">
            <a:avLst/>
          </a:prstGeom>
          <a:effectLst>
            <a:outerShdw sx="100000" sy="100000" kx="0" ky="0" algn="b" rotWithShape="0" blurRad="165100" dist="136321" dir="5400000">
              <a:srgbClr val="000000"/>
            </a:outerShdw>
          </a:effectLst>
        </p:spPr>
      </p:pic>
      <p:pic>
        <p:nvPicPr>
          <p:cNvPr id="567" name=""/>
          <p:cNvPicPr>
            <a:picLocks noChangeAspect="0"/>
          </p:cNvPicPr>
          <p:nvPr/>
        </p:nvPicPr>
        <p:blipFill>
          <a:blip r:embed="rId4">
            <a:extLst/>
          </a:blip>
          <a:stretch>
            <a:fillRect/>
          </a:stretch>
        </p:blipFill>
        <p:spPr>
          <a:xfrm>
            <a:off x="90090" y="3161553"/>
            <a:ext cx="5322359" cy="6569406"/>
          </a:xfrm>
          <a:prstGeom prst="rect">
            <a:avLst/>
          </a:prstGeom>
          <a:effectLst>
            <a:outerShdw sx="100000" sy="100000" kx="0" ky="0" algn="b" rotWithShape="0" blurRad="63500" dist="63500" dir="2932076">
              <a:srgbClr val="000000"/>
            </a:outerShdw>
          </a:effectLst>
        </p:spPr>
      </p:pic>
      <p:sp>
        <p:nvSpPr>
          <p:cNvPr id="568" name="Shape 568"/>
          <p:cNvSpPr/>
          <p:nvPr/>
        </p:nvSpPr>
        <p:spPr>
          <a:xfrm>
            <a:off x="5262835" y="3534833"/>
            <a:ext cx="7427103" cy="6070601"/>
          </a:xfrm>
          <a:prstGeom prst="rect">
            <a:avLst/>
          </a:prstGeom>
          <a:ln w="12700">
            <a:miter lim="400000"/>
          </a:ln>
          <a:effectLst>
            <a:outerShdw sx="100000" sy="100000" kx="0" ky="0" algn="b" rotWithShape="0" blurRad="177800" dist="56356" dir="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000">
                <a:solidFill>
                  <a:srgbClr val="FFFFFF"/>
                </a:solidFill>
                <a:effectLst>
                  <a:outerShdw sx="100000" sy="100000" kx="0" ky="0" algn="b" rotWithShape="0" blurRad="50800" dist="63500" dir="2062599">
                    <a:srgbClr val="000000"/>
                  </a:outerShdw>
                </a:effectLst>
                <a:latin typeface="Perpetua Titling MT Light"/>
                <a:ea typeface="Perpetua Titling MT Light"/>
                <a:cs typeface="Perpetua Titling MT Light"/>
                <a:sym typeface="Perpetua Titling MT Light"/>
              </a:defRPr>
            </a:pPr>
            <a:r>
              <a:t>2 Peter 3:10–14 (NKJV)</a:t>
            </a:r>
          </a:p>
          <a:p>
            <a:pPr defTabSz="457200">
              <a:defRPr sz="3600">
                <a:solidFill>
                  <a:srgbClr val="FFFFFF"/>
                </a:solidFill>
                <a:effectLst>
                  <a:outerShdw sx="100000" sy="100000" kx="0" ky="0" algn="b" rotWithShape="0" blurRad="50800" dist="63500" dir="2062599">
                    <a:srgbClr val="000000"/>
                  </a:outerShdw>
                </a:effectLst>
                <a:latin typeface="Adelon"/>
                <a:ea typeface="Adelon"/>
                <a:cs typeface="Adelon"/>
                <a:sym typeface="Adelon"/>
              </a:defRPr>
            </a:pPr>
            <a:r>
              <a:rPr baseline="31999"/>
              <a:t>10</a:t>
            </a:r>
            <a:r>
              <a:t> But the day of the Lord will come as a thief in the night, in which the heavens will pass away with a great noise, and the elements will melt with fervent heat; both the earth and the works that are in it will be burned up. </a:t>
            </a:r>
            <a:r>
              <a:rPr baseline="31999"/>
              <a:t>11</a:t>
            </a:r>
            <a:r>
              <a:t> Therefore, since all these things will be dissolved, what manner </a:t>
            </a:r>
            <a:r>
              <a:t>of persons</a:t>
            </a:r>
            <a:r>
              <a:t> ought you to be in holy conduct and godliness,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0"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571" name=""/>
          <p:cNvPicPr>
            <a:picLocks noChangeAspect="0"/>
          </p:cNvPicPr>
          <p:nvPr/>
        </p:nvPicPr>
        <p:blipFill>
          <a:blip r:embed="rId3">
            <a:extLst/>
          </a:blip>
          <a:stretch>
            <a:fillRect/>
          </a:stretch>
        </p:blipFill>
        <p:spPr>
          <a:xfrm>
            <a:off x="-141996" y="1882021"/>
            <a:ext cx="12709751" cy="1492064"/>
          </a:xfrm>
          <a:prstGeom prst="rect">
            <a:avLst/>
          </a:prstGeom>
          <a:effectLst>
            <a:outerShdw sx="100000" sy="100000" kx="0" ky="0" algn="b" rotWithShape="0" blurRad="165100" dist="136321" dir="5400000">
              <a:srgbClr val="000000"/>
            </a:outerShdw>
          </a:effectLst>
        </p:spPr>
      </p:pic>
      <p:pic>
        <p:nvPicPr>
          <p:cNvPr id="572" name=""/>
          <p:cNvPicPr>
            <a:picLocks noChangeAspect="0"/>
          </p:cNvPicPr>
          <p:nvPr/>
        </p:nvPicPr>
        <p:blipFill>
          <a:blip r:embed="rId4">
            <a:extLst/>
          </a:blip>
          <a:stretch>
            <a:fillRect/>
          </a:stretch>
        </p:blipFill>
        <p:spPr>
          <a:xfrm>
            <a:off x="90090" y="3161553"/>
            <a:ext cx="5322359" cy="6569406"/>
          </a:xfrm>
          <a:prstGeom prst="rect">
            <a:avLst/>
          </a:prstGeom>
          <a:effectLst>
            <a:outerShdw sx="100000" sy="100000" kx="0" ky="0" algn="b" rotWithShape="0" blurRad="63500" dist="63500" dir="2932076">
              <a:srgbClr val="000000"/>
            </a:outerShdw>
          </a:effectLst>
        </p:spPr>
      </p:pic>
      <p:sp>
        <p:nvSpPr>
          <p:cNvPr id="573" name="Shape 573"/>
          <p:cNvSpPr/>
          <p:nvPr/>
        </p:nvSpPr>
        <p:spPr>
          <a:xfrm>
            <a:off x="5262834" y="3534833"/>
            <a:ext cx="7427104" cy="6007101"/>
          </a:xfrm>
          <a:prstGeom prst="rect">
            <a:avLst/>
          </a:prstGeom>
          <a:ln w="12700">
            <a:miter lim="400000"/>
          </a:ln>
          <a:effectLst>
            <a:outerShdw sx="100000" sy="100000" kx="0" ky="0" algn="b" rotWithShape="0" blurRad="177800" dist="56356" dir="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000">
                <a:solidFill>
                  <a:srgbClr val="FFFFFF"/>
                </a:solidFill>
                <a:effectLst>
                  <a:outerShdw sx="100000" sy="100000" kx="0" ky="0" algn="b" rotWithShape="0" blurRad="50800" dist="63500" dir="2062599">
                    <a:srgbClr val="000000"/>
                  </a:outerShdw>
                </a:effectLst>
                <a:latin typeface="Perpetua Titling MT Light"/>
                <a:ea typeface="Perpetua Titling MT Light"/>
                <a:cs typeface="Perpetua Titling MT Light"/>
                <a:sym typeface="Perpetua Titling MT Light"/>
              </a:defRPr>
            </a:pPr>
            <a:r>
              <a:t>2 Peter 3:10–14 (NKJV)</a:t>
            </a:r>
          </a:p>
          <a:p>
            <a:pPr defTabSz="457200">
              <a:defRPr sz="4000">
                <a:solidFill>
                  <a:srgbClr val="FFFFFF"/>
                </a:solidFill>
                <a:effectLst>
                  <a:outerShdw sx="100000" sy="100000" kx="0" ky="0" algn="b" rotWithShape="0" blurRad="50800" dist="63500" dir="2062599">
                    <a:srgbClr val="000000"/>
                  </a:outerShdw>
                </a:effectLst>
                <a:latin typeface="Adelon"/>
                <a:ea typeface="Adelon"/>
                <a:cs typeface="Adelon"/>
                <a:sym typeface="Adelon"/>
              </a:defRPr>
            </a:pPr>
            <a:r>
              <a:rPr baseline="31999"/>
              <a:t>12</a:t>
            </a:r>
            <a:r>
              <a:t> looking for and hastening the coming of the day of God, because of which the heavens will be dissolved, being on fire, and the elements will melt with fervent heat? </a:t>
            </a:r>
            <a:r>
              <a:rPr baseline="31999"/>
              <a:t>13</a:t>
            </a:r>
            <a:r>
              <a:t> Nevertheless we, according to His promise, look for new heavens and a new earth in which righteousness dwells.</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5" name="pasted-image.pdf"/>
          <p:cNvPicPr>
            <a:picLocks noChangeAspect="1"/>
          </p:cNvPicPr>
          <p:nvPr/>
        </p:nvPicPr>
        <p:blipFill>
          <a:blip r:embed="rId2">
            <a:extLst/>
          </a:blip>
          <a:stretch>
            <a:fillRect/>
          </a:stretch>
        </p:blipFill>
        <p:spPr>
          <a:xfrm>
            <a:off x="330200" y="160866"/>
            <a:ext cx="12344400" cy="2082801"/>
          </a:xfrm>
          <a:prstGeom prst="rect">
            <a:avLst/>
          </a:prstGeom>
          <a:ln w="12700">
            <a:miter lim="400000"/>
          </a:ln>
          <a:effectLst>
            <a:outerShdw sx="100000" sy="100000" kx="0" ky="0" algn="b" rotWithShape="0" blurRad="63500" dist="63500" dir="2932076">
              <a:srgbClr val="000000"/>
            </a:outerShdw>
          </a:effectLst>
        </p:spPr>
      </p:pic>
      <p:pic>
        <p:nvPicPr>
          <p:cNvPr id="576" name=""/>
          <p:cNvPicPr>
            <a:picLocks noChangeAspect="0"/>
          </p:cNvPicPr>
          <p:nvPr/>
        </p:nvPicPr>
        <p:blipFill>
          <a:blip r:embed="rId3">
            <a:extLst/>
          </a:blip>
          <a:stretch>
            <a:fillRect/>
          </a:stretch>
        </p:blipFill>
        <p:spPr>
          <a:xfrm>
            <a:off x="-141996" y="1882021"/>
            <a:ext cx="12709751" cy="1492064"/>
          </a:xfrm>
          <a:prstGeom prst="rect">
            <a:avLst/>
          </a:prstGeom>
          <a:effectLst>
            <a:outerShdw sx="100000" sy="100000" kx="0" ky="0" algn="b" rotWithShape="0" blurRad="165100" dist="136321" dir="5400000">
              <a:srgbClr val="000000"/>
            </a:outerShdw>
          </a:effectLst>
        </p:spPr>
      </p:pic>
      <p:pic>
        <p:nvPicPr>
          <p:cNvPr id="577" name=""/>
          <p:cNvPicPr>
            <a:picLocks noChangeAspect="0"/>
          </p:cNvPicPr>
          <p:nvPr/>
        </p:nvPicPr>
        <p:blipFill>
          <a:blip r:embed="rId4">
            <a:extLst/>
          </a:blip>
          <a:stretch>
            <a:fillRect/>
          </a:stretch>
        </p:blipFill>
        <p:spPr>
          <a:xfrm>
            <a:off x="90090" y="3161553"/>
            <a:ext cx="5322359" cy="6569406"/>
          </a:xfrm>
          <a:prstGeom prst="rect">
            <a:avLst/>
          </a:prstGeom>
          <a:effectLst>
            <a:outerShdw sx="100000" sy="100000" kx="0" ky="0" algn="b" rotWithShape="0" blurRad="63500" dist="63500" dir="2932076">
              <a:srgbClr val="000000"/>
            </a:outerShdw>
          </a:effectLst>
        </p:spPr>
      </p:pic>
      <p:sp>
        <p:nvSpPr>
          <p:cNvPr id="578" name="Shape 578"/>
          <p:cNvSpPr/>
          <p:nvPr/>
        </p:nvSpPr>
        <p:spPr>
          <a:xfrm>
            <a:off x="5262834" y="3534833"/>
            <a:ext cx="7427104" cy="5664201"/>
          </a:xfrm>
          <a:prstGeom prst="rect">
            <a:avLst/>
          </a:prstGeom>
          <a:ln w="12700">
            <a:miter lim="400000"/>
          </a:ln>
          <a:effectLst>
            <a:outerShdw sx="100000" sy="100000" kx="0" ky="0" algn="b" rotWithShape="0" blurRad="177800" dist="56356" dir="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000">
                <a:solidFill>
                  <a:srgbClr val="FFFFFF"/>
                </a:solidFill>
                <a:effectLst>
                  <a:outerShdw sx="100000" sy="100000" kx="0" ky="0" algn="b" rotWithShape="0" blurRad="50800" dist="63500" dir="2062599">
                    <a:srgbClr val="000000"/>
                  </a:outerShdw>
                </a:effectLst>
                <a:latin typeface="Perpetua Titling MT Light"/>
                <a:ea typeface="Perpetua Titling MT Light"/>
                <a:cs typeface="Perpetua Titling MT Light"/>
                <a:sym typeface="Perpetua Titling MT Light"/>
              </a:defRPr>
            </a:pPr>
            <a:r>
              <a:t>2 Peter 3:10–14 (NKJV)</a:t>
            </a:r>
          </a:p>
          <a:p>
            <a:pPr defTabSz="457200">
              <a:defRPr sz="5600">
                <a:solidFill>
                  <a:srgbClr val="FFFFFF"/>
                </a:solidFill>
                <a:effectLst>
                  <a:outerShdw sx="100000" sy="100000" kx="0" ky="0" algn="b" rotWithShape="0" blurRad="50800" dist="63500" dir="2062599">
                    <a:srgbClr val="000000"/>
                  </a:outerShdw>
                </a:effectLst>
                <a:latin typeface="Adelon"/>
                <a:ea typeface="Adelon"/>
                <a:cs typeface="Adelon"/>
                <a:sym typeface="Adelon"/>
              </a:defRPr>
            </a:pPr>
            <a:r>
              <a:rPr baseline="31999"/>
              <a:t>14</a:t>
            </a:r>
            <a:r>
              <a:t> Therefore, beloved, looking forward to these things, be diligent to be found by Him in peace, without spot and blameless;</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0" name="Shape 580"/>
          <p:cNvSpPr/>
          <p:nvPr>
            <p:ph type="title"/>
          </p:nvPr>
        </p:nvSpPr>
        <p:spPr>
          <a:prstGeom prst="rect">
            <a:avLst/>
          </a:prstGeom>
        </p:spPr>
        <p:txBody>
          <a:bodyPr/>
          <a:lstStyle/>
          <a:p>
            <a:pPr>
              <a:defRPr>
                <a:effectLst/>
              </a:defRPr>
            </a:pPr>
          </a:p>
        </p:txBody>
      </p:sp>
      <p:sp>
        <p:nvSpPr>
          <p:cNvPr id="581" name="Shape 581"/>
          <p:cNvSpPr/>
          <p:nvPr>
            <p:ph type="body" sz="quarter" idx="1"/>
          </p:nvPr>
        </p:nvSpPr>
        <p:spPr>
          <a:prstGeom prst="rect">
            <a:avLst/>
          </a:prstGeom>
        </p:spPr>
        <p:txBody>
          <a:bodyPr/>
          <a:lstStyle/>
          <a:p>
            <a:pPr>
              <a:defRPr>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3" name="end-of-the-world.png"/>
          <p:cNvPicPr>
            <a:picLocks noChangeAspect="1"/>
          </p:cNvPicPr>
          <p:nvPr/>
        </p:nvPicPr>
        <p:blipFill>
          <a:blip r:embed="rId2">
            <a:extLst/>
          </a:blip>
          <a:srcRect l="2278" t="0" r="4831" b="130"/>
          <a:stretch>
            <a:fillRect/>
          </a:stretch>
        </p:blipFill>
        <p:spPr>
          <a:xfrm>
            <a:off x="38100" y="0"/>
            <a:ext cx="12941300" cy="9740900"/>
          </a:xfrm>
          <a:prstGeom prst="rect">
            <a:avLst/>
          </a:prstGeom>
          <a:ln w="12700">
            <a:miter lim="400000"/>
          </a:ln>
        </p:spPr>
      </p:pic>
      <p:pic>
        <p:nvPicPr>
          <p:cNvPr id="584" name="pasted-image.png"/>
          <p:cNvPicPr>
            <a:picLocks noChangeAspect="0"/>
          </p:cNvPicPr>
          <p:nvPr/>
        </p:nvPicPr>
        <p:blipFill>
          <a:blip r:embed="rId3">
            <a:extLst/>
          </a:blip>
          <a:srcRect l="5796" t="0" r="0" b="195"/>
          <a:stretch>
            <a:fillRect/>
          </a:stretch>
        </p:blipFill>
        <p:spPr>
          <a:xfrm>
            <a:off x="787198" y="-8136"/>
            <a:ext cx="12179835" cy="2532063"/>
          </a:xfrm>
          <a:custGeom>
            <a:avLst/>
            <a:gdLst/>
            <a:ahLst/>
            <a:cxnLst>
              <a:cxn ang="0">
                <a:pos x="wd2" y="hd2"/>
              </a:cxn>
              <a:cxn ang="5400000">
                <a:pos x="wd2" y="hd2"/>
              </a:cxn>
              <a:cxn ang="10800000">
                <a:pos x="wd2" y="hd2"/>
              </a:cxn>
              <a:cxn ang="16200000">
                <a:pos x="wd2" y="hd2"/>
              </a:cxn>
            </a:cxnLst>
            <a:rect l="0" t="0" r="r" b="b"/>
            <a:pathLst>
              <a:path w="21599" h="21581" fill="norm" stroke="1" extrusionOk="0">
                <a:moveTo>
                  <a:pt x="20785" y="0"/>
                </a:moveTo>
                <a:cubicBezTo>
                  <a:pt x="20604" y="0"/>
                  <a:pt x="20558" y="20"/>
                  <a:pt x="20448" y="27"/>
                </a:cubicBezTo>
                <a:cubicBezTo>
                  <a:pt x="20267" y="47"/>
                  <a:pt x="20200" y="100"/>
                  <a:pt x="20213" y="342"/>
                </a:cubicBezTo>
                <a:cubicBezTo>
                  <a:pt x="20251" y="1020"/>
                  <a:pt x="20327" y="1398"/>
                  <a:pt x="20406" y="1306"/>
                </a:cubicBezTo>
                <a:cubicBezTo>
                  <a:pt x="20451" y="1254"/>
                  <a:pt x="20522" y="1370"/>
                  <a:pt x="20575" y="1580"/>
                </a:cubicBezTo>
                <a:cubicBezTo>
                  <a:pt x="20625" y="1780"/>
                  <a:pt x="20698" y="2032"/>
                  <a:pt x="20735" y="2138"/>
                </a:cubicBezTo>
                <a:cubicBezTo>
                  <a:pt x="20773" y="2244"/>
                  <a:pt x="20804" y="2490"/>
                  <a:pt x="20804" y="2686"/>
                </a:cubicBezTo>
                <a:cubicBezTo>
                  <a:pt x="20804" y="2881"/>
                  <a:pt x="20821" y="3146"/>
                  <a:pt x="20841" y="3274"/>
                </a:cubicBezTo>
                <a:cubicBezTo>
                  <a:pt x="20893" y="3608"/>
                  <a:pt x="20941" y="3564"/>
                  <a:pt x="20897" y="3224"/>
                </a:cubicBezTo>
                <a:cubicBezTo>
                  <a:pt x="20876" y="3068"/>
                  <a:pt x="20868" y="2855"/>
                  <a:pt x="20878" y="2750"/>
                </a:cubicBezTo>
                <a:cubicBezTo>
                  <a:pt x="20888" y="2646"/>
                  <a:pt x="20883" y="2506"/>
                  <a:pt x="20866" y="2439"/>
                </a:cubicBezTo>
                <a:cubicBezTo>
                  <a:pt x="20845" y="2358"/>
                  <a:pt x="20844" y="2193"/>
                  <a:pt x="20864" y="1962"/>
                </a:cubicBezTo>
                <a:cubicBezTo>
                  <a:pt x="20880" y="1768"/>
                  <a:pt x="20886" y="1557"/>
                  <a:pt x="20875" y="1492"/>
                </a:cubicBezTo>
                <a:cubicBezTo>
                  <a:pt x="20865" y="1427"/>
                  <a:pt x="20894" y="1061"/>
                  <a:pt x="20939" y="683"/>
                </a:cubicBezTo>
                <a:lnTo>
                  <a:pt x="21021" y="0"/>
                </a:lnTo>
                <a:lnTo>
                  <a:pt x="20785" y="0"/>
                </a:lnTo>
                <a:close/>
                <a:moveTo>
                  <a:pt x="7875" y="95"/>
                </a:moveTo>
                <a:cubicBezTo>
                  <a:pt x="7879" y="111"/>
                  <a:pt x="7877" y="119"/>
                  <a:pt x="7884" y="142"/>
                </a:cubicBezTo>
                <a:cubicBezTo>
                  <a:pt x="7909" y="218"/>
                  <a:pt x="7930" y="333"/>
                  <a:pt x="7932" y="396"/>
                </a:cubicBezTo>
                <a:cubicBezTo>
                  <a:pt x="7933" y="459"/>
                  <a:pt x="7944" y="627"/>
                  <a:pt x="7957" y="768"/>
                </a:cubicBezTo>
                <a:cubicBezTo>
                  <a:pt x="7992" y="1157"/>
                  <a:pt x="8005" y="1075"/>
                  <a:pt x="7997" y="511"/>
                </a:cubicBezTo>
                <a:cubicBezTo>
                  <a:pt x="7993" y="294"/>
                  <a:pt x="7988" y="168"/>
                  <a:pt x="7977" y="95"/>
                </a:cubicBezTo>
                <a:cubicBezTo>
                  <a:pt x="7948" y="96"/>
                  <a:pt x="7901" y="93"/>
                  <a:pt x="7875" y="95"/>
                </a:cubicBezTo>
                <a:close/>
                <a:moveTo>
                  <a:pt x="18233" y="129"/>
                </a:moveTo>
                <a:cubicBezTo>
                  <a:pt x="18207" y="179"/>
                  <a:pt x="18190" y="242"/>
                  <a:pt x="18185" y="342"/>
                </a:cubicBezTo>
                <a:cubicBezTo>
                  <a:pt x="18174" y="529"/>
                  <a:pt x="18142" y="1033"/>
                  <a:pt x="18113" y="1461"/>
                </a:cubicBezTo>
                <a:cubicBezTo>
                  <a:pt x="18084" y="1890"/>
                  <a:pt x="18051" y="2695"/>
                  <a:pt x="18041" y="3247"/>
                </a:cubicBezTo>
                <a:lnTo>
                  <a:pt x="18021" y="4252"/>
                </a:lnTo>
                <a:lnTo>
                  <a:pt x="18226" y="4218"/>
                </a:lnTo>
                <a:cubicBezTo>
                  <a:pt x="18420" y="4189"/>
                  <a:pt x="18435" y="4150"/>
                  <a:pt x="18542" y="3447"/>
                </a:cubicBezTo>
                <a:cubicBezTo>
                  <a:pt x="18602" y="3053"/>
                  <a:pt x="18681" y="2726"/>
                  <a:pt x="18723" y="2689"/>
                </a:cubicBezTo>
                <a:cubicBezTo>
                  <a:pt x="18713" y="2675"/>
                  <a:pt x="18704" y="2673"/>
                  <a:pt x="18694" y="2649"/>
                </a:cubicBezTo>
                <a:cubicBezTo>
                  <a:pt x="18595" y="2391"/>
                  <a:pt x="18645" y="1770"/>
                  <a:pt x="18841" y="839"/>
                </a:cubicBezTo>
                <a:lnTo>
                  <a:pt x="18986" y="152"/>
                </a:lnTo>
                <a:cubicBezTo>
                  <a:pt x="18776" y="144"/>
                  <a:pt x="18436" y="137"/>
                  <a:pt x="18233" y="129"/>
                </a:cubicBezTo>
                <a:close/>
                <a:moveTo>
                  <a:pt x="19162" y="159"/>
                </a:moveTo>
                <a:lnTo>
                  <a:pt x="19150" y="403"/>
                </a:lnTo>
                <a:cubicBezTo>
                  <a:pt x="19139" y="624"/>
                  <a:pt x="19110" y="883"/>
                  <a:pt x="19085" y="981"/>
                </a:cubicBezTo>
                <a:cubicBezTo>
                  <a:pt x="19052" y="1110"/>
                  <a:pt x="19050" y="1195"/>
                  <a:pt x="19072" y="1336"/>
                </a:cubicBezTo>
                <a:cubicBezTo>
                  <a:pt x="19071" y="1331"/>
                  <a:pt x="19075" y="1319"/>
                  <a:pt x="19074" y="1316"/>
                </a:cubicBezTo>
                <a:cubicBezTo>
                  <a:pt x="19066" y="1259"/>
                  <a:pt x="19091" y="1049"/>
                  <a:pt x="19130" y="849"/>
                </a:cubicBezTo>
                <a:cubicBezTo>
                  <a:pt x="19203" y="480"/>
                  <a:pt x="19237" y="277"/>
                  <a:pt x="19205" y="159"/>
                </a:cubicBezTo>
                <a:cubicBezTo>
                  <a:pt x="19204" y="158"/>
                  <a:pt x="19166" y="159"/>
                  <a:pt x="19162" y="159"/>
                </a:cubicBezTo>
                <a:close/>
                <a:moveTo>
                  <a:pt x="10316" y="166"/>
                </a:moveTo>
                <a:cubicBezTo>
                  <a:pt x="10318" y="237"/>
                  <a:pt x="10329" y="291"/>
                  <a:pt x="10344" y="291"/>
                </a:cubicBezTo>
                <a:cubicBezTo>
                  <a:pt x="10359" y="291"/>
                  <a:pt x="10369" y="243"/>
                  <a:pt x="10373" y="179"/>
                </a:cubicBezTo>
                <a:cubicBezTo>
                  <a:pt x="10351" y="176"/>
                  <a:pt x="10340" y="169"/>
                  <a:pt x="10316" y="166"/>
                </a:cubicBezTo>
                <a:close/>
                <a:moveTo>
                  <a:pt x="14818" y="213"/>
                </a:moveTo>
                <a:cubicBezTo>
                  <a:pt x="14818" y="215"/>
                  <a:pt x="14816" y="218"/>
                  <a:pt x="14816" y="220"/>
                </a:cubicBezTo>
                <a:cubicBezTo>
                  <a:pt x="14816" y="335"/>
                  <a:pt x="14835" y="425"/>
                  <a:pt x="14857" y="433"/>
                </a:cubicBezTo>
                <a:cubicBezTo>
                  <a:pt x="14853" y="408"/>
                  <a:pt x="14854" y="397"/>
                  <a:pt x="14848" y="369"/>
                </a:cubicBezTo>
                <a:lnTo>
                  <a:pt x="14818" y="213"/>
                </a:lnTo>
                <a:close/>
                <a:moveTo>
                  <a:pt x="15080" y="277"/>
                </a:moveTo>
                <a:cubicBezTo>
                  <a:pt x="15092" y="420"/>
                  <a:pt x="15115" y="651"/>
                  <a:pt x="15135" y="805"/>
                </a:cubicBezTo>
                <a:cubicBezTo>
                  <a:pt x="15155" y="966"/>
                  <a:pt x="15167" y="1277"/>
                  <a:pt x="15162" y="1499"/>
                </a:cubicBezTo>
                <a:cubicBezTo>
                  <a:pt x="15157" y="1720"/>
                  <a:pt x="15163" y="1870"/>
                  <a:pt x="15176" y="1830"/>
                </a:cubicBezTo>
                <a:cubicBezTo>
                  <a:pt x="15239" y="1641"/>
                  <a:pt x="15345" y="3068"/>
                  <a:pt x="15289" y="3342"/>
                </a:cubicBezTo>
                <a:cubicBezTo>
                  <a:pt x="15266" y="3451"/>
                  <a:pt x="15271" y="3525"/>
                  <a:pt x="15307" y="3592"/>
                </a:cubicBezTo>
                <a:cubicBezTo>
                  <a:pt x="15351" y="3675"/>
                  <a:pt x="15381" y="3842"/>
                  <a:pt x="15394" y="4046"/>
                </a:cubicBezTo>
                <a:cubicBezTo>
                  <a:pt x="15393" y="3773"/>
                  <a:pt x="15374" y="3452"/>
                  <a:pt x="15351" y="3329"/>
                </a:cubicBezTo>
                <a:cubicBezTo>
                  <a:pt x="15306" y="3091"/>
                  <a:pt x="15301" y="1835"/>
                  <a:pt x="15344" y="1394"/>
                </a:cubicBezTo>
                <a:cubicBezTo>
                  <a:pt x="15358" y="1256"/>
                  <a:pt x="15387" y="1186"/>
                  <a:pt x="15410" y="1241"/>
                </a:cubicBezTo>
                <a:cubicBezTo>
                  <a:pt x="15433" y="1299"/>
                  <a:pt x="15460" y="1176"/>
                  <a:pt x="15471" y="951"/>
                </a:cubicBezTo>
                <a:cubicBezTo>
                  <a:pt x="15488" y="614"/>
                  <a:pt x="15435" y="409"/>
                  <a:pt x="15080" y="277"/>
                </a:cubicBezTo>
                <a:close/>
                <a:moveTo>
                  <a:pt x="8852" y="1607"/>
                </a:moveTo>
                <a:cubicBezTo>
                  <a:pt x="8807" y="1607"/>
                  <a:pt x="8779" y="1753"/>
                  <a:pt x="8754" y="2118"/>
                </a:cubicBezTo>
                <a:cubicBezTo>
                  <a:pt x="8712" y="2732"/>
                  <a:pt x="8696" y="2787"/>
                  <a:pt x="8541" y="2841"/>
                </a:cubicBezTo>
                <a:cubicBezTo>
                  <a:pt x="8459" y="2870"/>
                  <a:pt x="8414" y="2819"/>
                  <a:pt x="8403" y="2686"/>
                </a:cubicBezTo>
                <a:cubicBezTo>
                  <a:pt x="8392" y="2541"/>
                  <a:pt x="8372" y="2582"/>
                  <a:pt x="8329" y="2848"/>
                </a:cubicBezTo>
                <a:cubicBezTo>
                  <a:pt x="8264" y="3248"/>
                  <a:pt x="8214" y="3214"/>
                  <a:pt x="8214" y="2767"/>
                </a:cubicBezTo>
                <a:cubicBezTo>
                  <a:pt x="8214" y="2611"/>
                  <a:pt x="8202" y="2483"/>
                  <a:pt x="8187" y="2483"/>
                </a:cubicBezTo>
                <a:cubicBezTo>
                  <a:pt x="8171" y="2483"/>
                  <a:pt x="8138" y="2441"/>
                  <a:pt x="8111" y="2392"/>
                </a:cubicBezTo>
                <a:cubicBezTo>
                  <a:pt x="8035" y="2249"/>
                  <a:pt x="8068" y="2787"/>
                  <a:pt x="8164" y="3254"/>
                </a:cubicBezTo>
                <a:cubicBezTo>
                  <a:pt x="8262" y="3730"/>
                  <a:pt x="8256" y="4035"/>
                  <a:pt x="8147" y="3971"/>
                </a:cubicBezTo>
                <a:cubicBezTo>
                  <a:pt x="8079" y="3931"/>
                  <a:pt x="8068" y="3989"/>
                  <a:pt x="8051" y="4482"/>
                </a:cubicBezTo>
                <a:cubicBezTo>
                  <a:pt x="8041" y="4788"/>
                  <a:pt x="8031" y="5481"/>
                  <a:pt x="8028" y="6021"/>
                </a:cubicBezTo>
                <a:cubicBezTo>
                  <a:pt x="8024" y="6891"/>
                  <a:pt x="8032" y="7042"/>
                  <a:pt x="8097" y="7337"/>
                </a:cubicBezTo>
                <a:cubicBezTo>
                  <a:pt x="8151" y="7581"/>
                  <a:pt x="8199" y="7657"/>
                  <a:pt x="8277" y="7625"/>
                </a:cubicBezTo>
                <a:cubicBezTo>
                  <a:pt x="8346" y="7596"/>
                  <a:pt x="8398" y="7661"/>
                  <a:pt x="8423" y="7807"/>
                </a:cubicBezTo>
                <a:cubicBezTo>
                  <a:pt x="8474" y="8107"/>
                  <a:pt x="8504" y="8098"/>
                  <a:pt x="8522" y="7767"/>
                </a:cubicBezTo>
                <a:cubicBezTo>
                  <a:pt x="8545" y="7323"/>
                  <a:pt x="8681" y="7247"/>
                  <a:pt x="8785" y="7621"/>
                </a:cubicBezTo>
                <a:lnTo>
                  <a:pt x="8874" y="7946"/>
                </a:lnTo>
                <a:lnTo>
                  <a:pt x="8874" y="10953"/>
                </a:lnTo>
                <a:cubicBezTo>
                  <a:pt x="8874" y="13439"/>
                  <a:pt x="8866" y="14017"/>
                  <a:pt x="8828" y="14285"/>
                </a:cubicBezTo>
                <a:cubicBezTo>
                  <a:pt x="8781" y="14607"/>
                  <a:pt x="8782" y="14610"/>
                  <a:pt x="8919" y="14610"/>
                </a:cubicBezTo>
                <a:cubicBezTo>
                  <a:pt x="9056" y="14610"/>
                  <a:pt x="9058" y="14607"/>
                  <a:pt x="9011" y="14285"/>
                </a:cubicBezTo>
                <a:cubicBezTo>
                  <a:pt x="8974" y="14025"/>
                  <a:pt x="8964" y="13509"/>
                  <a:pt x="8964" y="11667"/>
                </a:cubicBezTo>
                <a:cubicBezTo>
                  <a:pt x="8964" y="10486"/>
                  <a:pt x="8974" y="9682"/>
                  <a:pt x="8987" y="9421"/>
                </a:cubicBezTo>
                <a:cubicBezTo>
                  <a:pt x="8987" y="9419"/>
                  <a:pt x="8987" y="9412"/>
                  <a:pt x="8987" y="9411"/>
                </a:cubicBezTo>
                <a:cubicBezTo>
                  <a:pt x="8959" y="9275"/>
                  <a:pt x="8960" y="6349"/>
                  <a:pt x="8988" y="5521"/>
                </a:cubicBezTo>
                <a:lnTo>
                  <a:pt x="8988" y="4969"/>
                </a:lnTo>
                <a:lnTo>
                  <a:pt x="9008" y="4962"/>
                </a:lnTo>
                <a:lnTo>
                  <a:pt x="9010" y="4895"/>
                </a:lnTo>
                <a:lnTo>
                  <a:pt x="9216" y="4847"/>
                </a:lnTo>
                <a:cubicBezTo>
                  <a:pt x="9392" y="4810"/>
                  <a:pt x="9433" y="4853"/>
                  <a:pt x="9491" y="5118"/>
                </a:cubicBezTo>
                <a:cubicBezTo>
                  <a:pt x="9535" y="5321"/>
                  <a:pt x="9565" y="5375"/>
                  <a:pt x="9579" y="5270"/>
                </a:cubicBezTo>
                <a:cubicBezTo>
                  <a:pt x="9582" y="5246"/>
                  <a:pt x="9586" y="5235"/>
                  <a:pt x="9591" y="5219"/>
                </a:cubicBezTo>
                <a:cubicBezTo>
                  <a:pt x="9581" y="5108"/>
                  <a:pt x="9576" y="4979"/>
                  <a:pt x="9570" y="4651"/>
                </a:cubicBezTo>
                <a:cubicBezTo>
                  <a:pt x="9566" y="4445"/>
                  <a:pt x="9549" y="4428"/>
                  <a:pt x="9460" y="4546"/>
                </a:cubicBezTo>
                <a:cubicBezTo>
                  <a:pt x="9328" y="4724"/>
                  <a:pt x="8814" y="4651"/>
                  <a:pt x="8814" y="4455"/>
                </a:cubicBezTo>
                <a:cubicBezTo>
                  <a:pt x="8814" y="4375"/>
                  <a:pt x="8918" y="4274"/>
                  <a:pt x="9047" y="4228"/>
                </a:cubicBezTo>
                <a:cubicBezTo>
                  <a:pt x="9175" y="4183"/>
                  <a:pt x="9250" y="4131"/>
                  <a:pt x="9215" y="4117"/>
                </a:cubicBezTo>
                <a:cubicBezTo>
                  <a:pt x="9179" y="4102"/>
                  <a:pt x="9108" y="3855"/>
                  <a:pt x="9056" y="3565"/>
                </a:cubicBezTo>
                <a:cubicBezTo>
                  <a:pt x="8989" y="3198"/>
                  <a:pt x="8943" y="3064"/>
                  <a:pt x="8902" y="3115"/>
                </a:cubicBezTo>
                <a:cubicBezTo>
                  <a:pt x="8790" y="3259"/>
                  <a:pt x="8767" y="2433"/>
                  <a:pt x="8868" y="1864"/>
                </a:cubicBezTo>
                <a:cubicBezTo>
                  <a:pt x="8909" y="1631"/>
                  <a:pt x="8908" y="1607"/>
                  <a:pt x="8852" y="1607"/>
                </a:cubicBezTo>
                <a:close/>
                <a:moveTo>
                  <a:pt x="21568" y="1948"/>
                </a:moveTo>
                <a:cubicBezTo>
                  <a:pt x="21534" y="1948"/>
                  <a:pt x="21528" y="2529"/>
                  <a:pt x="21557" y="3004"/>
                </a:cubicBezTo>
                <a:cubicBezTo>
                  <a:pt x="21586" y="3487"/>
                  <a:pt x="21599" y="3368"/>
                  <a:pt x="21599" y="2628"/>
                </a:cubicBezTo>
                <a:cubicBezTo>
                  <a:pt x="21599" y="2253"/>
                  <a:pt x="21585" y="1948"/>
                  <a:pt x="21568" y="1948"/>
                </a:cubicBezTo>
                <a:close/>
                <a:moveTo>
                  <a:pt x="18905" y="2104"/>
                </a:moveTo>
                <a:cubicBezTo>
                  <a:pt x="18867" y="2221"/>
                  <a:pt x="18837" y="2330"/>
                  <a:pt x="18833" y="2405"/>
                </a:cubicBezTo>
                <a:cubicBezTo>
                  <a:pt x="18842" y="2340"/>
                  <a:pt x="18879" y="2214"/>
                  <a:pt x="18905" y="2104"/>
                </a:cubicBezTo>
                <a:close/>
                <a:moveTo>
                  <a:pt x="15394" y="4049"/>
                </a:moveTo>
                <a:cubicBezTo>
                  <a:pt x="15398" y="4120"/>
                  <a:pt x="15400" y="4193"/>
                  <a:pt x="15400" y="4272"/>
                </a:cubicBezTo>
                <a:cubicBezTo>
                  <a:pt x="15398" y="4196"/>
                  <a:pt x="15394" y="4118"/>
                  <a:pt x="15394" y="4049"/>
                </a:cubicBezTo>
                <a:close/>
                <a:moveTo>
                  <a:pt x="15400" y="4282"/>
                </a:moveTo>
                <a:cubicBezTo>
                  <a:pt x="15399" y="4387"/>
                  <a:pt x="15394" y="4496"/>
                  <a:pt x="15386" y="4607"/>
                </a:cubicBezTo>
                <a:cubicBezTo>
                  <a:pt x="15365" y="4872"/>
                  <a:pt x="15340" y="4970"/>
                  <a:pt x="15309" y="4912"/>
                </a:cubicBezTo>
                <a:cubicBezTo>
                  <a:pt x="15281" y="4859"/>
                  <a:pt x="15238" y="4970"/>
                  <a:pt x="15198" y="5196"/>
                </a:cubicBezTo>
                <a:lnTo>
                  <a:pt x="15154" y="5446"/>
                </a:lnTo>
                <a:cubicBezTo>
                  <a:pt x="15174" y="5668"/>
                  <a:pt x="15190" y="5898"/>
                  <a:pt x="15195" y="6092"/>
                </a:cubicBezTo>
                <a:cubicBezTo>
                  <a:pt x="15197" y="6186"/>
                  <a:pt x="15192" y="6272"/>
                  <a:pt x="15182" y="6359"/>
                </a:cubicBezTo>
                <a:cubicBezTo>
                  <a:pt x="15187" y="6392"/>
                  <a:pt x="15192" y="6408"/>
                  <a:pt x="15196" y="6478"/>
                </a:cubicBezTo>
                <a:cubicBezTo>
                  <a:pt x="15224" y="6950"/>
                  <a:pt x="15199" y="7896"/>
                  <a:pt x="15159" y="7848"/>
                </a:cubicBezTo>
                <a:cubicBezTo>
                  <a:pt x="15122" y="7803"/>
                  <a:pt x="15121" y="8129"/>
                  <a:pt x="15157" y="8497"/>
                </a:cubicBezTo>
                <a:cubicBezTo>
                  <a:pt x="15177" y="8696"/>
                  <a:pt x="15152" y="9106"/>
                  <a:pt x="15113" y="9455"/>
                </a:cubicBezTo>
                <a:cubicBezTo>
                  <a:pt x="15116" y="9455"/>
                  <a:pt x="15121" y="9437"/>
                  <a:pt x="15123" y="9441"/>
                </a:cubicBezTo>
                <a:cubicBezTo>
                  <a:pt x="15153" y="9533"/>
                  <a:pt x="15121" y="12863"/>
                  <a:pt x="15087" y="13077"/>
                </a:cubicBezTo>
                <a:cubicBezTo>
                  <a:pt x="15075" y="13158"/>
                  <a:pt x="15070" y="13382"/>
                  <a:pt x="15076" y="13575"/>
                </a:cubicBezTo>
                <a:cubicBezTo>
                  <a:pt x="15083" y="13768"/>
                  <a:pt x="15068" y="14071"/>
                  <a:pt x="15044" y="14251"/>
                </a:cubicBezTo>
                <a:cubicBezTo>
                  <a:pt x="15002" y="14565"/>
                  <a:pt x="15003" y="14582"/>
                  <a:pt x="15095" y="14650"/>
                </a:cubicBezTo>
                <a:cubicBezTo>
                  <a:pt x="15213" y="14738"/>
                  <a:pt x="15251" y="14650"/>
                  <a:pt x="15206" y="14387"/>
                </a:cubicBezTo>
                <a:cubicBezTo>
                  <a:pt x="15184" y="14258"/>
                  <a:pt x="15181" y="13752"/>
                  <a:pt x="15193" y="13172"/>
                </a:cubicBezTo>
                <a:cubicBezTo>
                  <a:pt x="15202" y="12061"/>
                  <a:pt x="15260" y="9728"/>
                  <a:pt x="15286" y="9722"/>
                </a:cubicBezTo>
                <a:cubicBezTo>
                  <a:pt x="15303" y="9718"/>
                  <a:pt x="15341" y="9572"/>
                  <a:pt x="15371" y="9400"/>
                </a:cubicBezTo>
                <a:cubicBezTo>
                  <a:pt x="15405" y="9206"/>
                  <a:pt x="15436" y="9155"/>
                  <a:pt x="15453" y="9269"/>
                </a:cubicBezTo>
                <a:cubicBezTo>
                  <a:pt x="15469" y="9369"/>
                  <a:pt x="15571" y="10673"/>
                  <a:pt x="15681" y="12164"/>
                </a:cubicBezTo>
                <a:cubicBezTo>
                  <a:pt x="15874" y="14803"/>
                  <a:pt x="15881" y="14860"/>
                  <a:pt x="15914" y="14305"/>
                </a:cubicBezTo>
                <a:cubicBezTo>
                  <a:pt x="16054" y="11934"/>
                  <a:pt x="16171" y="10627"/>
                  <a:pt x="16224" y="10835"/>
                </a:cubicBezTo>
                <a:cubicBezTo>
                  <a:pt x="16240" y="10896"/>
                  <a:pt x="16243" y="10724"/>
                  <a:pt x="16232" y="10442"/>
                </a:cubicBezTo>
                <a:cubicBezTo>
                  <a:pt x="16218" y="10093"/>
                  <a:pt x="16242" y="9552"/>
                  <a:pt x="16308" y="8639"/>
                </a:cubicBezTo>
                <a:cubicBezTo>
                  <a:pt x="16390" y="7527"/>
                  <a:pt x="16410" y="7373"/>
                  <a:pt x="16445" y="7611"/>
                </a:cubicBezTo>
                <a:cubicBezTo>
                  <a:pt x="16468" y="7764"/>
                  <a:pt x="16494" y="8533"/>
                  <a:pt x="16503" y="9316"/>
                </a:cubicBezTo>
                <a:cubicBezTo>
                  <a:pt x="16519" y="10563"/>
                  <a:pt x="16513" y="10784"/>
                  <a:pt x="16460" y="11122"/>
                </a:cubicBezTo>
                <a:cubicBezTo>
                  <a:pt x="16426" y="11335"/>
                  <a:pt x="16407" y="11583"/>
                  <a:pt x="16415" y="11674"/>
                </a:cubicBezTo>
                <a:cubicBezTo>
                  <a:pt x="16424" y="11764"/>
                  <a:pt x="16405" y="12044"/>
                  <a:pt x="16374" y="12299"/>
                </a:cubicBezTo>
                <a:cubicBezTo>
                  <a:pt x="16318" y="12756"/>
                  <a:pt x="16318" y="12773"/>
                  <a:pt x="16382" y="13267"/>
                </a:cubicBezTo>
                <a:cubicBezTo>
                  <a:pt x="16418" y="13543"/>
                  <a:pt x="16474" y="13828"/>
                  <a:pt x="16505" y="13899"/>
                </a:cubicBezTo>
                <a:cubicBezTo>
                  <a:pt x="16539" y="13978"/>
                  <a:pt x="16554" y="14143"/>
                  <a:pt x="16544" y="14319"/>
                </a:cubicBezTo>
                <a:cubicBezTo>
                  <a:pt x="16530" y="14550"/>
                  <a:pt x="16555" y="14610"/>
                  <a:pt x="16664" y="14610"/>
                </a:cubicBezTo>
                <a:lnTo>
                  <a:pt x="16800" y="14610"/>
                </a:lnTo>
                <a:lnTo>
                  <a:pt x="16753" y="14140"/>
                </a:lnTo>
                <a:cubicBezTo>
                  <a:pt x="16715" y="13776"/>
                  <a:pt x="16708" y="13405"/>
                  <a:pt x="16724" y="12509"/>
                </a:cubicBezTo>
                <a:cubicBezTo>
                  <a:pt x="16740" y="11632"/>
                  <a:pt x="16733" y="11241"/>
                  <a:pt x="16698" y="10889"/>
                </a:cubicBezTo>
                <a:cubicBezTo>
                  <a:pt x="16671" y="10609"/>
                  <a:pt x="16631" y="9216"/>
                  <a:pt x="16598" y="7401"/>
                </a:cubicBezTo>
                <a:lnTo>
                  <a:pt x="16545" y="4384"/>
                </a:lnTo>
                <a:lnTo>
                  <a:pt x="16450" y="5649"/>
                </a:lnTo>
                <a:cubicBezTo>
                  <a:pt x="16398" y="6345"/>
                  <a:pt x="16310" y="7557"/>
                  <a:pt x="16256" y="8338"/>
                </a:cubicBezTo>
                <a:lnTo>
                  <a:pt x="16156" y="9756"/>
                </a:lnTo>
                <a:lnTo>
                  <a:pt x="16035" y="9116"/>
                </a:lnTo>
                <a:cubicBezTo>
                  <a:pt x="15969" y="8763"/>
                  <a:pt x="15914" y="8368"/>
                  <a:pt x="15914" y="8237"/>
                </a:cubicBezTo>
                <a:cubicBezTo>
                  <a:pt x="15913" y="8106"/>
                  <a:pt x="15868" y="7924"/>
                  <a:pt x="15813" y="7834"/>
                </a:cubicBezTo>
                <a:cubicBezTo>
                  <a:pt x="15751" y="7732"/>
                  <a:pt x="15710" y="7528"/>
                  <a:pt x="15703" y="7293"/>
                </a:cubicBezTo>
                <a:cubicBezTo>
                  <a:pt x="15690" y="6828"/>
                  <a:pt x="15610" y="6236"/>
                  <a:pt x="15569" y="6292"/>
                </a:cubicBezTo>
                <a:cubicBezTo>
                  <a:pt x="15552" y="6314"/>
                  <a:pt x="15524" y="6069"/>
                  <a:pt x="15507" y="5747"/>
                </a:cubicBezTo>
                <a:cubicBezTo>
                  <a:pt x="15490" y="5426"/>
                  <a:pt x="15458" y="5023"/>
                  <a:pt x="15435" y="4854"/>
                </a:cubicBezTo>
                <a:cubicBezTo>
                  <a:pt x="15418" y="4729"/>
                  <a:pt x="15406" y="4504"/>
                  <a:pt x="15400" y="4282"/>
                </a:cubicBezTo>
                <a:close/>
                <a:moveTo>
                  <a:pt x="11513" y="4414"/>
                </a:moveTo>
                <a:lnTo>
                  <a:pt x="11456" y="4499"/>
                </a:lnTo>
                <a:cubicBezTo>
                  <a:pt x="11393" y="4592"/>
                  <a:pt x="11090" y="4669"/>
                  <a:pt x="10783" y="4671"/>
                </a:cubicBezTo>
                <a:cubicBezTo>
                  <a:pt x="10716" y="4672"/>
                  <a:pt x="10706" y="4660"/>
                  <a:pt x="10654" y="4658"/>
                </a:cubicBezTo>
                <a:cubicBezTo>
                  <a:pt x="10205" y="4704"/>
                  <a:pt x="10122" y="4817"/>
                  <a:pt x="10057" y="5429"/>
                </a:cubicBezTo>
                <a:cubicBezTo>
                  <a:pt x="10020" y="5779"/>
                  <a:pt x="10007" y="6359"/>
                  <a:pt x="10021" y="6698"/>
                </a:cubicBezTo>
                <a:cubicBezTo>
                  <a:pt x="10029" y="6698"/>
                  <a:pt x="10038" y="6556"/>
                  <a:pt x="10056" y="6214"/>
                </a:cubicBezTo>
                <a:cubicBezTo>
                  <a:pt x="10057" y="6192"/>
                  <a:pt x="10058" y="6191"/>
                  <a:pt x="10059" y="6170"/>
                </a:cubicBezTo>
                <a:cubicBezTo>
                  <a:pt x="10074" y="5688"/>
                  <a:pt x="10142" y="5227"/>
                  <a:pt x="10241" y="5027"/>
                </a:cubicBezTo>
                <a:cubicBezTo>
                  <a:pt x="10352" y="4802"/>
                  <a:pt x="10671" y="4754"/>
                  <a:pt x="10712" y="4945"/>
                </a:cubicBezTo>
                <a:lnTo>
                  <a:pt x="10822" y="4969"/>
                </a:lnTo>
                <a:lnTo>
                  <a:pt x="10831" y="9519"/>
                </a:lnTo>
                <a:cubicBezTo>
                  <a:pt x="10832" y="9954"/>
                  <a:pt x="10830" y="10112"/>
                  <a:pt x="10830" y="10483"/>
                </a:cubicBezTo>
                <a:lnTo>
                  <a:pt x="10855" y="10574"/>
                </a:lnTo>
                <a:lnTo>
                  <a:pt x="10855" y="12232"/>
                </a:lnTo>
                <a:cubicBezTo>
                  <a:pt x="10855" y="13494"/>
                  <a:pt x="10844" y="13958"/>
                  <a:pt x="10808" y="14238"/>
                </a:cubicBezTo>
                <a:cubicBezTo>
                  <a:pt x="10807" y="14263"/>
                  <a:pt x="10806" y="14330"/>
                  <a:pt x="10804" y="14343"/>
                </a:cubicBezTo>
                <a:cubicBezTo>
                  <a:pt x="10775" y="14563"/>
                  <a:pt x="10795" y="14610"/>
                  <a:pt x="10915" y="14610"/>
                </a:cubicBezTo>
                <a:cubicBezTo>
                  <a:pt x="11046" y="14610"/>
                  <a:pt x="11055" y="14582"/>
                  <a:pt x="11017" y="14292"/>
                </a:cubicBezTo>
                <a:cubicBezTo>
                  <a:pt x="10985" y="14041"/>
                  <a:pt x="10976" y="12988"/>
                  <a:pt x="10976" y="9468"/>
                </a:cubicBezTo>
                <a:lnTo>
                  <a:pt x="10975" y="4969"/>
                </a:lnTo>
                <a:lnTo>
                  <a:pt x="11211" y="4912"/>
                </a:lnTo>
                <a:cubicBezTo>
                  <a:pt x="11414" y="4863"/>
                  <a:pt x="11455" y="4906"/>
                  <a:pt x="11509" y="5250"/>
                </a:cubicBezTo>
                <a:lnTo>
                  <a:pt x="11562" y="5588"/>
                </a:lnTo>
                <a:cubicBezTo>
                  <a:pt x="11555" y="5452"/>
                  <a:pt x="11549" y="5300"/>
                  <a:pt x="11546" y="5115"/>
                </a:cubicBezTo>
                <a:cubicBezTo>
                  <a:pt x="11539" y="4765"/>
                  <a:pt x="11527" y="4505"/>
                  <a:pt x="11513" y="4414"/>
                </a:cubicBezTo>
                <a:close/>
                <a:moveTo>
                  <a:pt x="1505" y="4492"/>
                </a:moveTo>
                <a:cubicBezTo>
                  <a:pt x="1500" y="4480"/>
                  <a:pt x="1479" y="4506"/>
                  <a:pt x="1470" y="4506"/>
                </a:cubicBezTo>
                <a:cubicBezTo>
                  <a:pt x="1456" y="4515"/>
                  <a:pt x="1450" y="4504"/>
                  <a:pt x="1424" y="4540"/>
                </a:cubicBezTo>
                <a:cubicBezTo>
                  <a:pt x="1371" y="4614"/>
                  <a:pt x="1077" y="4675"/>
                  <a:pt x="771" y="4675"/>
                </a:cubicBezTo>
                <a:cubicBezTo>
                  <a:pt x="270" y="4675"/>
                  <a:pt x="207" y="4708"/>
                  <a:pt x="119" y="4969"/>
                </a:cubicBezTo>
                <a:cubicBezTo>
                  <a:pt x="103" y="5017"/>
                  <a:pt x="91" y="5065"/>
                  <a:pt x="77" y="5115"/>
                </a:cubicBezTo>
                <a:cubicBezTo>
                  <a:pt x="54" y="5227"/>
                  <a:pt x="34" y="5353"/>
                  <a:pt x="18" y="5473"/>
                </a:cubicBezTo>
                <a:cubicBezTo>
                  <a:pt x="18" y="5479"/>
                  <a:pt x="17" y="5488"/>
                  <a:pt x="17" y="5493"/>
                </a:cubicBezTo>
                <a:cubicBezTo>
                  <a:pt x="14" y="5583"/>
                  <a:pt x="10" y="5684"/>
                  <a:pt x="3" y="5795"/>
                </a:cubicBezTo>
                <a:cubicBezTo>
                  <a:pt x="0" y="5831"/>
                  <a:pt x="-1" y="5853"/>
                  <a:pt x="0" y="5862"/>
                </a:cubicBezTo>
                <a:cubicBezTo>
                  <a:pt x="2" y="5890"/>
                  <a:pt x="20" y="5797"/>
                  <a:pt x="44" y="5612"/>
                </a:cubicBezTo>
                <a:cubicBezTo>
                  <a:pt x="67" y="5437"/>
                  <a:pt x="94" y="5305"/>
                  <a:pt x="124" y="5196"/>
                </a:cubicBezTo>
                <a:cubicBezTo>
                  <a:pt x="153" y="5089"/>
                  <a:pt x="188" y="5014"/>
                  <a:pt x="231" y="4959"/>
                </a:cubicBezTo>
                <a:cubicBezTo>
                  <a:pt x="231" y="4958"/>
                  <a:pt x="232" y="4953"/>
                  <a:pt x="232" y="4952"/>
                </a:cubicBezTo>
                <a:cubicBezTo>
                  <a:pt x="233" y="4951"/>
                  <a:pt x="234" y="4953"/>
                  <a:pt x="235" y="4952"/>
                </a:cubicBezTo>
                <a:cubicBezTo>
                  <a:pt x="272" y="4906"/>
                  <a:pt x="314" y="4872"/>
                  <a:pt x="366" y="4858"/>
                </a:cubicBezTo>
                <a:cubicBezTo>
                  <a:pt x="418" y="4843"/>
                  <a:pt x="477" y="4843"/>
                  <a:pt x="548" y="4854"/>
                </a:cubicBezTo>
                <a:lnTo>
                  <a:pt x="816" y="4895"/>
                </a:lnTo>
                <a:lnTo>
                  <a:pt x="825" y="9333"/>
                </a:lnTo>
                <a:cubicBezTo>
                  <a:pt x="831" y="12957"/>
                  <a:pt x="825" y="13846"/>
                  <a:pt x="790" y="14190"/>
                </a:cubicBezTo>
                <a:lnTo>
                  <a:pt x="781" y="14268"/>
                </a:lnTo>
                <a:cubicBezTo>
                  <a:pt x="779" y="14294"/>
                  <a:pt x="777" y="14354"/>
                  <a:pt x="775" y="14370"/>
                </a:cubicBezTo>
                <a:cubicBezTo>
                  <a:pt x="766" y="14420"/>
                  <a:pt x="761" y="14460"/>
                  <a:pt x="759" y="14491"/>
                </a:cubicBezTo>
                <a:cubicBezTo>
                  <a:pt x="758" y="14590"/>
                  <a:pt x="788" y="14609"/>
                  <a:pt x="873" y="14610"/>
                </a:cubicBezTo>
                <a:lnTo>
                  <a:pt x="878" y="14610"/>
                </a:lnTo>
                <a:cubicBezTo>
                  <a:pt x="895" y="14610"/>
                  <a:pt x="895" y="14597"/>
                  <a:pt x="908" y="14596"/>
                </a:cubicBezTo>
                <a:cubicBezTo>
                  <a:pt x="951" y="14588"/>
                  <a:pt x="983" y="14574"/>
                  <a:pt x="991" y="14532"/>
                </a:cubicBezTo>
                <a:cubicBezTo>
                  <a:pt x="993" y="14503"/>
                  <a:pt x="982" y="14431"/>
                  <a:pt x="977" y="14376"/>
                </a:cubicBezTo>
                <a:cubicBezTo>
                  <a:pt x="974" y="14362"/>
                  <a:pt x="973" y="14359"/>
                  <a:pt x="970" y="14343"/>
                </a:cubicBezTo>
                <a:cubicBezTo>
                  <a:pt x="926" y="14102"/>
                  <a:pt x="921" y="13587"/>
                  <a:pt x="928" y="9512"/>
                </a:cubicBezTo>
                <a:cubicBezTo>
                  <a:pt x="928" y="9507"/>
                  <a:pt x="928" y="9504"/>
                  <a:pt x="928" y="9499"/>
                </a:cubicBezTo>
                <a:cubicBezTo>
                  <a:pt x="928" y="9492"/>
                  <a:pt x="928" y="9487"/>
                  <a:pt x="928" y="9482"/>
                </a:cubicBezTo>
                <a:lnTo>
                  <a:pt x="928" y="9411"/>
                </a:lnTo>
                <a:lnTo>
                  <a:pt x="928" y="9397"/>
                </a:lnTo>
                <a:cubicBezTo>
                  <a:pt x="928" y="9352"/>
                  <a:pt x="928" y="9324"/>
                  <a:pt x="928" y="9279"/>
                </a:cubicBezTo>
                <a:lnTo>
                  <a:pt x="936" y="4895"/>
                </a:lnTo>
                <a:lnTo>
                  <a:pt x="1157" y="4854"/>
                </a:lnTo>
                <a:cubicBezTo>
                  <a:pt x="1162" y="4853"/>
                  <a:pt x="1164" y="4854"/>
                  <a:pt x="1167" y="4854"/>
                </a:cubicBezTo>
                <a:lnTo>
                  <a:pt x="1172" y="4854"/>
                </a:lnTo>
                <a:cubicBezTo>
                  <a:pt x="1185" y="4855"/>
                  <a:pt x="1197" y="4858"/>
                  <a:pt x="1212" y="4858"/>
                </a:cubicBezTo>
                <a:cubicBezTo>
                  <a:pt x="1360" y="4841"/>
                  <a:pt x="1425" y="4882"/>
                  <a:pt x="1465" y="5060"/>
                </a:cubicBezTo>
                <a:cubicBezTo>
                  <a:pt x="1475" y="5104"/>
                  <a:pt x="1476" y="5089"/>
                  <a:pt x="1483" y="5115"/>
                </a:cubicBezTo>
                <a:cubicBezTo>
                  <a:pt x="1496" y="5145"/>
                  <a:pt x="1511" y="5173"/>
                  <a:pt x="1515" y="5132"/>
                </a:cubicBezTo>
                <a:cubicBezTo>
                  <a:pt x="1519" y="5086"/>
                  <a:pt x="1521" y="5023"/>
                  <a:pt x="1521" y="4871"/>
                </a:cubicBezTo>
                <a:cubicBezTo>
                  <a:pt x="1521" y="4862"/>
                  <a:pt x="1522" y="4862"/>
                  <a:pt x="1521" y="4854"/>
                </a:cubicBezTo>
                <a:cubicBezTo>
                  <a:pt x="1521" y="4734"/>
                  <a:pt x="1519" y="4655"/>
                  <a:pt x="1517" y="4590"/>
                </a:cubicBezTo>
                <a:cubicBezTo>
                  <a:pt x="1515" y="4546"/>
                  <a:pt x="1512" y="4509"/>
                  <a:pt x="1505" y="4492"/>
                </a:cubicBezTo>
                <a:close/>
                <a:moveTo>
                  <a:pt x="7683" y="4540"/>
                </a:moveTo>
                <a:cubicBezTo>
                  <a:pt x="7616" y="4553"/>
                  <a:pt x="7552" y="4607"/>
                  <a:pt x="7511" y="4699"/>
                </a:cubicBezTo>
                <a:cubicBezTo>
                  <a:pt x="7347" y="5062"/>
                  <a:pt x="7261" y="6849"/>
                  <a:pt x="7355" y="7932"/>
                </a:cubicBezTo>
                <a:cubicBezTo>
                  <a:pt x="7377" y="8191"/>
                  <a:pt x="7485" y="8927"/>
                  <a:pt x="7595" y="9570"/>
                </a:cubicBezTo>
                <a:cubicBezTo>
                  <a:pt x="7919" y="11455"/>
                  <a:pt x="7955" y="11766"/>
                  <a:pt x="7953" y="12553"/>
                </a:cubicBezTo>
                <a:cubicBezTo>
                  <a:pt x="7949" y="13765"/>
                  <a:pt x="7809" y="14610"/>
                  <a:pt x="7613" y="14610"/>
                </a:cubicBezTo>
                <a:cubicBezTo>
                  <a:pt x="7612" y="14610"/>
                  <a:pt x="7612" y="14610"/>
                  <a:pt x="7612" y="14610"/>
                </a:cubicBezTo>
                <a:cubicBezTo>
                  <a:pt x="7488" y="14608"/>
                  <a:pt x="7412" y="14392"/>
                  <a:pt x="7343" y="13835"/>
                </a:cubicBezTo>
                <a:lnTo>
                  <a:pt x="7284" y="13368"/>
                </a:lnTo>
                <a:lnTo>
                  <a:pt x="7284" y="13825"/>
                </a:lnTo>
                <a:cubicBezTo>
                  <a:pt x="7283" y="14195"/>
                  <a:pt x="7302" y="14325"/>
                  <a:pt x="7381" y="14515"/>
                </a:cubicBezTo>
                <a:cubicBezTo>
                  <a:pt x="7508" y="14818"/>
                  <a:pt x="7760" y="14826"/>
                  <a:pt x="7847" y="14529"/>
                </a:cubicBezTo>
                <a:cubicBezTo>
                  <a:pt x="7884" y="14403"/>
                  <a:pt x="7935" y="14104"/>
                  <a:pt x="7960" y="13866"/>
                </a:cubicBezTo>
                <a:cubicBezTo>
                  <a:pt x="7985" y="13627"/>
                  <a:pt x="8019" y="13473"/>
                  <a:pt x="8035" y="13521"/>
                </a:cubicBezTo>
                <a:cubicBezTo>
                  <a:pt x="8039" y="13531"/>
                  <a:pt x="8042" y="13527"/>
                  <a:pt x="8045" y="13534"/>
                </a:cubicBezTo>
                <a:cubicBezTo>
                  <a:pt x="8069" y="13445"/>
                  <a:pt x="8083" y="13328"/>
                  <a:pt x="8075" y="13223"/>
                </a:cubicBezTo>
                <a:cubicBezTo>
                  <a:pt x="8070" y="13162"/>
                  <a:pt x="8071" y="13099"/>
                  <a:pt x="8077" y="13044"/>
                </a:cubicBezTo>
                <a:cubicBezTo>
                  <a:pt x="8077" y="13039"/>
                  <a:pt x="8078" y="13035"/>
                  <a:pt x="8079" y="13030"/>
                </a:cubicBezTo>
                <a:cubicBezTo>
                  <a:pt x="8081" y="12986"/>
                  <a:pt x="8087" y="12949"/>
                  <a:pt x="8100" y="12908"/>
                </a:cubicBezTo>
                <a:cubicBezTo>
                  <a:pt x="8117" y="12855"/>
                  <a:pt x="8146" y="12639"/>
                  <a:pt x="8172" y="12404"/>
                </a:cubicBezTo>
                <a:cubicBezTo>
                  <a:pt x="8204" y="11849"/>
                  <a:pt x="8274" y="11511"/>
                  <a:pt x="8323" y="11707"/>
                </a:cubicBezTo>
                <a:cubicBezTo>
                  <a:pt x="8337" y="11766"/>
                  <a:pt x="8343" y="11748"/>
                  <a:pt x="8350" y="11751"/>
                </a:cubicBezTo>
                <a:cubicBezTo>
                  <a:pt x="8352" y="11745"/>
                  <a:pt x="8354" y="11743"/>
                  <a:pt x="8356" y="11734"/>
                </a:cubicBezTo>
                <a:cubicBezTo>
                  <a:pt x="8343" y="11575"/>
                  <a:pt x="8241" y="11064"/>
                  <a:pt x="8232" y="11126"/>
                </a:cubicBezTo>
                <a:cubicBezTo>
                  <a:pt x="8228" y="11152"/>
                  <a:pt x="8194" y="11422"/>
                  <a:pt x="8156" y="11724"/>
                </a:cubicBezTo>
                <a:cubicBezTo>
                  <a:pt x="8086" y="12296"/>
                  <a:pt x="8026" y="12328"/>
                  <a:pt x="8037" y="11785"/>
                </a:cubicBezTo>
                <a:cubicBezTo>
                  <a:pt x="8038" y="11721"/>
                  <a:pt x="8035" y="11621"/>
                  <a:pt x="8032" y="11525"/>
                </a:cubicBezTo>
                <a:cubicBezTo>
                  <a:pt x="8015" y="11423"/>
                  <a:pt x="8001" y="11301"/>
                  <a:pt x="7994" y="11146"/>
                </a:cubicBezTo>
                <a:cubicBezTo>
                  <a:pt x="7985" y="10922"/>
                  <a:pt x="7855" y="10024"/>
                  <a:pt x="7706" y="9154"/>
                </a:cubicBezTo>
                <a:cubicBezTo>
                  <a:pt x="7385" y="7285"/>
                  <a:pt x="7340" y="6760"/>
                  <a:pt x="7416" y="5791"/>
                </a:cubicBezTo>
                <a:cubicBezTo>
                  <a:pt x="7496" y="4766"/>
                  <a:pt x="7690" y="4368"/>
                  <a:pt x="7847" y="4905"/>
                </a:cubicBezTo>
                <a:cubicBezTo>
                  <a:pt x="7903" y="5094"/>
                  <a:pt x="7909" y="5183"/>
                  <a:pt x="7881" y="5433"/>
                </a:cubicBezTo>
                <a:cubicBezTo>
                  <a:pt x="7855" y="5670"/>
                  <a:pt x="7857" y="5717"/>
                  <a:pt x="7889" y="5666"/>
                </a:cubicBezTo>
                <a:cubicBezTo>
                  <a:pt x="7911" y="5630"/>
                  <a:pt x="7933" y="5403"/>
                  <a:pt x="7938" y="5159"/>
                </a:cubicBezTo>
                <a:cubicBezTo>
                  <a:pt x="7945" y="4799"/>
                  <a:pt x="7934" y="4697"/>
                  <a:pt x="7878" y="4624"/>
                </a:cubicBezTo>
                <a:cubicBezTo>
                  <a:pt x="7822" y="4552"/>
                  <a:pt x="7751" y="4526"/>
                  <a:pt x="7683" y="4540"/>
                </a:cubicBezTo>
                <a:close/>
                <a:moveTo>
                  <a:pt x="3696" y="4560"/>
                </a:moveTo>
                <a:cubicBezTo>
                  <a:pt x="3683" y="4528"/>
                  <a:pt x="3660" y="4544"/>
                  <a:pt x="3619" y="4584"/>
                </a:cubicBezTo>
                <a:cubicBezTo>
                  <a:pt x="3567" y="4634"/>
                  <a:pt x="3383" y="4675"/>
                  <a:pt x="3209" y="4675"/>
                </a:cubicBezTo>
                <a:cubicBezTo>
                  <a:pt x="3056" y="4675"/>
                  <a:pt x="2977" y="4677"/>
                  <a:pt x="2943" y="4712"/>
                </a:cubicBezTo>
                <a:cubicBezTo>
                  <a:pt x="2926" y="4730"/>
                  <a:pt x="2919" y="4755"/>
                  <a:pt x="2921" y="4793"/>
                </a:cubicBezTo>
                <a:cubicBezTo>
                  <a:pt x="2922" y="4831"/>
                  <a:pt x="2931" y="4880"/>
                  <a:pt x="2943" y="4945"/>
                </a:cubicBezTo>
                <a:cubicBezTo>
                  <a:pt x="2951" y="4988"/>
                  <a:pt x="2956" y="5046"/>
                  <a:pt x="2961" y="5104"/>
                </a:cubicBezTo>
                <a:cubicBezTo>
                  <a:pt x="2963" y="5115"/>
                  <a:pt x="2964" y="5130"/>
                  <a:pt x="2966" y="5142"/>
                </a:cubicBezTo>
                <a:cubicBezTo>
                  <a:pt x="2968" y="5170"/>
                  <a:pt x="2970" y="5215"/>
                  <a:pt x="2972" y="5250"/>
                </a:cubicBezTo>
                <a:cubicBezTo>
                  <a:pt x="2977" y="5323"/>
                  <a:pt x="2981" y="5433"/>
                  <a:pt x="2983" y="5558"/>
                </a:cubicBezTo>
                <a:cubicBezTo>
                  <a:pt x="2989" y="5884"/>
                  <a:pt x="2989" y="6385"/>
                  <a:pt x="2985" y="7378"/>
                </a:cubicBezTo>
                <a:cubicBezTo>
                  <a:pt x="2985" y="7380"/>
                  <a:pt x="2985" y="7382"/>
                  <a:pt x="2985" y="7384"/>
                </a:cubicBezTo>
                <a:lnTo>
                  <a:pt x="2977" y="9570"/>
                </a:lnTo>
                <a:lnTo>
                  <a:pt x="2512" y="9570"/>
                </a:lnTo>
                <a:lnTo>
                  <a:pt x="2047" y="9570"/>
                </a:lnTo>
                <a:lnTo>
                  <a:pt x="2038" y="7469"/>
                </a:lnTo>
                <a:cubicBezTo>
                  <a:pt x="2038" y="7442"/>
                  <a:pt x="2038" y="7441"/>
                  <a:pt x="2038" y="7415"/>
                </a:cubicBezTo>
                <a:lnTo>
                  <a:pt x="2038" y="7391"/>
                </a:lnTo>
                <a:cubicBezTo>
                  <a:pt x="2031" y="5520"/>
                  <a:pt x="2037" y="5179"/>
                  <a:pt x="2080" y="4945"/>
                </a:cubicBezTo>
                <a:cubicBezTo>
                  <a:pt x="2092" y="4880"/>
                  <a:pt x="2102" y="4831"/>
                  <a:pt x="2106" y="4793"/>
                </a:cubicBezTo>
                <a:cubicBezTo>
                  <a:pt x="2110" y="4756"/>
                  <a:pt x="2109" y="4729"/>
                  <a:pt x="2102" y="4712"/>
                </a:cubicBezTo>
                <a:cubicBezTo>
                  <a:pt x="2089" y="4680"/>
                  <a:pt x="2047" y="4682"/>
                  <a:pt x="1982" y="4682"/>
                </a:cubicBezTo>
                <a:cubicBezTo>
                  <a:pt x="1865" y="4683"/>
                  <a:pt x="1853" y="4707"/>
                  <a:pt x="1880" y="4959"/>
                </a:cubicBezTo>
                <a:cubicBezTo>
                  <a:pt x="1887" y="5020"/>
                  <a:pt x="1893" y="5324"/>
                  <a:pt x="1897" y="5730"/>
                </a:cubicBezTo>
                <a:cubicBezTo>
                  <a:pt x="1899" y="5845"/>
                  <a:pt x="1902" y="5907"/>
                  <a:pt x="1904" y="6058"/>
                </a:cubicBezTo>
                <a:cubicBezTo>
                  <a:pt x="1910" y="6723"/>
                  <a:pt x="1912" y="7761"/>
                  <a:pt x="1912" y="9644"/>
                </a:cubicBezTo>
                <a:cubicBezTo>
                  <a:pt x="1912" y="9674"/>
                  <a:pt x="1912" y="9671"/>
                  <a:pt x="1912" y="9702"/>
                </a:cubicBezTo>
                <a:cubicBezTo>
                  <a:pt x="1912" y="10083"/>
                  <a:pt x="1911" y="10109"/>
                  <a:pt x="1911" y="10429"/>
                </a:cubicBezTo>
                <a:cubicBezTo>
                  <a:pt x="1911" y="10571"/>
                  <a:pt x="1911" y="10664"/>
                  <a:pt x="1911" y="10811"/>
                </a:cubicBezTo>
                <a:cubicBezTo>
                  <a:pt x="1911" y="11070"/>
                  <a:pt x="1910" y="11200"/>
                  <a:pt x="1910" y="11423"/>
                </a:cubicBezTo>
                <a:cubicBezTo>
                  <a:pt x="1910" y="11502"/>
                  <a:pt x="1911" y="11553"/>
                  <a:pt x="1911" y="11633"/>
                </a:cubicBezTo>
                <a:cubicBezTo>
                  <a:pt x="1911" y="11843"/>
                  <a:pt x="1910" y="11889"/>
                  <a:pt x="1909" y="12066"/>
                </a:cubicBezTo>
                <a:cubicBezTo>
                  <a:pt x="1909" y="12365"/>
                  <a:pt x="1907" y="12662"/>
                  <a:pt x="1905" y="12895"/>
                </a:cubicBezTo>
                <a:cubicBezTo>
                  <a:pt x="1905" y="12904"/>
                  <a:pt x="1904" y="12929"/>
                  <a:pt x="1904" y="12939"/>
                </a:cubicBezTo>
                <a:cubicBezTo>
                  <a:pt x="1904" y="12950"/>
                  <a:pt x="1904" y="12964"/>
                  <a:pt x="1904" y="12973"/>
                </a:cubicBezTo>
                <a:cubicBezTo>
                  <a:pt x="1904" y="13059"/>
                  <a:pt x="1902" y="13091"/>
                  <a:pt x="1902" y="13169"/>
                </a:cubicBezTo>
                <a:cubicBezTo>
                  <a:pt x="1896" y="13818"/>
                  <a:pt x="1889" y="14251"/>
                  <a:pt x="1880" y="14329"/>
                </a:cubicBezTo>
                <a:cubicBezTo>
                  <a:pt x="1854" y="14570"/>
                  <a:pt x="1867" y="14602"/>
                  <a:pt x="1959" y="14606"/>
                </a:cubicBezTo>
                <a:cubicBezTo>
                  <a:pt x="1964" y="14606"/>
                  <a:pt x="1962" y="14610"/>
                  <a:pt x="1968" y="14610"/>
                </a:cubicBezTo>
                <a:cubicBezTo>
                  <a:pt x="1970" y="14610"/>
                  <a:pt x="1969" y="14610"/>
                  <a:pt x="1971" y="14610"/>
                </a:cubicBezTo>
                <a:cubicBezTo>
                  <a:pt x="1971" y="14610"/>
                  <a:pt x="1972" y="14610"/>
                  <a:pt x="1972" y="14610"/>
                </a:cubicBezTo>
                <a:cubicBezTo>
                  <a:pt x="2083" y="14610"/>
                  <a:pt x="2091" y="14585"/>
                  <a:pt x="2062" y="14319"/>
                </a:cubicBezTo>
                <a:cubicBezTo>
                  <a:pt x="2058" y="14279"/>
                  <a:pt x="2055" y="14079"/>
                  <a:pt x="2052" y="13967"/>
                </a:cubicBezTo>
                <a:cubicBezTo>
                  <a:pt x="2051" y="13927"/>
                  <a:pt x="2050" y="13874"/>
                  <a:pt x="2049" y="13828"/>
                </a:cubicBezTo>
                <a:cubicBezTo>
                  <a:pt x="2045" y="13637"/>
                  <a:pt x="2042" y="13431"/>
                  <a:pt x="2040" y="13128"/>
                </a:cubicBezTo>
                <a:cubicBezTo>
                  <a:pt x="2040" y="13104"/>
                  <a:pt x="2040" y="13092"/>
                  <a:pt x="2039" y="13067"/>
                </a:cubicBezTo>
                <a:cubicBezTo>
                  <a:pt x="2036" y="12812"/>
                  <a:pt x="2033" y="12568"/>
                  <a:pt x="2033" y="12036"/>
                </a:cubicBezTo>
                <a:cubicBezTo>
                  <a:pt x="2033" y="11605"/>
                  <a:pt x="2038" y="11355"/>
                  <a:pt x="2042" y="11055"/>
                </a:cubicBezTo>
                <a:lnTo>
                  <a:pt x="2047" y="9860"/>
                </a:lnTo>
                <a:lnTo>
                  <a:pt x="2512" y="9860"/>
                </a:lnTo>
                <a:lnTo>
                  <a:pt x="2977" y="9860"/>
                </a:lnTo>
                <a:lnTo>
                  <a:pt x="2985" y="11893"/>
                </a:lnTo>
                <a:lnTo>
                  <a:pt x="2985" y="11948"/>
                </a:lnTo>
                <a:lnTo>
                  <a:pt x="2985" y="11961"/>
                </a:lnTo>
                <a:cubicBezTo>
                  <a:pt x="2989" y="12831"/>
                  <a:pt x="2990" y="13353"/>
                  <a:pt x="2983" y="13656"/>
                </a:cubicBezTo>
                <a:cubicBezTo>
                  <a:pt x="2978" y="14030"/>
                  <a:pt x="2966" y="14214"/>
                  <a:pt x="2943" y="14336"/>
                </a:cubicBezTo>
                <a:cubicBezTo>
                  <a:pt x="2931" y="14402"/>
                  <a:pt x="2922" y="14453"/>
                  <a:pt x="2923" y="14491"/>
                </a:cubicBezTo>
                <a:cubicBezTo>
                  <a:pt x="2924" y="14529"/>
                  <a:pt x="2934" y="14555"/>
                  <a:pt x="2959" y="14573"/>
                </a:cubicBezTo>
                <a:cubicBezTo>
                  <a:pt x="3008" y="14608"/>
                  <a:pt x="3116" y="14610"/>
                  <a:pt x="3327" y="14610"/>
                </a:cubicBezTo>
                <a:cubicBezTo>
                  <a:pt x="3440" y="14609"/>
                  <a:pt x="3494" y="14595"/>
                  <a:pt x="3555" y="14583"/>
                </a:cubicBezTo>
                <a:lnTo>
                  <a:pt x="3697" y="14532"/>
                </a:lnTo>
                <a:cubicBezTo>
                  <a:pt x="3726" y="14501"/>
                  <a:pt x="3743" y="14467"/>
                  <a:pt x="3743" y="14407"/>
                </a:cubicBezTo>
                <a:cubicBezTo>
                  <a:pt x="3743" y="14293"/>
                  <a:pt x="3751" y="14089"/>
                  <a:pt x="3762" y="13957"/>
                </a:cubicBezTo>
                <a:cubicBezTo>
                  <a:pt x="3776" y="13779"/>
                  <a:pt x="3751" y="13812"/>
                  <a:pt x="3667" y="14089"/>
                </a:cubicBezTo>
                <a:cubicBezTo>
                  <a:pt x="3653" y="14135"/>
                  <a:pt x="3641" y="14144"/>
                  <a:pt x="3628" y="14180"/>
                </a:cubicBezTo>
                <a:lnTo>
                  <a:pt x="3596" y="14346"/>
                </a:lnTo>
                <a:lnTo>
                  <a:pt x="3563" y="14336"/>
                </a:lnTo>
                <a:cubicBezTo>
                  <a:pt x="3512" y="14418"/>
                  <a:pt x="3456" y="14464"/>
                  <a:pt x="3367" y="14464"/>
                </a:cubicBezTo>
                <a:cubicBezTo>
                  <a:pt x="3361" y="14464"/>
                  <a:pt x="3358" y="14461"/>
                  <a:pt x="3353" y="14461"/>
                </a:cubicBezTo>
                <a:cubicBezTo>
                  <a:pt x="3348" y="14461"/>
                  <a:pt x="3344" y="14464"/>
                  <a:pt x="3339" y="14464"/>
                </a:cubicBezTo>
                <a:cubicBezTo>
                  <a:pt x="3294" y="14464"/>
                  <a:pt x="3260" y="14450"/>
                  <a:pt x="3232" y="14420"/>
                </a:cubicBezTo>
                <a:cubicBezTo>
                  <a:pt x="3208" y="14401"/>
                  <a:pt x="3195" y="14367"/>
                  <a:pt x="3180" y="14336"/>
                </a:cubicBezTo>
                <a:lnTo>
                  <a:pt x="3149" y="14319"/>
                </a:lnTo>
                <a:lnTo>
                  <a:pt x="3149" y="14271"/>
                </a:lnTo>
                <a:cubicBezTo>
                  <a:pt x="3149" y="14268"/>
                  <a:pt x="3146" y="14269"/>
                  <a:pt x="3145" y="14265"/>
                </a:cubicBezTo>
                <a:cubicBezTo>
                  <a:pt x="3133" y="14192"/>
                  <a:pt x="3125" y="13914"/>
                  <a:pt x="3121" y="13487"/>
                </a:cubicBezTo>
                <a:cubicBezTo>
                  <a:pt x="3115" y="13132"/>
                  <a:pt x="3116" y="12632"/>
                  <a:pt x="3118" y="11961"/>
                </a:cubicBezTo>
                <a:cubicBezTo>
                  <a:pt x="3119" y="11923"/>
                  <a:pt x="3118" y="11910"/>
                  <a:pt x="3118" y="11870"/>
                </a:cubicBezTo>
                <a:lnTo>
                  <a:pt x="3128" y="9860"/>
                </a:lnTo>
                <a:lnTo>
                  <a:pt x="3314" y="9817"/>
                </a:lnTo>
                <a:cubicBezTo>
                  <a:pt x="3318" y="9816"/>
                  <a:pt x="3322" y="9817"/>
                  <a:pt x="3326" y="9817"/>
                </a:cubicBezTo>
                <a:cubicBezTo>
                  <a:pt x="3328" y="9816"/>
                  <a:pt x="3330" y="9817"/>
                  <a:pt x="3332" y="9817"/>
                </a:cubicBezTo>
                <a:cubicBezTo>
                  <a:pt x="3458" y="9790"/>
                  <a:pt x="3554" y="9841"/>
                  <a:pt x="3580" y="9945"/>
                </a:cubicBezTo>
                <a:cubicBezTo>
                  <a:pt x="3596" y="10008"/>
                  <a:pt x="3605" y="10023"/>
                  <a:pt x="3611" y="10003"/>
                </a:cubicBezTo>
                <a:cubicBezTo>
                  <a:pt x="3611" y="10002"/>
                  <a:pt x="3612" y="10003"/>
                  <a:pt x="3613" y="10003"/>
                </a:cubicBezTo>
                <a:cubicBezTo>
                  <a:pt x="3621" y="9972"/>
                  <a:pt x="3622" y="9881"/>
                  <a:pt x="3622" y="9715"/>
                </a:cubicBezTo>
                <a:cubicBezTo>
                  <a:pt x="3622" y="9549"/>
                  <a:pt x="3621" y="9458"/>
                  <a:pt x="3613" y="9428"/>
                </a:cubicBezTo>
                <a:cubicBezTo>
                  <a:pt x="3612" y="9427"/>
                  <a:pt x="3611" y="9428"/>
                  <a:pt x="3611" y="9428"/>
                </a:cubicBezTo>
                <a:cubicBezTo>
                  <a:pt x="3605" y="9408"/>
                  <a:pt x="3596" y="9425"/>
                  <a:pt x="3580" y="9488"/>
                </a:cubicBezTo>
                <a:cubicBezTo>
                  <a:pt x="3574" y="9512"/>
                  <a:pt x="3553" y="9521"/>
                  <a:pt x="3541" y="9539"/>
                </a:cubicBezTo>
                <a:lnTo>
                  <a:pt x="3531" y="9658"/>
                </a:lnTo>
                <a:lnTo>
                  <a:pt x="3348" y="9617"/>
                </a:lnTo>
                <a:cubicBezTo>
                  <a:pt x="3342" y="9616"/>
                  <a:pt x="3339" y="9618"/>
                  <a:pt x="3332" y="9617"/>
                </a:cubicBezTo>
                <a:lnTo>
                  <a:pt x="3324" y="9617"/>
                </a:lnTo>
                <a:cubicBezTo>
                  <a:pt x="3321" y="9618"/>
                  <a:pt x="3317" y="9618"/>
                  <a:pt x="3314" y="9617"/>
                </a:cubicBezTo>
                <a:lnTo>
                  <a:pt x="3128" y="9570"/>
                </a:lnTo>
                <a:lnTo>
                  <a:pt x="3118" y="7489"/>
                </a:lnTo>
                <a:cubicBezTo>
                  <a:pt x="3118" y="7464"/>
                  <a:pt x="3119" y="7450"/>
                  <a:pt x="3118" y="7425"/>
                </a:cubicBezTo>
                <a:lnTo>
                  <a:pt x="3118" y="7398"/>
                </a:lnTo>
                <a:cubicBezTo>
                  <a:pt x="3113" y="5921"/>
                  <a:pt x="3122" y="5161"/>
                  <a:pt x="3145" y="5023"/>
                </a:cubicBezTo>
                <a:cubicBezTo>
                  <a:pt x="3149" y="5002"/>
                  <a:pt x="3166" y="4991"/>
                  <a:pt x="3175" y="4973"/>
                </a:cubicBezTo>
                <a:cubicBezTo>
                  <a:pt x="3180" y="4956"/>
                  <a:pt x="3182" y="4925"/>
                  <a:pt x="3188" y="4912"/>
                </a:cubicBezTo>
                <a:cubicBezTo>
                  <a:pt x="3194" y="4900"/>
                  <a:pt x="3198" y="4887"/>
                  <a:pt x="3206" y="4878"/>
                </a:cubicBezTo>
                <a:cubicBezTo>
                  <a:pt x="3224" y="4855"/>
                  <a:pt x="3268" y="4852"/>
                  <a:pt x="3300" y="4844"/>
                </a:cubicBezTo>
                <a:cubicBezTo>
                  <a:pt x="3326" y="4838"/>
                  <a:pt x="3338" y="4820"/>
                  <a:pt x="3377" y="4820"/>
                </a:cubicBezTo>
                <a:cubicBezTo>
                  <a:pt x="3379" y="4820"/>
                  <a:pt x="3380" y="4820"/>
                  <a:pt x="3382" y="4820"/>
                </a:cubicBezTo>
                <a:cubicBezTo>
                  <a:pt x="3386" y="4820"/>
                  <a:pt x="3385" y="4820"/>
                  <a:pt x="3389" y="4820"/>
                </a:cubicBezTo>
                <a:cubicBezTo>
                  <a:pt x="3391" y="4820"/>
                  <a:pt x="3394" y="4827"/>
                  <a:pt x="3396" y="4827"/>
                </a:cubicBezTo>
                <a:cubicBezTo>
                  <a:pt x="3459" y="4824"/>
                  <a:pt x="3517" y="4842"/>
                  <a:pt x="3567" y="4878"/>
                </a:cubicBezTo>
                <a:cubicBezTo>
                  <a:pt x="3603" y="4903"/>
                  <a:pt x="3637" y="4927"/>
                  <a:pt x="3655" y="4973"/>
                </a:cubicBezTo>
                <a:cubicBezTo>
                  <a:pt x="3702" y="5095"/>
                  <a:pt x="3711" y="5066"/>
                  <a:pt x="3712" y="4827"/>
                </a:cubicBezTo>
                <a:cubicBezTo>
                  <a:pt x="3711" y="4777"/>
                  <a:pt x="3711" y="4731"/>
                  <a:pt x="3710" y="4695"/>
                </a:cubicBezTo>
                <a:cubicBezTo>
                  <a:pt x="3709" y="4688"/>
                  <a:pt x="3710" y="4678"/>
                  <a:pt x="3710" y="4671"/>
                </a:cubicBezTo>
                <a:cubicBezTo>
                  <a:pt x="3707" y="4619"/>
                  <a:pt x="3703" y="4580"/>
                  <a:pt x="3696" y="4560"/>
                </a:cubicBezTo>
                <a:close/>
                <a:moveTo>
                  <a:pt x="12383" y="4648"/>
                </a:moveTo>
                <a:cubicBezTo>
                  <a:pt x="12328" y="4662"/>
                  <a:pt x="12271" y="4675"/>
                  <a:pt x="12202" y="4675"/>
                </a:cubicBezTo>
                <a:cubicBezTo>
                  <a:pt x="11940" y="4675"/>
                  <a:pt x="11873" y="4726"/>
                  <a:pt x="11902" y="4908"/>
                </a:cubicBezTo>
                <a:cubicBezTo>
                  <a:pt x="11954" y="5240"/>
                  <a:pt x="11954" y="14045"/>
                  <a:pt x="11902" y="14376"/>
                </a:cubicBezTo>
                <a:cubicBezTo>
                  <a:pt x="11873" y="14558"/>
                  <a:pt x="11907" y="14610"/>
                  <a:pt x="12052" y="14610"/>
                </a:cubicBezTo>
                <a:cubicBezTo>
                  <a:pt x="12213" y="14610"/>
                  <a:pt x="12237" y="14563"/>
                  <a:pt x="12229" y="14268"/>
                </a:cubicBezTo>
                <a:cubicBezTo>
                  <a:pt x="12223" y="14081"/>
                  <a:pt x="12218" y="13864"/>
                  <a:pt x="12217" y="13781"/>
                </a:cubicBezTo>
                <a:cubicBezTo>
                  <a:pt x="12215" y="13698"/>
                  <a:pt x="12179" y="13545"/>
                  <a:pt x="12137" y="13443"/>
                </a:cubicBezTo>
                <a:lnTo>
                  <a:pt x="12060" y="13253"/>
                </a:lnTo>
                <a:lnTo>
                  <a:pt x="12068" y="9110"/>
                </a:lnTo>
                <a:lnTo>
                  <a:pt x="12076" y="4969"/>
                </a:lnTo>
                <a:lnTo>
                  <a:pt x="12198" y="4905"/>
                </a:lnTo>
                <a:cubicBezTo>
                  <a:pt x="12495" y="4749"/>
                  <a:pt x="12653" y="5584"/>
                  <a:pt x="12656" y="7340"/>
                </a:cubicBezTo>
                <a:cubicBezTo>
                  <a:pt x="12657" y="8195"/>
                  <a:pt x="12643" y="8439"/>
                  <a:pt x="12568" y="8934"/>
                </a:cubicBezTo>
                <a:cubicBezTo>
                  <a:pt x="12514" y="9299"/>
                  <a:pt x="12436" y="9567"/>
                  <a:pt x="12362" y="9647"/>
                </a:cubicBezTo>
                <a:lnTo>
                  <a:pt x="12242" y="9776"/>
                </a:lnTo>
                <a:lnTo>
                  <a:pt x="12343" y="10507"/>
                </a:lnTo>
                <a:cubicBezTo>
                  <a:pt x="12398" y="10908"/>
                  <a:pt x="12508" y="11819"/>
                  <a:pt x="12587" y="12533"/>
                </a:cubicBezTo>
                <a:cubicBezTo>
                  <a:pt x="12742" y="13922"/>
                  <a:pt x="12883" y="14609"/>
                  <a:pt x="13013" y="14610"/>
                </a:cubicBezTo>
                <a:cubicBezTo>
                  <a:pt x="13074" y="14610"/>
                  <a:pt x="13111" y="14792"/>
                  <a:pt x="13161" y="15337"/>
                </a:cubicBezTo>
                <a:lnTo>
                  <a:pt x="13228" y="16058"/>
                </a:lnTo>
                <a:lnTo>
                  <a:pt x="13221" y="16095"/>
                </a:lnTo>
                <a:cubicBezTo>
                  <a:pt x="13231" y="16135"/>
                  <a:pt x="13242" y="16197"/>
                  <a:pt x="13256" y="16281"/>
                </a:cubicBezTo>
                <a:cubicBezTo>
                  <a:pt x="13290" y="16474"/>
                  <a:pt x="13313" y="16815"/>
                  <a:pt x="13308" y="17035"/>
                </a:cubicBezTo>
                <a:cubicBezTo>
                  <a:pt x="13301" y="17347"/>
                  <a:pt x="13281" y="17422"/>
                  <a:pt x="13215" y="17373"/>
                </a:cubicBezTo>
                <a:cubicBezTo>
                  <a:pt x="13148" y="17323"/>
                  <a:pt x="13131" y="17389"/>
                  <a:pt x="13131" y="17702"/>
                </a:cubicBezTo>
                <a:cubicBezTo>
                  <a:pt x="13131" y="17917"/>
                  <a:pt x="13145" y="18152"/>
                  <a:pt x="13162" y="18219"/>
                </a:cubicBezTo>
                <a:cubicBezTo>
                  <a:pt x="13217" y="18437"/>
                  <a:pt x="13157" y="18735"/>
                  <a:pt x="13082" y="18615"/>
                </a:cubicBezTo>
                <a:cubicBezTo>
                  <a:pt x="13040" y="18549"/>
                  <a:pt x="13009" y="18584"/>
                  <a:pt x="13009" y="18696"/>
                </a:cubicBezTo>
                <a:cubicBezTo>
                  <a:pt x="13009" y="18881"/>
                  <a:pt x="13052" y="18976"/>
                  <a:pt x="13109" y="18916"/>
                </a:cubicBezTo>
                <a:cubicBezTo>
                  <a:pt x="13122" y="18902"/>
                  <a:pt x="13158" y="18979"/>
                  <a:pt x="13188" y="19082"/>
                </a:cubicBezTo>
                <a:cubicBezTo>
                  <a:pt x="13230" y="19225"/>
                  <a:pt x="13267" y="19139"/>
                  <a:pt x="13348" y="18720"/>
                </a:cubicBezTo>
                <a:cubicBezTo>
                  <a:pt x="13352" y="18698"/>
                  <a:pt x="13356" y="18687"/>
                  <a:pt x="13360" y="18666"/>
                </a:cubicBezTo>
                <a:cubicBezTo>
                  <a:pt x="13339" y="18340"/>
                  <a:pt x="13409" y="17859"/>
                  <a:pt x="13448" y="18107"/>
                </a:cubicBezTo>
                <a:cubicBezTo>
                  <a:pt x="13458" y="18168"/>
                  <a:pt x="13459" y="18236"/>
                  <a:pt x="13459" y="18304"/>
                </a:cubicBezTo>
                <a:cubicBezTo>
                  <a:pt x="13475" y="18265"/>
                  <a:pt x="13493" y="18214"/>
                  <a:pt x="13502" y="18222"/>
                </a:cubicBezTo>
                <a:cubicBezTo>
                  <a:pt x="13559" y="18278"/>
                  <a:pt x="13627" y="18566"/>
                  <a:pt x="13671" y="18858"/>
                </a:cubicBezTo>
                <a:cubicBezTo>
                  <a:pt x="13677" y="18767"/>
                  <a:pt x="13684" y="18678"/>
                  <a:pt x="13695" y="18574"/>
                </a:cubicBezTo>
                <a:cubicBezTo>
                  <a:pt x="13720" y="18350"/>
                  <a:pt x="13733" y="18117"/>
                  <a:pt x="13723" y="18057"/>
                </a:cubicBezTo>
                <a:cubicBezTo>
                  <a:pt x="13714" y="17996"/>
                  <a:pt x="13717" y="17832"/>
                  <a:pt x="13731" y="17691"/>
                </a:cubicBezTo>
                <a:cubicBezTo>
                  <a:pt x="13745" y="17550"/>
                  <a:pt x="13756" y="17308"/>
                  <a:pt x="13756" y="17157"/>
                </a:cubicBezTo>
                <a:cubicBezTo>
                  <a:pt x="13757" y="16943"/>
                  <a:pt x="13773" y="16850"/>
                  <a:pt x="13796" y="16836"/>
                </a:cubicBezTo>
                <a:cubicBezTo>
                  <a:pt x="13789" y="16797"/>
                  <a:pt x="13784" y="16771"/>
                  <a:pt x="13777" y="16724"/>
                </a:cubicBezTo>
                <a:cubicBezTo>
                  <a:pt x="13673" y="15990"/>
                  <a:pt x="13489" y="15052"/>
                  <a:pt x="13464" y="15127"/>
                </a:cubicBezTo>
                <a:cubicBezTo>
                  <a:pt x="13431" y="15227"/>
                  <a:pt x="13371" y="14672"/>
                  <a:pt x="13382" y="14370"/>
                </a:cubicBezTo>
                <a:cubicBezTo>
                  <a:pt x="13387" y="14235"/>
                  <a:pt x="13368" y="14112"/>
                  <a:pt x="13338" y="14089"/>
                </a:cubicBezTo>
                <a:cubicBezTo>
                  <a:pt x="13307" y="14065"/>
                  <a:pt x="13294" y="14116"/>
                  <a:pt x="13305" y="14207"/>
                </a:cubicBezTo>
                <a:cubicBezTo>
                  <a:pt x="13316" y="14293"/>
                  <a:pt x="13301" y="14448"/>
                  <a:pt x="13272" y="14552"/>
                </a:cubicBezTo>
                <a:cubicBezTo>
                  <a:pt x="13227" y="14712"/>
                  <a:pt x="13200" y="14696"/>
                  <a:pt x="13101" y="14451"/>
                </a:cubicBezTo>
                <a:cubicBezTo>
                  <a:pt x="13037" y="14291"/>
                  <a:pt x="12992" y="14093"/>
                  <a:pt x="13003" y="14011"/>
                </a:cubicBezTo>
                <a:cubicBezTo>
                  <a:pt x="13013" y="13929"/>
                  <a:pt x="12999" y="13739"/>
                  <a:pt x="12971" y="13588"/>
                </a:cubicBezTo>
                <a:cubicBezTo>
                  <a:pt x="12942" y="13435"/>
                  <a:pt x="12930" y="13235"/>
                  <a:pt x="12943" y="13135"/>
                </a:cubicBezTo>
                <a:cubicBezTo>
                  <a:pt x="12959" y="13008"/>
                  <a:pt x="12947" y="12982"/>
                  <a:pt x="12901" y="13040"/>
                </a:cubicBezTo>
                <a:cubicBezTo>
                  <a:pt x="12847" y="13108"/>
                  <a:pt x="12820" y="12984"/>
                  <a:pt x="12739" y="12320"/>
                </a:cubicBezTo>
                <a:cubicBezTo>
                  <a:pt x="12685" y="11879"/>
                  <a:pt x="12599" y="11199"/>
                  <a:pt x="12547" y="10811"/>
                </a:cubicBezTo>
                <a:lnTo>
                  <a:pt x="12454" y="10107"/>
                </a:lnTo>
                <a:lnTo>
                  <a:pt x="12561" y="9766"/>
                </a:lnTo>
                <a:cubicBezTo>
                  <a:pt x="12696" y="9343"/>
                  <a:pt x="12806" y="8331"/>
                  <a:pt x="12806" y="7503"/>
                </a:cubicBezTo>
                <a:cubicBezTo>
                  <a:pt x="12806" y="7163"/>
                  <a:pt x="12817" y="6956"/>
                  <a:pt x="12835" y="6850"/>
                </a:cubicBezTo>
                <a:cubicBezTo>
                  <a:pt x="12811" y="6697"/>
                  <a:pt x="12786" y="6469"/>
                  <a:pt x="12773" y="6204"/>
                </a:cubicBezTo>
                <a:cubicBezTo>
                  <a:pt x="12751" y="5781"/>
                  <a:pt x="12705" y="5408"/>
                  <a:pt x="12644" y="5159"/>
                </a:cubicBezTo>
                <a:cubicBezTo>
                  <a:pt x="12615" y="5037"/>
                  <a:pt x="12594" y="4916"/>
                  <a:pt x="12578" y="4814"/>
                </a:cubicBezTo>
                <a:cubicBezTo>
                  <a:pt x="12574" y="4806"/>
                  <a:pt x="12566" y="4812"/>
                  <a:pt x="12563" y="4803"/>
                </a:cubicBezTo>
                <a:cubicBezTo>
                  <a:pt x="12537" y="4742"/>
                  <a:pt x="12458" y="4671"/>
                  <a:pt x="12388" y="4651"/>
                </a:cubicBezTo>
                <a:cubicBezTo>
                  <a:pt x="12386" y="4651"/>
                  <a:pt x="12385" y="4649"/>
                  <a:pt x="12383" y="4648"/>
                </a:cubicBezTo>
                <a:close/>
                <a:moveTo>
                  <a:pt x="4953" y="4675"/>
                </a:moveTo>
                <a:cubicBezTo>
                  <a:pt x="4950" y="4675"/>
                  <a:pt x="4949" y="4682"/>
                  <a:pt x="4946" y="4682"/>
                </a:cubicBezTo>
                <a:cubicBezTo>
                  <a:pt x="4876" y="4684"/>
                  <a:pt x="4845" y="4710"/>
                  <a:pt x="4836" y="4773"/>
                </a:cubicBezTo>
                <a:lnTo>
                  <a:pt x="4869" y="5077"/>
                </a:lnTo>
                <a:cubicBezTo>
                  <a:pt x="4878" y="5160"/>
                  <a:pt x="4886" y="5289"/>
                  <a:pt x="4891" y="5483"/>
                </a:cubicBezTo>
                <a:cubicBezTo>
                  <a:pt x="4900" y="5719"/>
                  <a:pt x="4903" y="6299"/>
                  <a:pt x="4905" y="6877"/>
                </a:cubicBezTo>
                <a:cubicBezTo>
                  <a:pt x="4909" y="7569"/>
                  <a:pt x="4913" y="8339"/>
                  <a:pt x="4913" y="9735"/>
                </a:cubicBezTo>
                <a:cubicBezTo>
                  <a:pt x="4913" y="12871"/>
                  <a:pt x="4910" y="13700"/>
                  <a:pt x="4883" y="14085"/>
                </a:cubicBezTo>
                <a:lnTo>
                  <a:pt x="4883" y="14150"/>
                </a:lnTo>
                <a:lnTo>
                  <a:pt x="4871" y="14194"/>
                </a:lnTo>
                <a:cubicBezTo>
                  <a:pt x="4870" y="14199"/>
                  <a:pt x="4869" y="14202"/>
                  <a:pt x="4869" y="14207"/>
                </a:cubicBezTo>
                <a:cubicBezTo>
                  <a:pt x="4863" y="14254"/>
                  <a:pt x="4860" y="14316"/>
                  <a:pt x="4853" y="14359"/>
                </a:cubicBezTo>
                <a:lnTo>
                  <a:pt x="4793" y="14735"/>
                </a:lnTo>
                <a:lnTo>
                  <a:pt x="4881" y="14830"/>
                </a:lnTo>
                <a:cubicBezTo>
                  <a:pt x="4930" y="14882"/>
                  <a:pt x="5090" y="15286"/>
                  <a:pt x="5235" y="15733"/>
                </a:cubicBezTo>
                <a:cubicBezTo>
                  <a:pt x="5380" y="16179"/>
                  <a:pt x="5593" y="16767"/>
                  <a:pt x="5708" y="17039"/>
                </a:cubicBezTo>
                <a:cubicBezTo>
                  <a:pt x="5794" y="17242"/>
                  <a:pt x="5874" y="17363"/>
                  <a:pt x="5953" y="17444"/>
                </a:cubicBezTo>
                <a:cubicBezTo>
                  <a:pt x="5996" y="17465"/>
                  <a:pt x="6037" y="17485"/>
                  <a:pt x="6106" y="17475"/>
                </a:cubicBezTo>
                <a:cubicBezTo>
                  <a:pt x="6185" y="17463"/>
                  <a:pt x="6235" y="17445"/>
                  <a:pt x="6283" y="17424"/>
                </a:cubicBezTo>
                <a:cubicBezTo>
                  <a:pt x="6332" y="17361"/>
                  <a:pt x="6380" y="17284"/>
                  <a:pt x="6428" y="17167"/>
                </a:cubicBezTo>
                <a:cubicBezTo>
                  <a:pt x="6511" y="16968"/>
                  <a:pt x="6545" y="16844"/>
                  <a:pt x="6504" y="16896"/>
                </a:cubicBezTo>
                <a:cubicBezTo>
                  <a:pt x="6335" y="17111"/>
                  <a:pt x="6067" y="16966"/>
                  <a:pt x="5805" y="16514"/>
                </a:cubicBezTo>
                <a:cubicBezTo>
                  <a:pt x="5729" y="16383"/>
                  <a:pt x="5667" y="16245"/>
                  <a:pt x="5594" y="16105"/>
                </a:cubicBezTo>
                <a:cubicBezTo>
                  <a:pt x="5558" y="16053"/>
                  <a:pt x="5505" y="15948"/>
                  <a:pt x="5441" y="15804"/>
                </a:cubicBezTo>
                <a:cubicBezTo>
                  <a:pt x="5321" y="15553"/>
                  <a:pt x="5204" y="15307"/>
                  <a:pt x="5133" y="15114"/>
                </a:cubicBezTo>
                <a:cubicBezTo>
                  <a:pt x="5132" y="15110"/>
                  <a:pt x="5129" y="15104"/>
                  <a:pt x="5128" y="15100"/>
                </a:cubicBezTo>
                <a:cubicBezTo>
                  <a:pt x="5119" y="15082"/>
                  <a:pt x="5111" y="15055"/>
                  <a:pt x="5103" y="15016"/>
                </a:cubicBezTo>
                <a:cubicBezTo>
                  <a:pt x="5076" y="14934"/>
                  <a:pt x="5049" y="14852"/>
                  <a:pt x="5041" y="14799"/>
                </a:cubicBezTo>
                <a:cubicBezTo>
                  <a:pt x="5025" y="14697"/>
                  <a:pt x="5016" y="14103"/>
                  <a:pt x="5010" y="13115"/>
                </a:cubicBezTo>
                <a:cubicBezTo>
                  <a:pt x="5006" y="12351"/>
                  <a:pt x="5003" y="11412"/>
                  <a:pt x="5003" y="9881"/>
                </a:cubicBezTo>
                <a:cubicBezTo>
                  <a:pt x="5003" y="5738"/>
                  <a:pt x="5008" y="5182"/>
                  <a:pt x="5052" y="4945"/>
                </a:cubicBezTo>
                <a:cubicBezTo>
                  <a:pt x="5055" y="4930"/>
                  <a:pt x="5056" y="4922"/>
                  <a:pt x="5059" y="4908"/>
                </a:cubicBezTo>
                <a:cubicBezTo>
                  <a:pt x="5064" y="4862"/>
                  <a:pt x="5072" y="4801"/>
                  <a:pt x="5072" y="4773"/>
                </a:cubicBezTo>
                <a:cubicBezTo>
                  <a:pt x="5068" y="4740"/>
                  <a:pt x="5058" y="4714"/>
                  <a:pt x="5040" y="4699"/>
                </a:cubicBezTo>
                <a:cubicBezTo>
                  <a:pt x="5040" y="4698"/>
                  <a:pt x="5039" y="4699"/>
                  <a:pt x="5039" y="4699"/>
                </a:cubicBezTo>
                <a:cubicBezTo>
                  <a:pt x="5022" y="4684"/>
                  <a:pt x="4996" y="4677"/>
                  <a:pt x="4965" y="4675"/>
                </a:cubicBezTo>
                <a:lnTo>
                  <a:pt x="4953" y="4675"/>
                </a:lnTo>
                <a:close/>
                <a:moveTo>
                  <a:pt x="13421" y="4675"/>
                </a:moveTo>
                <a:cubicBezTo>
                  <a:pt x="13327" y="4676"/>
                  <a:pt x="13318" y="4705"/>
                  <a:pt x="13345" y="4952"/>
                </a:cubicBezTo>
                <a:cubicBezTo>
                  <a:pt x="13378" y="5257"/>
                  <a:pt x="13375" y="9669"/>
                  <a:pt x="13350" y="11264"/>
                </a:cubicBezTo>
                <a:cubicBezTo>
                  <a:pt x="13354" y="11433"/>
                  <a:pt x="13356" y="11455"/>
                  <a:pt x="13361" y="11674"/>
                </a:cubicBezTo>
                <a:cubicBezTo>
                  <a:pt x="13398" y="13479"/>
                  <a:pt x="13552" y="14442"/>
                  <a:pt x="13859" y="14789"/>
                </a:cubicBezTo>
                <a:cubicBezTo>
                  <a:pt x="13949" y="14891"/>
                  <a:pt x="14063" y="15115"/>
                  <a:pt x="14112" y="15290"/>
                </a:cubicBezTo>
                <a:lnTo>
                  <a:pt x="14201" y="15611"/>
                </a:lnTo>
                <a:lnTo>
                  <a:pt x="14132" y="15970"/>
                </a:lnTo>
                <a:cubicBezTo>
                  <a:pt x="14106" y="16102"/>
                  <a:pt x="14085" y="16316"/>
                  <a:pt x="14068" y="16551"/>
                </a:cubicBezTo>
                <a:cubicBezTo>
                  <a:pt x="14108" y="16334"/>
                  <a:pt x="14154" y="16169"/>
                  <a:pt x="14191" y="16169"/>
                </a:cubicBezTo>
                <a:cubicBezTo>
                  <a:pt x="14286" y="16169"/>
                  <a:pt x="14312" y="15701"/>
                  <a:pt x="14249" y="15093"/>
                </a:cubicBezTo>
                <a:cubicBezTo>
                  <a:pt x="14201" y="14623"/>
                  <a:pt x="14201" y="14598"/>
                  <a:pt x="14273" y="14424"/>
                </a:cubicBezTo>
                <a:cubicBezTo>
                  <a:pt x="14314" y="14325"/>
                  <a:pt x="14378" y="14042"/>
                  <a:pt x="14415" y="13795"/>
                </a:cubicBezTo>
                <a:cubicBezTo>
                  <a:pt x="14495" y="13262"/>
                  <a:pt x="14598" y="11827"/>
                  <a:pt x="14598" y="11251"/>
                </a:cubicBezTo>
                <a:cubicBezTo>
                  <a:pt x="14598" y="11027"/>
                  <a:pt x="14622" y="10674"/>
                  <a:pt x="14651" y="10469"/>
                </a:cubicBezTo>
                <a:cubicBezTo>
                  <a:pt x="14701" y="10117"/>
                  <a:pt x="14701" y="10086"/>
                  <a:pt x="14640" y="9776"/>
                </a:cubicBezTo>
                <a:cubicBezTo>
                  <a:pt x="14583" y="9487"/>
                  <a:pt x="14575" y="9244"/>
                  <a:pt x="14574" y="7648"/>
                </a:cubicBezTo>
                <a:cubicBezTo>
                  <a:pt x="14574" y="6699"/>
                  <a:pt x="14582" y="5920"/>
                  <a:pt x="14593" y="5811"/>
                </a:cubicBezTo>
                <a:cubicBezTo>
                  <a:pt x="14582" y="5743"/>
                  <a:pt x="14576" y="5660"/>
                  <a:pt x="14576" y="5534"/>
                </a:cubicBezTo>
                <a:cubicBezTo>
                  <a:pt x="14576" y="5357"/>
                  <a:pt x="14598" y="5092"/>
                  <a:pt x="14626" y="4945"/>
                </a:cubicBezTo>
                <a:cubicBezTo>
                  <a:pt x="14673" y="4691"/>
                  <a:pt x="14669" y="4675"/>
                  <a:pt x="14547" y="4675"/>
                </a:cubicBezTo>
                <a:cubicBezTo>
                  <a:pt x="14448" y="4675"/>
                  <a:pt x="14426" y="4717"/>
                  <a:pt x="14449" y="4858"/>
                </a:cubicBezTo>
                <a:cubicBezTo>
                  <a:pt x="14466" y="4958"/>
                  <a:pt x="14485" y="5291"/>
                  <a:pt x="14492" y="5598"/>
                </a:cubicBezTo>
                <a:cubicBezTo>
                  <a:pt x="14500" y="5965"/>
                  <a:pt x="14496" y="6126"/>
                  <a:pt x="14462" y="6288"/>
                </a:cubicBezTo>
                <a:cubicBezTo>
                  <a:pt x="14496" y="6450"/>
                  <a:pt x="14516" y="6706"/>
                  <a:pt x="14485" y="6799"/>
                </a:cubicBezTo>
                <a:cubicBezTo>
                  <a:pt x="14463" y="6865"/>
                  <a:pt x="14464" y="6953"/>
                  <a:pt x="14486" y="7087"/>
                </a:cubicBezTo>
                <a:cubicBezTo>
                  <a:pt x="14527" y="7326"/>
                  <a:pt x="14513" y="9570"/>
                  <a:pt x="14471" y="9570"/>
                </a:cubicBezTo>
                <a:cubicBezTo>
                  <a:pt x="14454" y="9570"/>
                  <a:pt x="14437" y="9400"/>
                  <a:pt x="14432" y="9191"/>
                </a:cubicBezTo>
                <a:cubicBezTo>
                  <a:pt x="14422" y="8780"/>
                  <a:pt x="14306" y="8367"/>
                  <a:pt x="14248" y="8541"/>
                </a:cubicBezTo>
                <a:cubicBezTo>
                  <a:pt x="14229" y="8599"/>
                  <a:pt x="14200" y="8810"/>
                  <a:pt x="14184" y="9008"/>
                </a:cubicBezTo>
                <a:cubicBezTo>
                  <a:pt x="14167" y="9233"/>
                  <a:pt x="14143" y="9326"/>
                  <a:pt x="14121" y="9258"/>
                </a:cubicBezTo>
                <a:cubicBezTo>
                  <a:pt x="14101" y="9199"/>
                  <a:pt x="14041" y="9140"/>
                  <a:pt x="13988" y="9123"/>
                </a:cubicBezTo>
                <a:cubicBezTo>
                  <a:pt x="13935" y="9106"/>
                  <a:pt x="13875" y="9043"/>
                  <a:pt x="13856" y="8984"/>
                </a:cubicBezTo>
                <a:cubicBezTo>
                  <a:pt x="13805" y="8833"/>
                  <a:pt x="13869" y="9390"/>
                  <a:pt x="13930" y="9637"/>
                </a:cubicBezTo>
                <a:cubicBezTo>
                  <a:pt x="13955" y="9741"/>
                  <a:pt x="13976" y="9940"/>
                  <a:pt x="13976" y="10080"/>
                </a:cubicBezTo>
                <a:cubicBezTo>
                  <a:pt x="13976" y="10566"/>
                  <a:pt x="13855" y="11618"/>
                  <a:pt x="13707" y="12414"/>
                </a:cubicBezTo>
                <a:lnTo>
                  <a:pt x="13559" y="13213"/>
                </a:lnTo>
                <a:lnTo>
                  <a:pt x="13521" y="12780"/>
                </a:lnTo>
                <a:cubicBezTo>
                  <a:pt x="13468" y="12187"/>
                  <a:pt x="13449" y="5172"/>
                  <a:pt x="13499" y="4878"/>
                </a:cubicBezTo>
                <a:cubicBezTo>
                  <a:pt x="13526" y="4720"/>
                  <a:pt x="13510" y="4685"/>
                  <a:pt x="13432" y="4682"/>
                </a:cubicBezTo>
                <a:cubicBezTo>
                  <a:pt x="13426" y="4681"/>
                  <a:pt x="13427" y="4675"/>
                  <a:pt x="13421" y="4675"/>
                </a:cubicBezTo>
                <a:close/>
                <a:moveTo>
                  <a:pt x="17516" y="4675"/>
                </a:moveTo>
                <a:cubicBezTo>
                  <a:pt x="17198" y="4675"/>
                  <a:pt x="17189" y="4687"/>
                  <a:pt x="17238" y="5037"/>
                </a:cubicBezTo>
                <a:cubicBezTo>
                  <a:pt x="17284" y="5356"/>
                  <a:pt x="17288" y="5905"/>
                  <a:pt x="17281" y="9762"/>
                </a:cubicBezTo>
                <a:lnTo>
                  <a:pt x="17273" y="14123"/>
                </a:lnTo>
                <a:lnTo>
                  <a:pt x="17147" y="14058"/>
                </a:lnTo>
                <a:cubicBezTo>
                  <a:pt x="17009" y="13989"/>
                  <a:pt x="16955" y="14261"/>
                  <a:pt x="17015" y="14725"/>
                </a:cubicBezTo>
                <a:cubicBezTo>
                  <a:pt x="17041" y="14927"/>
                  <a:pt x="17063" y="14954"/>
                  <a:pt x="17085" y="14813"/>
                </a:cubicBezTo>
                <a:cubicBezTo>
                  <a:pt x="17103" y="14701"/>
                  <a:pt x="17206" y="14610"/>
                  <a:pt x="17314" y="14610"/>
                </a:cubicBezTo>
                <a:cubicBezTo>
                  <a:pt x="17504" y="14610"/>
                  <a:pt x="17510" y="14598"/>
                  <a:pt x="17461" y="14251"/>
                </a:cubicBezTo>
                <a:cubicBezTo>
                  <a:pt x="17415" y="13932"/>
                  <a:pt x="17411" y="13373"/>
                  <a:pt x="17418" y="9428"/>
                </a:cubicBezTo>
                <a:lnTo>
                  <a:pt x="17426" y="4969"/>
                </a:lnTo>
                <a:lnTo>
                  <a:pt x="17576" y="4908"/>
                </a:lnTo>
                <a:cubicBezTo>
                  <a:pt x="17828" y="4806"/>
                  <a:pt x="17956" y="5365"/>
                  <a:pt x="18005" y="6772"/>
                </a:cubicBezTo>
                <a:cubicBezTo>
                  <a:pt x="18052" y="8153"/>
                  <a:pt x="17910" y="9453"/>
                  <a:pt x="17683" y="9708"/>
                </a:cubicBezTo>
                <a:cubicBezTo>
                  <a:pt x="17556" y="9851"/>
                  <a:pt x="17553" y="9866"/>
                  <a:pt x="17634" y="9999"/>
                </a:cubicBezTo>
                <a:cubicBezTo>
                  <a:pt x="17748" y="10189"/>
                  <a:pt x="17951" y="9821"/>
                  <a:pt x="18038" y="9265"/>
                </a:cubicBezTo>
                <a:cubicBezTo>
                  <a:pt x="18131" y="8678"/>
                  <a:pt x="18182" y="7461"/>
                  <a:pt x="18148" y="6688"/>
                </a:cubicBezTo>
                <a:cubicBezTo>
                  <a:pt x="18072" y="5004"/>
                  <a:pt x="17968" y="4675"/>
                  <a:pt x="17516" y="4675"/>
                </a:cubicBezTo>
                <a:close/>
                <a:moveTo>
                  <a:pt x="6290" y="5000"/>
                </a:moveTo>
                <a:cubicBezTo>
                  <a:pt x="6279" y="5102"/>
                  <a:pt x="6139" y="7157"/>
                  <a:pt x="5980" y="9566"/>
                </a:cubicBezTo>
                <a:cubicBezTo>
                  <a:pt x="5932" y="10298"/>
                  <a:pt x="5899" y="10738"/>
                  <a:pt x="5859" y="11315"/>
                </a:cubicBezTo>
                <a:cubicBezTo>
                  <a:pt x="5858" y="11346"/>
                  <a:pt x="5856" y="11367"/>
                  <a:pt x="5853" y="11393"/>
                </a:cubicBezTo>
                <a:cubicBezTo>
                  <a:pt x="5836" y="11637"/>
                  <a:pt x="5817" y="11927"/>
                  <a:pt x="5801" y="12140"/>
                </a:cubicBezTo>
                <a:cubicBezTo>
                  <a:pt x="5801" y="12157"/>
                  <a:pt x="5800" y="12174"/>
                  <a:pt x="5798" y="12191"/>
                </a:cubicBezTo>
                <a:cubicBezTo>
                  <a:pt x="5716" y="13323"/>
                  <a:pt x="5651" y="14151"/>
                  <a:pt x="5627" y="14278"/>
                </a:cubicBezTo>
                <a:lnTo>
                  <a:pt x="5615" y="14336"/>
                </a:lnTo>
                <a:cubicBezTo>
                  <a:pt x="5614" y="14338"/>
                  <a:pt x="5614" y="14341"/>
                  <a:pt x="5614" y="14343"/>
                </a:cubicBezTo>
                <a:cubicBezTo>
                  <a:pt x="5609" y="14372"/>
                  <a:pt x="5606" y="14389"/>
                  <a:pt x="5602" y="14414"/>
                </a:cubicBezTo>
                <a:cubicBezTo>
                  <a:pt x="5620" y="14508"/>
                  <a:pt x="5669" y="14559"/>
                  <a:pt x="5749" y="14596"/>
                </a:cubicBezTo>
                <a:cubicBezTo>
                  <a:pt x="5752" y="14595"/>
                  <a:pt x="5753" y="14594"/>
                  <a:pt x="5756" y="14593"/>
                </a:cubicBezTo>
                <a:cubicBezTo>
                  <a:pt x="5797" y="14561"/>
                  <a:pt x="5798" y="14463"/>
                  <a:pt x="5791" y="14136"/>
                </a:cubicBezTo>
                <a:cubicBezTo>
                  <a:pt x="5786" y="13875"/>
                  <a:pt x="5819" y="13101"/>
                  <a:pt x="5865" y="12418"/>
                </a:cubicBezTo>
                <a:lnTo>
                  <a:pt x="5948" y="11176"/>
                </a:lnTo>
                <a:lnTo>
                  <a:pt x="5953" y="11176"/>
                </a:lnTo>
                <a:lnTo>
                  <a:pt x="6253" y="11136"/>
                </a:lnTo>
                <a:cubicBezTo>
                  <a:pt x="6394" y="11116"/>
                  <a:pt x="6477" y="11130"/>
                  <a:pt x="6528" y="11176"/>
                </a:cubicBezTo>
                <a:lnTo>
                  <a:pt x="6608" y="11176"/>
                </a:lnTo>
                <a:lnTo>
                  <a:pt x="6694" y="12634"/>
                </a:lnTo>
                <a:cubicBezTo>
                  <a:pt x="6760" y="13761"/>
                  <a:pt x="6772" y="14150"/>
                  <a:pt x="6747" y="14349"/>
                </a:cubicBezTo>
                <a:cubicBezTo>
                  <a:pt x="6718" y="14569"/>
                  <a:pt x="6734" y="14603"/>
                  <a:pt x="6849" y="14606"/>
                </a:cubicBezTo>
                <a:cubicBezTo>
                  <a:pt x="6849" y="14606"/>
                  <a:pt x="6849" y="14606"/>
                  <a:pt x="6849" y="14606"/>
                </a:cubicBezTo>
                <a:cubicBezTo>
                  <a:pt x="6938" y="14606"/>
                  <a:pt x="6986" y="14594"/>
                  <a:pt x="7006" y="14552"/>
                </a:cubicBezTo>
                <a:lnTo>
                  <a:pt x="6956" y="14207"/>
                </a:lnTo>
                <a:cubicBezTo>
                  <a:pt x="6952" y="14181"/>
                  <a:pt x="6932" y="13903"/>
                  <a:pt x="6925" y="13822"/>
                </a:cubicBezTo>
                <a:cubicBezTo>
                  <a:pt x="6917" y="13758"/>
                  <a:pt x="6909" y="13694"/>
                  <a:pt x="6908" y="13652"/>
                </a:cubicBezTo>
                <a:cubicBezTo>
                  <a:pt x="6908" y="13618"/>
                  <a:pt x="6894" y="13444"/>
                  <a:pt x="6885" y="13318"/>
                </a:cubicBezTo>
                <a:cubicBezTo>
                  <a:pt x="6817" y="12458"/>
                  <a:pt x="6719" y="11096"/>
                  <a:pt x="6603" y="9309"/>
                </a:cubicBezTo>
                <a:cubicBezTo>
                  <a:pt x="6442" y="6836"/>
                  <a:pt x="6302" y="4897"/>
                  <a:pt x="6290" y="5000"/>
                </a:cubicBezTo>
                <a:close/>
                <a:moveTo>
                  <a:pt x="6276" y="6535"/>
                </a:moveTo>
                <a:cubicBezTo>
                  <a:pt x="6286" y="6553"/>
                  <a:pt x="6297" y="6598"/>
                  <a:pt x="6306" y="6667"/>
                </a:cubicBezTo>
                <a:cubicBezTo>
                  <a:pt x="6359" y="7083"/>
                  <a:pt x="6559" y="10544"/>
                  <a:pt x="6541" y="10733"/>
                </a:cubicBezTo>
                <a:cubicBezTo>
                  <a:pt x="6517" y="10980"/>
                  <a:pt x="6046" y="10955"/>
                  <a:pt x="6022" y="10706"/>
                </a:cubicBezTo>
                <a:cubicBezTo>
                  <a:pt x="6003" y="10516"/>
                  <a:pt x="6203" y="6903"/>
                  <a:pt x="6251" y="6566"/>
                </a:cubicBezTo>
                <a:cubicBezTo>
                  <a:pt x="6257" y="6523"/>
                  <a:pt x="6267" y="6518"/>
                  <a:pt x="6276" y="6535"/>
                </a:cubicBezTo>
                <a:close/>
                <a:moveTo>
                  <a:pt x="21011" y="7455"/>
                </a:moveTo>
                <a:cubicBezTo>
                  <a:pt x="20962" y="7483"/>
                  <a:pt x="20908" y="7606"/>
                  <a:pt x="20879" y="7807"/>
                </a:cubicBezTo>
                <a:cubicBezTo>
                  <a:pt x="20850" y="8014"/>
                  <a:pt x="20805" y="8183"/>
                  <a:pt x="20780" y="8183"/>
                </a:cubicBezTo>
                <a:cubicBezTo>
                  <a:pt x="20750" y="8183"/>
                  <a:pt x="20741" y="8315"/>
                  <a:pt x="20752" y="8585"/>
                </a:cubicBezTo>
                <a:cubicBezTo>
                  <a:pt x="20773" y="9095"/>
                  <a:pt x="20660" y="9434"/>
                  <a:pt x="20590" y="9069"/>
                </a:cubicBezTo>
                <a:cubicBezTo>
                  <a:pt x="20565" y="8936"/>
                  <a:pt x="20520" y="8766"/>
                  <a:pt x="20489" y="8697"/>
                </a:cubicBezTo>
                <a:cubicBezTo>
                  <a:pt x="20459" y="8628"/>
                  <a:pt x="20442" y="8487"/>
                  <a:pt x="20452" y="8379"/>
                </a:cubicBezTo>
                <a:cubicBezTo>
                  <a:pt x="20471" y="8188"/>
                  <a:pt x="20422" y="8084"/>
                  <a:pt x="20361" y="8186"/>
                </a:cubicBezTo>
                <a:cubicBezTo>
                  <a:pt x="20344" y="8214"/>
                  <a:pt x="20306" y="8229"/>
                  <a:pt x="20275" y="8220"/>
                </a:cubicBezTo>
                <a:cubicBezTo>
                  <a:pt x="20245" y="8211"/>
                  <a:pt x="20224" y="8308"/>
                  <a:pt x="20231" y="8433"/>
                </a:cubicBezTo>
                <a:cubicBezTo>
                  <a:pt x="20237" y="8558"/>
                  <a:pt x="20226" y="8869"/>
                  <a:pt x="20205" y="9126"/>
                </a:cubicBezTo>
                <a:cubicBezTo>
                  <a:pt x="20172" y="9530"/>
                  <a:pt x="20176" y="9686"/>
                  <a:pt x="20234" y="10243"/>
                </a:cubicBezTo>
                <a:cubicBezTo>
                  <a:pt x="20270" y="10599"/>
                  <a:pt x="20331" y="10982"/>
                  <a:pt x="20370" y="11095"/>
                </a:cubicBezTo>
                <a:cubicBezTo>
                  <a:pt x="20409" y="11208"/>
                  <a:pt x="20433" y="11380"/>
                  <a:pt x="20424" y="11477"/>
                </a:cubicBezTo>
                <a:cubicBezTo>
                  <a:pt x="20395" y="11771"/>
                  <a:pt x="20441" y="12284"/>
                  <a:pt x="20491" y="12228"/>
                </a:cubicBezTo>
                <a:cubicBezTo>
                  <a:pt x="20517" y="12198"/>
                  <a:pt x="20558" y="12443"/>
                  <a:pt x="20586" y="12803"/>
                </a:cubicBezTo>
                <a:cubicBezTo>
                  <a:pt x="20645" y="13547"/>
                  <a:pt x="20767" y="13675"/>
                  <a:pt x="20828" y="13054"/>
                </a:cubicBezTo>
                <a:cubicBezTo>
                  <a:pt x="20849" y="12832"/>
                  <a:pt x="20899" y="12661"/>
                  <a:pt x="20942" y="12661"/>
                </a:cubicBezTo>
                <a:cubicBezTo>
                  <a:pt x="20996" y="12661"/>
                  <a:pt x="21028" y="12519"/>
                  <a:pt x="21049" y="12178"/>
                </a:cubicBezTo>
                <a:cubicBezTo>
                  <a:pt x="21075" y="11737"/>
                  <a:pt x="21111" y="11594"/>
                  <a:pt x="21180" y="11667"/>
                </a:cubicBezTo>
                <a:cubicBezTo>
                  <a:pt x="21219" y="11709"/>
                  <a:pt x="21352" y="10642"/>
                  <a:pt x="21353" y="10270"/>
                </a:cubicBezTo>
                <a:cubicBezTo>
                  <a:pt x="21354" y="10079"/>
                  <a:pt x="21376" y="9869"/>
                  <a:pt x="21401" y="9806"/>
                </a:cubicBezTo>
                <a:cubicBezTo>
                  <a:pt x="21436" y="9722"/>
                  <a:pt x="21439" y="9629"/>
                  <a:pt x="21415" y="9441"/>
                </a:cubicBezTo>
                <a:cubicBezTo>
                  <a:pt x="21390" y="9252"/>
                  <a:pt x="21396" y="9133"/>
                  <a:pt x="21437" y="8981"/>
                </a:cubicBezTo>
                <a:cubicBezTo>
                  <a:pt x="21482" y="8816"/>
                  <a:pt x="21483" y="8776"/>
                  <a:pt x="21445" y="8771"/>
                </a:cubicBezTo>
                <a:cubicBezTo>
                  <a:pt x="21419" y="8768"/>
                  <a:pt x="21382" y="8863"/>
                  <a:pt x="21363" y="8981"/>
                </a:cubicBezTo>
                <a:cubicBezTo>
                  <a:pt x="21345" y="9099"/>
                  <a:pt x="21303" y="9141"/>
                  <a:pt x="21269" y="9072"/>
                </a:cubicBezTo>
                <a:cubicBezTo>
                  <a:pt x="21206" y="8944"/>
                  <a:pt x="21099" y="8071"/>
                  <a:pt x="21099" y="7679"/>
                </a:cubicBezTo>
                <a:cubicBezTo>
                  <a:pt x="21099" y="7494"/>
                  <a:pt x="21059" y="7428"/>
                  <a:pt x="21011" y="7455"/>
                </a:cubicBezTo>
                <a:close/>
                <a:moveTo>
                  <a:pt x="19098" y="13561"/>
                </a:moveTo>
                <a:cubicBezTo>
                  <a:pt x="19087" y="13546"/>
                  <a:pt x="19076" y="13547"/>
                  <a:pt x="19064" y="13568"/>
                </a:cubicBezTo>
                <a:cubicBezTo>
                  <a:pt x="19048" y="13596"/>
                  <a:pt x="19032" y="13659"/>
                  <a:pt x="19017" y="13757"/>
                </a:cubicBezTo>
                <a:cubicBezTo>
                  <a:pt x="18991" y="13921"/>
                  <a:pt x="18970" y="14084"/>
                  <a:pt x="18970" y="14123"/>
                </a:cubicBezTo>
                <a:cubicBezTo>
                  <a:pt x="18970" y="14161"/>
                  <a:pt x="18991" y="14328"/>
                  <a:pt x="19017" y="14491"/>
                </a:cubicBezTo>
                <a:cubicBezTo>
                  <a:pt x="19078" y="14884"/>
                  <a:pt x="19153" y="14682"/>
                  <a:pt x="19153" y="14123"/>
                </a:cubicBezTo>
                <a:cubicBezTo>
                  <a:pt x="19153" y="13808"/>
                  <a:pt x="19129" y="13607"/>
                  <a:pt x="19098" y="13561"/>
                </a:cubicBezTo>
                <a:close/>
                <a:moveTo>
                  <a:pt x="19906" y="13639"/>
                </a:moveTo>
                <a:cubicBezTo>
                  <a:pt x="19816" y="13639"/>
                  <a:pt x="19782" y="14110"/>
                  <a:pt x="19844" y="14502"/>
                </a:cubicBezTo>
                <a:cubicBezTo>
                  <a:pt x="19905" y="14893"/>
                  <a:pt x="19979" y="14674"/>
                  <a:pt x="19979" y="14102"/>
                </a:cubicBezTo>
                <a:cubicBezTo>
                  <a:pt x="19979" y="13741"/>
                  <a:pt x="19962" y="13639"/>
                  <a:pt x="19906" y="13639"/>
                </a:cubicBezTo>
                <a:close/>
                <a:moveTo>
                  <a:pt x="19489" y="13724"/>
                </a:moveTo>
                <a:cubicBezTo>
                  <a:pt x="19450" y="13732"/>
                  <a:pt x="19410" y="13861"/>
                  <a:pt x="19403" y="14099"/>
                </a:cubicBezTo>
                <a:cubicBezTo>
                  <a:pt x="19397" y="14300"/>
                  <a:pt x="19410" y="14538"/>
                  <a:pt x="19431" y="14623"/>
                </a:cubicBezTo>
                <a:cubicBezTo>
                  <a:pt x="19487" y="14843"/>
                  <a:pt x="19587" y="14454"/>
                  <a:pt x="19575" y="14062"/>
                </a:cubicBezTo>
                <a:cubicBezTo>
                  <a:pt x="19568" y="13827"/>
                  <a:pt x="19528" y="13715"/>
                  <a:pt x="19489" y="13724"/>
                </a:cubicBezTo>
                <a:close/>
                <a:moveTo>
                  <a:pt x="12366" y="14224"/>
                </a:moveTo>
                <a:cubicBezTo>
                  <a:pt x="12365" y="14214"/>
                  <a:pt x="12353" y="14268"/>
                  <a:pt x="12330" y="14383"/>
                </a:cubicBezTo>
                <a:cubicBezTo>
                  <a:pt x="12301" y="14525"/>
                  <a:pt x="12286" y="14759"/>
                  <a:pt x="12295" y="14904"/>
                </a:cubicBezTo>
                <a:cubicBezTo>
                  <a:pt x="12318" y="15297"/>
                  <a:pt x="12192" y="15674"/>
                  <a:pt x="12136" y="15378"/>
                </a:cubicBezTo>
                <a:cubicBezTo>
                  <a:pt x="12097" y="15175"/>
                  <a:pt x="12096" y="15215"/>
                  <a:pt x="12133" y="15675"/>
                </a:cubicBezTo>
                <a:cubicBezTo>
                  <a:pt x="12157" y="15966"/>
                  <a:pt x="12207" y="16337"/>
                  <a:pt x="12243" y="16501"/>
                </a:cubicBezTo>
                <a:cubicBezTo>
                  <a:pt x="12292" y="16719"/>
                  <a:pt x="12305" y="16920"/>
                  <a:pt x="12292" y="17262"/>
                </a:cubicBezTo>
                <a:cubicBezTo>
                  <a:pt x="12268" y="17868"/>
                  <a:pt x="12325" y="17863"/>
                  <a:pt x="12435" y="17245"/>
                </a:cubicBezTo>
                <a:cubicBezTo>
                  <a:pt x="12546" y="16625"/>
                  <a:pt x="12541" y="16321"/>
                  <a:pt x="12409" y="15482"/>
                </a:cubicBezTo>
                <a:cubicBezTo>
                  <a:pt x="12314" y="14875"/>
                  <a:pt x="12306" y="14743"/>
                  <a:pt x="12341" y="14454"/>
                </a:cubicBezTo>
                <a:cubicBezTo>
                  <a:pt x="12359" y="14306"/>
                  <a:pt x="12368" y="14234"/>
                  <a:pt x="12366" y="14224"/>
                </a:cubicBezTo>
                <a:close/>
                <a:moveTo>
                  <a:pt x="9781" y="14708"/>
                </a:moveTo>
                <a:cubicBezTo>
                  <a:pt x="9773" y="14719"/>
                  <a:pt x="9768" y="14752"/>
                  <a:pt x="9768" y="14799"/>
                </a:cubicBezTo>
                <a:cubicBezTo>
                  <a:pt x="9768" y="14894"/>
                  <a:pt x="9758" y="15116"/>
                  <a:pt x="9748" y="15296"/>
                </a:cubicBezTo>
                <a:cubicBezTo>
                  <a:pt x="9730" y="15586"/>
                  <a:pt x="9736" y="15595"/>
                  <a:pt x="9794" y="15364"/>
                </a:cubicBezTo>
                <a:cubicBezTo>
                  <a:pt x="9832" y="15213"/>
                  <a:pt x="9852" y="15094"/>
                  <a:pt x="9855" y="14995"/>
                </a:cubicBezTo>
                <a:cubicBezTo>
                  <a:pt x="9855" y="14985"/>
                  <a:pt x="9855" y="14972"/>
                  <a:pt x="9855" y="14962"/>
                </a:cubicBezTo>
                <a:cubicBezTo>
                  <a:pt x="9854" y="14875"/>
                  <a:pt x="9842" y="14804"/>
                  <a:pt x="9814" y="14735"/>
                </a:cubicBezTo>
                <a:cubicBezTo>
                  <a:pt x="9801" y="14704"/>
                  <a:pt x="9790" y="14697"/>
                  <a:pt x="9781" y="14708"/>
                </a:cubicBezTo>
                <a:close/>
                <a:moveTo>
                  <a:pt x="14536" y="15012"/>
                </a:moveTo>
                <a:cubicBezTo>
                  <a:pt x="14520" y="15039"/>
                  <a:pt x="14505" y="15143"/>
                  <a:pt x="14494" y="15317"/>
                </a:cubicBezTo>
                <a:cubicBezTo>
                  <a:pt x="14479" y="15560"/>
                  <a:pt x="14487" y="15756"/>
                  <a:pt x="14509" y="15899"/>
                </a:cubicBezTo>
                <a:cubicBezTo>
                  <a:pt x="14511" y="15858"/>
                  <a:pt x="14512" y="15817"/>
                  <a:pt x="14517" y="15773"/>
                </a:cubicBezTo>
                <a:cubicBezTo>
                  <a:pt x="14537" y="15594"/>
                  <a:pt x="14536" y="15472"/>
                  <a:pt x="14514" y="15408"/>
                </a:cubicBezTo>
                <a:cubicBezTo>
                  <a:pt x="14493" y="15343"/>
                  <a:pt x="14495" y="15248"/>
                  <a:pt x="14519" y="15104"/>
                </a:cubicBezTo>
                <a:cubicBezTo>
                  <a:pt x="14526" y="15063"/>
                  <a:pt x="14532" y="15033"/>
                  <a:pt x="14538" y="15012"/>
                </a:cubicBezTo>
                <a:cubicBezTo>
                  <a:pt x="14537" y="15013"/>
                  <a:pt x="14537" y="15011"/>
                  <a:pt x="14536" y="15012"/>
                </a:cubicBezTo>
                <a:close/>
                <a:moveTo>
                  <a:pt x="9073" y="15466"/>
                </a:moveTo>
                <a:cubicBezTo>
                  <a:pt x="9068" y="15481"/>
                  <a:pt x="9065" y="15517"/>
                  <a:pt x="9065" y="15574"/>
                </a:cubicBezTo>
                <a:cubicBezTo>
                  <a:pt x="9065" y="15627"/>
                  <a:pt x="9068" y="15676"/>
                  <a:pt x="9073" y="15713"/>
                </a:cubicBezTo>
                <a:cubicBezTo>
                  <a:pt x="9074" y="15720"/>
                  <a:pt x="9076" y="15726"/>
                  <a:pt x="9078" y="15733"/>
                </a:cubicBezTo>
                <a:cubicBezTo>
                  <a:pt x="9083" y="15757"/>
                  <a:pt x="9088" y="15780"/>
                  <a:pt x="9095" y="15780"/>
                </a:cubicBezTo>
                <a:cubicBezTo>
                  <a:pt x="9112" y="15780"/>
                  <a:pt x="9126" y="15739"/>
                  <a:pt x="9126" y="15692"/>
                </a:cubicBezTo>
                <a:cubicBezTo>
                  <a:pt x="9126" y="15645"/>
                  <a:pt x="9112" y="15552"/>
                  <a:pt x="9095" y="15486"/>
                </a:cubicBezTo>
                <a:cubicBezTo>
                  <a:pt x="9087" y="15453"/>
                  <a:pt x="9079" y="15450"/>
                  <a:pt x="9073" y="15466"/>
                </a:cubicBezTo>
                <a:close/>
                <a:moveTo>
                  <a:pt x="9572" y="15506"/>
                </a:moveTo>
                <a:cubicBezTo>
                  <a:pt x="9557" y="15513"/>
                  <a:pt x="9544" y="15611"/>
                  <a:pt x="9520" y="15811"/>
                </a:cubicBezTo>
                <a:cubicBezTo>
                  <a:pt x="9489" y="16067"/>
                  <a:pt x="9463" y="16145"/>
                  <a:pt x="9451" y="16014"/>
                </a:cubicBezTo>
                <a:cubicBezTo>
                  <a:pt x="9439" y="15899"/>
                  <a:pt x="9406" y="15810"/>
                  <a:pt x="9377" y="15817"/>
                </a:cubicBezTo>
                <a:cubicBezTo>
                  <a:pt x="9348" y="15825"/>
                  <a:pt x="9300" y="15769"/>
                  <a:pt x="9270" y="15689"/>
                </a:cubicBezTo>
                <a:cubicBezTo>
                  <a:pt x="9230" y="15579"/>
                  <a:pt x="9221" y="15612"/>
                  <a:pt x="9235" y="15838"/>
                </a:cubicBezTo>
                <a:cubicBezTo>
                  <a:pt x="9244" y="16002"/>
                  <a:pt x="9271" y="16184"/>
                  <a:pt x="9292" y="16237"/>
                </a:cubicBezTo>
                <a:cubicBezTo>
                  <a:pt x="9314" y="16289"/>
                  <a:pt x="9330" y="16579"/>
                  <a:pt x="9328" y="16883"/>
                </a:cubicBezTo>
                <a:cubicBezTo>
                  <a:pt x="9326" y="17283"/>
                  <a:pt x="9310" y="17430"/>
                  <a:pt x="9271" y="17411"/>
                </a:cubicBezTo>
                <a:cubicBezTo>
                  <a:pt x="9216" y="17383"/>
                  <a:pt x="9204" y="17751"/>
                  <a:pt x="9244" y="17932"/>
                </a:cubicBezTo>
                <a:cubicBezTo>
                  <a:pt x="9274" y="17921"/>
                  <a:pt x="9293" y="17956"/>
                  <a:pt x="9306" y="18040"/>
                </a:cubicBezTo>
                <a:cubicBezTo>
                  <a:pt x="9337" y="18013"/>
                  <a:pt x="9354" y="17831"/>
                  <a:pt x="9362" y="17424"/>
                </a:cubicBezTo>
                <a:cubicBezTo>
                  <a:pt x="9368" y="17109"/>
                  <a:pt x="9397" y="16734"/>
                  <a:pt x="9425" y="16595"/>
                </a:cubicBezTo>
                <a:cubicBezTo>
                  <a:pt x="9476" y="16350"/>
                  <a:pt x="9511" y="16365"/>
                  <a:pt x="9622" y="16656"/>
                </a:cubicBezTo>
                <a:cubicBezTo>
                  <a:pt x="9713" y="16893"/>
                  <a:pt x="9729" y="16179"/>
                  <a:pt x="9643" y="15760"/>
                </a:cubicBezTo>
                <a:cubicBezTo>
                  <a:pt x="9607" y="15585"/>
                  <a:pt x="9588" y="15500"/>
                  <a:pt x="9572" y="15506"/>
                </a:cubicBezTo>
                <a:close/>
                <a:moveTo>
                  <a:pt x="12388" y="18439"/>
                </a:moveTo>
                <a:cubicBezTo>
                  <a:pt x="12373" y="18450"/>
                  <a:pt x="12349" y="18573"/>
                  <a:pt x="12315" y="18814"/>
                </a:cubicBezTo>
                <a:cubicBezTo>
                  <a:pt x="12279" y="19073"/>
                  <a:pt x="12260" y="19328"/>
                  <a:pt x="12274" y="19383"/>
                </a:cubicBezTo>
                <a:cubicBezTo>
                  <a:pt x="12288" y="19437"/>
                  <a:pt x="12292" y="19668"/>
                  <a:pt x="12283" y="19897"/>
                </a:cubicBezTo>
                <a:cubicBezTo>
                  <a:pt x="12250" y="20703"/>
                  <a:pt x="12344" y="20161"/>
                  <a:pt x="12383" y="19322"/>
                </a:cubicBezTo>
                <a:cubicBezTo>
                  <a:pt x="12406" y="18834"/>
                  <a:pt x="12411" y="18549"/>
                  <a:pt x="12400" y="18463"/>
                </a:cubicBezTo>
                <a:cubicBezTo>
                  <a:pt x="12397" y="18441"/>
                  <a:pt x="12393" y="18435"/>
                  <a:pt x="12388" y="18439"/>
                </a:cubicBezTo>
                <a:close/>
                <a:moveTo>
                  <a:pt x="15009" y="18442"/>
                </a:moveTo>
                <a:cubicBezTo>
                  <a:pt x="15008" y="18455"/>
                  <a:pt x="15006" y="18464"/>
                  <a:pt x="15004" y="18476"/>
                </a:cubicBezTo>
                <a:lnTo>
                  <a:pt x="15009" y="18469"/>
                </a:lnTo>
                <a:lnTo>
                  <a:pt x="15009" y="18442"/>
                </a:lnTo>
                <a:close/>
                <a:moveTo>
                  <a:pt x="12902" y="19799"/>
                </a:moveTo>
                <a:cubicBezTo>
                  <a:pt x="12907" y="19918"/>
                  <a:pt x="12901" y="20022"/>
                  <a:pt x="12884" y="20157"/>
                </a:cubicBezTo>
                <a:cubicBezTo>
                  <a:pt x="12954" y="20248"/>
                  <a:pt x="12963" y="20067"/>
                  <a:pt x="12902" y="19799"/>
                </a:cubicBezTo>
                <a:close/>
                <a:moveTo>
                  <a:pt x="20009" y="20313"/>
                </a:moveTo>
                <a:cubicBezTo>
                  <a:pt x="20003" y="20309"/>
                  <a:pt x="19999" y="20313"/>
                  <a:pt x="19994" y="20330"/>
                </a:cubicBezTo>
                <a:cubicBezTo>
                  <a:pt x="19976" y="20397"/>
                  <a:pt x="19967" y="20632"/>
                  <a:pt x="19963" y="21040"/>
                </a:cubicBezTo>
                <a:cubicBezTo>
                  <a:pt x="19958" y="21577"/>
                  <a:pt x="19962" y="21600"/>
                  <a:pt x="20009" y="21331"/>
                </a:cubicBezTo>
                <a:cubicBezTo>
                  <a:pt x="20037" y="21169"/>
                  <a:pt x="20079" y="21040"/>
                  <a:pt x="20103" y="21040"/>
                </a:cubicBezTo>
                <a:cubicBezTo>
                  <a:pt x="20132" y="21040"/>
                  <a:pt x="20124" y="20901"/>
                  <a:pt x="20078" y="20611"/>
                </a:cubicBezTo>
                <a:cubicBezTo>
                  <a:pt x="20049" y="20424"/>
                  <a:pt x="20026" y="20324"/>
                  <a:pt x="20009" y="20313"/>
                </a:cubicBezTo>
                <a:close/>
                <a:moveTo>
                  <a:pt x="10608" y="20455"/>
                </a:moveTo>
                <a:cubicBezTo>
                  <a:pt x="10581" y="20455"/>
                  <a:pt x="10568" y="20544"/>
                  <a:pt x="10578" y="20651"/>
                </a:cubicBezTo>
                <a:cubicBezTo>
                  <a:pt x="10586" y="20735"/>
                  <a:pt x="10595" y="20777"/>
                  <a:pt x="10602" y="20803"/>
                </a:cubicBezTo>
                <a:cubicBezTo>
                  <a:pt x="10610" y="20795"/>
                  <a:pt x="10617" y="20780"/>
                  <a:pt x="10622" y="20756"/>
                </a:cubicBezTo>
                <a:cubicBezTo>
                  <a:pt x="10624" y="20747"/>
                  <a:pt x="10626" y="20740"/>
                  <a:pt x="10627" y="20729"/>
                </a:cubicBezTo>
                <a:cubicBezTo>
                  <a:pt x="10638" y="20672"/>
                  <a:pt x="10640" y="20592"/>
                  <a:pt x="10633" y="20506"/>
                </a:cubicBezTo>
                <a:cubicBezTo>
                  <a:pt x="10627" y="20480"/>
                  <a:pt x="10620" y="20455"/>
                  <a:pt x="10608" y="20455"/>
                </a:cubicBezTo>
                <a:close/>
                <a:moveTo>
                  <a:pt x="14764" y="20550"/>
                </a:moveTo>
                <a:cubicBezTo>
                  <a:pt x="14764" y="20712"/>
                  <a:pt x="14777" y="20844"/>
                  <a:pt x="14796" y="20844"/>
                </a:cubicBezTo>
                <a:cubicBezTo>
                  <a:pt x="14779" y="20722"/>
                  <a:pt x="14769" y="20627"/>
                  <a:pt x="14764" y="20550"/>
                </a:cubicBezTo>
                <a:close/>
                <a:moveTo>
                  <a:pt x="12788" y="20675"/>
                </a:moveTo>
                <a:cubicBezTo>
                  <a:pt x="12749" y="20838"/>
                  <a:pt x="12704" y="21007"/>
                  <a:pt x="12659" y="21145"/>
                </a:cubicBezTo>
                <a:lnTo>
                  <a:pt x="12548" y="21483"/>
                </a:lnTo>
                <a:cubicBezTo>
                  <a:pt x="12743" y="21433"/>
                  <a:pt x="12825" y="21370"/>
                  <a:pt x="12825" y="21274"/>
                </a:cubicBezTo>
                <a:cubicBezTo>
                  <a:pt x="12825" y="21081"/>
                  <a:pt x="12810" y="20825"/>
                  <a:pt x="12791" y="20705"/>
                </a:cubicBezTo>
                <a:cubicBezTo>
                  <a:pt x="12789" y="20694"/>
                  <a:pt x="12790" y="20686"/>
                  <a:pt x="12788" y="20675"/>
                </a:cubicBezTo>
                <a:close/>
                <a:moveTo>
                  <a:pt x="13591" y="20678"/>
                </a:moveTo>
                <a:cubicBezTo>
                  <a:pt x="13582" y="20677"/>
                  <a:pt x="13572" y="20696"/>
                  <a:pt x="13560" y="20743"/>
                </a:cubicBezTo>
                <a:cubicBezTo>
                  <a:pt x="13542" y="20814"/>
                  <a:pt x="13535" y="20962"/>
                  <a:pt x="13546" y="21071"/>
                </a:cubicBezTo>
                <a:cubicBezTo>
                  <a:pt x="13559" y="21204"/>
                  <a:pt x="13576" y="21197"/>
                  <a:pt x="13598" y="21057"/>
                </a:cubicBezTo>
                <a:cubicBezTo>
                  <a:pt x="13628" y="20870"/>
                  <a:pt x="13618" y="20683"/>
                  <a:pt x="13591" y="20678"/>
                </a:cubicBezTo>
                <a:close/>
                <a:moveTo>
                  <a:pt x="15670" y="21061"/>
                </a:moveTo>
                <a:cubicBezTo>
                  <a:pt x="15667" y="21075"/>
                  <a:pt x="15676" y="21155"/>
                  <a:pt x="15695" y="21301"/>
                </a:cubicBezTo>
                <a:cubicBezTo>
                  <a:pt x="15714" y="21453"/>
                  <a:pt x="15739" y="21536"/>
                  <a:pt x="15761" y="21578"/>
                </a:cubicBezTo>
                <a:cubicBezTo>
                  <a:pt x="15764" y="21578"/>
                  <a:pt x="15776" y="21581"/>
                  <a:pt x="15779" y="21581"/>
                </a:cubicBezTo>
                <a:cubicBezTo>
                  <a:pt x="15789" y="21580"/>
                  <a:pt x="15799" y="21578"/>
                  <a:pt x="15803" y="21578"/>
                </a:cubicBezTo>
                <a:cubicBezTo>
                  <a:pt x="15814" y="21545"/>
                  <a:pt x="15821" y="21492"/>
                  <a:pt x="15821" y="21395"/>
                </a:cubicBezTo>
                <a:cubicBezTo>
                  <a:pt x="15821" y="21270"/>
                  <a:pt x="15812" y="21223"/>
                  <a:pt x="15802" y="21291"/>
                </a:cubicBezTo>
                <a:cubicBezTo>
                  <a:pt x="15791" y="21358"/>
                  <a:pt x="15754" y="21317"/>
                  <a:pt x="15718" y="21196"/>
                </a:cubicBezTo>
                <a:cubicBezTo>
                  <a:pt x="15689" y="21097"/>
                  <a:pt x="15673" y="21046"/>
                  <a:pt x="15670" y="21061"/>
                </a:cubicBezTo>
                <a:close/>
                <a:moveTo>
                  <a:pt x="15195" y="21186"/>
                </a:moveTo>
                <a:cubicBezTo>
                  <a:pt x="15193" y="21186"/>
                  <a:pt x="15188" y="21243"/>
                  <a:pt x="15184" y="21267"/>
                </a:cubicBezTo>
                <a:cubicBezTo>
                  <a:pt x="15188" y="21265"/>
                  <a:pt x="15195" y="21265"/>
                  <a:pt x="15199" y="21263"/>
                </a:cubicBezTo>
                <a:cubicBezTo>
                  <a:pt x="15197" y="21242"/>
                  <a:pt x="15197" y="21186"/>
                  <a:pt x="15195" y="21186"/>
                </a:cubicBezTo>
                <a:close/>
              </a:path>
            </a:pathLst>
          </a:custGeom>
          <a:ln w="12700">
            <a:miter lim="400000"/>
          </a:ln>
          <a:effectLst>
            <a:outerShdw sx="100000" sy="100000" kx="0" ky="0" algn="b" rotWithShape="0" blurRad="63500" dist="63500" dir="2932076">
              <a:srgbClr val="000000"/>
            </a:outerShdw>
          </a:effectLst>
        </p:spPr>
      </p:pic>
      <p:pic>
        <p:nvPicPr>
          <p:cNvPr id="585" name="pasted-image.tiff"/>
          <p:cNvPicPr>
            <a:picLocks noChangeAspect="1"/>
          </p:cNvPicPr>
          <p:nvPr/>
        </p:nvPicPr>
        <p:blipFill>
          <a:blip r:embed="rId4">
            <a:extLst/>
          </a:blip>
          <a:srcRect l="1432" t="7701" r="3912" b="13987"/>
          <a:stretch>
            <a:fillRect/>
          </a:stretch>
        </p:blipFill>
        <p:spPr>
          <a:xfrm>
            <a:off x="103630" y="5648402"/>
            <a:ext cx="7139829" cy="3725973"/>
          </a:xfrm>
          <a:custGeom>
            <a:avLst/>
            <a:gdLst/>
            <a:ahLst/>
            <a:cxnLst>
              <a:cxn ang="0">
                <a:pos x="wd2" y="hd2"/>
              </a:cxn>
              <a:cxn ang="5400000">
                <a:pos x="wd2" y="hd2"/>
              </a:cxn>
              <a:cxn ang="10800000">
                <a:pos x="wd2" y="hd2"/>
              </a:cxn>
              <a:cxn ang="16200000">
                <a:pos x="wd2" y="hd2"/>
              </a:cxn>
            </a:cxnLst>
            <a:rect l="0" t="0" r="r" b="b"/>
            <a:pathLst>
              <a:path w="21597" h="21575" fill="norm" stroke="1" extrusionOk="0">
                <a:moveTo>
                  <a:pt x="20015" y="0"/>
                </a:moveTo>
                <a:cubicBezTo>
                  <a:pt x="20043" y="68"/>
                  <a:pt x="20087" y="139"/>
                  <a:pt x="20128" y="209"/>
                </a:cubicBezTo>
                <a:cubicBezTo>
                  <a:pt x="20134" y="184"/>
                  <a:pt x="20141" y="156"/>
                  <a:pt x="20152" y="126"/>
                </a:cubicBezTo>
                <a:cubicBezTo>
                  <a:pt x="20106" y="84"/>
                  <a:pt x="20048" y="41"/>
                  <a:pt x="20015" y="0"/>
                </a:cubicBezTo>
                <a:close/>
                <a:moveTo>
                  <a:pt x="18045" y="437"/>
                </a:moveTo>
                <a:cubicBezTo>
                  <a:pt x="17572" y="431"/>
                  <a:pt x="17324" y="484"/>
                  <a:pt x="17257" y="600"/>
                </a:cubicBezTo>
                <a:cubicBezTo>
                  <a:pt x="17202" y="695"/>
                  <a:pt x="17083" y="740"/>
                  <a:pt x="16888" y="740"/>
                </a:cubicBezTo>
                <a:cubicBezTo>
                  <a:pt x="16729" y="740"/>
                  <a:pt x="16522" y="797"/>
                  <a:pt x="16425" y="866"/>
                </a:cubicBezTo>
                <a:cubicBezTo>
                  <a:pt x="16328" y="936"/>
                  <a:pt x="16186" y="1020"/>
                  <a:pt x="16108" y="1053"/>
                </a:cubicBezTo>
                <a:cubicBezTo>
                  <a:pt x="16031" y="1085"/>
                  <a:pt x="15893" y="1173"/>
                  <a:pt x="15803" y="1248"/>
                </a:cubicBezTo>
                <a:cubicBezTo>
                  <a:pt x="15512" y="1491"/>
                  <a:pt x="15455" y="1531"/>
                  <a:pt x="15336" y="1574"/>
                </a:cubicBezTo>
                <a:cubicBezTo>
                  <a:pt x="15188" y="1628"/>
                  <a:pt x="14945" y="1792"/>
                  <a:pt x="14698" y="2006"/>
                </a:cubicBezTo>
                <a:cubicBezTo>
                  <a:pt x="14549" y="2135"/>
                  <a:pt x="14476" y="2154"/>
                  <a:pt x="14383" y="2087"/>
                </a:cubicBezTo>
                <a:cubicBezTo>
                  <a:pt x="14316" y="2038"/>
                  <a:pt x="14266" y="2028"/>
                  <a:pt x="14272" y="2064"/>
                </a:cubicBezTo>
                <a:cubicBezTo>
                  <a:pt x="14293" y="2200"/>
                  <a:pt x="14044" y="2592"/>
                  <a:pt x="13903" y="2645"/>
                </a:cubicBezTo>
                <a:cubicBezTo>
                  <a:pt x="13796" y="2685"/>
                  <a:pt x="13591" y="2889"/>
                  <a:pt x="13424" y="3095"/>
                </a:cubicBezTo>
                <a:cubicBezTo>
                  <a:pt x="13414" y="3157"/>
                  <a:pt x="13370" y="3253"/>
                  <a:pt x="13273" y="3419"/>
                </a:cubicBezTo>
                <a:cubicBezTo>
                  <a:pt x="13161" y="3612"/>
                  <a:pt x="13018" y="3823"/>
                  <a:pt x="12956" y="3888"/>
                </a:cubicBezTo>
                <a:cubicBezTo>
                  <a:pt x="12857" y="3992"/>
                  <a:pt x="12738" y="4213"/>
                  <a:pt x="12368" y="4982"/>
                </a:cubicBezTo>
                <a:cubicBezTo>
                  <a:pt x="12043" y="5657"/>
                  <a:pt x="11829" y="6194"/>
                  <a:pt x="11829" y="6340"/>
                </a:cubicBezTo>
                <a:cubicBezTo>
                  <a:pt x="11828" y="6433"/>
                  <a:pt x="11778" y="6600"/>
                  <a:pt x="11717" y="6710"/>
                </a:cubicBezTo>
                <a:cubicBezTo>
                  <a:pt x="11588" y="6944"/>
                  <a:pt x="11585" y="6946"/>
                  <a:pt x="11513" y="6807"/>
                </a:cubicBezTo>
                <a:cubicBezTo>
                  <a:pt x="11473" y="6731"/>
                  <a:pt x="11471" y="6669"/>
                  <a:pt x="11508" y="6584"/>
                </a:cubicBezTo>
                <a:cubicBezTo>
                  <a:pt x="11586" y="6405"/>
                  <a:pt x="11520" y="6198"/>
                  <a:pt x="11386" y="6198"/>
                </a:cubicBezTo>
                <a:cubicBezTo>
                  <a:pt x="11373" y="6198"/>
                  <a:pt x="11363" y="6186"/>
                  <a:pt x="11351" y="6182"/>
                </a:cubicBezTo>
                <a:cubicBezTo>
                  <a:pt x="11285" y="6304"/>
                  <a:pt x="11186" y="6159"/>
                  <a:pt x="11207" y="5991"/>
                </a:cubicBezTo>
                <a:cubicBezTo>
                  <a:pt x="11184" y="5958"/>
                  <a:pt x="11155" y="5941"/>
                  <a:pt x="11119" y="5959"/>
                </a:cubicBezTo>
                <a:cubicBezTo>
                  <a:pt x="11115" y="5972"/>
                  <a:pt x="11110" y="5981"/>
                  <a:pt x="11107" y="5996"/>
                </a:cubicBezTo>
                <a:cubicBezTo>
                  <a:pt x="11077" y="6143"/>
                  <a:pt x="11071" y="6144"/>
                  <a:pt x="11011" y="5989"/>
                </a:cubicBezTo>
                <a:cubicBezTo>
                  <a:pt x="10986" y="5924"/>
                  <a:pt x="10976" y="5844"/>
                  <a:pt x="10974" y="5775"/>
                </a:cubicBezTo>
                <a:cubicBezTo>
                  <a:pt x="10919" y="5555"/>
                  <a:pt x="10848" y="5517"/>
                  <a:pt x="10769" y="5669"/>
                </a:cubicBezTo>
                <a:cubicBezTo>
                  <a:pt x="10732" y="5739"/>
                  <a:pt x="10710" y="5739"/>
                  <a:pt x="10687" y="5669"/>
                </a:cubicBezTo>
                <a:cubicBezTo>
                  <a:pt x="10642" y="5531"/>
                  <a:pt x="10408" y="5543"/>
                  <a:pt x="10334" y="5665"/>
                </a:cubicBezTo>
                <a:cubicBezTo>
                  <a:pt x="10309" y="5874"/>
                  <a:pt x="10261" y="5936"/>
                  <a:pt x="10220" y="5805"/>
                </a:cubicBezTo>
                <a:cubicBezTo>
                  <a:pt x="10218" y="5804"/>
                  <a:pt x="10217" y="5806"/>
                  <a:pt x="10215" y="5805"/>
                </a:cubicBezTo>
                <a:cubicBezTo>
                  <a:pt x="10172" y="5773"/>
                  <a:pt x="10132" y="5815"/>
                  <a:pt x="10114" y="5908"/>
                </a:cubicBezTo>
                <a:cubicBezTo>
                  <a:pt x="10058" y="6211"/>
                  <a:pt x="10002" y="6287"/>
                  <a:pt x="9908" y="6191"/>
                </a:cubicBezTo>
                <a:cubicBezTo>
                  <a:pt x="9894" y="6176"/>
                  <a:pt x="9884" y="6156"/>
                  <a:pt x="9872" y="6138"/>
                </a:cubicBezTo>
                <a:cubicBezTo>
                  <a:pt x="9849" y="6174"/>
                  <a:pt x="9830" y="6165"/>
                  <a:pt x="9791" y="6065"/>
                </a:cubicBezTo>
                <a:cubicBezTo>
                  <a:pt x="9742" y="5937"/>
                  <a:pt x="9713" y="5924"/>
                  <a:pt x="9663" y="6005"/>
                </a:cubicBezTo>
                <a:cubicBezTo>
                  <a:pt x="9569" y="6153"/>
                  <a:pt x="9337" y="5798"/>
                  <a:pt x="9376" y="5566"/>
                </a:cubicBezTo>
                <a:cubicBezTo>
                  <a:pt x="9422" y="5289"/>
                  <a:pt x="9336" y="5055"/>
                  <a:pt x="8693" y="3714"/>
                </a:cubicBezTo>
                <a:cubicBezTo>
                  <a:pt x="8593" y="3505"/>
                  <a:pt x="8479" y="3334"/>
                  <a:pt x="8442" y="3334"/>
                </a:cubicBezTo>
                <a:cubicBezTo>
                  <a:pt x="8405" y="3334"/>
                  <a:pt x="8358" y="3278"/>
                  <a:pt x="8338" y="3208"/>
                </a:cubicBezTo>
                <a:cubicBezTo>
                  <a:pt x="8299" y="3076"/>
                  <a:pt x="7914" y="2988"/>
                  <a:pt x="7827" y="3091"/>
                </a:cubicBezTo>
                <a:cubicBezTo>
                  <a:pt x="7801" y="3122"/>
                  <a:pt x="7590" y="3089"/>
                  <a:pt x="7360" y="3017"/>
                </a:cubicBezTo>
                <a:cubicBezTo>
                  <a:pt x="7082" y="2930"/>
                  <a:pt x="6631" y="2889"/>
                  <a:pt x="6003" y="2896"/>
                </a:cubicBezTo>
                <a:cubicBezTo>
                  <a:pt x="5811" y="2897"/>
                  <a:pt x="5734" y="2883"/>
                  <a:pt x="5598" y="2877"/>
                </a:cubicBezTo>
                <a:cubicBezTo>
                  <a:pt x="5612" y="3003"/>
                  <a:pt x="5517" y="3047"/>
                  <a:pt x="5316" y="3022"/>
                </a:cubicBezTo>
                <a:cubicBezTo>
                  <a:pt x="5326" y="3141"/>
                  <a:pt x="5113" y="3246"/>
                  <a:pt x="4700" y="3309"/>
                </a:cubicBezTo>
                <a:cubicBezTo>
                  <a:pt x="4250" y="3378"/>
                  <a:pt x="3981" y="3359"/>
                  <a:pt x="3899" y="3256"/>
                </a:cubicBezTo>
                <a:cubicBezTo>
                  <a:pt x="3847" y="3267"/>
                  <a:pt x="3785" y="3289"/>
                  <a:pt x="3741" y="3295"/>
                </a:cubicBezTo>
                <a:cubicBezTo>
                  <a:pt x="3522" y="3329"/>
                  <a:pt x="3318" y="3396"/>
                  <a:pt x="3286" y="3445"/>
                </a:cubicBezTo>
                <a:cubicBezTo>
                  <a:pt x="3254" y="3494"/>
                  <a:pt x="3186" y="3514"/>
                  <a:pt x="3136" y="3488"/>
                </a:cubicBezTo>
                <a:cubicBezTo>
                  <a:pt x="3085" y="3463"/>
                  <a:pt x="3008" y="3492"/>
                  <a:pt x="2963" y="3555"/>
                </a:cubicBezTo>
                <a:cubicBezTo>
                  <a:pt x="2918" y="3618"/>
                  <a:pt x="2822" y="3647"/>
                  <a:pt x="2726" y="3629"/>
                </a:cubicBezTo>
                <a:cubicBezTo>
                  <a:pt x="2668" y="3688"/>
                  <a:pt x="2593" y="3747"/>
                  <a:pt x="2486" y="3810"/>
                </a:cubicBezTo>
                <a:cubicBezTo>
                  <a:pt x="2416" y="3852"/>
                  <a:pt x="2340" y="3910"/>
                  <a:pt x="2273" y="3971"/>
                </a:cubicBezTo>
                <a:cubicBezTo>
                  <a:pt x="2268" y="4016"/>
                  <a:pt x="2258" y="4065"/>
                  <a:pt x="2240" y="4107"/>
                </a:cubicBezTo>
                <a:cubicBezTo>
                  <a:pt x="2193" y="4215"/>
                  <a:pt x="2173" y="4207"/>
                  <a:pt x="2136" y="4118"/>
                </a:cubicBezTo>
                <a:cubicBezTo>
                  <a:pt x="2131" y="4124"/>
                  <a:pt x="2121" y="4133"/>
                  <a:pt x="2118" y="4139"/>
                </a:cubicBezTo>
                <a:cubicBezTo>
                  <a:pt x="2081" y="4194"/>
                  <a:pt x="2044" y="4239"/>
                  <a:pt x="2010" y="4272"/>
                </a:cubicBezTo>
                <a:cubicBezTo>
                  <a:pt x="2006" y="4365"/>
                  <a:pt x="1851" y="4472"/>
                  <a:pt x="1784" y="4440"/>
                </a:cubicBezTo>
                <a:cubicBezTo>
                  <a:pt x="1753" y="4466"/>
                  <a:pt x="1740" y="4465"/>
                  <a:pt x="1707" y="4497"/>
                </a:cubicBezTo>
                <a:cubicBezTo>
                  <a:pt x="1600" y="4602"/>
                  <a:pt x="1484" y="4654"/>
                  <a:pt x="1429" y="4621"/>
                </a:cubicBezTo>
                <a:cubicBezTo>
                  <a:pt x="1376" y="4591"/>
                  <a:pt x="1348" y="4596"/>
                  <a:pt x="1367" y="4635"/>
                </a:cubicBezTo>
                <a:cubicBezTo>
                  <a:pt x="1407" y="4716"/>
                  <a:pt x="1228" y="5122"/>
                  <a:pt x="1150" y="5125"/>
                </a:cubicBezTo>
                <a:cubicBezTo>
                  <a:pt x="1122" y="5126"/>
                  <a:pt x="1046" y="5208"/>
                  <a:pt x="982" y="5304"/>
                </a:cubicBezTo>
                <a:cubicBezTo>
                  <a:pt x="905" y="5419"/>
                  <a:pt x="754" y="5477"/>
                  <a:pt x="613" y="5481"/>
                </a:cubicBezTo>
                <a:cubicBezTo>
                  <a:pt x="625" y="5629"/>
                  <a:pt x="537" y="5745"/>
                  <a:pt x="353" y="5798"/>
                </a:cubicBezTo>
                <a:cubicBezTo>
                  <a:pt x="239" y="5831"/>
                  <a:pt x="135" y="5913"/>
                  <a:pt x="121" y="5982"/>
                </a:cubicBezTo>
                <a:cubicBezTo>
                  <a:pt x="97" y="6103"/>
                  <a:pt x="47" y="6132"/>
                  <a:pt x="0" y="6067"/>
                </a:cubicBezTo>
                <a:lnTo>
                  <a:pt x="0" y="6389"/>
                </a:lnTo>
                <a:cubicBezTo>
                  <a:pt x="19" y="6445"/>
                  <a:pt x="38" y="6571"/>
                  <a:pt x="47" y="6724"/>
                </a:cubicBezTo>
                <a:cubicBezTo>
                  <a:pt x="65" y="7022"/>
                  <a:pt x="102" y="7162"/>
                  <a:pt x="202" y="7303"/>
                </a:cubicBezTo>
                <a:lnTo>
                  <a:pt x="299" y="7446"/>
                </a:lnTo>
                <a:cubicBezTo>
                  <a:pt x="320" y="7444"/>
                  <a:pt x="341" y="7434"/>
                  <a:pt x="361" y="7427"/>
                </a:cubicBezTo>
                <a:lnTo>
                  <a:pt x="413" y="7305"/>
                </a:lnTo>
                <a:cubicBezTo>
                  <a:pt x="456" y="7203"/>
                  <a:pt x="569" y="7030"/>
                  <a:pt x="664" y="6922"/>
                </a:cubicBezTo>
                <a:cubicBezTo>
                  <a:pt x="810" y="6754"/>
                  <a:pt x="851" y="6742"/>
                  <a:pt x="932" y="6839"/>
                </a:cubicBezTo>
                <a:cubicBezTo>
                  <a:pt x="1013" y="6936"/>
                  <a:pt x="1035" y="6929"/>
                  <a:pt x="1090" y="6786"/>
                </a:cubicBezTo>
                <a:cubicBezTo>
                  <a:pt x="1135" y="6668"/>
                  <a:pt x="1166" y="6646"/>
                  <a:pt x="1190" y="6719"/>
                </a:cubicBezTo>
                <a:cubicBezTo>
                  <a:pt x="1208" y="6777"/>
                  <a:pt x="1241" y="6804"/>
                  <a:pt x="1264" y="6777"/>
                </a:cubicBezTo>
                <a:cubicBezTo>
                  <a:pt x="1287" y="6750"/>
                  <a:pt x="1327" y="6810"/>
                  <a:pt x="1355" y="6910"/>
                </a:cubicBezTo>
                <a:cubicBezTo>
                  <a:pt x="1414" y="7121"/>
                  <a:pt x="1615" y="7169"/>
                  <a:pt x="1574" y="6963"/>
                </a:cubicBezTo>
                <a:cubicBezTo>
                  <a:pt x="1558" y="6882"/>
                  <a:pt x="1594" y="6787"/>
                  <a:pt x="1674" y="6710"/>
                </a:cubicBezTo>
                <a:cubicBezTo>
                  <a:pt x="1743" y="6643"/>
                  <a:pt x="1843" y="6545"/>
                  <a:pt x="1894" y="6494"/>
                </a:cubicBezTo>
                <a:cubicBezTo>
                  <a:pt x="1946" y="6443"/>
                  <a:pt x="2052" y="6337"/>
                  <a:pt x="2132" y="6258"/>
                </a:cubicBezTo>
                <a:cubicBezTo>
                  <a:pt x="2212" y="6178"/>
                  <a:pt x="2292" y="6135"/>
                  <a:pt x="2307" y="6166"/>
                </a:cubicBezTo>
                <a:cubicBezTo>
                  <a:pt x="2323" y="6196"/>
                  <a:pt x="2365" y="6176"/>
                  <a:pt x="2401" y="6120"/>
                </a:cubicBezTo>
                <a:cubicBezTo>
                  <a:pt x="2451" y="6040"/>
                  <a:pt x="2479" y="6047"/>
                  <a:pt x="2525" y="6152"/>
                </a:cubicBezTo>
                <a:cubicBezTo>
                  <a:pt x="2570" y="6257"/>
                  <a:pt x="2600" y="6263"/>
                  <a:pt x="2650" y="6184"/>
                </a:cubicBezTo>
                <a:cubicBezTo>
                  <a:pt x="2690" y="6120"/>
                  <a:pt x="2801" y="6103"/>
                  <a:pt x="2944" y="6136"/>
                </a:cubicBezTo>
                <a:cubicBezTo>
                  <a:pt x="3122" y="6176"/>
                  <a:pt x="3178" y="6158"/>
                  <a:pt x="3199" y="6053"/>
                </a:cubicBezTo>
                <a:cubicBezTo>
                  <a:pt x="3214" y="5978"/>
                  <a:pt x="3250" y="5946"/>
                  <a:pt x="3280" y="5982"/>
                </a:cubicBezTo>
                <a:cubicBezTo>
                  <a:pt x="3356" y="6072"/>
                  <a:pt x="3935" y="6084"/>
                  <a:pt x="4031" y="5998"/>
                </a:cubicBezTo>
                <a:cubicBezTo>
                  <a:pt x="4087" y="5948"/>
                  <a:pt x="4123" y="5982"/>
                  <a:pt x="4160" y="6106"/>
                </a:cubicBezTo>
                <a:cubicBezTo>
                  <a:pt x="4165" y="6094"/>
                  <a:pt x="4175" y="6085"/>
                  <a:pt x="4178" y="6071"/>
                </a:cubicBezTo>
                <a:cubicBezTo>
                  <a:pt x="4198" y="5971"/>
                  <a:pt x="4243" y="5964"/>
                  <a:pt x="4402" y="6032"/>
                </a:cubicBezTo>
                <a:cubicBezTo>
                  <a:pt x="4531" y="6087"/>
                  <a:pt x="4638" y="6088"/>
                  <a:pt x="4699" y="6032"/>
                </a:cubicBezTo>
                <a:cubicBezTo>
                  <a:pt x="4898" y="5852"/>
                  <a:pt x="4960" y="5847"/>
                  <a:pt x="5043" y="6007"/>
                </a:cubicBezTo>
                <a:cubicBezTo>
                  <a:pt x="5114" y="6143"/>
                  <a:pt x="5171" y="6157"/>
                  <a:pt x="5382" y="6104"/>
                </a:cubicBezTo>
                <a:cubicBezTo>
                  <a:pt x="5532" y="6066"/>
                  <a:pt x="5657" y="6076"/>
                  <a:pt x="5692" y="6129"/>
                </a:cubicBezTo>
                <a:cubicBezTo>
                  <a:pt x="5723" y="6177"/>
                  <a:pt x="5799" y="6192"/>
                  <a:pt x="5858" y="6163"/>
                </a:cubicBezTo>
                <a:cubicBezTo>
                  <a:pt x="5969" y="6110"/>
                  <a:pt x="6192" y="6330"/>
                  <a:pt x="6153" y="6453"/>
                </a:cubicBezTo>
                <a:cubicBezTo>
                  <a:pt x="6141" y="6489"/>
                  <a:pt x="6170" y="6566"/>
                  <a:pt x="6217" y="6623"/>
                </a:cubicBezTo>
                <a:cubicBezTo>
                  <a:pt x="6285" y="6703"/>
                  <a:pt x="6309" y="6698"/>
                  <a:pt x="6328" y="6605"/>
                </a:cubicBezTo>
                <a:cubicBezTo>
                  <a:pt x="6362" y="6435"/>
                  <a:pt x="6948" y="6333"/>
                  <a:pt x="7130" y="6464"/>
                </a:cubicBezTo>
                <a:cubicBezTo>
                  <a:pt x="7207" y="6520"/>
                  <a:pt x="7334" y="6675"/>
                  <a:pt x="7411" y="6807"/>
                </a:cubicBezTo>
                <a:cubicBezTo>
                  <a:pt x="7607" y="7143"/>
                  <a:pt x="7752" y="7286"/>
                  <a:pt x="7786" y="7179"/>
                </a:cubicBezTo>
                <a:cubicBezTo>
                  <a:pt x="7872" y="6913"/>
                  <a:pt x="8095" y="7205"/>
                  <a:pt x="8202" y="7572"/>
                </a:cubicBezTo>
                <a:cubicBezTo>
                  <a:pt x="8228" y="7632"/>
                  <a:pt x="8253" y="7698"/>
                  <a:pt x="8271" y="7770"/>
                </a:cubicBezTo>
                <a:cubicBezTo>
                  <a:pt x="8308" y="7640"/>
                  <a:pt x="8345" y="7540"/>
                  <a:pt x="8370" y="7540"/>
                </a:cubicBezTo>
                <a:cubicBezTo>
                  <a:pt x="8429" y="7540"/>
                  <a:pt x="8542" y="8016"/>
                  <a:pt x="8560" y="8344"/>
                </a:cubicBezTo>
                <a:cubicBezTo>
                  <a:pt x="8566" y="8467"/>
                  <a:pt x="8544" y="8677"/>
                  <a:pt x="8510" y="8811"/>
                </a:cubicBezTo>
                <a:cubicBezTo>
                  <a:pt x="8460" y="9009"/>
                  <a:pt x="8460" y="9079"/>
                  <a:pt x="8509" y="9192"/>
                </a:cubicBezTo>
                <a:cubicBezTo>
                  <a:pt x="8559" y="9306"/>
                  <a:pt x="8557" y="9359"/>
                  <a:pt x="8498" y="9486"/>
                </a:cubicBezTo>
                <a:cubicBezTo>
                  <a:pt x="8459" y="9571"/>
                  <a:pt x="8419" y="9721"/>
                  <a:pt x="8410" y="9820"/>
                </a:cubicBezTo>
                <a:cubicBezTo>
                  <a:pt x="8398" y="9937"/>
                  <a:pt x="8348" y="10008"/>
                  <a:pt x="8265" y="10026"/>
                </a:cubicBezTo>
                <a:cubicBezTo>
                  <a:pt x="8156" y="10051"/>
                  <a:pt x="8143" y="10087"/>
                  <a:pt x="8163" y="10295"/>
                </a:cubicBezTo>
                <a:cubicBezTo>
                  <a:pt x="8182" y="10476"/>
                  <a:pt x="8151" y="10620"/>
                  <a:pt x="8040" y="10874"/>
                </a:cubicBezTo>
                <a:cubicBezTo>
                  <a:pt x="7953" y="11073"/>
                  <a:pt x="7912" y="11143"/>
                  <a:pt x="7873" y="11141"/>
                </a:cubicBezTo>
                <a:cubicBezTo>
                  <a:pt x="7876" y="11197"/>
                  <a:pt x="7866" y="11237"/>
                  <a:pt x="7822" y="11267"/>
                </a:cubicBezTo>
                <a:cubicBezTo>
                  <a:pt x="7820" y="11269"/>
                  <a:pt x="7813" y="11277"/>
                  <a:pt x="7810" y="11279"/>
                </a:cubicBezTo>
                <a:cubicBezTo>
                  <a:pt x="7790" y="11358"/>
                  <a:pt x="7721" y="11458"/>
                  <a:pt x="7555" y="11663"/>
                </a:cubicBezTo>
                <a:cubicBezTo>
                  <a:pt x="7386" y="11870"/>
                  <a:pt x="7247" y="12063"/>
                  <a:pt x="7246" y="12092"/>
                </a:cubicBezTo>
                <a:cubicBezTo>
                  <a:pt x="7245" y="12121"/>
                  <a:pt x="7235" y="12431"/>
                  <a:pt x="7222" y="12782"/>
                </a:cubicBezTo>
                <a:cubicBezTo>
                  <a:pt x="7204" y="13297"/>
                  <a:pt x="7213" y="13432"/>
                  <a:pt x="7270" y="13473"/>
                </a:cubicBezTo>
                <a:cubicBezTo>
                  <a:pt x="7348" y="13530"/>
                  <a:pt x="7342" y="13866"/>
                  <a:pt x="7262" y="13963"/>
                </a:cubicBezTo>
                <a:cubicBezTo>
                  <a:pt x="7235" y="13996"/>
                  <a:pt x="7173" y="14144"/>
                  <a:pt x="7125" y="14294"/>
                </a:cubicBezTo>
                <a:cubicBezTo>
                  <a:pt x="7077" y="14443"/>
                  <a:pt x="6937" y="14740"/>
                  <a:pt x="6815" y="14953"/>
                </a:cubicBezTo>
                <a:cubicBezTo>
                  <a:pt x="6693" y="15166"/>
                  <a:pt x="6606" y="15380"/>
                  <a:pt x="6621" y="15427"/>
                </a:cubicBezTo>
                <a:cubicBezTo>
                  <a:pt x="6636" y="15474"/>
                  <a:pt x="6608" y="15532"/>
                  <a:pt x="6556" y="15558"/>
                </a:cubicBezTo>
                <a:cubicBezTo>
                  <a:pt x="6504" y="15584"/>
                  <a:pt x="6451" y="15682"/>
                  <a:pt x="6438" y="15776"/>
                </a:cubicBezTo>
                <a:cubicBezTo>
                  <a:pt x="6418" y="15925"/>
                  <a:pt x="6383" y="15963"/>
                  <a:pt x="6346" y="15939"/>
                </a:cubicBezTo>
                <a:cubicBezTo>
                  <a:pt x="6319" y="16172"/>
                  <a:pt x="6318" y="16347"/>
                  <a:pt x="6354" y="16580"/>
                </a:cubicBezTo>
                <a:cubicBezTo>
                  <a:pt x="6417" y="16984"/>
                  <a:pt x="6479" y="17011"/>
                  <a:pt x="6666" y="16730"/>
                </a:cubicBezTo>
                <a:cubicBezTo>
                  <a:pt x="6740" y="16620"/>
                  <a:pt x="6837" y="16543"/>
                  <a:pt x="6881" y="16557"/>
                </a:cubicBezTo>
                <a:cubicBezTo>
                  <a:pt x="6932" y="16574"/>
                  <a:pt x="6989" y="16482"/>
                  <a:pt x="7034" y="16316"/>
                </a:cubicBezTo>
                <a:cubicBezTo>
                  <a:pt x="7073" y="16170"/>
                  <a:pt x="7122" y="16036"/>
                  <a:pt x="7142" y="16020"/>
                </a:cubicBezTo>
                <a:cubicBezTo>
                  <a:pt x="7162" y="16003"/>
                  <a:pt x="7260" y="15760"/>
                  <a:pt x="7360" y="15477"/>
                </a:cubicBezTo>
                <a:cubicBezTo>
                  <a:pt x="7461" y="15194"/>
                  <a:pt x="7559" y="14963"/>
                  <a:pt x="7578" y="14963"/>
                </a:cubicBezTo>
                <a:cubicBezTo>
                  <a:pt x="7597" y="14963"/>
                  <a:pt x="7634" y="14845"/>
                  <a:pt x="7660" y="14701"/>
                </a:cubicBezTo>
                <a:cubicBezTo>
                  <a:pt x="7695" y="14508"/>
                  <a:pt x="7743" y="14432"/>
                  <a:pt x="7839" y="14411"/>
                </a:cubicBezTo>
                <a:cubicBezTo>
                  <a:pt x="7919" y="14393"/>
                  <a:pt x="7991" y="14302"/>
                  <a:pt x="8023" y="14177"/>
                </a:cubicBezTo>
                <a:cubicBezTo>
                  <a:pt x="8166" y="13626"/>
                  <a:pt x="8640" y="12952"/>
                  <a:pt x="8831" y="13025"/>
                </a:cubicBezTo>
                <a:cubicBezTo>
                  <a:pt x="8935" y="13065"/>
                  <a:pt x="8973" y="13019"/>
                  <a:pt x="9060" y="12766"/>
                </a:cubicBezTo>
                <a:cubicBezTo>
                  <a:pt x="9118" y="12598"/>
                  <a:pt x="9165" y="12376"/>
                  <a:pt x="9165" y="12274"/>
                </a:cubicBezTo>
                <a:cubicBezTo>
                  <a:pt x="9165" y="12172"/>
                  <a:pt x="9187" y="12010"/>
                  <a:pt x="9214" y="11913"/>
                </a:cubicBezTo>
                <a:cubicBezTo>
                  <a:pt x="9262" y="11740"/>
                  <a:pt x="9265" y="11740"/>
                  <a:pt x="9412" y="11941"/>
                </a:cubicBezTo>
                <a:cubicBezTo>
                  <a:pt x="9494" y="12053"/>
                  <a:pt x="9583" y="12145"/>
                  <a:pt x="9609" y="12145"/>
                </a:cubicBezTo>
                <a:cubicBezTo>
                  <a:pt x="9635" y="12145"/>
                  <a:pt x="9657" y="12245"/>
                  <a:pt x="9659" y="12368"/>
                </a:cubicBezTo>
                <a:cubicBezTo>
                  <a:pt x="9661" y="12491"/>
                  <a:pt x="9687" y="12731"/>
                  <a:pt x="9717" y="12903"/>
                </a:cubicBezTo>
                <a:cubicBezTo>
                  <a:pt x="9747" y="13076"/>
                  <a:pt x="9770" y="13380"/>
                  <a:pt x="9767" y="13577"/>
                </a:cubicBezTo>
                <a:cubicBezTo>
                  <a:pt x="9765" y="13774"/>
                  <a:pt x="9786" y="14237"/>
                  <a:pt x="9813" y="14606"/>
                </a:cubicBezTo>
                <a:cubicBezTo>
                  <a:pt x="9822" y="14731"/>
                  <a:pt x="9822" y="14862"/>
                  <a:pt x="9830" y="15008"/>
                </a:cubicBezTo>
                <a:cubicBezTo>
                  <a:pt x="9846" y="14973"/>
                  <a:pt x="9864" y="14973"/>
                  <a:pt x="9885" y="15038"/>
                </a:cubicBezTo>
                <a:cubicBezTo>
                  <a:pt x="9899" y="15082"/>
                  <a:pt x="9924" y="15394"/>
                  <a:pt x="9940" y="15732"/>
                </a:cubicBezTo>
                <a:cubicBezTo>
                  <a:pt x="9957" y="16084"/>
                  <a:pt x="10010" y="16502"/>
                  <a:pt x="10066" y="16707"/>
                </a:cubicBezTo>
                <a:cubicBezTo>
                  <a:pt x="10299" y="17558"/>
                  <a:pt x="10336" y="17720"/>
                  <a:pt x="10437" y="18272"/>
                </a:cubicBezTo>
                <a:cubicBezTo>
                  <a:pt x="10594" y="19130"/>
                  <a:pt x="10781" y="19592"/>
                  <a:pt x="11009" y="19680"/>
                </a:cubicBezTo>
                <a:cubicBezTo>
                  <a:pt x="11192" y="19751"/>
                  <a:pt x="11194" y="19748"/>
                  <a:pt x="11302" y="19361"/>
                </a:cubicBezTo>
                <a:cubicBezTo>
                  <a:pt x="11445" y="18846"/>
                  <a:pt x="11622" y="18409"/>
                  <a:pt x="11683" y="18412"/>
                </a:cubicBezTo>
                <a:cubicBezTo>
                  <a:pt x="11697" y="18383"/>
                  <a:pt x="11711" y="18363"/>
                  <a:pt x="11721" y="18350"/>
                </a:cubicBezTo>
                <a:cubicBezTo>
                  <a:pt x="11818" y="17860"/>
                  <a:pt x="11883" y="17774"/>
                  <a:pt x="11925" y="18111"/>
                </a:cubicBezTo>
                <a:cubicBezTo>
                  <a:pt x="11949" y="18307"/>
                  <a:pt x="11965" y="18292"/>
                  <a:pt x="12216" y="17837"/>
                </a:cubicBezTo>
                <a:cubicBezTo>
                  <a:pt x="12371" y="17558"/>
                  <a:pt x="12481" y="17412"/>
                  <a:pt x="12534" y="17412"/>
                </a:cubicBezTo>
                <a:cubicBezTo>
                  <a:pt x="12594" y="17280"/>
                  <a:pt x="12694" y="17120"/>
                  <a:pt x="12778" y="17022"/>
                </a:cubicBezTo>
                <a:cubicBezTo>
                  <a:pt x="12798" y="16979"/>
                  <a:pt x="12801" y="16968"/>
                  <a:pt x="12825" y="16918"/>
                </a:cubicBezTo>
                <a:cubicBezTo>
                  <a:pt x="12871" y="16823"/>
                  <a:pt x="12930" y="16642"/>
                  <a:pt x="12955" y="16516"/>
                </a:cubicBezTo>
                <a:cubicBezTo>
                  <a:pt x="12981" y="16384"/>
                  <a:pt x="13010" y="16329"/>
                  <a:pt x="13050" y="16334"/>
                </a:cubicBezTo>
                <a:cubicBezTo>
                  <a:pt x="13105" y="16210"/>
                  <a:pt x="13099" y="16180"/>
                  <a:pt x="13005" y="16045"/>
                </a:cubicBezTo>
                <a:cubicBezTo>
                  <a:pt x="12894" y="15884"/>
                  <a:pt x="12882" y="15524"/>
                  <a:pt x="12989" y="15567"/>
                </a:cubicBezTo>
                <a:cubicBezTo>
                  <a:pt x="13065" y="15597"/>
                  <a:pt x="13060" y="15411"/>
                  <a:pt x="12980" y="15238"/>
                </a:cubicBezTo>
                <a:cubicBezTo>
                  <a:pt x="12887" y="15039"/>
                  <a:pt x="12867" y="14740"/>
                  <a:pt x="12947" y="14740"/>
                </a:cubicBezTo>
                <a:cubicBezTo>
                  <a:pt x="12963" y="14740"/>
                  <a:pt x="12990" y="14789"/>
                  <a:pt x="13021" y="14859"/>
                </a:cubicBezTo>
                <a:cubicBezTo>
                  <a:pt x="13126" y="14855"/>
                  <a:pt x="13297" y="15086"/>
                  <a:pt x="13374" y="15372"/>
                </a:cubicBezTo>
                <a:cubicBezTo>
                  <a:pt x="13510" y="15878"/>
                  <a:pt x="13707" y="16394"/>
                  <a:pt x="13766" y="16394"/>
                </a:cubicBezTo>
                <a:cubicBezTo>
                  <a:pt x="13799" y="16394"/>
                  <a:pt x="13926" y="16656"/>
                  <a:pt x="14048" y="16976"/>
                </a:cubicBezTo>
                <a:cubicBezTo>
                  <a:pt x="14171" y="17295"/>
                  <a:pt x="14288" y="17555"/>
                  <a:pt x="14309" y="17555"/>
                </a:cubicBezTo>
                <a:cubicBezTo>
                  <a:pt x="14378" y="17555"/>
                  <a:pt x="14688" y="18445"/>
                  <a:pt x="14705" y="18695"/>
                </a:cubicBezTo>
                <a:cubicBezTo>
                  <a:pt x="14714" y="18831"/>
                  <a:pt x="14725" y="18943"/>
                  <a:pt x="14728" y="18943"/>
                </a:cubicBezTo>
                <a:cubicBezTo>
                  <a:pt x="14731" y="18943"/>
                  <a:pt x="14742" y="19093"/>
                  <a:pt x="14752" y="19276"/>
                </a:cubicBezTo>
                <a:cubicBezTo>
                  <a:pt x="14757" y="19377"/>
                  <a:pt x="14756" y="19456"/>
                  <a:pt x="14752" y="19520"/>
                </a:cubicBezTo>
                <a:cubicBezTo>
                  <a:pt x="14756" y="19513"/>
                  <a:pt x="14761" y="19517"/>
                  <a:pt x="14765" y="19508"/>
                </a:cubicBezTo>
                <a:cubicBezTo>
                  <a:pt x="14839" y="19367"/>
                  <a:pt x="14862" y="19513"/>
                  <a:pt x="14885" y="20273"/>
                </a:cubicBezTo>
                <a:cubicBezTo>
                  <a:pt x="14889" y="20411"/>
                  <a:pt x="14886" y="20451"/>
                  <a:pt x="14886" y="20535"/>
                </a:cubicBezTo>
                <a:cubicBezTo>
                  <a:pt x="14889" y="20568"/>
                  <a:pt x="14889" y="20597"/>
                  <a:pt x="14886" y="20627"/>
                </a:cubicBezTo>
                <a:cubicBezTo>
                  <a:pt x="14883" y="20808"/>
                  <a:pt x="14866" y="20907"/>
                  <a:pt x="14815" y="20933"/>
                </a:cubicBezTo>
                <a:cubicBezTo>
                  <a:pt x="14722" y="20980"/>
                  <a:pt x="14702" y="21092"/>
                  <a:pt x="14771" y="21174"/>
                </a:cubicBezTo>
                <a:cubicBezTo>
                  <a:pt x="14794" y="21202"/>
                  <a:pt x="14801" y="21310"/>
                  <a:pt x="14787" y="21415"/>
                </a:cubicBezTo>
                <a:cubicBezTo>
                  <a:pt x="14764" y="21585"/>
                  <a:pt x="14776" y="21600"/>
                  <a:pt x="14883" y="21549"/>
                </a:cubicBezTo>
                <a:cubicBezTo>
                  <a:pt x="14902" y="21539"/>
                  <a:pt x="14917" y="21537"/>
                  <a:pt x="14933" y="21535"/>
                </a:cubicBezTo>
                <a:cubicBezTo>
                  <a:pt x="14912" y="21435"/>
                  <a:pt x="14904" y="21350"/>
                  <a:pt x="14922" y="21287"/>
                </a:cubicBezTo>
                <a:cubicBezTo>
                  <a:pt x="14963" y="21146"/>
                  <a:pt x="14977" y="21151"/>
                  <a:pt x="15102" y="21328"/>
                </a:cubicBezTo>
                <a:cubicBezTo>
                  <a:pt x="15215" y="21488"/>
                  <a:pt x="15278" y="21509"/>
                  <a:pt x="15478" y="21464"/>
                </a:cubicBezTo>
                <a:cubicBezTo>
                  <a:pt x="15610" y="21434"/>
                  <a:pt x="15810" y="21310"/>
                  <a:pt x="15922" y="21190"/>
                </a:cubicBezTo>
                <a:cubicBezTo>
                  <a:pt x="16080" y="21021"/>
                  <a:pt x="16138" y="20999"/>
                  <a:pt x="16174" y="21084"/>
                </a:cubicBezTo>
                <a:cubicBezTo>
                  <a:pt x="16180" y="21097"/>
                  <a:pt x="16180" y="21112"/>
                  <a:pt x="16183" y="21126"/>
                </a:cubicBezTo>
                <a:cubicBezTo>
                  <a:pt x="16188" y="21122"/>
                  <a:pt x="16195" y="21113"/>
                  <a:pt x="16201" y="21110"/>
                </a:cubicBezTo>
                <a:cubicBezTo>
                  <a:pt x="16201" y="21099"/>
                  <a:pt x="16212" y="21079"/>
                  <a:pt x="16219" y="21062"/>
                </a:cubicBezTo>
                <a:cubicBezTo>
                  <a:pt x="16199" y="21025"/>
                  <a:pt x="16207" y="20949"/>
                  <a:pt x="16261" y="20834"/>
                </a:cubicBezTo>
                <a:cubicBezTo>
                  <a:pt x="16310" y="20729"/>
                  <a:pt x="16385" y="20491"/>
                  <a:pt x="16429" y="20308"/>
                </a:cubicBezTo>
                <a:lnTo>
                  <a:pt x="16508" y="19975"/>
                </a:lnTo>
                <a:lnTo>
                  <a:pt x="16619" y="19986"/>
                </a:lnTo>
                <a:cubicBezTo>
                  <a:pt x="16613" y="19837"/>
                  <a:pt x="16619" y="19672"/>
                  <a:pt x="16637" y="19561"/>
                </a:cubicBezTo>
                <a:cubicBezTo>
                  <a:pt x="16649" y="19184"/>
                  <a:pt x="16606" y="18897"/>
                  <a:pt x="16526" y="18897"/>
                </a:cubicBezTo>
                <a:cubicBezTo>
                  <a:pt x="16487" y="18897"/>
                  <a:pt x="16443" y="18837"/>
                  <a:pt x="16428" y="18763"/>
                </a:cubicBezTo>
                <a:cubicBezTo>
                  <a:pt x="16413" y="18690"/>
                  <a:pt x="16363" y="18630"/>
                  <a:pt x="16316" y="18630"/>
                </a:cubicBezTo>
                <a:cubicBezTo>
                  <a:pt x="16286" y="18630"/>
                  <a:pt x="16197" y="18560"/>
                  <a:pt x="16106" y="18483"/>
                </a:cubicBezTo>
                <a:cubicBezTo>
                  <a:pt x="16079" y="18494"/>
                  <a:pt x="16061" y="18511"/>
                  <a:pt x="16015" y="18515"/>
                </a:cubicBezTo>
                <a:cubicBezTo>
                  <a:pt x="15912" y="18526"/>
                  <a:pt x="15788" y="18545"/>
                  <a:pt x="15740" y="18559"/>
                </a:cubicBezTo>
                <a:cubicBezTo>
                  <a:pt x="15692" y="18573"/>
                  <a:pt x="15630" y="18506"/>
                  <a:pt x="15601" y="18407"/>
                </a:cubicBezTo>
                <a:cubicBezTo>
                  <a:pt x="15571" y="18310"/>
                  <a:pt x="15504" y="18171"/>
                  <a:pt x="15453" y="18099"/>
                </a:cubicBezTo>
                <a:cubicBezTo>
                  <a:pt x="15322" y="17918"/>
                  <a:pt x="14581" y="16421"/>
                  <a:pt x="14490" y="16155"/>
                </a:cubicBezTo>
                <a:cubicBezTo>
                  <a:pt x="14449" y="16035"/>
                  <a:pt x="14370" y="15875"/>
                  <a:pt x="14315" y="15801"/>
                </a:cubicBezTo>
                <a:cubicBezTo>
                  <a:pt x="14260" y="15727"/>
                  <a:pt x="14214" y="15619"/>
                  <a:pt x="14213" y="15560"/>
                </a:cubicBezTo>
                <a:cubicBezTo>
                  <a:pt x="14210" y="15378"/>
                  <a:pt x="13994" y="14935"/>
                  <a:pt x="13939" y="14999"/>
                </a:cubicBezTo>
                <a:cubicBezTo>
                  <a:pt x="13909" y="15035"/>
                  <a:pt x="13864" y="14957"/>
                  <a:pt x="13831" y="14811"/>
                </a:cubicBezTo>
                <a:cubicBezTo>
                  <a:pt x="13800" y="14673"/>
                  <a:pt x="13716" y="14460"/>
                  <a:pt x="13647" y="14337"/>
                </a:cubicBezTo>
                <a:cubicBezTo>
                  <a:pt x="13578" y="14214"/>
                  <a:pt x="13510" y="13986"/>
                  <a:pt x="13496" y="13830"/>
                </a:cubicBezTo>
                <a:cubicBezTo>
                  <a:pt x="13472" y="13568"/>
                  <a:pt x="13486" y="13527"/>
                  <a:pt x="13681" y="13308"/>
                </a:cubicBezTo>
                <a:cubicBezTo>
                  <a:pt x="13797" y="13177"/>
                  <a:pt x="13926" y="13094"/>
                  <a:pt x="13967" y="13124"/>
                </a:cubicBezTo>
                <a:cubicBezTo>
                  <a:pt x="13974" y="13130"/>
                  <a:pt x="13977" y="13138"/>
                  <a:pt x="13983" y="13145"/>
                </a:cubicBezTo>
                <a:cubicBezTo>
                  <a:pt x="13985" y="13142"/>
                  <a:pt x="13984" y="13138"/>
                  <a:pt x="13986" y="13136"/>
                </a:cubicBezTo>
                <a:cubicBezTo>
                  <a:pt x="14110" y="12951"/>
                  <a:pt x="14222" y="12536"/>
                  <a:pt x="14188" y="12384"/>
                </a:cubicBezTo>
                <a:cubicBezTo>
                  <a:pt x="14147" y="12203"/>
                  <a:pt x="14144" y="12013"/>
                  <a:pt x="14180" y="11833"/>
                </a:cubicBezTo>
                <a:cubicBezTo>
                  <a:pt x="14224" y="11616"/>
                  <a:pt x="14243" y="10936"/>
                  <a:pt x="14204" y="10936"/>
                </a:cubicBezTo>
                <a:cubicBezTo>
                  <a:pt x="14185" y="10936"/>
                  <a:pt x="14138" y="10823"/>
                  <a:pt x="14100" y="10681"/>
                </a:cubicBezTo>
                <a:cubicBezTo>
                  <a:pt x="14062" y="10540"/>
                  <a:pt x="13986" y="10401"/>
                  <a:pt x="13932" y="10373"/>
                </a:cubicBezTo>
                <a:cubicBezTo>
                  <a:pt x="13913" y="10364"/>
                  <a:pt x="13903" y="10343"/>
                  <a:pt x="13890" y="10325"/>
                </a:cubicBezTo>
                <a:cubicBezTo>
                  <a:pt x="13859" y="10381"/>
                  <a:pt x="13834" y="10350"/>
                  <a:pt x="13779" y="10189"/>
                </a:cubicBezTo>
                <a:cubicBezTo>
                  <a:pt x="13736" y="10063"/>
                  <a:pt x="13700" y="9841"/>
                  <a:pt x="13700" y="9695"/>
                </a:cubicBezTo>
                <a:cubicBezTo>
                  <a:pt x="13700" y="9487"/>
                  <a:pt x="13663" y="9389"/>
                  <a:pt x="13525" y="9224"/>
                </a:cubicBezTo>
                <a:cubicBezTo>
                  <a:pt x="13429" y="9110"/>
                  <a:pt x="13286" y="8974"/>
                  <a:pt x="13209" y="8923"/>
                </a:cubicBezTo>
                <a:cubicBezTo>
                  <a:pt x="13108" y="8857"/>
                  <a:pt x="13072" y="8782"/>
                  <a:pt x="13082" y="8654"/>
                </a:cubicBezTo>
                <a:cubicBezTo>
                  <a:pt x="13089" y="8557"/>
                  <a:pt x="13101" y="8399"/>
                  <a:pt x="13107" y="8301"/>
                </a:cubicBezTo>
                <a:cubicBezTo>
                  <a:pt x="13114" y="8183"/>
                  <a:pt x="13146" y="8129"/>
                  <a:pt x="13201" y="8147"/>
                </a:cubicBezTo>
                <a:cubicBezTo>
                  <a:pt x="13249" y="8162"/>
                  <a:pt x="13280" y="8127"/>
                  <a:pt x="13274" y="8059"/>
                </a:cubicBezTo>
                <a:cubicBezTo>
                  <a:pt x="13268" y="7995"/>
                  <a:pt x="13289" y="7828"/>
                  <a:pt x="13318" y="7689"/>
                </a:cubicBezTo>
                <a:cubicBezTo>
                  <a:pt x="13348" y="7551"/>
                  <a:pt x="13374" y="7409"/>
                  <a:pt x="13374" y="7372"/>
                </a:cubicBezTo>
                <a:cubicBezTo>
                  <a:pt x="13374" y="7335"/>
                  <a:pt x="13435" y="7217"/>
                  <a:pt x="13510" y="7110"/>
                </a:cubicBezTo>
                <a:cubicBezTo>
                  <a:pt x="13669" y="6886"/>
                  <a:pt x="13782" y="6928"/>
                  <a:pt x="13843" y="7237"/>
                </a:cubicBezTo>
                <a:cubicBezTo>
                  <a:pt x="13876" y="7403"/>
                  <a:pt x="13919" y="7450"/>
                  <a:pt x="14048" y="7450"/>
                </a:cubicBezTo>
                <a:cubicBezTo>
                  <a:pt x="14209" y="7450"/>
                  <a:pt x="14211" y="7446"/>
                  <a:pt x="14156" y="7204"/>
                </a:cubicBezTo>
                <a:cubicBezTo>
                  <a:pt x="14126" y="7069"/>
                  <a:pt x="14072" y="6869"/>
                  <a:pt x="14036" y="6761"/>
                </a:cubicBezTo>
                <a:cubicBezTo>
                  <a:pt x="14001" y="6652"/>
                  <a:pt x="13984" y="6524"/>
                  <a:pt x="13999" y="6478"/>
                </a:cubicBezTo>
                <a:cubicBezTo>
                  <a:pt x="14038" y="6356"/>
                  <a:pt x="14210" y="6290"/>
                  <a:pt x="14240" y="6384"/>
                </a:cubicBezTo>
                <a:cubicBezTo>
                  <a:pt x="14270" y="6474"/>
                  <a:pt x="14486" y="6399"/>
                  <a:pt x="14574" y="6267"/>
                </a:cubicBezTo>
                <a:cubicBezTo>
                  <a:pt x="14605" y="6220"/>
                  <a:pt x="14652" y="6206"/>
                  <a:pt x="14677" y="6237"/>
                </a:cubicBezTo>
                <a:cubicBezTo>
                  <a:pt x="14703" y="6267"/>
                  <a:pt x="14773" y="6244"/>
                  <a:pt x="14832" y="6182"/>
                </a:cubicBezTo>
                <a:cubicBezTo>
                  <a:pt x="14996" y="6010"/>
                  <a:pt x="15297" y="5653"/>
                  <a:pt x="15453" y="5449"/>
                </a:cubicBezTo>
                <a:cubicBezTo>
                  <a:pt x="15550" y="5321"/>
                  <a:pt x="15656" y="5271"/>
                  <a:pt x="15800" y="5283"/>
                </a:cubicBezTo>
                <a:cubicBezTo>
                  <a:pt x="15954" y="5296"/>
                  <a:pt x="16043" y="5245"/>
                  <a:pt x="16150" y="5090"/>
                </a:cubicBezTo>
                <a:cubicBezTo>
                  <a:pt x="16299" y="4876"/>
                  <a:pt x="16618" y="4789"/>
                  <a:pt x="16669" y="4948"/>
                </a:cubicBezTo>
                <a:cubicBezTo>
                  <a:pt x="16677" y="4974"/>
                  <a:pt x="16703" y="4991"/>
                  <a:pt x="16731" y="5005"/>
                </a:cubicBezTo>
                <a:cubicBezTo>
                  <a:pt x="16885" y="5024"/>
                  <a:pt x="16943" y="4988"/>
                  <a:pt x="17034" y="4851"/>
                </a:cubicBezTo>
                <a:cubicBezTo>
                  <a:pt x="17136" y="4698"/>
                  <a:pt x="17197" y="4673"/>
                  <a:pt x="17343" y="4720"/>
                </a:cubicBezTo>
                <a:cubicBezTo>
                  <a:pt x="17552" y="4788"/>
                  <a:pt x="17636" y="4649"/>
                  <a:pt x="17481" y="4490"/>
                </a:cubicBezTo>
                <a:cubicBezTo>
                  <a:pt x="17384" y="4391"/>
                  <a:pt x="17382" y="4378"/>
                  <a:pt x="17459" y="4270"/>
                </a:cubicBezTo>
                <a:cubicBezTo>
                  <a:pt x="17528" y="4173"/>
                  <a:pt x="17568" y="4184"/>
                  <a:pt x="17707" y="4341"/>
                </a:cubicBezTo>
                <a:lnTo>
                  <a:pt x="17859" y="4511"/>
                </a:lnTo>
                <a:cubicBezTo>
                  <a:pt x="17868" y="4506"/>
                  <a:pt x="17878" y="4503"/>
                  <a:pt x="17888" y="4493"/>
                </a:cubicBezTo>
                <a:lnTo>
                  <a:pt x="17944" y="4343"/>
                </a:lnTo>
                <a:cubicBezTo>
                  <a:pt x="17948" y="4316"/>
                  <a:pt x="17955" y="4292"/>
                  <a:pt x="17955" y="4261"/>
                </a:cubicBezTo>
                <a:cubicBezTo>
                  <a:pt x="17955" y="4128"/>
                  <a:pt x="18125" y="3931"/>
                  <a:pt x="18182" y="3999"/>
                </a:cubicBezTo>
                <a:cubicBezTo>
                  <a:pt x="18203" y="4024"/>
                  <a:pt x="18261" y="3987"/>
                  <a:pt x="18310" y="3916"/>
                </a:cubicBezTo>
                <a:cubicBezTo>
                  <a:pt x="18359" y="3845"/>
                  <a:pt x="18472" y="3786"/>
                  <a:pt x="18560" y="3785"/>
                </a:cubicBezTo>
                <a:cubicBezTo>
                  <a:pt x="18755" y="3781"/>
                  <a:pt x="19039" y="3600"/>
                  <a:pt x="19090" y="3447"/>
                </a:cubicBezTo>
                <a:cubicBezTo>
                  <a:pt x="19116" y="3372"/>
                  <a:pt x="19187" y="3351"/>
                  <a:pt x="19307" y="3387"/>
                </a:cubicBezTo>
                <a:cubicBezTo>
                  <a:pt x="19435" y="3426"/>
                  <a:pt x="19520" y="3398"/>
                  <a:pt x="19608" y="3288"/>
                </a:cubicBezTo>
                <a:cubicBezTo>
                  <a:pt x="19715" y="3154"/>
                  <a:pt x="19734" y="3152"/>
                  <a:pt x="19758" y="3270"/>
                </a:cubicBezTo>
                <a:cubicBezTo>
                  <a:pt x="19772" y="3338"/>
                  <a:pt x="19847" y="3416"/>
                  <a:pt x="19930" y="3454"/>
                </a:cubicBezTo>
                <a:cubicBezTo>
                  <a:pt x="19926" y="3261"/>
                  <a:pt x="20033" y="3218"/>
                  <a:pt x="20242" y="3360"/>
                </a:cubicBezTo>
                <a:cubicBezTo>
                  <a:pt x="20546" y="3566"/>
                  <a:pt x="20650" y="3555"/>
                  <a:pt x="20682" y="3318"/>
                </a:cubicBezTo>
                <a:cubicBezTo>
                  <a:pt x="20688" y="3279"/>
                  <a:pt x="20694" y="3274"/>
                  <a:pt x="20699" y="3252"/>
                </a:cubicBezTo>
                <a:cubicBezTo>
                  <a:pt x="20667" y="3064"/>
                  <a:pt x="20709" y="2945"/>
                  <a:pt x="20788" y="3070"/>
                </a:cubicBezTo>
                <a:cubicBezTo>
                  <a:pt x="20824" y="3128"/>
                  <a:pt x="20904" y="3150"/>
                  <a:pt x="20969" y="3118"/>
                </a:cubicBezTo>
                <a:cubicBezTo>
                  <a:pt x="21034" y="3087"/>
                  <a:pt x="21071" y="3002"/>
                  <a:pt x="21082" y="2905"/>
                </a:cubicBezTo>
                <a:cubicBezTo>
                  <a:pt x="21084" y="2811"/>
                  <a:pt x="21061" y="2711"/>
                  <a:pt x="21009" y="2601"/>
                </a:cubicBezTo>
                <a:cubicBezTo>
                  <a:pt x="20991" y="2565"/>
                  <a:pt x="20988" y="2542"/>
                  <a:pt x="20980" y="2514"/>
                </a:cubicBezTo>
                <a:cubicBezTo>
                  <a:pt x="20963" y="2481"/>
                  <a:pt x="20957" y="2444"/>
                  <a:pt x="20962" y="2413"/>
                </a:cubicBezTo>
                <a:cubicBezTo>
                  <a:pt x="20964" y="2390"/>
                  <a:pt x="20970" y="2366"/>
                  <a:pt x="20981" y="2342"/>
                </a:cubicBezTo>
                <a:cubicBezTo>
                  <a:pt x="20983" y="2338"/>
                  <a:pt x="20982" y="2338"/>
                  <a:pt x="20984" y="2335"/>
                </a:cubicBezTo>
                <a:cubicBezTo>
                  <a:pt x="20984" y="2334"/>
                  <a:pt x="20985" y="2334"/>
                  <a:pt x="20986" y="2333"/>
                </a:cubicBezTo>
                <a:cubicBezTo>
                  <a:pt x="20987" y="2330"/>
                  <a:pt x="20987" y="2328"/>
                  <a:pt x="20988" y="2326"/>
                </a:cubicBezTo>
                <a:cubicBezTo>
                  <a:pt x="20997" y="2309"/>
                  <a:pt x="21006" y="2300"/>
                  <a:pt x="21016" y="2291"/>
                </a:cubicBezTo>
                <a:cubicBezTo>
                  <a:pt x="21018" y="2289"/>
                  <a:pt x="21020" y="2286"/>
                  <a:pt x="21022" y="2284"/>
                </a:cubicBezTo>
                <a:cubicBezTo>
                  <a:pt x="21029" y="2280"/>
                  <a:pt x="21038" y="2282"/>
                  <a:pt x="21046" y="2282"/>
                </a:cubicBezTo>
                <a:cubicBezTo>
                  <a:pt x="21054" y="2281"/>
                  <a:pt x="21062" y="2278"/>
                  <a:pt x="21071" y="2282"/>
                </a:cubicBezTo>
                <a:cubicBezTo>
                  <a:pt x="21071" y="2282"/>
                  <a:pt x="21072" y="2282"/>
                  <a:pt x="21072" y="2282"/>
                </a:cubicBezTo>
                <a:cubicBezTo>
                  <a:pt x="21110" y="2297"/>
                  <a:pt x="21160" y="2343"/>
                  <a:pt x="21235" y="2424"/>
                </a:cubicBezTo>
                <a:cubicBezTo>
                  <a:pt x="21368" y="2572"/>
                  <a:pt x="21410" y="2610"/>
                  <a:pt x="21458" y="2560"/>
                </a:cubicBezTo>
                <a:cubicBezTo>
                  <a:pt x="21474" y="2543"/>
                  <a:pt x="21492" y="2516"/>
                  <a:pt x="21513" y="2480"/>
                </a:cubicBezTo>
                <a:cubicBezTo>
                  <a:pt x="21546" y="2423"/>
                  <a:pt x="21567" y="2364"/>
                  <a:pt x="21581" y="2307"/>
                </a:cubicBezTo>
                <a:cubicBezTo>
                  <a:pt x="21595" y="2253"/>
                  <a:pt x="21600" y="2196"/>
                  <a:pt x="21596" y="2144"/>
                </a:cubicBezTo>
                <a:cubicBezTo>
                  <a:pt x="21592" y="2097"/>
                  <a:pt x="21580" y="2053"/>
                  <a:pt x="21562" y="2011"/>
                </a:cubicBezTo>
                <a:cubicBezTo>
                  <a:pt x="21560" y="2005"/>
                  <a:pt x="21559" y="1998"/>
                  <a:pt x="21556" y="1992"/>
                </a:cubicBezTo>
                <a:cubicBezTo>
                  <a:pt x="21556" y="1992"/>
                  <a:pt x="21555" y="1991"/>
                  <a:pt x="21555" y="1990"/>
                </a:cubicBezTo>
                <a:cubicBezTo>
                  <a:pt x="21541" y="1960"/>
                  <a:pt x="21518" y="1934"/>
                  <a:pt x="21497" y="1907"/>
                </a:cubicBezTo>
                <a:cubicBezTo>
                  <a:pt x="21481" y="1887"/>
                  <a:pt x="21471" y="1866"/>
                  <a:pt x="21451" y="1848"/>
                </a:cubicBezTo>
                <a:cubicBezTo>
                  <a:pt x="21443" y="1840"/>
                  <a:pt x="21438" y="1834"/>
                  <a:pt x="21430" y="1827"/>
                </a:cubicBezTo>
                <a:cubicBezTo>
                  <a:pt x="21383" y="1950"/>
                  <a:pt x="21256" y="1902"/>
                  <a:pt x="21064" y="1678"/>
                </a:cubicBezTo>
                <a:cubicBezTo>
                  <a:pt x="20961" y="1557"/>
                  <a:pt x="20846" y="1431"/>
                  <a:pt x="20807" y="1400"/>
                </a:cubicBezTo>
                <a:cubicBezTo>
                  <a:pt x="20769" y="1368"/>
                  <a:pt x="20621" y="1248"/>
                  <a:pt x="20479" y="1133"/>
                </a:cubicBezTo>
                <a:cubicBezTo>
                  <a:pt x="20221" y="922"/>
                  <a:pt x="19968" y="796"/>
                  <a:pt x="19741" y="758"/>
                </a:cubicBezTo>
                <a:cubicBezTo>
                  <a:pt x="19680" y="782"/>
                  <a:pt x="19597" y="803"/>
                  <a:pt x="19482" y="811"/>
                </a:cubicBezTo>
                <a:cubicBezTo>
                  <a:pt x="19154" y="835"/>
                  <a:pt x="19114" y="821"/>
                  <a:pt x="19093" y="666"/>
                </a:cubicBezTo>
                <a:cubicBezTo>
                  <a:pt x="19072" y="514"/>
                  <a:pt x="19015" y="491"/>
                  <a:pt x="18593" y="462"/>
                </a:cubicBezTo>
                <a:cubicBezTo>
                  <a:pt x="18384" y="447"/>
                  <a:pt x="18202" y="438"/>
                  <a:pt x="18045" y="437"/>
                </a:cubicBezTo>
                <a:close/>
                <a:moveTo>
                  <a:pt x="20352" y="512"/>
                </a:moveTo>
                <a:cubicBezTo>
                  <a:pt x="20368" y="528"/>
                  <a:pt x="20386" y="558"/>
                  <a:pt x="20401" y="570"/>
                </a:cubicBezTo>
                <a:cubicBezTo>
                  <a:pt x="20433" y="594"/>
                  <a:pt x="20485" y="651"/>
                  <a:pt x="20535" y="705"/>
                </a:cubicBezTo>
                <a:cubicBezTo>
                  <a:pt x="20537" y="703"/>
                  <a:pt x="20536" y="698"/>
                  <a:pt x="20538" y="696"/>
                </a:cubicBezTo>
                <a:cubicBezTo>
                  <a:pt x="20570" y="675"/>
                  <a:pt x="20660" y="646"/>
                  <a:pt x="20738" y="632"/>
                </a:cubicBezTo>
                <a:cubicBezTo>
                  <a:pt x="20749" y="630"/>
                  <a:pt x="20749" y="633"/>
                  <a:pt x="20758" y="632"/>
                </a:cubicBezTo>
                <a:cubicBezTo>
                  <a:pt x="20664" y="592"/>
                  <a:pt x="20537" y="556"/>
                  <a:pt x="20373" y="519"/>
                </a:cubicBezTo>
                <a:cubicBezTo>
                  <a:pt x="20364" y="517"/>
                  <a:pt x="20360" y="514"/>
                  <a:pt x="20352" y="512"/>
                </a:cubicBezTo>
                <a:close/>
                <a:moveTo>
                  <a:pt x="20866" y="703"/>
                </a:moveTo>
                <a:cubicBezTo>
                  <a:pt x="20868" y="728"/>
                  <a:pt x="20867" y="759"/>
                  <a:pt x="20864" y="800"/>
                </a:cubicBezTo>
                <a:cubicBezTo>
                  <a:pt x="20856" y="906"/>
                  <a:pt x="20871" y="1018"/>
                  <a:pt x="20898" y="1050"/>
                </a:cubicBezTo>
                <a:cubicBezTo>
                  <a:pt x="20924" y="1080"/>
                  <a:pt x="20933" y="1139"/>
                  <a:pt x="20922" y="1183"/>
                </a:cubicBezTo>
                <a:cubicBezTo>
                  <a:pt x="20953" y="1221"/>
                  <a:pt x="20979" y="1255"/>
                  <a:pt x="21010" y="1291"/>
                </a:cubicBezTo>
                <a:cubicBezTo>
                  <a:pt x="20996" y="1249"/>
                  <a:pt x="20982" y="1207"/>
                  <a:pt x="20970" y="1156"/>
                </a:cubicBezTo>
                <a:cubicBezTo>
                  <a:pt x="20927" y="957"/>
                  <a:pt x="20923" y="844"/>
                  <a:pt x="20957" y="763"/>
                </a:cubicBezTo>
                <a:cubicBezTo>
                  <a:pt x="20948" y="754"/>
                  <a:pt x="20929" y="748"/>
                  <a:pt x="20924" y="740"/>
                </a:cubicBezTo>
                <a:cubicBezTo>
                  <a:pt x="20916" y="728"/>
                  <a:pt x="20882" y="716"/>
                  <a:pt x="20866" y="703"/>
                </a:cubicBezTo>
                <a:close/>
                <a:moveTo>
                  <a:pt x="21219" y="1009"/>
                </a:moveTo>
                <a:cubicBezTo>
                  <a:pt x="21190" y="1009"/>
                  <a:pt x="21204" y="1090"/>
                  <a:pt x="21250" y="1188"/>
                </a:cubicBezTo>
                <a:cubicBezTo>
                  <a:pt x="21291" y="1275"/>
                  <a:pt x="21326" y="1328"/>
                  <a:pt x="21341" y="1344"/>
                </a:cubicBezTo>
                <a:cubicBezTo>
                  <a:pt x="21343" y="1335"/>
                  <a:pt x="21343" y="1325"/>
                  <a:pt x="21344" y="1314"/>
                </a:cubicBezTo>
                <a:cubicBezTo>
                  <a:pt x="21341" y="1285"/>
                  <a:pt x="21340" y="1257"/>
                  <a:pt x="21321" y="1188"/>
                </a:cubicBezTo>
                <a:cubicBezTo>
                  <a:pt x="21293" y="1090"/>
                  <a:pt x="21248" y="1009"/>
                  <a:pt x="21219" y="1009"/>
                </a:cubicBezTo>
                <a:close/>
                <a:moveTo>
                  <a:pt x="18644" y="4318"/>
                </a:moveTo>
                <a:cubicBezTo>
                  <a:pt x="18604" y="4318"/>
                  <a:pt x="18580" y="4332"/>
                  <a:pt x="18551" y="4343"/>
                </a:cubicBezTo>
                <a:cubicBezTo>
                  <a:pt x="18546" y="4352"/>
                  <a:pt x="18543" y="4353"/>
                  <a:pt x="18537" y="4362"/>
                </a:cubicBezTo>
                <a:cubicBezTo>
                  <a:pt x="18464" y="4468"/>
                  <a:pt x="18423" y="4547"/>
                  <a:pt x="18404" y="4594"/>
                </a:cubicBezTo>
                <a:cubicBezTo>
                  <a:pt x="18403" y="4634"/>
                  <a:pt x="18445" y="4618"/>
                  <a:pt x="18521" y="4580"/>
                </a:cubicBezTo>
                <a:cubicBezTo>
                  <a:pt x="18537" y="4572"/>
                  <a:pt x="18549" y="4567"/>
                  <a:pt x="18567" y="4559"/>
                </a:cubicBezTo>
                <a:cubicBezTo>
                  <a:pt x="18801" y="4433"/>
                  <a:pt x="18843" y="4318"/>
                  <a:pt x="18644" y="4318"/>
                </a:cubicBezTo>
                <a:close/>
                <a:moveTo>
                  <a:pt x="11399" y="4426"/>
                </a:moveTo>
                <a:cubicBezTo>
                  <a:pt x="11410" y="4442"/>
                  <a:pt x="11424" y="4472"/>
                  <a:pt x="11431" y="4467"/>
                </a:cubicBezTo>
                <a:cubicBezTo>
                  <a:pt x="11437" y="4464"/>
                  <a:pt x="11438" y="4452"/>
                  <a:pt x="11443" y="4447"/>
                </a:cubicBezTo>
                <a:cubicBezTo>
                  <a:pt x="11428" y="4444"/>
                  <a:pt x="11414" y="4437"/>
                  <a:pt x="11399" y="4426"/>
                </a:cubicBezTo>
                <a:close/>
                <a:moveTo>
                  <a:pt x="17661" y="4888"/>
                </a:moveTo>
                <a:cubicBezTo>
                  <a:pt x="17652" y="4882"/>
                  <a:pt x="17640" y="4884"/>
                  <a:pt x="17627" y="4899"/>
                </a:cubicBezTo>
                <a:cubicBezTo>
                  <a:pt x="17601" y="4930"/>
                  <a:pt x="17581" y="4995"/>
                  <a:pt x="17581" y="5044"/>
                </a:cubicBezTo>
                <a:cubicBezTo>
                  <a:pt x="17581" y="5093"/>
                  <a:pt x="17601" y="5109"/>
                  <a:pt x="17627" y="5079"/>
                </a:cubicBezTo>
                <a:cubicBezTo>
                  <a:pt x="17653" y="5048"/>
                  <a:pt x="17674" y="4983"/>
                  <a:pt x="17674" y="4934"/>
                </a:cubicBezTo>
                <a:cubicBezTo>
                  <a:pt x="17674" y="4909"/>
                  <a:pt x="17669" y="4894"/>
                  <a:pt x="17661" y="4888"/>
                </a:cubicBezTo>
                <a:close/>
                <a:moveTo>
                  <a:pt x="14261" y="7627"/>
                </a:moveTo>
                <a:cubicBezTo>
                  <a:pt x="14235" y="7627"/>
                  <a:pt x="14214" y="7670"/>
                  <a:pt x="14214" y="7719"/>
                </a:cubicBezTo>
                <a:cubicBezTo>
                  <a:pt x="14214" y="7768"/>
                  <a:pt x="14235" y="7806"/>
                  <a:pt x="14261" y="7806"/>
                </a:cubicBezTo>
                <a:cubicBezTo>
                  <a:pt x="14287" y="7806"/>
                  <a:pt x="14308" y="7768"/>
                  <a:pt x="14308" y="7719"/>
                </a:cubicBezTo>
                <a:cubicBezTo>
                  <a:pt x="14308" y="7670"/>
                  <a:pt x="14287" y="7627"/>
                  <a:pt x="14261" y="7627"/>
                </a:cubicBezTo>
                <a:close/>
                <a:moveTo>
                  <a:pt x="14321" y="10525"/>
                </a:moveTo>
                <a:cubicBezTo>
                  <a:pt x="14309" y="10548"/>
                  <a:pt x="14312" y="10613"/>
                  <a:pt x="14329" y="10665"/>
                </a:cubicBezTo>
                <a:cubicBezTo>
                  <a:pt x="14375" y="10808"/>
                  <a:pt x="14402" y="10777"/>
                  <a:pt x="14370" y="10619"/>
                </a:cubicBezTo>
                <a:cubicBezTo>
                  <a:pt x="14355" y="10543"/>
                  <a:pt x="14333" y="10502"/>
                  <a:pt x="14321" y="10525"/>
                </a:cubicBezTo>
                <a:close/>
                <a:moveTo>
                  <a:pt x="13311" y="16776"/>
                </a:moveTo>
                <a:cubicBezTo>
                  <a:pt x="13304" y="16773"/>
                  <a:pt x="13292" y="16780"/>
                  <a:pt x="13276" y="16799"/>
                </a:cubicBezTo>
                <a:cubicBezTo>
                  <a:pt x="13204" y="16885"/>
                  <a:pt x="13133" y="17288"/>
                  <a:pt x="13171" y="17403"/>
                </a:cubicBezTo>
                <a:cubicBezTo>
                  <a:pt x="13189" y="17460"/>
                  <a:pt x="13226" y="17371"/>
                  <a:pt x="13260" y="17194"/>
                </a:cubicBezTo>
                <a:cubicBezTo>
                  <a:pt x="13315" y="16899"/>
                  <a:pt x="13333" y="16784"/>
                  <a:pt x="13311" y="16776"/>
                </a:cubicBezTo>
                <a:close/>
              </a:path>
            </a:pathLst>
          </a:custGeom>
          <a:ln w="12700">
            <a:miter lim="400000"/>
          </a:ln>
          <a:effectLst>
            <a:outerShdw sx="100000" sy="100000" kx="0" ky="0" algn="b" rotWithShape="0" blurRad="63500" dist="25400" dir="5400000">
              <a:srgbClr val="000000"/>
            </a:outerShdw>
          </a:effectLst>
        </p:spPr>
      </p:pic>
      <p:sp>
        <p:nvSpPr>
          <p:cNvPr id="586" name="Shape 586"/>
          <p:cNvSpPr/>
          <p:nvPr/>
        </p:nvSpPr>
        <p:spPr>
          <a:xfrm>
            <a:off x="2754866" y="2479902"/>
            <a:ext cx="8010411" cy="1373263"/>
          </a:xfrm>
          <a:prstGeom prst="rect">
            <a:avLst/>
          </a:prstGeom>
          <a:ln w="12700">
            <a:miter lim="400000"/>
          </a:ln>
          <a:effectLst>
            <a:outerShdw sx="100000" sy="100000" kx="0" ky="0" algn="b" rotWithShape="0" blurRad="63500" dist="63500" dir="293207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i="1" sz="4400">
                <a:solidFill>
                  <a:srgbClr val="FFFFFF"/>
                </a:solidFill>
                <a:effectLst>
                  <a:outerShdw sx="100000" sy="100000" kx="0" ky="0" algn="b" rotWithShape="0" blurRad="50800" dist="63500" dir="2203139">
                    <a:srgbClr val="000000"/>
                  </a:outerShdw>
                </a:effectLst>
                <a:latin typeface="Times New Roman"/>
                <a:ea typeface="Times New Roman"/>
                <a:cs typeface="Times New Roman"/>
                <a:sym typeface="Times New Roman"/>
              </a:defRPr>
            </a:pPr>
            <a:r>
              <a:t>A Defense of Biblical Eschatology</a:t>
            </a:r>
            <a:r>
              <a:rPr i="0"/>
              <a:t> - (1 Cor 15:50-58) </a:t>
            </a:r>
          </a:p>
        </p:txBody>
      </p:sp>
      <p:sp>
        <p:nvSpPr>
          <p:cNvPr id="587" name="Shape 587"/>
          <p:cNvSpPr/>
          <p:nvPr/>
        </p:nvSpPr>
        <p:spPr>
          <a:xfrm>
            <a:off x="290446" y="7525045"/>
            <a:ext cx="12423908" cy="1904353"/>
          </a:xfrm>
          <a:prstGeom prst="rect">
            <a:avLst/>
          </a:prstGeom>
          <a:solidFill>
            <a:srgbClr val="C9C9C9"/>
          </a:solidFill>
          <a:ln w="12700">
            <a:solidFill>
              <a:srgbClr val="000000"/>
            </a:solidFill>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13">
              <a:defRPr sz="3400">
                <a:solidFill>
                  <a:srgbClr val="000000"/>
                </a:solidFill>
                <a:effectLst>
                  <a:outerShdw sx="100000" sy="100000" kx="0" ky="0" algn="b" rotWithShape="0" blurRad="63500" dist="63500" dir="2613547">
                    <a:srgbClr val="000000">
                      <a:alpha val="32000"/>
                    </a:srgbClr>
                  </a:outerShdw>
                </a:effectLst>
                <a:latin typeface="Berlin Sans FB Demi"/>
                <a:ea typeface="Berlin Sans FB Demi"/>
                <a:cs typeface="Berlin Sans FB Demi"/>
                <a:sym typeface="Berlin Sans FB Demi"/>
              </a:defRPr>
            </a:pPr>
            <a:r>
              <a:t>Charts by Don McClain</a:t>
            </a:r>
            <a:endParaRPr>
              <a:latin typeface="Verdana"/>
              <a:ea typeface="Verdana"/>
              <a:cs typeface="Verdana"/>
              <a:sym typeface="Verdana"/>
            </a:endParaRPr>
          </a:p>
          <a:p>
            <a:pPr defTabSz="1300413">
              <a:defRPr sz="2900">
                <a:solidFill>
                  <a:srgbClr val="000000"/>
                </a:solidFill>
                <a:effectLst>
                  <a:outerShdw sx="100000" sy="100000" kx="0" ky="0" algn="b" rotWithShape="0" blurRad="63500" dist="63500" dir="2613547">
                    <a:srgbClr val="000000">
                      <a:alpha val="32000"/>
                    </a:srgbClr>
                  </a:outerShdw>
                </a:effectLst>
                <a:latin typeface="Book Antiqua"/>
                <a:ea typeface="Book Antiqua"/>
                <a:cs typeface="Book Antiqua"/>
                <a:sym typeface="Book Antiqua"/>
              </a:defRPr>
            </a:pPr>
            <a:r>
              <a:t>Prepared &amp;</a:t>
            </a:r>
            <a:r>
              <a:rPr>
                <a:latin typeface="Verdana"/>
                <a:ea typeface="Verdana"/>
                <a:cs typeface="Verdana"/>
                <a:sym typeface="Verdana"/>
              </a:rPr>
              <a:t> </a:t>
            </a:r>
            <a:r>
              <a:t>Preached February 21, 2016</a:t>
            </a:r>
            <a:endParaRPr>
              <a:latin typeface="Verdana"/>
              <a:ea typeface="Verdana"/>
              <a:cs typeface="Verdana"/>
              <a:sym typeface="Verdana"/>
            </a:endParaRPr>
          </a:p>
          <a:p>
            <a:pPr defTabSz="1300413">
              <a:defRPr sz="2400">
                <a:solidFill>
                  <a:srgbClr val="000000"/>
                </a:solidFill>
                <a:effectLst>
                  <a:outerShdw sx="100000" sy="100000" kx="0" ky="0" algn="b" rotWithShape="0" blurRad="63500" dist="63500" dir="2613547">
                    <a:srgbClr val="000000">
                      <a:alpha val="32000"/>
                    </a:srgbClr>
                  </a:outerShdw>
                </a:effectLst>
                <a:latin typeface="Book Antiqua"/>
                <a:ea typeface="Book Antiqua"/>
                <a:cs typeface="Book Antiqua"/>
                <a:sym typeface="Book Antiqua"/>
              </a:defRPr>
            </a:pPr>
            <a:r>
              <a:t>West 65</a:t>
            </a:r>
            <a:r>
              <a:rPr baseline="30333"/>
              <a:t>th</a:t>
            </a:r>
            <a:r>
              <a:t> Street church of Christ </a:t>
            </a:r>
            <a:r>
              <a:rPr>
                <a:latin typeface="Verdana"/>
                <a:ea typeface="Verdana"/>
                <a:cs typeface="Verdana"/>
                <a:sym typeface="Verdana"/>
              </a:rPr>
              <a:t>/ </a:t>
            </a:r>
            <a:r>
              <a:t>P.O. Box 190062; Little Rock AR 72219</a:t>
            </a:r>
            <a:r>
              <a:rPr>
                <a:latin typeface="Verdana"/>
                <a:ea typeface="Verdana"/>
                <a:cs typeface="Verdana"/>
                <a:sym typeface="Verdana"/>
              </a:rPr>
              <a:t> / </a:t>
            </a:r>
            <a:r>
              <a:t>501-568-1062</a:t>
            </a:r>
            <a:endParaRPr>
              <a:latin typeface="Verdana"/>
              <a:ea typeface="Verdana"/>
              <a:cs typeface="Verdana"/>
              <a:sym typeface="Verdana"/>
            </a:endParaRPr>
          </a:p>
          <a:p>
            <a:pPr defTabSz="1300413">
              <a:defRPr sz="2600">
                <a:solidFill>
                  <a:srgbClr val="000000"/>
                </a:solidFill>
                <a:effectLst>
                  <a:outerShdw sx="100000" sy="100000" kx="0" ky="0" algn="b" rotWithShape="0" blurRad="63500" dist="63500" dir="2613547">
                    <a:srgbClr val="000000">
                      <a:alpha val="32000"/>
                    </a:srgbClr>
                  </a:outerShdw>
                </a:effectLst>
                <a:latin typeface="Book Antiqua"/>
                <a:ea typeface="Book Antiqua"/>
                <a:cs typeface="Book Antiqua"/>
                <a:sym typeface="Book Antiqua"/>
              </a:defRPr>
            </a:pPr>
            <a:r>
              <a:t>Email – </a:t>
            </a:r>
            <a:r>
              <a:rPr u="sng"/>
              <a:t>donmcclain@sbcglobal.net </a:t>
            </a:r>
            <a:r>
              <a:rPr u="sng">
                <a:latin typeface="Verdana"/>
                <a:ea typeface="Verdana"/>
                <a:cs typeface="Verdana"/>
                <a:sym typeface="Verdana"/>
              </a:rPr>
              <a:t> - </a:t>
            </a:r>
            <a:r>
              <a:rPr u="sng">
                <a:solidFill>
                  <a:srgbClr val="18679A"/>
                </a:solidFill>
                <a:hlinkClick r:id="rId5" invalidUrl="" action="" tgtFrame="" tooltip="" history="1" highlightClick="0" endSnd="0"/>
              </a:rPr>
              <a:t>http://w65stchurchofchrist.org/coc/</a:t>
            </a:r>
            <a:r>
              <a:t> </a:t>
            </a:r>
          </a:p>
        </p:txBody>
      </p:sp>
      <p:sp>
        <p:nvSpPr>
          <p:cNvPr id="588" name="Shape 588"/>
          <p:cNvSpPr/>
          <p:nvPr/>
        </p:nvSpPr>
        <p:spPr>
          <a:xfrm>
            <a:off x="577835" y="5480699"/>
            <a:ext cx="11849130" cy="1840202"/>
          </a:xfrm>
          <a:prstGeom prst="rect">
            <a:avLst/>
          </a:prstGeom>
          <a:ln w="12700">
            <a:miter lim="400000"/>
          </a:ln>
          <a:effectLst>
            <a:outerShdw sx="100000" sy="100000" kx="0" ky="0" algn="b" rotWithShape="0" blurRad="63500" dist="76200" dir="1766148">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a:effectLst>
                  <a:outerShdw sx="100000" sy="100000" kx="0" ky="0" algn="b" rotWithShape="0" blurRad="63500" dist="63500" dir="2755500">
                    <a:srgbClr val="000000"/>
                  </a:outerShdw>
                </a:effectLst>
              </a:defRPr>
            </a:pPr>
            <a:r>
              <a:t>What Are The Signs of The End?</a:t>
            </a:r>
          </a:p>
          <a:p>
            <a:pPr>
              <a:defRPr>
                <a:effectLst>
                  <a:outerShdw sx="100000" sy="100000" kx="0" ky="0" algn="b" rotWithShape="0" blurRad="63500" dist="63500" dir="2755500">
                    <a:srgbClr val="000000"/>
                  </a:outerShdw>
                </a:effectLst>
              </a:defRPr>
            </a:pPr>
            <a:r>
              <a:t>Does The Bible Speak of A Coming Seven Year Tribulation?</a:t>
            </a:r>
          </a:p>
        </p:txBody>
      </p:sp>
    </p:spTree>
  </p:cSld>
  <p:clrMapOvr>
    <a:masterClrMapping/>
  </p:clrMapOvr>
  <p:transition xmlns:p14="http://schemas.microsoft.com/office/powerpoint/2010/main" spd="med" advClick="1" p14:dur="1000"/>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0" name="Shape 590"/>
          <p:cNvSpPr/>
          <p:nvPr/>
        </p:nvSpPr>
        <p:spPr>
          <a:xfrm>
            <a:off x="200872" y="372533"/>
            <a:ext cx="12603056" cy="900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8200">
                <a:solidFill>
                  <a:srgbClr val="000000"/>
                </a:solidFill>
                <a:effectLst/>
                <a:latin typeface="DIN Condensed"/>
                <a:ea typeface="DIN Condensed"/>
                <a:cs typeface="DIN Condensed"/>
                <a:sym typeface="DIN Condensed"/>
              </a:defRPr>
            </a:pPr>
            <a:r>
              <a:t>1 Corinthians 15:50–58 (NKJV)</a:t>
            </a:r>
          </a:p>
          <a:p>
            <a:pPr defTabSz="457200">
              <a:defRPr sz="4900">
                <a:solidFill>
                  <a:srgbClr val="000000"/>
                </a:solidFill>
                <a:effectLst/>
                <a:latin typeface="Iowan Old Style Roman"/>
                <a:ea typeface="Iowan Old Style Roman"/>
                <a:cs typeface="Iowan Old Style Roman"/>
                <a:sym typeface="Iowan Old Style Roman"/>
              </a:defRPr>
            </a:pPr>
            <a:r>
              <a:rPr baseline="31999"/>
              <a:t>50</a:t>
            </a:r>
            <a:r>
              <a:t> Now this I say, brethren, that flesh and blood cannot inherit the kingdom of God; nor does corruption inherit incorruption. </a:t>
            </a:r>
            <a:r>
              <a:rPr baseline="31999"/>
              <a:t>51</a:t>
            </a:r>
            <a:r>
              <a:t> Behold, I tell you a mystery: We shall not all sleep, but we shall all be changed—</a:t>
            </a:r>
            <a:r>
              <a:rPr baseline="31999"/>
              <a:t>52</a:t>
            </a:r>
            <a:r>
              <a:t> in a moment, in the twinkling of an eye, at the last trumpet. For the trumpet will sound, and the dead will be raised incorruptible, and we shall be changed. </a:t>
            </a:r>
          </a:p>
        </p:txBody>
      </p:sp>
    </p:spTree>
  </p:cSld>
  <p:clrMapOvr>
    <a:masterClrMapping/>
  </p:clrMapOvr>
  <p:transition xmlns:p14="http://schemas.microsoft.com/office/powerpoint/2010/main" spd="med" advClick="1" p14:dur="1000"/>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2" name="Shape 592"/>
          <p:cNvSpPr/>
          <p:nvPr/>
        </p:nvSpPr>
        <p:spPr>
          <a:xfrm>
            <a:off x="200872" y="372533"/>
            <a:ext cx="12603056" cy="866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8200">
                <a:solidFill>
                  <a:srgbClr val="000000"/>
                </a:solidFill>
                <a:effectLst/>
                <a:latin typeface="DIN Condensed"/>
                <a:ea typeface="DIN Condensed"/>
                <a:cs typeface="DIN Condensed"/>
                <a:sym typeface="DIN Condensed"/>
              </a:defRPr>
            </a:pPr>
            <a:r>
              <a:t>1 Corinthians 15:50–58 (NKJV)</a:t>
            </a:r>
          </a:p>
          <a:p>
            <a:pPr defTabSz="457200">
              <a:defRPr sz="4700">
                <a:solidFill>
                  <a:srgbClr val="000000"/>
                </a:solidFill>
                <a:effectLst/>
                <a:latin typeface="Iowan Old Style Roman"/>
                <a:ea typeface="Iowan Old Style Roman"/>
                <a:cs typeface="Iowan Old Style Roman"/>
                <a:sym typeface="Iowan Old Style Roman"/>
              </a:defRPr>
            </a:pPr>
            <a:r>
              <a:rPr baseline="31999"/>
              <a:t>53</a:t>
            </a:r>
            <a:r>
              <a:t> For this corruptible must put on incorruption, and this mortal </a:t>
            </a:r>
            <a:r>
              <a:rPr>
                <a:latin typeface="Iowan Old Style Italic"/>
                <a:ea typeface="Iowan Old Style Italic"/>
                <a:cs typeface="Iowan Old Style Italic"/>
                <a:sym typeface="Iowan Old Style Italic"/>
              </a:rPr>
              <a:t>must</a:t>
            </a:r>
            <a:r>
              <a:t> put on immortality. </a:t>
            </a:r>
            <a:r>
              <a:rPr baseline="31999"/>
              <a:t>54</a:t>
            </a:r>
            <a:r>
              <a:t> So when this corruptible has put on incorruption, and this mortal has put on immortality, then shall be brought to pass the saying that is written: </a:t>
            </a:r>
            <a:r>
              <a:rPr>
                <a:latin typeface="Iowan Old Style Italic"/>
                <a:ea typeface="Iowan Old Style Italic"/>
                <a:cs typeface="Iowan Old Style Italic"/>
                <a:sym typeface="Iowan Old Style Italic"/>
              </a:rPr>
              <a:t>“Death is swallowed up in victory.”</a:t>
            </a:r>
            <a:r>
              <a:t> </a:t>
            </a:r>
            <a:r>
              <a:rPr baseline="31999"/>
              <a:t>55</a:t>
            </a:r>
            <a:r>
              <a:t> </a:t>
            </a:r>
            <a:r>
              <a:rPr>
                <a:latin typeface="Iowan Old Style Italic"/>
                <a:ea typeface="Iowan Old Style Italic"/>
                <a:cs typeface="Iowan Old Style Italic"/>
                <a:sym typeface="Iowan Old Style Italic"/>
              </a:rPr>
              <a:t>“O</a:t>
            </a:r>
            <a:r>
              <a:t> </a:t>
            </a:r>
            <a:r>
              <a:rPr>
                <a:latin typeface="Iowan Old Style Italic"/>
                <a:ea typeface="Iowan Old Style Italic"/>
                <a:cs typeface="Iowan Old Style Italic"/>
                <a:sym typeface="Iowan Old Style Italic"/>
              </a:rPr>
              <a:t>Death, where is your sting?</a:t>
            </a:r>
            <a:r>
              <a:t> </a:t>
            </a:r>
            <a:r>
              <a:rPr>
                <a:latin typeface="Iowan Old Style Italic"/>
                <a:ea typeface="Iowan Old Style Italic"/>
                <a:cs typeface="Iowan Old Style Italic"/>
                <a:sym typeface="Iowan Old Style Italic"/>
              </a:rPr>
              <a:t>O Hades, where is your victory?”</a:t>
            </a:r>
            <a:r>
              <a:t> </a:t>
            </a:r>
            <a:r>
              <a:rPr baseline="31999"/>
              <a:t>56</a:t>
            </a:r>
            <a:r>
              <a:t> The sting of death </a:t>
            </a:r>
            <a:r>
              <a:rPr>
                <a:latin typeface="Iowan Old Style Italic"/>
                <a:ea typeface="Iowan Old Style Italic"/>
                <a:cs typeface="Iowan Old Style Italic"/>
                <a:sym typeface="Iowan Old Style Italic"/>
              </a:rPr>
              <a:t>is</a:t>
            </a:r>
            <a:r>
              <a:t> sin, and the strength of sin </a:t>
            </a:r>
            <a:r>
              <a:rPr>
                <a:latin typeface="Iowan Old Style Italic"/>
                <a:ea typeface="Iowan Old Style Italic"/>
                <a:cs typeface="Iowan Old Style Italic"/>
                <a:sym typeface="Iowan Old Style Italic"/>
              </a:rPr>
              <a:t>is</a:t>
            </a:r>
            <a:r>
              <a:t> the law.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4" name="Shape 594"/>
          <p:cNvSpPr/>
          <p:nvPr/>
        </p:nvSpPr>
        <p:spPr>
          <a:xfrm>
            <a:off x="200872" y="372533"/>
            <a:ext cx="12603056" cy="836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8200">
                <a:solidFill>
                  <a:srgbClr val="000000"/>
                </a:solidFill>
                <a:effectLst/>
                <a:latin typeface="DIN Condensed"/>
                <a:ea typeface="DIN Condensed"/>
                <a:cs typeface="DIN Condensed"/>
                <a:sym typeface="DIN Condensed"/>
              </a:defRPr>
            </a:pPr>
            <a:r>
              <a:t>1 Corinthians 15:50–58 (NKJV)</a:t>
            </a:r>
          </a:p>
          <a:p>
            <a:pPr defTabSz="457200">
              <a:defRPr sz="5800">
                <a:solidFill>
                  <a:srgbClr val="000000"/>
                </a:solidFill>
                <a:effectLst/>
                <a:latin typeface="Iowan Old Style Roman"/>
                <a:ea typeface="Iowan Old Style Roman"/>
                <a:cs typeface="Iowan Old Style Roman"/>
                <a:sym typeface="Iowan Old Style Roman"/>
              </a:defRPr>
            </a:pPr>
            <a:r>
              <a:rPr baseline="31999"/>
              <a:t>57</a:t>
            </a:r>
            <a:r>
              <a:t> But thanks </a:t>
            </a:r>
            <a:r>
              <a:rPr>
                <a:latin typeface="Iowan Old Style Italic"/>
                <a:ea typeface="Iowan Old Style Italic"/>
                <a:cs typeface="Iowan Old Style Italic"/>
                <a:sym typeface="Iowan Old Style Italic"/>
              </a:rPr>
              <a:t>be</a:t>
            </a:r>
            <a:r>
              <a:t> to God, who gives us the victory through our Lord Jesus Christ. </a:t>
            </a:r>
            <a:r>
              <a:rPr baseline="31999"/>
              <a:t>58</a:t>
            </a:r>
            <a:r>
              <a:t> Therefore, my beloved brethren, be steadfast, immovable, always abounding in the work of the Lord, knowing that your labor is not in vain in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6" name="Shape 596"/>
          <p:cNvSpPr/>
          <p:nvPr>
            <p:ph type="ctrTitle"/>
          </p:nvPr>
        </p:nvSpPr>
        <p:spPr>
          <a:prstGeom prst="rect">
            <a:avLst/>
          </a:prstGeom>
        </p:spPr>
        <p:txBody>
          <a:bodyPr/>
          <a:lstStyle/>
          <a:p>
            <a:pPr/>
          </a:p>
        </p:txBody>
      </p:sp>
      <p:sp>
        <p:nvSpPr>
          <p:cNvPr id="597" name="Shape 597"/>
          <p:cNvSpPr/>
          <p:nvPr>
            <p:ph type="subTitle" sz="quarter" idx="1"/>
          </p:nvPr>
        </p:nvSpPr>
        <p:spPr>
          <a:prstGeom prst="rect">
            <a:avLst/>
          </a:prstGeom>
        </p:spPr>
        <p:txBody>
          <a:bodyP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2" name="73335302_640.png"/>
          <p:cNvPicPr>
            <a:picLocks noChangeAspect="1"/>
          </p:cNvPicPr>
          <p:nvPr/>
        </p:nvPicPr>
        <p:blipFill>
          <a:blip r:embed="rId2">
            <a:extLst/>
          </a:blip>
          <a:srcRect l="36874" t="1388" r="24218" b="1667"/>
          <a:stretch>
            <a:fillRect/>
          </a:stretch>
        </p:blipFill>
        <p:spPr>
          <a:xfrm>
            <a:off x="241300" y="3860800"/>
            <a:ext cx="3461314" cy="4851400"/>
          </a:xfrm>
          <a:prstGeom prst="rect">
            <a:avLst/>
          </a:prstGeom>
          <a:ln w="12700">
            <a:miter lim="400000"/>
          </a:ln>
          <a:effectLst>
            <a:outerShdw sx="100000" sy="100000" kx="0" ky="0" algn="b" rotWithShape="0" blurRad="152400" dist="190500" dir="2700000">
              <a:srgbClr val="000000"/>
            </a:outerShdw>
          </a:effectLst>
        </p:spPr>
      </p:pic>
      <p:pic>
        <p:nvPicPr>
          <p:cNvPr id="283" name="droppedImage.pdf"/>
          <p:cNvPicPr>
            <a:picLocks noChangeAspect="1"/>
          </p:cNvPicPr>
          <p:nvPr/>
        </p:nvPicPr>
        <p:blipFill>
          <a:blip r:embed="rId3">
            <a:extLst/>
          </a:blip>
          <a:stretch>
            <a:fillRect/>
          </a:stretch>
        </p:blipFill>
        <p:spPr>
          <a:xfrm>
            <a:off x="38100" y="1282700"/>
            <a:ext cx="12928600" cy="1907499"/>
          </a:xfrm>
          <a:prstGeom prst="rect">
            <a:avLst/>
          </a:prstGeom>
          <a:ln w="12700">
            <a:miter lim="400000"/>
          </a:ln>
          <a:effectLst>
            <a:outerShdw sx="100000" sy="100000" kx="0" ky="0" algn="b" rotWithShape="0" blurRad="152400" dist="190500" dir="2700000">
              <a:srgbClr val="000000"/>
            </a:outerShdw>
          </a:effectLst>
        </p:spPr>
      </p:pic>
      <p:sp>
        <p:nvSpPr>
          <p:cNvPr id="284" name="Shape 284"/>
          <p:cNvSpPr/>
          <p:nvPr/>
        </p:nvSpPr>
        <p:spPr>
          <a:xfrm>
            <a:off x="4010421" y="3282950"/>
            <a:ext cx="8928101" cy="5981700"/>
          </a:xfrm>
          <a:prstGeom prst="rect">
            <a:avLst/>
          </a:prstGeom>
          <a:ln w="12700">
            <a:miter lim="400000"/>
          </a:ln>
          <a:effectLst>
            <a:outerShdw sx="100000" sy="100000" kx="0" ky="0" algn="b" rotWithShape="0" blurRad="152400" dist="1905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98500" indent="-698500" algn="l">
              <a:spcBef>
                <a:spcPts val="1100"/>
              </a:spcBef>
              <a:buClr>
                <a:srgbClr val="FFD479"/>
              </a:buClr>
              <a:buSzPct val="125000"/>
              <a:buFont typeface="Zapf Dingbats"/>
              <a:buChar char="✦"/>
              <a:defRPr sz="3500">
                <a:solidFill>
                  <a:srgbClr val="FFFFFF"/>
                </a:solidFill>
                <a:effectLst>
                  <a:outerShdw sx="100000" sy="100000" kx="0" ky="0" algn="b" rotWithShape="0" blurRad="152400" dist="190500" dir="2700000">
                    <a:srgbClr val="000000"/>
                  </a:outerShdw>
                </a:effectLst>
                <a:latin typeface="Gurmukhi MT"/>
                <a:ea typeface="Gurmukhi MT"/>
                <a:cs typeface="Gurmukhi MT"/>
                <a:sym typeface="Gurmukhi MT"/>
              </a:defRPr>
            </a:pPr>
            <a:r>
              <a:t>1Th 5:2 — For you yourselves know perfectly that the day of the Lord so comes </a:t>
            </a:r>
            <a:r>
              <a:rPr>
                <a:solidFill>
                  <a:srgbClr val="FFE4A8"/>
                </a:solidFill>
              </a:rPr>
              <a:t>as a thief</a:t>
            </a:r>
            <a:r>
              <a:t> in the night. </a:t>
            </a:r>
          </a:p>
          <a:p>
            <a:pPr marL="698500" indent="-698500" algn="l">
              <a:spcBef>
                <a:spcPts val="1100"/>
              </a:spcBef>
              <a:buClr>
                <a:srgbClr val="FFD479"/>
              </a:buClr>
              <a:buSzPct val="125000"/>
              <a:buFont typeface="Zapf Dingbats"/>
              <a:buChar char="✦"/>
              <a:defRPr sz="3500">
                <a:solidFill>
                  <a:srgbClr val="FFFFFF"/>
                </a:solidFill>
                <a:effectLst>
                  <a:outerShdw sx="100000" sy="100000" kx="0" ky="0" algn="b" rotWithShape="0" blurRad="152400" dist="190500" dir="2700000">
                    <a:srgbClr val="000000"/>
                  </a:outerShdw>
                </a:effectLst>
                <a:latin typeface="Gurmukhi MT"/>
                <a:ea typeface="Gurmukhi MT"/>
                <a:cs typeface="Gurmukhi MT"/>
                <a:sym typeface="Gurmukhi MT"/>
              </a:defRPr>
            </a:pPr>
            <a:r>
              <a:t>2Pe 3:10 — But the day of the Lord will come </a:t>
            </a:r>
            <a:r>
              <a:rPr>
                <a:solidFill>
                  <a:srgbClr val="FFE4A8"/>
                </a:solidFill>
              </a:rPr>
              <a:t>as a thief</a:t>
            </a:r>
            <a:r>
              <a:t> in the night, . . .</a:t>
            </a:r>
          </a:p>
          <a:p>
            <a:pPr marL="698500" indent="-698500" algn="l">
              <a:spcBef>
                <a:spcPts val="1100"/>
              </a:spcBef>
              <a:buClr>
                <a:srgbClr val="FFD479"/>
              </a:buClr>
              <a:buSzPct val="125000"/>
              <a:buFont typeface="Zapf Dingbats"/>
              <a:buChar char="✦"/>
              <a:defRPr sz="3500">
                <a:solidFill>
                  <a:srgbClr val="FFFFFF"/>
                </a:solidFill>
                <a:effectLst>
                  <a:outerShdw sx="100000" sy="100000" kx="0" ky="0" algn="b" rotWithShape="0" blurRad="152400" dist="190500" dir="2700000">
                    <a:srgbClr val="000000"/>
                  </a:outerShdw>
                </a:effectLst>
                <a:latin typeface="Gurmukhi MT"/>
                <a:ea typeface="Gurmukhi MT"/>
                <a:cs typeface="Gurmukhi MT"/>
                <a:sym typeface="Gurmukhi MT"/>
              </a:defRPr>
            </a:pPr>
            <a:r>
              <a:t>Rev 16:15 — "Behold, I am coming </a:t>
            </a:r>
            <a:r>
              <a:rPr>
                <a:solidFill>
                  <a:srgbClr val="FFE4A8"/>
                </a:solidFill>
              </a:rPr>
              <a:t>as a thief</a:t>
            </a:r>
            <a:r>
              <a:t>. Blessed is he who watches, and keeps his garments, lest he walk naked and they see his shame.”</a:t>
            </a:r>
          </a:p>
        </p:txBody>
      </p:sp>
      <p:sp>
        <p:nvSpPr>
          <p:cNvPr id="285" name="Shape 285"/>
          <p:cNvSpPr/>
          <p:nvPr/>
        </p:nvSpPr>
        <p:spPr>
          <a:xfrm>
            <a:off x="444500" y="476250"/>
            <a:ext cx="12103100" cy="1079500"/>
          </a:xfrm>
          <a:prstGeom prst="rect">
            <a:avLst/>
          </a:prstGeom>
          <a:ln w="12700">
            <a:miter lim="400000"/>
          </a:ln>
          <a:effectLst>
            <a:outerShdw sx="100000" sy="100000" kx="0" ky="0" algn="b" rotWithShape="0" blurRad="38100" dist="635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38100" dist="64529" dir="2700000">
                    <a:srgbClr val="000000"/>
                  </a:outerShdw>
                </a:effectLst>
                <a:latin typeface="Kabel Ult BT"/>
                <a:ea typeface="Kabel Ult BT"/>
                <a:cs typeface="Kabel Ult BT"/>
                <a:sym typeface="Kabel Ult BT"/>
              </a:defRPr>
            </a:lvl1pPr>
          </a:lstStyle>
          <a:p>
            <a:pPr/>
            <a:r>
              <a:t>The Day of the Lord Will Come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4">
                                            <p:bg/>
                                          </p:spTgt>
                                        </p:tgtEl>
                                        <p:attrNameLst>
                                          <p:attrName>style.visibility</p:attrName>
                                        </p:attrNameLst>
                                      </p:cBhvr>
                                      <p:to>
                                        <p:strVal val="visible"/>
                                      </p:to>
                                    </p:set>
                                    <p:animEffect filter="wipe(left)" transition="in">
                                      <p:cBhvr>
                                        <p:cTn id="7" dur="1500"/>
                                        <p:tgtEl>
                                          <p:spTgt spid="28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4">
                                            <p:txEl>
                                              <p:pRg st="0" end="0"/>
                                            </p:txEl>
                                          </p:spTgt>
                                        </p:tgtEl>
                                        <p:attrNameLst>
                                          <p:attrName>style.visibility</p:attrName>
                                        </p:attrNameLst>
                                      </p:cBhvr>
                                      <p:to>
                                        <p:strVal val="visible"/>
                                      </p:to>
                                    </p:set>
                                    <p:animEffect filter="wipe(left)" transition="in">
                                      <p:cBhvr>
                                        <p:cTn id="10" dur="1500"/>
                                        <p:tgtEl>
                                          <p:spTgt spid="28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4">
                                            <p:txEl>
                                              <p:pRg st="1" end="1"/>
                                            </p:txEl>
                                          </p:spTgt>
                                        </p:tgtEl>
                                        <p:attrNameLst>
                                          <p:attrName>style.visibility</p:attrName>
                                        </p:attrNameLst>
                                      </p:cBhvr>
                                      <p:to>
                                        <p:strVal val="visible"/>
                                      </p:to>
                                    </p:set>
                                    <p:animEffect filter="wipe(left)" transition="in">
                                      <p:cBhvr>
                                        <p:cTn id="15" dur="1500"/>
                                        <p:tgtEl>
                                          <p:spTgt spid="28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84">
                                            <p:txEl>
                                              <p:pRg st="2" end="2"/>
                                            </p:txEl>
                                          </p:spTgt>
                                        </p:tgtEl>
                                        <p:attrNameLst>
                                          <p:attrName>style.visibility</p:attrName>
                                        </p:attrNameLst>
                                      </p:cBhvr>
                                      <p:to>
                                        <p:strVal val="visible"/>
                                      </p:to>
                                    </p:set>
                                    <p:animEffect filter="wipe(left)" transition="in">
                                      <p:cBhvr>
                                        <p:cTn id="20" dur="1500"/>
                                        <p:tgtEl>
                                          <p:spTgt spid="28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4"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7" name="end+times+2.png"/>
          <p:cNvPicPr>
            <a:picLocks noChangeAspect="0"/>
          </p:cNvPicPr>
          <p:nvPr/>
        </p:nvPicPr>
        <p:blipFill>
          <a:blip r:embed="rId2">
            <a:extLst/>
          </a:blip>
          <a:stretch>
            <a:fillRect/>
          </a:stretch>
        </p:blipFill>
        <p:spPr>
          <a:xfrm>
            <a:off x="-2977" y="-786"/>
            <a:ext cx="13042901" cy="9753601"/>
          </a:xfrm>
          <a:prstGeom prst="rect">
            <a:avLst/>
          </a:prstGeom>
          <a:ln w="12700">
            <a:miter lim="400000"/>
          </a:ln>
        </p:spPr>
      </p:pic>
      <p:pic>
        <p:nvPicPr>
          <p:cNvPr id="288" name="9781462720613_p0_v1_s260x420.png"/>
          <p:cNvPicPr>
            <a:picLocks noChangeAspect="1"/>
          </p:cNvPicPr>
          <p:nvPr/>
        </p:nvPicPr>
        <p:blipFill>
          <a:blip r:embed="rId3">
            <a:extLst/>
          </a:blip>
          <a:stretch>
            <a:fillRect/>
          </a:stretch>
        </p:blipFill>
        <p:spPr>
          <a:xfrm rot="20820000">
            <a:off x="551600" y="3054407"/>
            <a:ext cx="2763393" cy="3975033"/>
          </a:xfrm>
          <a:prstGeom prst="rect">
            <a:avLst/>
          </a:prstGeom>
          <a:ln w="12700">
            <a:miter lim="400000"/>
          </a:ln>
        </p:spPr>
      </p:pic>
      <p:pic>
        <p:nvPicPr>
          <p:cNvPr id="289" name="md_MS-TEW.png"/>
          <p:cNvPicPr>
            <a:picLocks noChangeAspect="1"/>
          </p:cNvPicPr>
          <p:nvPr/>
        </p:nvPicPr>
        <p:blipFill>
          <a:blip r:embed="rId4">
            <a:extLst/>
          </a:blip>
          <a:srcRect l="15428" t="0" r="15142" b="1142"/>
          <a:stretch>
            <a:fillRect/>
          </a:stretch>
        </p:blipFill>
        <p:spPr>
          <a:xfrm rot="180000">
            <a:off x="9561080" y="2851564"/>
            <a:ext cx="2844801" cy="4050601"/>
          </a:xfrm>
          <a:prstGeom prst="rect">
            <a:avLst/>
          </a:prstGeom>
          <a:ln w="12700">
            <a:miter lim="400000"/>
          </a:ln>
        </p:spPr>
      </p:pic>
      <p:pic>
        <p:nvPicPr>
          <p:cNvPr id="290" name="pasted-image.tiff"/>
          <p:cNvPicPr>
            <a:picLocks noChangeAspect="1"/>
          </p:cNvPicPr>
          <p:nvPr/>
        </p:nvPicPr>
        <p:blipFill>
          <a:blip r:embed="rId5">
            <a:extLst/>
          </a:blip>
          <a:stretch>
            <a:fillRect/>
          </a:stretch>
        </p:blipFill>
        <p:spPr>
          <a:xfrm>
            <a:off x="4489873" y="3767062"/>
            <a:ext cx="4025053" cy="5750076"/>
          </a:xfrm>
          <a:prstGeom prst="rect">
            <a:avLst/>
          </a:prstGeom>
          <a:ln w="12700">
            <a:miter lim="400000"/>
          </a:ln>
        </p:spPr>
      </p:pic>
      <p:pic>
        <p:nvPicPr>
          <p:cNvPr id="291" name="9781590521298_p0_v1_s260x420.png"/>
          <p:cNvPicPr>
            <a:picLocks noChangeAspect="1"/>
          </p:cNvPicPr>
          <p:nvPr/>
        </p:nvPicPr>
        <p:blipFill>
          <a:blip r:embed="rId6">
            <a:extLst/>
          </a:blip>
          <a:stretch>
            <a:fillRect/>
          </a:stretch>
        </p:blipFill>
        <p:spPr>
          <a:xfrm rot="300000">
            <a:off x="2320055" y="5330735"/>
            <a:ext cx="2956893" cy="4207885"/>
          </a:xfrm>
          <a:prstGeom prst="rect">
            <a:avLst/>
          </a:prstGeom>
          <a:ln w="12700">
            <a:miter lim="400000"/>
          </a:ln>
        </p:spPr>
      </p:pic>
      <p:pic>
        <p:nvPicPr>
          <p:cNvPr id="292" name="leftbehind.png"/>
          <p:cNvPicPr>
            <a:picLocks noChangeAspect="1"/>
          </p:cNvPicPr>
          <p:nvPr/>
        </p:nvPicPr>
        <p:blipFill>
          <a:blip r:embed="rId7">
            <a:extLst/>
          </a:blip>
          <a:stretch>
            <a:fillRect/>
          </a:stretch>
        </p:blipFill>
        <p:spPr>
          <a:xfrm rot="21360000">
            <a:off x="8053381" y="5477920"/>
            <a:ext cx="2905805" cy="4103617"/>
          </a:xfrm>
          <a:prstGeom prst="rect">
            <a:avLst/>
          </a:prstGeom>
          <a:ln w="12700">
            <a:miter lim="400000"/>
          </a:ln>
        </p:spPr>
      </p:pic>
      <p:sp>
        <p:nvSpPr>
          <p:cNvPr id="293" name="Shape 293"/>
          <p:cNvSpPr/>
          <p:nvPr/>
        </p:nvSpPr>
        <p:spPr>
          <a:xfrm>
            <a:off x="448681" y="235935"/>
            <a:ext cx="4453571" cy="7473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Perpetua Titling MT Light"/>
                <a:ea typeface="Perpetua Titling MT Light"/>
                <a:cs typeface="Perpetua Titling MT Light"/>
                <a:sym typeface="Perpetua Titling MT Light"/>
              </a:defRPr>
            </a:lvl1pPr>
          </a:lstStyle>
          <a:p>
            <a:pPr/>
            <a:r>
              <a:t>Signs of The</a:t>
            </a:r>
          </a:p>
        </p:txBody>
      </p:sp>
    </p:spTree>
  </p:cSld>
  <p:clrMapOvr>
    <a:masterClrMapping/>
  </p:clrMapOvr>
  <mc:AlternateContent xmlns:mc="http://schemas.openxmlformats.org/markup-compatibility/2006">
    <mc:Choice xmlns:p14="http://schemas.microsoft.com/office/powerpoint/2010/main" Requires="p14">
      <p:transition spd="slow" advClick="1" p14:dur="20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89"/>
                                        </p:tgtEl>
                                        <p:attrNameLst>
                                          <p:attrName>style.visibility</p:attrName>
                                        </p:attrNameLst>
                                      </p:cBhvr>
                                      <p:to>
                                        <p:strVal val="visible"/>
                                      </p:to>
                                    </p:set>
                                    <p:anim calcmode="lin" valueType="num">
                                      <p:cBhvr>
                                        <p:cTn id="7" dur="750" fill="hold"/>
                                        <p:tgtEl>
                                          <p:spTgt spid="289"/>
                                        </p:tgtEl>
                                        <p:attrNameLst>
                                          <p:attrName>ppt_w</p:attrName>
                                        </p:attrNameLst>
                                      </p:cBhvr>
                                      <p:tavLst>
                                        <p:tav tm="0">
                                          <p:val>
                                            <p:fltVal val="0"/>
                                          </p:val>
                                        </p:tav>
                                        <p:tav tm="100000">
                                          <p:val>
                                            <p:strVal val="#ppt_w"/>
                                          </p:val>
                                        </p:tav>
                                      </p:tavLst>
                                    </p:anim>
                                    <p:anim calcmode="lin" valueType="num">
                                      <p:cBhvr>
                                        <p:cTn id="8" dur="750" fill="hold"/>
                                        <p:tgtEl>
                                          <p:spTgt spid="289"/>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16" presetID="23" grpId="2" fill="hold">
                                  <p:stCondLst>
                                    <p:cond delay="0"/>
                                  </p:stCondLst>
                                  <p:iterate type="el" backwards="0">
                                    <p:tmAbs val="0"/>
                                  </p:iterate>
                                  <p:childTnLst>
                                    <p:set>
                                      <p:cBhvr>
                                        <p:cTn id="11" fill="hold"/>
                                        <p:tgtEl>
                                          <p:spTgt spid="288"/>
                                        </p:tgtEl>
                                        <p:attrNameLst>
                                          <p:attrName>style.visibility</p:attrName>
                                        </p:attrNameLst>
                                      </p:cBhvr>
                                      <p:to>
                                        <p:strVal val="visible"/>
                                      </p:to>
                                    </p:set>
                                    <p:anim calcmode="lin" valueType="num">
                                      <p:cBhvr>
                                        <p:cTn id="12" dur="750" fill="hold"/>
                                        <p:tgtEl>
                                          <p:spTgt spid="288"/>
                                        </p:tgtEl>
                                        <p:attrNameLst>
                                          <p:attrName>ppt_w</p:attrName>
                                        </p:attrNameLst>
                                      </p:cBhvr>
                                      <p:tavLst>
                                        <p:tav tm="0">
                                          <p:val>
                                            <p:fltVal val="0"/>
                                          </p:val>
                                        </p:tav>
                                        <p:tav tm="100000">
                                          <p:val>
                                            <p:strVal val="#ppt_w"/>
                                          </p:val>
                                        </p:tav>
                                      </p:tavLst>
                                    </p:anim>
                                    <p:anim calcmode="lin" valueType="num">
                                      <p:cBhvr>
                                        <p:cTn id="13" dur="750" fill="hold"/>
                                        <p:tgtEl>
                                          <p:spTgt spid="288"/>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Class="entr" nodeType="afterEffect" presetSubtype="16" presetID="23" grpId="3" fill="hold">
                                  <p:stCondLst>
                                    <p:cond delay="0"/>
                                  </p:stCondLst>
                                  <p:iterate type="el" backwards="0">
                                    <p:tmAbs val="0"/>
                                  </p:iterate>
                                  <p:childTnLst>
                                    <p:set>
                                      <p:cBhvr>
                                        <p:cTn id="16" fill="hold"/>
                                        <p:tgtEl>
                                          <p:spTgt spid="290"/>
                                        </p:tgtEl>
                                        <p:attrNameLst>
                                          <p:attrName>style.visibility</p:attrName>
                                        </p:attrNameLst>
                                      </p:cBhvr>
                                      <p:to>
                                        <p:strVal val="visible"/>
                                      </p:to>
                                    </p:set>
                                    <p:anim calcmode="lin" valueType="num">
                                      <p:cBhvr>
                                        <p:cTn id="17" dur="750" fill="hold"/>
                                        <p:tgtEl>
                                          <p:spTgt spid="290"/>
                                        </p:tgtEl>
                                        <p:attrNameLst>
                                          <p:attrName>ppt_w</p:attrName>
                                        </p:attrNameLst>
                                      </p:cBhvr>
                                      <p:tavLst>
                                        <p:tav tm="0">
                                          <p:val>
                                            <p:fltVal val="0"/>
                                          </p:val>
                                        </p:tav>
                                        <p:tav tm="100000">
                                          <p:val>
                                            <p:strVal val="#ppt_w"/>
                                          </p:val>
                                        </p:tav>
                                      </p:tavLst>
                                    </p:anim>
                                    <p:anim calcmode="lin" valueType="num">
                                      <p:cBhvr>
                                        <p:cTn id="18" dur="750" fill="hold"/>
                                        <p:tgtEl>
                                          <p:spTgt spid="290"/>
                                        </p:tgtEl>
                                        <p:attrNameLst>
                                          <p:attrName>ppt_h</p:attrName>
                                        </p:attrNameLst>
                                      </p:cBhvr>
                                      <p:tavLst>
                                        <p:tav tm="0">
                                          <p:val>
                                            <p:fltVal val="0"/>
                                          </p:val>
                                        </p:tav>
                                        <p:tav tm="100000">
                                          <p:val>
                                            <p:strVal val="#ppt_h"/>
                                          </p:val>
                                        </p:tav>
                                      </p:tavLst>
                                    </p:anim>
                                  </p:childTnLst>
                                </p:cTn>
                              </p:par>
                            </p:childTnLst>
                          </p:cTn>
                        </p:par>
                        <p:par>
                          <p:cTn id="19" fill="hold">
                            <p:stCondLst>
                              <p:cond delay="2250"/>
                            </p:stCondLst>
                            <p:childTnLst>
                              <p:par>
                                <p:cTn id="20" presetClass="entr" nodeType="afterEffect" presetSubtype="16" presetID="23" grpId="4" fill="hold">
                                  <p:stCondLst>
                                    <p:cond delay="0"/>
                                  </p:stCondLst>
                                  <p:iterate type="el" backwards="0">
                                    <p:tmAbs val="0"/>
                                  </p:iterate>
                                  <p:childTnLst>
                                    <p:set>
                                      <p:cBhvr>
                                        <p:cTn id="21" fill="hold"/>
                                        <p:tgtEl>
                                          <p:spTgt spid="291"/>
                                        </p:tgtEl>
                                        <p:attrNameLst>
                                          <p:attrName>style.visibility</p:attrName>
                                        </p:attrNameLst>
                                      </p:cBhvr>
                                      <p:to>
                                        <p:strVal val="visible"/>
                                      </p:to>
                                    </p:set>
                                    <p:anim calcmode="lin" valueType="num">
                                      <p:cBhvr>
                                        <p:cTn id="22" dur="750" fill="hold"/>
                                        <p:tgtEl>
                                          <p:spTgt spid="291"/>
                                        </p:tgtEl>
                                        <p:attrNameLst>
                                          <p:attrName>ppt_w</p:attrName>
                                        </p:attrNameLst>
                                      </p:cBhvr>
                                      <p:tavLst>
                                        <p:tav tm="0">
                                          <p:val>
                                            <p:fltVal val="0"/>
                                          </p:val>
                                        </p:tav>
                                        <p:tav tm="100000">
                                          <p:val>
                                            <p:strVal val="#ppt_w"/>
                                          </p:val>
                                        </p:tav>
                                      </p:tavLst>
                                    </p:anim>
                                    <p:anim calcmode="lin" valueType="num">
                                      <p:cBhvr>
                                        <p:cTn id="23" dur="750" fill="hold"/>
                                        <p:tgtEl>
                                          <p:spTgt spid="291"/>
                                        </p:tgtEl>
                                        <p:attrNameLst>
                                          <p:attrName>ppt_h</p:attrName>
                                        </p:attrNameLst>
                                      </p:cBhvr>
                                      <p:tavLst>
                                        <p:tav tm="0">
                                          <p:val>
                                            <p:fltVal val="0"/>
                                          </p:val>
                                        </p:tav>
                                        <p:tav tm="100000">
                                          <p:val>
                                            <p:strVal val="#ppt_h"/>
                                          </p:val>
                                        </p:tav>
                                      </p:tavLst>
                                    </p:anim>
                                  </p:childTnLst>
                                </p:cTn>
                              </p:par>
                            </p:childTnLst>
                          </p:cTn>
                        </p:par>
                        <p:par>
                          <p:cTn id="24" fill="hold">
                            <p:stCondLst>
                              <p:cond delay="3000"/>
                            </p:stCondLst>
                            <p:childTnLst>
                              <p:par>
                                <p:cTn id="25" presetClass="entr" nodeType="afterEffect" presetSubtype="16" presetID="23" grpId="5" fill="hold">
                                  <p:stCondLst>
                                    <p:cond delay="0"/>
                                  </p:stCondLst>
                                  <p:iterate type="el" backwards="0">
                                    <p:tmAbs val="0"/>
                                  </p:iterate>
                                  <p:childTnLst>
                                    <p:set>
                                      <p:cBhvr>
                                        <p:cTn id="26" fill="hold"/>
                                        <p:tgtEl>
                                          <p:spTgt spid="292"/>
                                        </p:tgtEl>
                                        <p:attrNameLst>
                                          <p:attrName>style.visibility</p:attrName>
                                        </p:attrNameLst>
                                      </p:cBhvr>
                                      <p:to>
                                        <p:strVal val="visible"/>
                                      </p:to>
                                    </p:set>
                                    <p:anim calcmode="lin" valueType="num">
                                      <p:cBhvr>
                                        <p:cTn id="27" dur="750" fill="hold"/>
                                        <p:tgtEl>
                                          <p:spTgt spid="292"/>
                                        </p:tgtEl>
                                        <p:attrNameLst>
                                          <p:attrName>ppt_w</p:attrName>
                                        </p:attrNameLst>
                                      </p:cBhvr>
                                      <p:tavLst>
                                        <p:tav tm="0">
                                          <p:val>
                                            <p:fltVal val="0"/>
                                          </p:val>
                                        </p:tav>
                                        <p:tav tm="100000">
                                          <p:val>
                                            <p:strVal val="#ppt_w"/>
                                          </p:val>
                                        </p:tav>
                                      </p:tavLst>
                                    </p:anim>
                                    <p:anim calcmode="lin" valueType="num">
                                      <p:cBhvr>
                                        <p:cTn id="28" dur="750" fill="hold"/>
                                        <p:tgtEl>
                                          <p:spTgt spid="2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8" grpId="2"/>
      <p:bldP build="whole" bldLvl="1" animBg="1" rev="0" advAuto="0" spid="290" grpId="3"/>
      <p:bldP build="whole" bldLvl="1" animBg="1" rev="0" advAuto="0" spid="289" grpId="1"/>
      <p:bldP build="whole" bldLvl="1" animBg="1" rev="0" advAuto="0" spid="291" grpId="4"/>
      <p:bldP build="whole" bldLvl="1" animBg="1" rev="0" advAuto="0" spid="292" grpId="5"/>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5" name="hal1.png"/>
          <p:cNvPicPr>
            <a:picLocks noChangeAspect="1"/>
          </p:cNvPicPr>
          <p:nvPr/>
        </p:nvPicPr>
        <p:blipFill>
          <a:blip r:embed="rId2">
            <a:extLst/>
          </a:blip>
          <a:stretch>
            <a:fillRect/>
          </a:stretch>
        </p:blipFill>
        <p:spPr>
          <a:xfrm>
            <a:off x="139700" y="2324100"/>
            <a:ext cx="5423636" cy="6299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24" y="0"/>
                </a:moveTo>
                <a:lnTo>
                  <a:pt x="8600" y="1980"/>
                </a:lnTo>
                <a:lnTo>
                  <a:pt x="8571" y="3962"/>
                </a:lnTo>
                <a:lnTo>
                  <a:pt x="5521" y="3970"/>
                </a:lnTo>
                <a:cubicBezTo>
                  <a:pt x="3843" y="3974"/>
                  <a:pt x="1914" y="3983"/>
                  <a:pt x="1234" y="3990"/>
                </a:cubicBezTo>
                <a:lnTo>
                  <a:pt x="0" y="4004"/>
                </a:lnTo>
                <a:lnTo>
                  <a:pt x="0" y="7881"/>
                </a:lnTo>
                <a:lnTo>
                  <a:pt x="0" y="10800"/>
                </a:lnTo>
                <a:lnTo>
                  <a:pt x="0" y="12802"/>
                </a:lnTo>
                <a:lnTo>
                  <a:pt x="0" y="15762"/>
                </a:lnTo>
                <a:lnTo>
                  <a:pt x="267" y="15767"/>
                </a:lnTo>
                <a:cubicBezTo>
                  <a:pt x="414" y="15771"/>
                  <a:pt x="991" y="15766"/>
                  <a:pt x="1551" y="15755"/>
                </a:cubicBezTo>
                <a:cubicBezTo>
                  <a:pt x="3462" y="15717"/>
                  <a:pt x="4310" y="15725"/>
                  <a:pt x="4479" y="15784"/>
                </a:cubicBezTo>
                <a:cubicBezTo>
                  <a:pt x="4635" y="15837"/>
                  <a:pt x="4650" y="16021"/>
                  <a:pt x="4650" y="18011"/>
                </a:cubicBezTo>
                <a:lnTo>
                  <a:pt x="4650" y="20182"/>
                </a:lnTo>
                <a:lnTo>
                  <a:pt x="8717" y="20182"/>
                </a:lnTo>
                <a:cubicBezTo>
                  <a:pt x="10954" y="20182"/>
                  <a:pt x="12800" y="20173"/>
                  <a:pt x="12818" y="20162"/>
                </a:cubicBezTo>
                <a:cubicBezTo>
                  <a:pt x="12837" y="20150"/>
                  <a:pt x="12925" y="20192"/>
                  <a:pt x="13013" y="20255"/>
                </a:cubicBezTo>
                <a:cubicBezTo>
                  <a:pt x="13135" y="20343"/>
                  <a:pt x="13172" y="20514"/>
                  <a:pt x="13172" y="20985"/>
                </a:cubicBezTo>
                <a:lnTo>
                  <a:pt x="13172" y="21600"/>
                </a:lnTo>
                <a:lnTo>
                  <a:pt x="21600" y="21600"/>
                </a:lnTo>
                <a:lnTo>
                  <a:pt x="21600" y="15679"/>
                </a:lnTo>
                <a:lnTo>
                  <a:pt x="21600" y="9758"/>
                </a:lnTo>
                <a:lnTo>
                  <a:pt x="19523" y="9758"/>
                </a:lnTo>
                <a:cubicBezTo>
                  <a:pt x="17476" y="9758"/>
                  <a:pt x="17332" y="9741"/>
                  <a:pt x="17277" y="9487"/>
                </a:cubicBezTo>
                <a:cubicBezTo>
                  <a:pt x="17270" y="9452"/>
                  <a:pt x="17260" y="7303"/>
                  <a:pt x="17253" y="4711"/>
                </a:cubicBezTo>
                <a:lnTo>
                  <a:pt x="17241" y="0"/>
                </a:lnTo>
                <a:lnTo>
                  <a:pt x="10800" y="0"/>
                </a:lnTo>
                <a:lnTo>
                  <a:pt x="8624" y="0"/>
                </a:lnTo>
                <a:close/>
              </a:path>
            </a:pathLst>
          </a:custGeom>
          <a:ln w="12700">
            <a:miter lim="400000"/>
          </a:ln>
          <a:effectLst>
            <a:outerShdw sx="100000" sy="100000" kx="0" ky="0" algn="b" rotWithShape="0" blurRad="38100" dist="63500" dir="2700000">
              <a:srgbClr val="000000">
                <a:alpha val="48275"/>
              </a:srgbClr>
            </a:outerShdw>
          </a:effectLst>
        </p:spPr>
      </p:pic>
      <p:sp>
        <p:nvSpPr>
          <p:cNvPr id="296" name="Shape 296"/>
          <p:cNvSpPr/>
          <p:nvPr/>
        </p:nvSpPr>
        <p:spPr>
          <a:xfrm>
            <a:off x="444500" y="1136650"/>
            <a:ext cx="12103100" cy="1079500"/>
          </a:xfrm>
          <a:prstGeom prst="rect">
            <a:avLst/>
          </a:prstGeom>
          <a:ln w="12700">
            <a:miter lim="400000"/>
          </a:ln>
          <a:effectLst>
            <a:outerShdw sx="100000" sy="100000" kx="0" ky="0" algn="b" rotWithShape="0" blurRad="38100" dist="635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38100" dist="64529" dir="2700000">
                    <a:srgbClr val="000000"/>
                  </a:outerShdw>
                </a:effectLst>
                <a:latin typeface="Kabel Ult BT"/>
                <a:ea typeface="Kabel Ult BT"/>
                <a:cs typeface="Kabel Ult BT"/>
                <a:sym typeface="Kabel Ult BT"/>
              </a:defRPr>
            </a:lvl1pPr>
          </a:lstStyle>
          <a:p>
            <a:pPr/>
            <a:r>
              <a:t>Date Setters - (False Prophets)</a:t>
            </a:r>
          </a:p>
        </p:txBody>
      </p:sp>
      <p:sp>
        <p:nvSpPr>
          <p:cNvPr id="297" name="Shape 297"/>
          <p:cNvSpPr/>
          <p:nvPr/>
        </p:nvSpPr>
        <p:spPr>
          <a:xfrm>
            <a:off x="5524500" y="2781300"/>
            <a:ext cx="6654800" cy="67205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46100" indent="-546100" algn="l">
              <a:spcBef>
                <a:spcPts val="1000"/>
              </a:spcBef>
              <a:buClr>
                <a:srgbClr val="FF7E79"/>
              </a:buClr>
              <a:buSzPct val="125000"/>
              <a:buFont typeface="Zapf Dingbats"/>
              <a:buChar char="✦"/>
              <a:defRPr sz="4000">
                <a:solidFill>
                  <a:srgbClr val="FFFFFF"/>
                </a:solidFill>
                <a:effectLst>
                  <a:outerShdw sx="100000" sy="100000" kx="0" ky="0" algn="b" rotWithShape="0" blurRad="38100" dist="64529" dir="2700000">
                    <a:srgbClr val="000000">
                      <a:alpha val="48275"/>
                    </a:srgbClr>
                  </a:outerShdw>
                </a:effectLst>
                <a:latin typeface="Gurmukhi MT"/>
                <a:ea typeface="Gurmukhi MT"/>
                <a:cs typeface="Gurmukhi MT"/>
                <a:sym typeface="Gurmukhi MT"/>
              </a:defRPr>
            </a:pPr>
            <a:r>
              <a:t>Hal Lindsey boldly declared that "The Rapture" would occur before Dec. 31, 1981</a:t>
            </a:r>
          </a:p>
          <a:p>
            <a:pPr marL="546100" indent="-546100" algn="l">
              <a:spcBef>
                <a:spcPts val="1000"/>
              </a:spcBef>
              <a:buClr>
                <a:srgbClr val="FF7E79"/>
              </a:buClr>
              <a:buSzPct val="125000"/>
              <a:buFont typeface="Zapf Dingbats"/>
              <a:buChar char="✦"/>
              <a:defRPr sz="3400">
                <a:solidFill>
                  <a:srgbClr val="FFFFFF"/>
                </a:solidFill>
                <a:effectLst>
                  <a:outerShdw sx="100000" sy="100000" kx="0" ky="0" algn="b" rotWithShape="0" blurRad="38100" dist="64529" dir="2700000">
                    <a:srgbClr val="000000">
                      <a:alpha val="48275"/>
                    </a:srgbClr>
                  </a:outerShdw>
                </a:effectLst>
                <a:latin typeface="Gurmukhi MT"/>
                <a:ea typeface="Gurmukhi MT"/>
                <a:cs typeface="Gurmukhi MT"/>
                <a:sym typeface="Gurmukhi MT"/>
              </a:defRPr>
            </a:pPr>
            <a:r>
              <a:t>Edgar C. Whisenant’s book “88 Reasons Why the Rapture is in 1988" came out only a few months before the event was to take place - Sept 11-13 </a:t>
            </a:r>
          </a:p>
        </p:txBody>
      </p:sp>
      <p:pic>
        <p:nvPicPr>
          <p:cNvPr id="298" name="droppedImage.pdf"/>
          <p:cNvPicPr>
            <a:picLocks noChangeAspect="1"/>
          </p:cNvPicPr>
          <p:nvPr/>
        </p:nvPicPr>
        <p:blipFill>
          <a:blip r:embed="rId3">
            <a:extLst/>
          </a:blip>
          <a:stretch>
            <a:fillRect/>
          </a:stretch>
        </p:blipFill>
        <p:spPr>
          <a:xfrm>
            <a:off x="38100" y="-292100"/>
            <a:ext cx="12928600" cy="1907499"/>
          </a:xfrm>
          <a:prstGeom prst="rect">
            <a:avLst/>
          </a:prstGeom>
          <a:ln w="12700">
            <a:miter lim="400000"/>
          </a:ln>
          <a:effectLst>
            <a:outerShdw sx="100000" sy="100000" kx="0" ky="0" algn="b" rotWithShape="0" blurRad="152400" dist="190500" dir="2700000">
              <a:srgbClr val="000000"/>
            </a:outerShdw>
          </a:effectLst>
        </p:spPr>
      </p:pic>
      <p:pic>
        <p:nvPicPr>
          <p:cNvPr id="299" name="tumblr_kr4egnKkAG1qa1dlho1_500.png"/>
          <p:cNvPicPr>
            <a:picLocks noChangeAspect="1"/>
          </p:cNvPicPr>
          <p:nvPr/>
        </p:nvPicPr>
        <p:blipFill>
          <a:blip r:embed="rId4">
            <a:extLst/>
          </a:blip>
          <a:stretch>
            <a:fillRect/>
          </a:stretch>
        </p:blipFill>
        <p:spPr>
          <a:xfrm rot="20894654">
            <a:off x="552471" y="5225761"/>
            <a:ext cx="2922355" cy="4226545"/>
          </a:xfrm>
          <a:prstGeom prst="rect">
            <a:avLst/>
          </a:prstGeom>
          <a:ln w="12700">
            <a:miter lim="400000"/>
          </a:ln>
        </p:spPr>
      </p:pic>
      <p:pic>
        <p:nvPicPr>
          <p:cNvPr id="300" name="51njrC364vL._SL500_SS500_.png"/>
          <p:cNvPicPr>
            <a:picLocks noChangeAspect="1"/>
          </p:cNvPicPr>
          <p:nvPr/>
        </p:nvPicPr>
        <p:blipFill>
          <a:blip r:embed="rId5">
            <a:extLst/>
          </a:blip>
          <a:srcRect l="17012" t="0" r="16997" b="3"/>
          <a:stretch>
            <a:fillRect/>
          </a:stretch>
        </p:blipFill>
        <p:spPr>
          <a:xfrm>
            <a:off x="360837" y="2208805"/>
            <a:ext cx="2314722" cy="3507582"/>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27" y="0"/>
                </a:moveTo>
                <a:lnTo>
                  <a:pt x="20" y="9018"/>
                </a:lnTo>
                <a:cubicBezTo>
                  <a:pt x="9" y="18705"/>
                  <a:pt x="9" y="19121"/>
                  <a:pt x="20" y="19613"/>
                </a:cubicBezTo>
                <a:cubicBezTo>
                  <a:pt x="23" y="19791"/>
                  <a:pt x="17" y="20113"/>
                  <a:pt x="5" y="20327"/>
                </a:cubicBezTo>
                <a:cubicBezTo>
                  <a:pt x="-12" y="20629"/>
                  <a:pt x="15" y="21289"/>
                  <a:pt x="57" y="21568"/>
                </a:cubicBezTo>
                <a:cubicBezTo>
                  <a:pt x="59" y="21586"/>
                  <a:pt x="6155" y="21600"/>
                  <a:pt x="13604" y="21600"/>
                </a:cubicBezTo>
                <a:lnTo>
                  <a:pt x="21588" y="21600"/>
                </a:lnTo>
                <a:lnTo>
                  <a:pt x="21588" y="10800"/>
                </a:lnTo>
                <a:lnTo>
                  <a:pt x="21588" y="0"/>
                </a:lnTo>
                <a:lnTo>
                  <a:pt x="13589" y="0"/>
                </a:lnTo>
                <a:lnTo>
                  <a:pt x="8011" y="0"/>
                </a:lnTo>
                <a:lnTo>
                  <a:pt x="27" y="0"/>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warp/>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2" name=""/>
          <p:cNvPicPr>
            <a:picLocks noChangeAspect="0"/>
          </p:cNvPicPr>
          <p:nvPr/>
        </p:nvPicPr>
        <p:blipFill>
          <a:blip r:embed="rId2">
            <a:extLst/>
          </a:blip>
          <a:stretch>
            <a:fillRect/>
          </a:stretch>
        </p:blipFill>
        <p:spPr>
          <a:xfrm>
            <a:off x="1371600" y="2044700"/>
            <a:ext cx="10350500" cy="7048500"/>
          </a:xfrm>
          <a:prstGeom prst="rect">
            <a:avLst/>
          </a:prstGeom>
        </p:spPr>
      </p:pic>
      <p:pic>
        <p:nvPicPr>
          <p:cNvPr id="303" name=""/>
          <p:cNvPicPr>
            <a:picLocks noChangeAspect="0"/>
          </p:cNvPicPr>
          <p:nvPr/>
        </p:nvPicPr>
        <p:blipFill>
          <a:blip r:embed="rId3">
            <a:extLst/>
          </a:blip>
          <a:stretch>
            <a:fillRect/>
          </a:stretch>
        </p:blipFill>
        <p:spPr>
          <a:xfrm>
            <a:off x="7315200" y="1625600"/>
            <a:ext cx="4953000" cy="3238500"/>
          </a:xfrm>
          <a:prstGeom prst="rect">
            <a:avLst/>
          </a:prstGeom>
        </p:spPr>
      </p:pic>
      <p:pic>
        <p:nvPicPr>
          <p:cNvPr id="304" name=""/>
          <p:cNvPicPr>
            <a:picLocks noChangeAspect="0"/>
          </p:cNvPicPr>
          <p:nvPr/>
        </p:nvPicPr>
        <p:blipFill>
          <a:blip r:embed="rId4">
            <a:extLst/>
          </a:blip>
          <a:stretch>
            <a:fillRect/>
          </a:stretch>
        </p:blipFill>
        <p:spPr>
          <a:xfrm>
            <a:off x="558800" y="2667000"/>
            <a:ext cx="11980210" cy="6832600"/>
          </a:xfrm>
          <a:prstGeom prst="rect">
            <a:avLst/>
          </a:prstGeom>
        </p:spPr>
      </p:pic>
      <p:pic>
        <p:nvPicPr>
          <p:cNvPr id="305" name="droppedImage.pdf"/>
          <p:cNvPicPr>
            <a:picLocks noChangeAspect="1"/>
          </p:cNvPicPr>
          <p:nvPr/>
        </p:nvPicPr>
        <p:blipFill>
          <a:blip r:embed="rId5">
            <a:extLst/>
          </a:blip>
          <a:stretch>
            <a:fillRect/>
          </a:stretch>
        </p:blipFill>
        <p:spPr>
          <a:xfrm>
            <a:off x="38100" y="-292100"/>
            <a:ext cx="12928600" cy="1907499"/>
          </a:xfrm>
          <a:prstGeom prst="rect">
            <a:avLst/>
          </a:prstGeom>
          <a:ln w="12700">
            <a:miter lim="400000"/>
          </a:ln>
          <a:effectLst>
            <a:outerShdw sx="100000" sy="100000" kx="0" ky="0" algn="b" rotWithShape="0" blurRad="152400" dist="190500" dir="2700000">
              <a:srgbClr val="000000"/>
            </a:outerShdw>
          </a:effectLst>
        </p:spPr>
      </p:pic>
      <p:sp>
        <p:nvSpPr>
          <p:cNvPr id="306" name="Shape 306"/>
          <p:cNvSpPr/>
          <p:nvPr/>
        </p:nvSpPr>
        <p:spPr>
          <a:xfrm>
            <a:off x="444500" y="1136650"/>
            <a:ext cx="12103100" cy="1079500"/>
          </a:xfrm>
          <a:prstGeom prst="rect">
            <a:avLst/>
          </a:prstGeom>
          <a:ln w="12700">
            <a:miter lim="400000"/>
          </a:ln>
          <a:effectLst>
            <a:outerShdw sx="100000" sy="100000" kx="0" ky="0" algn="b" rotWithShape="0" blurRad="38100" dist="635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38100" dist="64529" dir="2700000">
                    <a:srgbClr val="000000"/>
                  </a:outerShdw>
                </a:effectLst>
                <a:latin typeface="Kabel Ult BT"/>
                <a:ea typeface="Kabel Ult BT"/>
                <a:cs typeface="Kabel Ult BT"/>
                <a:sym typeface="Kabel Ult BT"/>
              </a:defRPr>
            </a:lvl1pPr>
          </a:lstStyle>
          <a:p>
            <a:pPr/>
            <a:r>
              <a:t>Date Setters - (False Prophets)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303"/>
                                        </p:tgtEl>
                                        <p:attrNameLst>
                                          <p:attrName>style.visibility</p:attrName>
                                        </p:attrNameLst>
                                      </p:cBhvr>
                                      <p:to>
                                        <p:strVal val="visible"/>
                                      </p:to>
                                    </p:set>
                                    <p:anim calcmode="lin" valueType="num">
                                      <p:cBhvr>
                                        <p:cTn id="7" dur="1000" fill="hold"/>
                                        <p:tgtEl>
                                          <p:spTgt spid="303"/>
                                        </p:tgtEl>
                                        <p:attrNameLst>
                                          <p:attrName>ppt_x</p:attrName>
                                        </p:attrNameLst>
                                      </p:cBhvr>
                                      <p:tavLst>
                                        <p:tav tm="0">
                                          <p:val>
                                            <p:strVal val="1+#ppt_w/2"/>
                                          </p:val>
                                        </p:tav>
                                        <p:tav tm="100000">
                                          <p:val>
                                            <p:strVal val="#ppt_x"/>
                                          </p:val>
                                        </p:tav>
                                      </p:tavLst>
                                    </p:anim>
                                    <p:anim calcmode="lin" valueType="num">
                                      <p:cBhvr>
                                        <p:cTn id="8" dur="1000" fill="hold"/>
                                        <p:tgtEl>
                                          <p:spTgt spid="30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0" presetID="3" grpId="2" fill="hold">
                                  <p:stCondLst>
                                    <p:cond delay="0"/>
                                  </p:stCondLst>
                                  <p:iterate type="el" backwards="0">
                                    <p:tmAbs val="0"/>
                                  </p:iterate>
                                  <p:childTnLst>
                                    <p:set>
                                      <p:cBhvr>
                                        <p:cTn id="12" fill="hold"/>
                                        <p:tgtEl>
                                          <p:spTgt spid="304"/>
                                        </p:tgtEl>
                                        <p:attrNameLst>
                                          <p:attrName>style.visibility</p:attrName>
                                        </p:attrNameLst>
                                      </p:cBhvr>
                                      <p:to>
                                        <p:strVal val="visible"/>
                                      </p:to>
                                    </p:set>
                                    <p:animEffect filter="blinds(horizontal)" transition="in">
                                      <p:cBhvr>
                                        <p:cTn id="13" dur="1000"/>
                                        <p:tgtEl>
                                          <p:spTgt spid="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3" grpId="1"/>
      <p:bldP build="whole" bldLvl="1" animBg="1" rev="0" advAuto="0" spid="304" grpId="2"/>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