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p:nvPr>
            <p:ph type="sldImg"/>
          </p:nvPr>
        </p:nvSpPr>
        <p:spPr>
          <a:xfrm>
            <a:off x="1143000" y="685800"/>
            <a:ext cx="4572000" cy="3429000"/>
          </a:xfrm>
          <a:prstGeom prst="rect">
            <a:avLst/>
          </a:prstGeom>
        </p:spPr>
        <p:txBody>
          <a:bodyPr/>
          <a:lstStyle/>
          <a:p>
            <a:pPr/>
          </a:p>
        </p:txBody>
      </p:sp>
      <p:sp>
        <p:nvSpPr>
          <p:cNvPr id="296" name="Shape 29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 Id="rId4" Type="http://schemas.openxmlformats.org/officeDocument/2006/relationships/image" Target="../media/image3.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355600" y="2044700"/>
            <a:ext cx="12293600" cy="3238500"/>
          </a:xfrm>
          <a:prstGeom prst="rect">
            <a:avLst/>
          </a:prstGeom>
        </p:spPr>
        <p:txBody>
          <a:bodyPr anchor="b"/>
          <a:lstStyle/>
          <a:p>
            <a:pPr/>
            <a:r>
              <a:t>Title Text</a:t>
            </a:r>
          </a:p>
        </p:txBody>
      </p:sp>
      <p:sp>
        <p:nvSpPr>
          <p:cNvPr id="12" name="Shape 12"/>
          <p:cNvSpPr/>
          <p:nvPr>
            <p:ph type="body" sz="quarter" idx="1"/>
          </p:nvPr>
        </p:nvSpPr>
        <p:spPr>
          <a:xfrm>
            <a:off x="355600" y="5270500"/>
            <a:ext cx="12293600" cy="12954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Shape 94"/>
          <p:cNvSpPr/>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hape 117"/>
          <p:cNvSpPr/>
          <p:nvPr>
            <p:ph type="sldNum" sz="quarter" idx="2"/>
          </p:nvPr>
        </p:nvSpPr>
        <p:spPr>
          <a:xfrm>
            <a:off x="9320107" y="9040141"/>
            <a:ext cx="451716" cy="431079"/>
          </a:xfrm>
          <a:prstGeom prst="rect">
            <a:avLst/>
          </a:prstGeom>
        </p:spPr>
        <p:txBody>
          <a:bodyPr lIns="65023" tIns="65023" rIns="65023" bIns="65023"/>
          <a:lstStyle>
            <a:lvl1pPr algn="l" defTabSz="650240">
              <a:defRPr sz="2400">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Shape 124"/>
          <p:cNvSpPr/>
          <p:nvPr>
            <p:ph type="sldNum" sz="quarter" idx="2"/>
          </p:nvPr>
        </p:nvSpPr>
        <p:spPr>
          <a:xfrm>
            <a:off x="9320107" y="9040141"/>
            <a:ext cx="451716" cy="431079"/>
          </a:xfrm>
          <a:prstGeom prst="rect">
            <a:avLst/>
          </a:prstGeom>
        </p:spPr>
        <p:txBody>
          <a:bodyPr lIns="65023" tIns="65023" rIns="65023" bIns="65023"/>
          <a:lstStyle>
            <a:lvl1pPr algn="l" defTabSz="650240">
              <a:defRPr sz="2400">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31" name="Shape 131"/>
          <p:cNvSpPr/>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bg>
      <p:bgPr>
        <a:solidFill>
          <a:srgbClr val="FFFFFF"/>
        </a:solidFill>
      </p:bgPr>
    </p:bg>
    <p:spTree>
      <p:nvGrpSpPr>
        <p:cNvPr id="1" name=""/>
        <p:cNvGrpSpPr/>
        <p:nvPr/>
      </p:nvGrpSpPr>
      <p:grpSpPr>
        <a:xfrm>
          <a:off x="0" y="0"/>
          <a:ext cx="0" cy="0"/>
          <a:chOff x="0" y="0"/>
          <a:chExt cx="0" cy="0"/>
        </a:xfrm>
      </p:grpSpPr>
      <p:pic>
        <p:nvPicPr>
          <p:cNvPr id="138" name="image1.jpg"/>
          <p:cNvPicPr>
            <a:picLocks noChangeAspect="1"/>
          </p:cNvPicPr>
          <p:nvPr/>
        </p:nvPicPr>
        <p:blipFill>
          <a:blip r:embed="rId2">
            <a:extLst/>
          </a:blip>
          <a:stretch>
            <a:fillRect/>
          </a:stretch>
        </p:blipFill>
        <p:spPr>
          <a:xfrm>
            <a:off x="0" y="0"/>
            <a:ext cx="13004800" cy="9753600"/>
          </a:xfrm>
          <a:prstGeom prst="rect">
            <a:avLst/>
          </a:prstGeom>
          <a:ln w="12700"/>
        </p:spPr>
      </p:pic>
      <p:sp>
        <p:nvSpPr>
          <p:cNvPr id="139" name="Shape 139"/>
          <p:cNvSpPr/>
          <p:nvPr>
            <p:ph type="title"/>
          </p:nvPr>
        </p:nvSpPr>
        <p:spPr>
          <a:xfrm>
            <a:off x="977900" y="3029937"/>
            <a:ext cx="11049000" cy="2090704"/>
          </a:xfrm>
          <a:prstGeom prst="rect">
            <a:avLst/>
          </a:prstGeom>
          <a:ln>
            <a:round/>
          </a:ln>
        </p:spPr>
        <p:txBody>
          <a:bodyPr lIns="38100" tIns="38100" rIns="38100" bIns="38100">
            <a:noAutofit/>
          </a:bodyPr>
          <a:lstStyle>
            <a:lvl1pPr defTabSz="1295400">
              <a:defRPr cap="none" sz="6200">
                <a:solidFill>
                  <a:srgbClr val="000000"/>
                </a:solidFill>
                <a:uFill>
                  <a:solidFill>
                    <a:srgbClr val="000000"/>
                  </a:solidFill>
                </a:uFill>
                <a:latin typeface="Calibri"/>
                <a:ea typeface="Calibri"/>
                <a:cs typeface="Calibri"/>
                <a:sym typeface="Calibri"/>
              </a:defRPr>
            </a:lvl1pPr>
          </a:lstStyle>
          <a:p>
            <a:pPr/>
            <a:r>
              <a:t>Title Text</a:t>
            </a:r>
          </a:p>
        </p:txBody>
      </p:sp>
      <p:sp>
        <p:nvSpPr>
          <p:cNvPr id="140" name="Shape 140"/>
          <p:cNvSpPr/>
          <p:nvPr>
            <p:ph type="body" sz="quarter" idx="1"/>
          </p:nvPr>
        </p:nvSpPr>
        <p:spPr>
          <a:xfrm>
            <a:off x="1955800" y="5524500"/>
            <a:ext cx="9105900" cy="2489200"/>
          </a:xfrm>
          <a:prstGeom prst="rect">
            <a:avLst/>
          </a:prstGeom>
          <a:ln>
            <a:round/>
          </a:ln>
        </p:spPr>
        <p:txBody>
          <a:bodyPr lIns="38100" tIns="38100" rIns="38100" bIns="38100" anchor="t">
            <a:noAutofit/>
          </a:bodyPr>
          <a:lstStyle>
            <a:lvl1pPr marL="0" indent="0" algn="ctr" defTabSz="1295400">
              <a:spcBef>
                <a:spcPts val="1000"/>
              </a:spcBef>
              <a:buClr>
                <a:srgbClr val="9A9A9A"/>
              </a:buClr>
              <a:buSzTx/>
              <a:buNone/>
              <a:defRPr sz="4400">
                <a:solidFill>
                  <a:srgbClr val="9A9A9A"/>
                </a:solidFill>
                <a:uFill>
                  <a:solidFill>
                    <a:srgbClr val="9A9A9A"/>
                  </a:solidFill>
                </a:uFill>
                <a:latin typeface="Calibri"/>
                <a:ea typeface="Calibri"/>
                <a:cs typeface="Calibri"/>
                <a:sym typeface="Calibri"/>
              </a:defRPr>
            </a:lvl1pPr>
            <a:lvl2pPr marL="647700" indent="0" algn="ctr" defTabSz="1295400">
              <a:spcBef>
                <a:spcPts val="900"/>
              </a:spcBef>
              <a:buClr>
                <a:srgbClr val="9A9A9A"/>
              </a:buClr>
              <a:buSzTx/>
              <a:buNone/>
              <a:defRPr>
                <a:solidFill>
                  <a:srgbClr val="9A9A9A"/>
                </a:solidFill>
                <a:uFill>
                  <a:solidFill>
                    <a:srgbClr val="9A9A9A"/>
                  </a:solidFill>
                </a:uFill>
                <a:latin typeface="Calibri"/>
                <a:ea typeface="Calibri"/>
                <a:cs typeface="Calibri"/>
                <a:sym typeface="Calibri"/>
              </a:defRPr>
            </a:lvl2pPr>
            <a:lvl3pPr indent="0" algn="ctr" defTabSz="1295400">
              <a:spcBef>
                <a:spcPts val="800"/>
              </a:spcBef>
              <a:buClr>
                <a:srgbClr val="9A9A9A"/>
              </a:buClr>
              <a:buSzTx/>
              <a:buNone/>
              <a:defRPr sz="3400">
                <a:solidFill>
                  <a:srgbClr val="9A9A9A"/>
                </a:solidFill>
                <a:uFill>
                  <a:solidFill>
                    <a:srgbClr val="9A9A9A"/>
                  </a:solidFill>
                </a:uFill>
                <a:latin typeface="Calibri"/>
                <a:ea typeface="Calibri"/>
                <a:cs typeface="Calibri"/>
                <a:sym typeface="Calibri"/>
              </a:defRPr>
            </a:lvl3pPr>
            <a:lvl4pPr marL="1955800" indent="0" algn="ctr" defTabSz="1295400">
              <a:spcBef>
                <a:spcPts val="600"/>
              </a:spcBef>
              <a:buClr>
                <a:srgbClr val="9A9A9A"/>
              </a:buClr>
              <a:buSzTx/>
              <a:buNone/>
              <a:defRPr sz="2800">
                <a:solidFill>
                  <a:srgbClr val="9A9A9A"/>
                </a:solidFill>
                <a:uFill>
                  <a:solidFill>
                    <a:srgbClr val="9A9A9A"/>
                  </a:solidFill>
                </a:uFill>
                <a:latin typeface="Calibri"/>
                <a:ea typeface="Calibri"/>
                <a:cs typeface="Calibri"/>
                <a:sym typeface="Calibri"/>
              </a:defRPr>
            </a:lvl4pPr>
            <a:lvl5pPr marL="2603500" indent="0" algn="ctr" defTabSz="1295400">
              <a:spcBef>
                <a:spcPts val="600"/>
              </a:spcBef>
              <a:buClr>
                <a:srgbClr val="9A9A9A"/>
              </a:buClr>
              <a:buSzTx/>
              <a:buNone/>
              <a:defRPr sz="2800">
                <a:solidFill>
                  <a:srgbClr val="9A9A9A"/>
                </a:solidFill>
                <a:uFill>
                  <a:solidFill>
                    <a:srgbClr val="9A9A9A"/>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1" name="Shape 141"/>
          <p:cNvSpPr/>
          <p:nvPr>
            <p:ph type="sldNum" sz="quarter" idx="2"/>
          </p:nvPr>
        </p:nvSpPr>
        <p:spPr>
          <a:xfrm>
            <a:off x="12712700" y="183444"/>
            <a:ext cx="292100" cy="330201"/>
          </a:xfrm>
          <a:prstGeom prst="rect">
            <a:avLst/>
          </a:prstGeom>
          <a:ln>
            <a:round/>
          </a:ln>
        </p:spPr>
        <p:txBody>
          <a:bodyPr lIns="38100" tIns="38100" rIns="38100" bIns="38100" anchor="ctr"/>
          <a:lstStyle>
            <a:lvl1pPr algn="r" defTabSz="1295400">
              <a:defRPr sz="1600">
                <a:solidFill>
                  <a:srgbClr val="FDDDC2"/>
                </a:solidFill>
                <a:effectLst>
                  <a:outerShdw sx="100000" sy="100000" kx="0" ky="0" algn="b" rotWithShape="0" blurRad="63500" dist="0" dir="3600000">
                    <a:srgbClr val="000000">
                      <a:alpha val="70000"/>
                    </a:srgbClr>
                  </a:outerShdw>
                </a:effectLst>
                <a:uFill>
                  <a:solidFill>
                    <a:srgbClr val="FDDDC2"/>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pic>
        <p:nvPicPr>
          <p:cNvPr id="148" name="image1.jpg"/>
          <p:cNvPicPr>
            <a:picLocks noChangeAspect="1"/>
          </p:cNvPicPr>
          <p:nvPr/>
        </p:nvPicPr>
        <p:blipFill>
          <a:blip r:embed="rId2">
            <a:extLst/>
          </a:blip>
          <a:stretch>
            <a:fillRect/>
          </a:stretch>
        </p:blipFill>
        <p:spPr>
          <a:xfrm>
            <a:off x="0" y="0"/>
            <a:ext cx="13004800" cy="9753600"/>
          </a:xfrm>
          <a:prstGeom prst="rect">
            <a:avLst/>
          </a:prstGeom>
          <a:ln w="12700"/>
        </p:spPr>
      </p:pic>
      <p:sp>
        <p:nvSpPr>
          <p:cNvPr id="149" name="Shape 149"/>
          <p:cNvSpPr/>
          <p:nvPr>
            <p:ph type="title"/>
          </p:nvPr>
        </p:nvSpPr>
        <p:spPr>
          <a:xfrm>
            <a:off x="647700" y="390596"/>
            <a:ext cx="11709400" cy="1625601"/>
          </a:xfrm>
          <a:prstGeom prst="rect">
            <a:avLst/>
          </a:prstGeom>
          <a:ln>
            <a:round/>
          </a:ln>
        </p:spPr>
        <p:txBody>
          <a:bodyPr lIns="38100" tIns="38100" rIns="38100" bIns="38100">
            <a:noAutofit/>
          </a:bodyPr>
          <a:lstStyle>
            <a:lvl1pPr defTabSz="1295400">
              <a:defRPr cap="none" sz="6200">
                <a:solidFill>
                  <a:srgbClr val="000000"/>
                </a:solidFill>
                <a:uFill>
                  <a:solidFill>
                    <a:srgbClr val="000000"/>
                  </a:solidFill>
                </a:uFill>
                <a:latin typeface="Calibri"/>
                <a:ea typeface="Calibri"/>
                <a:cs typeface="Calibri"/>
                <a:sym typeface="Calibri"/>
              </a:defRPr>
            </a:lvl1pPr>
          </a:lstStyle>
          <a:p>
            <a:pPr/>
            <a:r>
              <a:t>Title Text</a:t>
            </a:r>
          </a:p>
        </p:txBody>
      </p:sp>
      <p:sp>
        <p:nvSpPr>
          <p:cNvPr id="150" name="Shape 150"/>
          <p:cNvSpPr/>
          <p:nvPr>
            <p:ph type="body" idx="1"/>
          </p:nvPr>
        </p:nvSpPr>
        <p:spPr>
          <a:xfrm>
            <a:off x="647700" y="2273300"/>
            <a:ext cx="11709400" cy="6436926"/>
          </a:xfrm>
          <a:prstGeom prst="rect">
            <a:avLst/>
          </a:prstGeom>
          <a:ln>
            <a:round/>
          </a:ln>
        </p:spPr>
        <p:txBody>
          <a:bodyPr lIns="38100" tIns="38100" rIns="38100" bIns="38100" anchor="t">
            <a:noAutofit/>
          </a:bodyPr>
          <a:lstStyle>
            <a:lvl1pPr marL="342900" indent="-342900" defTabSz="1295400">
              <a:spcBef>
                <a:spcPts val="1000"/>
              </a:spcBef>
              <a:buClr>
                <a:srgbClr val="000000"/>
              </a:buClr>
              <a:buSzPct val="100000"/>
              <a:buFont typeface="Arial"/>
              <a:defRPr sz="4400">
                <a:solidFill>
                  <a:srgbClr val="000000"/>
                </a:solidFill>
                <a:uFill>
                  <a:solidFill>
                    <a:srgbClr val="000000"/>
                  </a:solidFill>
                </a:uFill>
                <a:latin typeface="Calibri"/>
                <a:ea typeface="Calibri"/>
                <a:cs typeface="Calibri"/>
                <a:sym typeface="Calibri"/>
              </a:defRPr>
            </a:lvl1pPr>
            <a:lvl2pPr marL="742950" indent="-285750" defTabSz="1295400">
              <a:spcBef>
                <a:spcPts val="900"/>
              </a:spcBef>
              <a:buClr>
                <a:srgbClr val="000000"/>
              </a:buClr>
              <a:buSzPct val="100000"/>
              <a:buFont typeface="Arial"/>
              <a:buChar char="–"/>
              <a:defRPr>
                <a:solidFill>
                  <a:srgbClr val="000000"/>
                </a:solidFill>
                <a:uFill>
                  <a:solidFill>
                    <a:srgbClr val="000000"/>
                  </a:solidFill>
                </a:uFill>
                <a:latin typeface="Calibri"/>
                <a:ea typeface="Calibri"/>
                <a:cs typeface="Calibri"/>
                <a:sym typeface="Calibri"/>
              </a:defRPr>
            </a:lvl2pPr>
            <a:lvl3pPr marL="1143000" indent="-228600" defTabSz="1295400">
              <a:spcBef>
                <a:spcPts val="800"/>
              </a:spcBef>
              <a:buClr>
                <a:srgbClr val="000000"/>
              </a:buClr>
              <a:buSzPct val="100000"/>
              <a:buFont typeface="Arial"/>
              <a:defRPr sz="3400">
                <a:solidFill>
                  <a:srgbClr val="000000"/>
                </a:solidFill>
                <a:uFill>
                  <a:solidFill>
                    <a:srgbClr val="000000"/>
                  </a:solidFill>
                </a:uFill>
                <a:latin typeface="Calibri"/>
                <a:ea typeface="Calibri"/>
                <a:cs typeface="Calibri"/>
                <a:sym typeface="Calibri"/>
              </a:defRPr>
            </a:lvl3pPr>
            <a:lvl4pPr marL="1600200" indent="-228600" defTabSz="1295400">
              <a:spcBef>
                <a:spcPts val="600"/>
              </a:spcBef>
              <a:buClr>
                <a:srgbClr val="000000"/>
              </a:buClr>
              <a:buSzPct val="100000"/>
              <a:buFont typeface="Arial"/>
              <a:buChar char="–"/>
              <a:defRPr sz="2800">
                <a:solidFill>
                  <a:srgbClr val="000000"/>
                </a:solidFill>
                <a:uFill>
                  <a:solidFill>
                    <a:srgbClr val="000000"/>
                  </a:solidFill>
                </a:uFill>
                <a:latin typeface="Calibri"/>
                <a:ea typeface="Calibri"/>
                <a:cs typeface="Calibri"/>
                <a:sym typeface="Calibri"/>
              </a:defRPr>
            </a:lvl4pPr>
            <a:lvl5pPr marL="2057400" indent="-228600" defTabSz="1295400">
              <a:spcBef>
                <a:spcPts val="600"/>
              </a:spcBef>
              <a:buClr>
                <a:srgbClr val="000000"/>
              </a:buClr>
              <a:buSzPct val="100000"/>
              <a:buFont typeface="Arial"/>
              <a:buChar char="»"/>
              <a:defRPr sz="28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hape 151"/>
          <p:cNvSpPr/>
          <p:nvPr>
            <p:ph type="sldNum" sz="quarter" idx="2"/>
          </p:nvPr>
        </p:nvSpPr>
        <p:spPr>
          <a:xfrm>
            <a:off x="12712700" y="183444"/>
            <a:ext cx="292100" cy="330201"/>
          </a:xfrm>
          <a:prstGeom prst="rect">
            <a:avLst/>
          </a:prstGeom>
          <a:ln>
            <a:round/>
          </a:ln>
        </p:spPr>
        <p:txBody>
          <a:bodyPr lIns="38100" tIns="38100" rIns="38100" bIns="38100" anchor="ctr"/>
          <a:lstStyle>
            <a:lvl1pPr algn="r" defTabSz="1295400">
              <a:defRPr sz="1600">
                <a:solidFill>
                  <a:srgbClr val="FDDDC2"/>
                </a:solidFill>
                <a:effectLst>
                  <a:outerShdw sx="100000" sy="100000" kx="0" ky="0" algn="b" rotWithShape="0" blurRad="63500" dist="0" dir="3600000">
                    <a:srgbClr val="000000">
                      <a:alpha val="70000"/>
                    </a:srgbClr>
                  </a:outerShdw>
                </a:effectLst>
                <a:uFill>
                  <a:solidFill>
                    <a:srgbClr val="FDDDC2"/>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60" name="Group 160"/>
          <p:cNvGrpSpPr/>
          <p:nvPr/>
        </p:nvGrpSpPr>
        <p:grpSpPr>
          <a:xfrm>
            <a:off x="-25400" y="-25400"/>
            <a:ext cx="13055600" cy="9779000"/>
            <a:chOff x="0" y="0"/>
            <a:chExt cx="13055600" cy="9779000"/>
          </a:xfrm>
        </p:grpSpPr>
        <p:sp>
          <p:nvSpPr>
            <p:cNvPr id="158" name="Shape 158"/>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59" name="imperium_windrose%20transparent.png"/>
            <p:cNvPicPr>
              <a:picLocks noChangeAspect="0"/>
            </p:cNvPicPr>
            <p:nvPr/>
          </p:nvPicPr>
          <p:blipFill>
            <a:blip r:embed="rId3">
              <a:extLst/>
            </a:blip>
            <a:stretch>
              <a:fillRect/>
            </a:stretch>
          </p:blipFill>
          <p:spPr>
            <a:xfrm>
              <a:off x="87271" y="0"/>
              <a:ext cx="12966701" cy="9677400"/>
            </a:xfrm>
            <a:prstGeom prst="rect">
              <a:avLst/>
            </a:prstGeom>
            <a:ln w="12700" cap="flat">
              <a:noFill/>
              <a:miter lim="400000"/>
            </a:ln>
            <a:effectLst/>
          </p:spPr>
        </p:pic>
      </p:grpSp>
      <p:sp>
        <p:nvSpPr>
          <p:cNvPr id="161" name="Shape 161"/>
          <p:cNvSpPr/>
          <p:nvPr>
            <p:ph type="title"/>
          </p:nvPr>
        </p:nvSpPr>
        <p:spPr>
          <a:xfrm>
            <a:off x="647700" y="215900"/>
            <a:ext cx="11709400" cy="1739900"/>
          </a:xfrm>
          <a:prstGeom prst="rect">
            <a:avLst/>
          </a:prstGeom>
          <a:ln w="6350">
            <a:round/>
          </a:ln>
        </p:spPr>
        <p:txBody>
          <a:bodyPr lIns="38100" tIns="38100" rIns="38100" bIns="38100" anchor="b">
            <a:noAutofit/>
          </a:bodyPr>
          <a:lstStyle>
            <a:lvl1pPr algn="l" defTabSz="1295400">
              <a:defRPr cap="none" spc="-138" sz="5800">
                <a:solidFill>
                  <a:srgbClr val="FAFAFA"/>
                </a:solidFill>
                <a:uFill>
                  <a:solidFill>
                    <a:srgbClr val="FAFAFA"/>
                  </a:solidFill>
                </a:uFill>
                <a:latin typeface="Constantia"/>
                <a:ea typeface="Constantia"/>
                <a:cs typeface="Constantia"/>
                <a:sym typeface="Constantia"/>
              </a:defRPr>
            </a:lvl1pPr>
          </a:lstStyle>
          <a:p>
            <a:pPr/>
            <a:r>
              <a:t>Title Text</a:t>
            </a:r>
          </a:p>
        </p:txBody>
      </p:sp>
      <p:sp>
        <p:nvSpPr>
          <p:cNvPr id="162" name="Shape 162"/>
          <p:cNvSpPr/>
          <p:nvPr>
            <p:ph type="body" idx="1"/>
          </p:nvPr>
        </p:nvSpPr>
        <p:spPr>
          <a:xfrm>
            <a:off x="647700" y="2171700"/>
            <a:ext cx="11709400" cy="6502400"/>
          </a:xfrm>
          <a:prstGeom prst="rect">
            <a:avLst/>
          </a:prstGeom>
          <a:ln>
            <a:round/>
          </a:ln>
        </p:spPr>
        <p:txBody>
          <a:bodyPr lIns="38100" tIns="38100" rIns="38100" bIns="38100" anchor="t">
            <a:noAutofit/>
          </a:bodyPr>
          <a:lstStyle>
            <a:lvl1pPr marL="274320" indent="-274320" defTabSz="1295400">
              <a:spcBef>
                <a:spcPts val="900"/>
              </a:spcBef>
              <a:buClr>
                <a:srgbClr val="DF983A"/>
              </a:buClr>
              <a:buSzPct val="85000"/>
              <a:buFont typeface="Wingdings 2"/>
              <a:buChar char=""/>
              <a:defRPr sz="3600">
                <a:solidFill>
                  <a:srgbClr val="FFFFFF"/>
                </a:solidFill>
                <a:uFill>
                  <a:solidFill>
                    <a:srgbClr val="FFFFFF"/>
                  </a:solidFill>
                </a:uFill>
                <a:latin typeface="Constantia"/>
                <a:ea typeface="Constantia"/>
                <a:cs typeface="Constantia"/>
                <a:sym typeface="Constantia"/>
              </a:defRPr>
            </a:lvl1pPr>
            <a:lvl2pPr marL="640080" indent="-274320" defTabSz="1295400">
              <a:spcBef>
                <a:spcPts val="400"/>
              </a:spcBef>
              <a:buClr>
                <a:srgbClr val="C98833"/>
              </a:buClr>
              <a:buSzPct val="85000"/>
              <a:buFont typeface="Wingdings 2"/>
              <a:buChar char=""/>
              <a:defRPr sz="3400">
                <a:solidFill>
                  <a:srgbClr val="F0EDD0"/>
                </a:solidFill>
                <a:uFill>
                  <a:solidFill>
                    <a:srgbClr val="F0EDD0"/>
                  </a:solidFill>
                </a:uFill>
                <a:latin typeface="Constantia"/>
                <a:ea typeface="Constantia"/>
                <a:cs typeface="Constantia"/>
                <a:sym typeface="Constantia"/>
              </a:defRPr>
            </a:lvl2pPr>
            <a:lvl3pPr marL="1005839" indent="-228599" defTabSz="1295400">
              <a:spcBef>
                <a:spcPts val="400"/>
              </a:spcBef>
              <a:buClr>
                <a:srgbClr val="AD752B"/>
              </a:buClr>
              <a:buSzPct val="85000"/>
              <a:buFont typeface="Wingdings 2"/>
              <a:buChar char=""/>
              <a:defRPr sz="2800">
                <a:solidFill>
                  <a:srgbClr val="FFFFFF"/>
                </a:solidFill>
                <a:uFill>
                  <a:solidFill>
                    <a:srgbClr val="FFFFFF"/>
                  </a:solidFill>
                </a:uFill>
                <a:latin typeface="Constantia"/>
                <a:ea typeface="Constantia"/>
                <a:cs typeface="Constantia"/>
                <a:sym typeface="Constantia"/>
              </a:defRPr>
            </a:lvl3pPr>
            <a:lvl4pPr marL="1280160" indent="-228600" defTabSz="1295400">
              <a:spcBef>
                <a:spcPts val="400"/>
              </a:spcBef>
              <a:buClr>
                <a:srgbClr val="C98833"/>
              </a:buClr>
              <a:buSzPct val="85000"/>
              <a:buFont typeface="Wingdings 2"/>
              <a:buChar char=""/>
              <a:defRPr sz="2600">
                <a:solidFill>
                  <a:srgbClr val="FFFFFF"/>
                </a:solidFill>
                <a:uFill>
                  <a:solidFill>
                    <a:srgbClr val="FFFFFF"/>
                  </a:solidFill>
                </a:uFill>
                <a:latin typeface="Constantia"/>
                <a:ea typeface="Constantia"/>
                <a:cs typeface="Constantia"/>
                <a:sym typeface="Constantia"/>
              </a:defRPr>
            </a:lvl4pPr>
            <a:lvl5pPr marL="1554480" indent="-228600" defTabSz="1295400">
              <a:spcBef>
                <a:spcPts val="400"/>
              </a:spcBef>
              <a:buClr>
                <a:srgbClr val="C98833"/>
              </a:buClr>
              <a:buSzPct val="85000"/>
              <a:buFont typeface="Wingdings 2"/>
              <a:buChar char=""/>
              <a:defRPr sz="2200">
                <a:solidFill>
                  <a:srgbClr val="FFFFFF"/>
                </a:solidFill>
                <a:uFill>
                  <a:solidFill>
                    <a:srgbClr val="FFFFFF"/>
                  </a:solidFill>
                </a:u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163" name="Shape 163"/>
          <p:cNvSpPr/>
          <p:nvPr>
            <p:ph type="sldNum" sz="quarter" idx="2"/>
          </p:nvPr>
        </p:nvSpPr>
        <p:spPr>
          <a:xfrm>
            <a:off x="12446499" y="212749"/>
            <a:ext cx="380406" cy="438102"/>
          </a:xfrm>
          <a:prstGeom prst="rect">
            <a:avLst/>
          </a:prstGeom>
          <a:ln>
            <a:round/>
          </a:ln>
        </p:spPr>
        <p:txBody>
          <a:bodyPr lIns="0" tIns="0" rIns="0" bIns="0" anchor="ctr"/>
          <a:lstStyle>
            <a:lvl1pPr algn="r" defTabSz="1295400">
              <a:defRPr sz="3400">
                <a:solidFill>
                  <a:srgbClr val="F0EDD0"/>
                </a:solidFill>
                <a:effectLst>
                  <a:outerShdw sx="100000" sy="100000" kx="0" ky="0" algn="b" rotWithShape="0" blurRad="50800" dist="38100" dir="2700000">
                    <a:srgbClr val="000000">
                      <a:alpha val="40000"/>
                    </a:srgbClr>
                  </a:outerShdw>
                </a:effectLst>
                <a:uFill>
                  <a:solidFill>
                    <a:srgbClr val="F0EDD0"/>
                  </a:solidFill>
                </a:u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70" name="Shape 170"/>
          <p:cNvSpPr/>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71" name="Shape 171"/>
          <p:cNvSpPr/>
          <p:nvPr>
            <p:ph type="sldNum" sz="quarter" idx="2"/>
          </p:nvPr>
        </p:nvSpPr>
        <p:spPr>
          <a:xfrm>
            <a:off x="6324600" y="9258300"/>
            <a:ext cx="342900" cy="368300"/>
          </a:xfrm>
          <a:prstGeom prst="rect">
            <a:avLst/>
          </a:prstGeom>
        </p:spPr>
        <p:txBody>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Shape 21"/>
          <p:cNvSpPr/>
          <p:nvPr>
            <p:ph type="title"/>
          </p:nvPr>
        </p:nvSpPr>
        <p:spPr>
          <a:xfrm>
            <a:off x="1270000" y="6908800"/>
            <a:ext cx="10464800" cy="1282700"/>
          </a:xfrm>
          <a:prstGeom prst="rect">
            <a:avLst/>
          </a:prstGeom>
        </p:spPr>
        <p:txBody>
          <a:bodyPr/>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80" name="Group 180"/>
          <p:cNvGrpSpPr/>
          <p:nvPr/>
        </p:nvGrpSpPr>
        <p:grpSpPr>
          <a:xfrm>
            <a:off x="-25400" y="-25400"/>
            <a:ext cx="13055600" cy="9779000"/>
            <a:chOff x="0" y="0"/>
            <a:chExt cx="13055600" cy="9779000"/>
          </a:xfrm>
        </p:grpSpPr>
        <p:sp>
          <p:nvSpPr>
            <p:cNvPr id="178" name="Shape 178"/>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79" name="imperium_windrose%20transparent.png"/>
            <p:cNvPicPr>
              <a:picLocks noChangeAspect="0"/>
            </p:cNvPicPr>
            <p:nvPr/>
          </p:nvPicPr>
          <p:blipFill>
            <a:blip r:embed="rId3">
              <a:extLst/>
            </a:blip>
            <a:stretch>
              <a:fillRect/>
            </a:stretch>
          </p:blipFill>
          <p:spPr>
            <a:xfrm>
              <a:off x="87271" y="0"/>
              <a:ext cx="12966701" cy="9677400"/>
            </a:xfrm>
            <a:prstGeom prst="rect">
              <a:avLst/>
            </a:prstGeom>
            <a:ln w="12700" cap="flat">
              <a:noFill/>
              <a:miter lim="400000"/>
            </a:ln>
            <a:effectLst/>
          </p:spPr>
        </p:pic>
      </p:grpSp>
      <p:sp>
        <p:nvSpPr>
          <p:cNvPr id="181" name="Shape 181"/>
          <p:cNvSpPr/>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82" name="Shape 182"/>
          <p:cNvSpPr/>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3" name="Shape 183"/>
          <p:cNvSpPr/>
          <p:nvPr>
            <p:ph type="sldNum" sz="quarter" idx="2"/>
          </p:nvPr>
        </p:nvSpPr>
        <p:spPr>
          <a:xfrm>
            <a:off x="6337300" y="9296400"/>
            <a:ext cx="323478" cy="457200"/>
          </a:xfrm>
          <a:prstGeom prst="rect">
            <a:avLst/>
          </a:prstGeom>
        </p:spPr>
        <p:txBody>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0" name="image3.png"/>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191" name="Shape 191"/>
          <p:cNvSpPr/>
          <p:nvPr>
            <p:ph type="sldNum" sz="quarter" idx="2"/>
          </p:nvPr>
        </p:nvSpPr>
        <p:spPr>
          <a:xfrm>
            <a:off x="12657632" y="-1"/>
            <a:ext cx="347169" cy="368810"/>
          </a:xfrm>
          <a:prstGeom prst="rect">
            <a:avLst/>
          </a:prstGeom>
        </p:spPr>
        <p:txBody>
          <a:bodyPr lIns="65023" tIns="65023" rIns="65023" bIns="65023"/>
          <a:lstStyle>
            <a:lvl1pPr algn="r" defTabSz="1300480">
              <a:defRPr sz="1600">
                <a:solidFill>
                  <a:srgbClr val="000000"/>
                </a:solidFill>
                <a:latin typeface="Agnes-Regular"/>
                <a:ea typeface="Agnes-Regular"/>
                <a:cs typeface="Agnes-Regular"/>
                <a:sym typeface="Agnes-Regula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98" name="image1.jpeg" descr="choose today whom you_t_nv"/>
          <p:cNvPicPr>
            <a:picLocks noChangeAspect="1"/>
          </p:cNvPicPr>
          <p:nvPr/>
        </p:nvPicPr>
        <p:blipFill>
          <a:blip r:embed="rId2">
            <a:extLst/>
          </a:blip>
          <a:stretch>
            <a:fillRect/>
          </a:stretch>
        </p:blipFill>
        <p:spPr>
          <a:xfrm>
            <a:off x="-1" y="-1"/>
            <a:ext cx="13007060" cy="9755860"/>
          </a:xfrm>
          <a:prstGeom prst="rect">
            <a:avLst/>
          </a:prstGeom>
          <a:ln w="12700">
            <a:miter lim="400000"/>
          </a:ln>
        </p:spPr>
      </p:pic>
      <p:sp>
        <p:nvSpPr>
          <p:cNvPr id="199" name="Shape 199"/>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FFFFFF"/>
        </a:solidFill>
      </p:bgPr>
    </p:bg>
    <p:spTree>
      <p:nvGrpSpPr>
        <p:cNvPr id="1" name=""/>
        <p:cNvGrpSpPr/>
        <p:nvPr/>
      </p:nvGrpSpPr>
      <p:grpSpPr>
        <a:xfrm>
          <a:off x="0" y="0"/>
          <a:ext cx="0" cy="0"/>
          <a:chOff x="0" y="0"/>
          <a:chExt cx="0" cy="0"/>
        </a:xfrm>
      </p:grpSpPr>
      <p:pic>
        <p:nvPicPr>
          <p:cNvPr id="206" name="image2.jpeg" descr="choose today whom you_c_nv"/>
          <p:cNvPicPr>
            <a:picLocks noChangeAspect="1"/>
          </p:cNvPicPr>
          <p:nvPr/>
        </p:nvPicPr>
        <p:blipFill>
          <a:blip r:embed="rId2">
            <a:extLst/>
          </a:blip>
          <a:stretch>
            <a:fillRect/>
          </a:stretch>
        </p:blipFill>
        <p:spPr>
          <a:xfrm>
            <a:off x="-1" y="-1"/>
            <a:ext cx="13007060" cy="9755860"/>
          </a:xfrm>
          <a:prstGeom prst="rect">
            <a:avLst/>
          </a:prstGeom>
          <a:ln w="12700">
            <a:miter lim="400000"/>
          </a:ln>
        </p:spPr>
      </p:pic>
      <p:sp>
        <p:nvSpPr>
          <p:cNvPr id="207" name="Shape 207"/>
          <p:cNvSpPr/>
          <p:nvPr>
            <p:ph type="title"/>
          </p:nvPr>
        </p:nvSpPr>
        <p:spPr>
          <a:xfrm>
            <a:off x="975359" y="3029937"/>
            <a:ext cx="11054082" cy="2090703"/>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208" name="Shape 208"/>
          <p:cNvSpPr/>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09" name="Shape 209"/>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FFFFFF"/>
        </a:solidFill>
      </p:bgPr>
    </p:bg>
    <p:spTree>
      <p:nvGrpSpPr>
        <p:cNvPr id="1" name=""/>
        <p:cNvGrpSpPr/>
        <p:nvPr/>
      </p:nvGrpSpPr>
      <p:grpSpPr>
        <a:xfrm>
          <a:off x="0" y="0"/>
          <a:ext cx="0" cy="0"/>
          <a:chOff x="0" y="0"/>
          <a:chExt cx="0" cy="0"/>
        </a:xfrm>
      </p:grpSpPr>
      <p:pic>
        <p:nvPicPr>
          <p:cNvPr id="216" name="image3.jpeg" descr="choose today whom you_cb"/>
          <p:cNvPicPr>
            <a:picLocks noChangeAspect="1"/>
          </p:cNvPicPr>
          <p:nvPr/>
        </p:nvPicPr>
        <p:blipFill>
          <a:blip r:embed="rId2">
            <a:extLst/>
          </a:blip>
          <a:stretch>
            <a:fillRect/>
          </a:stretch>
        </p:blipFill>
        <p:spPr>
          <a:xfrm>
            <a:off x="-1" y="-1"/>
            <a:ext cx="13007060" cy="9755860"/>
          </a:xfrm>
          <a:prstGeom prst="rect">
            <a:avLst/>
          </a:prstGeom>
          <a:ln w="12700">
            <a:miter lim="400000"/>
          </a:ln>
        </p:spPr>
      </p:pic>
      <p:sp>
        <p:nvSpPr>
          <p:cNvPr id="217" name="Shape 217"/>
          <p:cNvSpPr/>
          <p:nvPr>
            <p:ph type="title"/>
          </p:nvPr>
        </p:nvSpPr>
        <p:spPr>
          <a:xfrm>
            <a:off x="975359" y="3029937"/>
            <a:ext cx="11054082" cy="2090703"/>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218" name="Shape 218"/>
          <p:cNvSpPr/>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9" name="Shape 219"/>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226" name="image3.jpeg" descr="choose today whom you_cb"/>
          <p:cNvPicPr>
            <a:picLocks noChangeAspect="1"/>
          </p:cNvPicPr>
          <p:nvPr/>
        </p:nvPicPr>
        <p:blipFill>
          <a:blip r:embed="rId2">
            <a:extLst/>
          </a:blip>
          <a:stretch>
            <a:fillRect/>
          </a:stretch>
        </p:blipFill>
        <p:spPr>
          <a:xfrm>
            <a:off x="-1" y="-1"/>
            <a:ext cx="13007060" cy="9755860"/>
          </a:xfrm>
          <a:prstGeom prst="rect">
            <a:avLst/>
          </a:prstGeom>
          <a:ln w="12700">
            <a:miter lim="400000"/>
          </a:ln>
        </p:spPr>
      </p:pic>
      <p:sp>
        <p:nvSpPr>
          <p:cNvPr id="227" name="Shape 227"/>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234" name="Shape 234"/>
          <p:cNvSpPr/>
          <p:nvPr/>
        </p:nvSpPr>
        <p:spPr>
          <a:xfrm>
            <a:off x="-1" y="-1"/>
            <a:ext cx="13004802" cy="9753601"/>
          </a:xfrm>
          <a:prstGeom prst="rect">
            <a:avLst/>
          </a:prstGeom>
          <a:solidFill>
            <a:srgbClr val="FFFFFF"/>
          </a:solidFill>
          <a:ln w="12700">
            <a:miter lim="400000"/>
          </a:ln>
        </p:spPr>
        <p:txBody>
          <a:bodyPr lIns="65023" tIns="65023" rIns="65023" bIns="65023" anchor="ctr"/>
          <a:lstStyle/>
          <a:p>
            <a:pPr defTabSz="1300480">
              <a:defRPr sz="2400">
                <a:solidFill>
                  <a:srgbClr val="FFFFFF"/>
                </a:solidFill>
                <a:latin typeface="Perpetua"/>
                <a:ea typeface="Perpetua"/>
                <a:cs typeface="Perpetua"/>
                <a:sym typeface="Perpetua"/>
              </a:defRPr>
            </a:pPr>
          </a:p>
        </p:txBody>
      </p:sp>
      <p:sp>
        <p:nvSpPr>
          <p:cNvPr id="235" name="Shape 235"/>
          <p:cNvSpPr/>
          <p:nvPr/>
        </p:nvSpPr>
        <p:spPr>
          <a:xfrm>
            <a:off x="90310" y="99342"/>
            <a:ext cx="12819664" cy="9518792"/>
          </a:xfrm>
          <a:prstGeom prst="roundRect">
            <a:avLst>
              <a:gd name="adj" fmla="val 4931"/>
            </a:avLst>
          </a:prstGeom>
          <a:solidFill>
            <a:srgbClr val="FFFFFF"/>
          </a:solidFill>
          <a:ln w="3175" cap="sq">
            <a:solidFill>
              <a:srgbClr val="000000"/>
            </a:solidFill>
          </a:ln>
        </p:spPr>
        <p:txBody>
          <a:bodyPr lIns="65023" tIns="65023" rIns="65023" bIns="65023" anchor="ctr"/>
          <a:lstStyle/>
          <a:p>
            <a:pPr defTabSz="1300480">
              <a:defRPr sz="2400">
                <a:solidFill>
                  <a:srgbClr val="FFFFFF"/>
                </a:solidFill>
                <a:latin typeface="Perpetua"/>
                <a:ea typeface="Perpetua"/>
                <a:cs typeface="Perpetua"/>
                <a:sym typeface="Perpetua"/>
              </a:defRPr>
            </a:pPr>
          </a:p>
        </p:txBody>
      </p:sp>
      <p:sp>
        <p:nvSpPr>
          <p:cNvPr id="236" name="Shape 236"/>
          <p:cNvSpPr/>
          <p:nvPr>
            <p:ph type="sldNum" sz="quarter" idx="2"/>
          </p:nvPr>
        </p:nvSpPr>
        <p:spPr>
          <a:xfrm>
            <a:off x="207715" y="9030546"/>
            <a:ext cx="650241" cy="254001"/>
          </a:xfrm>
          <a:prstGeom prst="rect">
            <a:avLst/>
          </a:prstGeom>
          <a:solidFill>
            <a:srgbClr val="D34817"/>
          </a:solidFill>
        </p:spPr>
        <p:txBody>
          <a:bodyPr wrap="square" lIns="0" tIns="0" rIns="0" bIns="0" anchor="ctr"/>
          <a:lstStyle>
            <a:lvl1pPr defTabSz="1300480">
              <a:defRPr>
                <a:solidFill>
                  <a:srgbClr val="FFFFFF"/>
                </a:solidFill>
                <a:latin typeface="Franklin Gothic Book"/>
                <a:ea typeface="Franklin Gothic Book"/>
                <a:cs typeface="Franklin Gothic Book"/>
                <a:sym typeface="Franklin Gothic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243" name="Shape 243"/>
          <p:cNvSpPr/>
          <p:nvPr/>
        </p:nvSpPr>
        <p:spPr>
          <a:xfrm>
            <a:off x="-1" y="-1"/>
            <a:ext cx="13004802" cy="9753601"/>
          </a:xfrm>
          <a:prstGeom prst="rect">
            <a:avLst/>
          </a:prstGeom>
          <a:solidFill>
            <a:srgbClr val="FFFFFF"/>
          </a:solidFill>
          <a:ln w="12700">
            <a:miter lim="400000"/>
          </a:ln>
        </p:spPr>
        <p:txBody>
          <a:bodyPr lIns="65023" tIns="65023" rIns="65023" bIns="65023" anchor="ctr"/>
          <a:lstStyle/>
          <a:p>
            <a:pPr defTabSz="1300480">
              <a:defRPr sz="2400">
                <a:solidFill>
                  <a:srgbClr val="FFFFFF"/>
                </a:solidFill>
                <a:latin typeface="Perpetua"/>
                <a:ea typeface="Perpetua"/>
                <a:cs typeface="Perpetua"/>
                <a:sym typeface="Perpetua"/>
              </a:defRPr>
            </a:pPr>
          </a:p>
        </p:txBody>
      </p:sp>
      <p:sp>
        <p:nvSpPr>
          <p:cNvPr id="244" name="Shape 244"/>
          <p:cNvSpPr/>
          <p:nvPr/>
        </p:nvSpPr>
        <p:spPr>
          <a:xfrm>
            <a:off x="90310" y="99342"/>
            <a:ext cx="12819664" cy="9518792"/>
          </a:xfrm>
          <a:prstGeom prst="roundRect">
            <a:avLst>
              <a:gd name="adj" fmla="val 4931"/>
            </a:avLst>
          </a:prstGeom>
          <a:solidFill>
            <a:srgbClr val="FFFFFF"/>
          </a:solidFill>
          <a:ln w="3175" cap="sq">
            <a:solidFill>
              <a:srgbClr val="000000"/>
            </a:solidFill>
          </a:ln>
        </p:spPr>
        <p:txBody>
          <a:bodyPr lIns="65023" tIns="65023" rIns="65023" bIns="65023" anchor="ctr"/>
          <a:lstStyle/>
          <a:p>
            <a:pPr defTabSz="1300480">
              <a:defRPr sz="2400">
                <a:solidFill>
                  <a:srgbClr val="FFFFFF"/>
                </a:solidFill>
                <a:latin typeface="Perpetua"/>
                <a:ea typeface="Perpetua"/>
                <a:cs typeface="Perpetua"/>
                <a:sym typeface="Perpetua"/>
              </a:defRPr>
            </a:pPr>
          </a:p>
        </p:txBody>
      </p:sp>
      <p:sp>
        <p:nvSpPr>
          <p:cNvPr id="245" name="Shape 245"/>
          <p:cNvSpPr/>
          <p:nvPr>
            <p:ph type="sldNum" sz="quarter" idx="2"/>
          </p:nvPr>
        </p:nvSpPr>
        <p:spPr>
          <a:xfrm>
            <a:off x="207715" y="9030546"/>
            <a:ext cx="650241" cy="254001"/>
          </a:xfrm>
          <a:prstGeom prst="rect">
            <a:avLst/>
          </a:prstGeom>
          <a:solidFill>
            <a:srgbClr val="D34817"/>
          </a:solidFill>
        </p:spPr>
        <p:txBody>
          <a:bodyPr wrap="square" lIns="0" tIns="0" rIns="0" bIns="0" anchor="ctr"/>
          <a:lstStyle>
            <a:lvl1pPr defTabSz="1300480">
              <a:defRPr>
                <a:solidFill>
                  <a:srgbClr val="FFFFFF"/>
                </a:solidFill>
                <a:latin typeface="Franklin Gothic Book"/>
                <a:ea typeface="Franklin Gothic Book"/>
                <a:cs typeface="Franklin Gothic Book"/>
                <a:sym typeface="Franklin Gothic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2" name="Shape 252"/>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53" name="Shape 253"/>
          <p:cNvSpPr/>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54" name="Shape 254"/>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1" name="Shape 261"/>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cap="none" sz="7000">
                <a:solidFill>
                  <a:srgbClr val="FFFFFF"/>
                </a:solidFill>
                <a:latin typeface="Monaco"/>
                <a:ea typeface="Monaco"/>
                <a:cs typeface="Monaco"/>
                <a:sym typeface="Monaco"/>
              </a:defRPr>
            </a:lvl1pPr>
          </a:lstStyle>
          <a:p>
            <a:pPr/>
            <a:r>
              <a:t>Title Text</a:t>
            </a:r>
          </a:p>
        </p:txBody>
      </p:sp>
      <p:sp>
        <p:nvSpPr>
          <p:cNvPr id="262" name="Shape 262"/>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263" name="Shape 263"/>
          <p:cNvSpPr/>
          <p:nvPr>
            <p:ph type="sldNum" sz="quarter" idx="2"/>
          </p:nvPr>
        </p:nvSpPr>
        <p:spPr>
          <a:xfrm>
            <a:off x="6299200" y="9283700"/>
            <a:ext cx="388665" cy="400013"/>
          </a:xfrm>
          <a:prstGeom prst="rect">
            <a:avLst/>
          </a:prstGeom>
        </p:spPr>
        <p:txBody>
          <a:bodyPr>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355600" y="3251200"/>
            <a:ext cx="12293600" cy="32385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0" name="Shape 270"/>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7"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78" name="Shape 278"/>
          <p:cNvSpPr/>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79" name="Shape 279"/>
          <p:cNvSpPr/>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80" name="Shape 280"/>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7" name="Shape 287"/>
          <p:cNvSpPr/>
          <p:nvPr>
            <p:ph type="title"/>
          </p:nvPr>
        </p:nvSpPr>
        <p:spPr>
          <a:xfrm>
            <a:off x="787400" y="2057400"/>
            <a:ext cx="11430000" cy="3175000"/>
          </a:xfrm>
          <a:prstGeom prst="rect">
            <a:avLst/>
          </a:prstGeom>
        </p:spPr>
        <p:txBody>
          <a:bodyPr anchor="b"/>
          <a:lstStyle>
            <a:lvl1pPr>
              <a:defRPr cap="none" sz="100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stStyle>
          <a:p>
            <a:pPr/>
            <a:r>
              <a:t>Title Text</a:t>
            </a:r>
          </a:p>
        </p:txBody>
      </p:sp>
      <p:sp>
        <p:nvSpPr>
          <p:cNvPr id="288" name="Shape 288"/>
          <p:cNvSpPr/>
          <p:nvPr>
            <p:ph type="body" sz="quarter" idx="1"/>
          </p:nvPr>
        </p:nvSpPr>
        <p:spPr>
          <a:xfrm>
            <a:off x="787400" y="5334000"/>
            <a:ext cx="11430000" cy="1524000"/>
          </a:xfrm>
          <a:prstGeom prst="rect">
            <a:avLst/>
          </a:prstGeom>
        </p:spPr>
        <p:txBody>
          <a:bodyPr anchor="t"/>
          <a:lstStyle>
            <a:lvl1pPr marL="0" indent="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vl2pPr marL="0" indent="22860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2pPr>
            <a:lvl3pPr marL="0" indent="45720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3pPr>
            <a:lvl4pPr marL="0" indent="68580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4pPr>
            <a:lvl5pPr marL="0" indent="914400" algn="ctr">
              <a:spcBef>
                <a:spcPts val="0"/>
              </a:spcBef>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289" name="Shape 289"/>
          <p:cNvSpPr/>
          <p:nvPr>
            <p:ph type="sldNum" sz="quarter" idx="2"/>
          </p:nvPr>
        </p:nvSpPr>
        <p:spPr>
          <a:xfrm>
            <a:off x="6311900" y="9258300"/>
            <a:ext cx="368301" cy="393700"/>
          </a:xfrm>
          <a:prstGeom prst="rect">
            <a:avLst/>
          </a:prstGeom>
        </p:spPr>
        <p:txBody>
          <a:bodyPr/>
          <a:lstStyle>
            <a:lvl1pPr>
              <a:defRPr sz="2000">
                <a:solidFill>
                  <a:srgbClr val="515151"/>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Shape 39"/>
          <p:cNvSpPr/>
          <p:nvPr>
            <p:ph type="title"/>
          </p:nvPr>
        </p:nvSpPr>
        <p:spPr>
          <a:xfrm>
            <a:off x="355600" y="1016000"/>
            <a:ext cx="5892800" cy="3886200"/>
          </a:xfrm>
          <a:prstGeom prst="rect">
            <a:avLst/>
          </a:prstGeom>
        </p:spPr>
        <p:txBody>
          <a:bodyPr anchor="b"/>
          <a:lstStyle/>
          <a:p>
            <a:pPr/>
            <a:r>
              <a:t>Title Text</a:t>
            </a:r>
          </a:p>
        </p:txBody>
      </p:sp>
      <p:sp>
        <p:nvSpPr>
          <p:cNvPr id="40" name="Shape 40"/>
          <p:cNvSpPr/>
          <p:nvPr>
            <p:ph type="body" sz="quarter" idx="1"/>
          </p:nvPr>
        </p:nvSpPr>
        <p:spPr>
          <a:xfrm>
            <a:off x="355600" y="4889500"/>
            <a:ext cx="5892800" cy="38862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Shape 85"/>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24599" y="9271000"/>
            <a:ext cx="342901" cy="3556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2286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4572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6858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9144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11430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13716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16002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18288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5.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5.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5.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5.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hyperlink" Target="http://" TargetMode="External"/><Relationship Id="rId10" Type="http://schemas.openxmlformats.org/officeDocument/2006/relationships/hyperlink" Target="http://w65stchurchofchrist.org/coc/"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png"/><Relationship Id="rId8" Type="http://schemas.openxmlformats.org/officeDocument/2006/relationships/image" Target="../media/image1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3.tif"/><Relationship Id="rId4" Type="http://schemas.openxmlformats.org/officeDocument/2006/relationships/image" Target="../media/image4.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3.tif"/><Relationship Id="rId4" Type="http://schemas.openxmlformats.org/officeDocument/2006/relationships/image" Target="../media/image4.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pasted-image.tiff"/>
          <p:cNvPicPr>
            <a:picLocks noChangeAspect="1"/>
          </p:cNvPicPr>
          <p:nvPr/>
        </p:nvPicPr>
        <p:blipFill>
          <a:blip r:embed="rId2">
            <a:extLst/>
          </a:blip>
          <a:stretch>
            <a:fillRect/>
          </a:stretch>
        </p:blipFill>
        <p:spPr>
          <a:xfrm>
            <a:off x="0" y="0"/>
            <a:ext cx="13004800" cy="9753600"/>
          </a:xfrm>
          <a:prstGeom prst="rect">
            <a:avLst/>
          </a:prstGeom>
          <a:ln w="12700">
            <a:miter lim="400000"/>
          </a:ln>
        </p:spPr>
      </p:pic>
      <p:pic>
        <p:nvPicPr>
          <p:cNvPr id="299" name="pasted-image.png"/>
          <p:cNvPicPr>
            <a:picLocks noChangeAspect="0"/>
          </p:cNvPicPr>
          <p:nvPr/>
        </p:nvPicPr>
        <p:blipFill>
          <a:blip r:embed="rId3">
            <a:extLst/>
          </a:blip>
          <a:stretch>
            <a:fillRect/>
          </a:stretch>
        </p:blipFill>
        <p:spPr>
          <a:xfrm>
            <a:off x="1348614" y="5355581"/>
            <a:ext cx="4926001" cy="1519170"/>
          </a:xfrm>
          <a:prstGeom prst="rect">
            <a:avLst/>
          </a:prstGeom>
          <a:ln w="12700">
            <a:miter lim="400000"/>
          </a:ln>
          <a:effectLst>
            <a:outerShdw sx="100000" sy="100000" kx="0" ky="0" algn="b" rotWithShape="0" blurRad="165100" dist="98021" dir="5400000">
              <a:srgbClr val="000000"/>
            </a:outerShdw>
          </a:effectLst>
        </p:spPr>
      </p:pic>
      <p:pic>
        <p:nvPicPr>
          <p:cNvPr id="300" name="pasted-image.png"/>
          <p:cNvPicPr>
            <a:picLocks noChangeAspect="1"/>
          </p:cNvPicPr>
          <p:nvPr/>
        </p:nvPicPr>
        <p:blipFill>
          <a:blip r:embed="rId4">
            <a:alphaModFix amt="75458"/>
            <a:extLst/>
          </a:blip>
          <a:srcRect l="39829" t="0" r="39829" b="0"/>
          <a:stretch>
            <a:fillRect/>
          </a:stretch>
        </p:blipFill>
        <p:spPr>
          <a:xfrm>
            <a:off x="456141" y="6251323"/>
            <a:ext cx="1543436" cy="1519079"/>
          </a:xfrm>
          <a:prstGeom prst="rect">
            <a:avLst/>
          </a:prstGeom>
          <a:ln w="12700">
            <a:miter lim="400000"/>
          </a:ln>
          <a:effectLst>
            <a:outerShdw sx="100000" sy="100000" kx="0" ky="0" algn="b" rotWithShape="0" blurRad="165100" dist="98021" dir="5400000">
              <a:srgbClr val="000000"/>
            </a:outerShdw>
          </a:effectLst>
        </p:spPr>
      </p:pic>
      <p:pic>
        <p:nvPicPr>
          <p:cNvPr id="301" name="pasted-image.png"/>
          <p:cNvPicPr>
            <a:picLocks noChangeAspect="1"/>
          </p:cNvPicPr>
          <p:nvPr/>
        </p:nvPicPr>
        <p:blipFill>
          <a:blip r:embed="rId5">
            <a:alphaModFix amt="79305"/>
            <a:extLst/>
          </a:blip>
          <a:srcRect l="35956" t="0" r="35956" b="0"/>
          <a:stretch>
            <a:fillRect/>
          </a:stretch>
        </p:blipFill>
        <p:spPr>
          <a:xfrm>
            <a:off x="412948" y="5481543"/>
            <a:ext cx="1053971" cy="751255"/>
          </a:xfrm>
          <a:prstGeom prst="rect">
            <a:avLst/>
          </a:prstGeom>
          <a:ln w="12700">
            <a:miter lim="400000"/>
          </a:ln>
          <a:effectLst>
            <a:outerShdw sx="100000" sy="100000" kx="0" ky="0" algn="b" rotWithShape="0" blurRad="165100" dist="98021" dir="5400000">
              <a:srgbClr val="000000"/>
            </a:outerShdw>
          </a:effectLst>
        </p:spPr>
      </p:pic>
      <p:pic>
        <p:nvPicPr>
          <p:cNvPr id="302" name="pasted-image.png"/>
          <p:cNvPicPr>
            <a:picLocks noChangeAspect="0"/>
          </p:cNvPicPr>
          <p:nvPr/>
        </p:nvPicPr>
        <p:blipFill>
          <a:blip r:embed="rId6">
            <a:alphaModFix amt="69965"/>
            <a:extLst/>
          </a:blip>
          <a:stretch>
            <a:fillRect/>
          </a:stretch>
        </p:blipFill>
        <p:spPr>
          <a:xfrm>
            <a:off x="1977991" y="6899253"/>
            <a:ext cx="3667246" cy="942481"/>
          </a:xfrm>
          <a:prstGeom prst="rect">
            <a:avLst/>
          </a:prstGeom>
          <a:ln w="12700">
            <a:miter lim="400000"/>
          </a:ln>
          <a:effectLst>
            <a:outerShdw sx="100000" sy="100000" kx="0" ky="0" algn="b" rotWithShape="0" blurRad="165100" dist="98021" dir="5400000">
              <a:srgbClr val="000000"/>
            </a:outerShdw>
          </a:effectLst>
        </p:spPr>
      </p:pic>
      <p:pic>
        <p:nvPicPr>
          <p:cNvPr id="303" name="pasted-image.png"/>
          <p:cNvPicPr>
            <a:picLocks noChangeAspect="0"/>
          </p:cNvPicPr>
          <p:nvPr/>
        </p:nvPicPr>
        <p:blipFill>
          <a:blip r:embed="rId7">
            <a:extLst/>
          </a:blip>
          <a:stretch>
            <a:fillRect/>
          </a:stretch>
        </p:blipFill>
        <p:spPr>
          <a:xfrm>
            <a:off x="552523" y="7789055"/>
            <a:ext cx="7304669" cy="1519170"/>
          </a:xfrm>
          <a:prstGeom prst="rect">
            <a:avLst/>
          </a:prstGeom>
          <a:ln w="12700">
            <a:miter lim="400000"/>
          </a:ln>
          <a:effectLst>
            <a:outerShdw sx="100000" sy="100000" kx="0" ky="0" algn="b" rotWithShape="0" blurRad="165100" dist="98021" dir="5400000">
              <a:srgbClr val="000000"/>
            </a:outerShdw>
          </a:effectLst>
        </p:spPr>
      </p:pic>
      <p:pic>
        <p:nvPicPr>
          <p:cNvPr id="304" name="pasted-image.png"/>
          <p:cNvPicPr>
            <a:picLocks noChangeAspect="1"/>
          </p:cNvPicPr>
          <p:nvPr/>
        </p:nvPicPr>
        <p:blipFill>
          <a:blip r:embed="rId8">
            <a:alphaModFix amt="69749"/>
            <a:extLst/>
          </a:blip>
          <a:stretch>
            <a:fillRect/>
          </a:stretch>
        </p:blipFill>
        <p:spPr>
          <a:xfrm>
            <a:off x="1755516" y="-96059"/>
            <a:ext cx="9493768" cy="1900609"/>
          </a:xfrm>
          <a:prstGeom prst="rect">
            <a:avLst/>
          </a:prstGeom>
          <a:ln w="12700">
            <a:miter lim="400000"/>
          </a:ln>
          <a:effectLst>
            <a:outerShdw sx="100000" sy="100000" kx="0" ky="0" algn="b" rotWithShape="0" blurRad="165100" dist="98021" dir="5400000">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nvSpPr>
        <p:spPr>
          <a:xfrm>
            <a:off x="4022459" y="2507571"/>
            <a:ext cx="8717493" cy="6438108"/>
          </a:xfrm>
          <a:prstGeom prst="roundRect">
            <a:avLst>
              <a:gd name="adj" fmla="val 14411"/>
            </a:avLst>
          </a:prstGeom>
          <a:gradFill>
            <a:gsLst>
              <a:gs pos="0">
                <a:srgbClr val="643E00"/>
              </a:gs>
              <a:gs pos="100000">
                <a:schemeClr val="accent3">
                  <a:satOff val="2194"/>
                  <a:lumOff val="-10817"/>
                </a:schemeClr>
              </a:gs>
            </a:gsLst>
            <a:lin ang="5400000"/>
          </a:gradFill>
          <a:ln w="12700">
            <a:miter lim="400000"/>
          </a:ln>
          <a:effectLst>
            <a:outerShdw sx="100000" sy="100000" kx="0" ky="0" algn="b" rotWithShape="0" blurRad="241300" dist="163641" dir="2998749">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400">
                <a:solidFill>
                  <a:srgbClr val="FFFFFF"/>
                </a:solidFill>
                <a:effectLst>
                  <a:outerShdw sx="100000" sy="100000" kx="0" ky="0" algn="b" rotWithShape="0" blurRad="63500" dist="63500" dir="1810800">
                    <a:srgbClr val="000000"/>
                  </a:outerShdw>
                </a:effectLst>
                <a:latin typeface="Constantia"/>
                <a:ea typeface="Constantia"/>
                <a:cs typeface="Constantia"/>
                <a:sym typeface="Constantia"/>
              </a:defRPr>
            </a:pPr>
          </a:p>
          <a:p>
            <a:pPr defTabSz="457200">
              <a:defRPr sz="4400">
                <a:solidFill>
                  <a:srgbClr val="FFFFFF"/>
                </a:solidFill>
                <a:effectLst>
                  <a:outerShdw sx="100000" sy="100000" kx="0" ky="0" algn="b" rotWithShape="0" blurRad="63500" dist="63500" dir="1810800">
                    <a:srgbClr val="000000"/>
                  </a:outerShdw>
                </a:effectLst>
                <a:latin typeface="Constantia"/>
                <a:ea typeface="Constantia"/>
                <a:cs typeface="Constantia"/>
                <a:sym typeface="Constantia"/>
              </a:defRPr>
            </a:pPr>
            <a:r>
              <a:rPr baseline="31999"/>
              <a:t>9</a:t>
            </a:r>
            <a:r>
              <a:t> And Moses said to Joshua, “Choose us some men and go out, fight with Amalek. Tomorrow I will stand on the top of the hill with the rod of God in my hand.” </a:t>
            </a:r>
            <a:r>
              <a:rPr baseline="31999"/>
              <a:t>10</a:t>
            </a:r>
            <a:r>
              <a:t> So Joshua did as Moses said to him, and fought with Amalek. …</a:t>
            </a:r>
          </a:p>
        </p:txBody>
      </p:sp>
      <p:sp>
        <p:nvSpPr>
          <p:cNvPr id="351" name="Shape 351"/>
          <p:cNvSpPr/>
          <p:nvPr/>
        </p:nvSpPr>
        <p:spPr>
          <a:xfrm>
            <a:off x="1143955" y="1145116"/>
            <a:ext cx="10716891"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Courageous Soldier</a:t>
            </a:r>
          </a:p>
        </p:txBody>
      </p:sp>
      <p:pic>
        <p:nvPicPr>
          <p:cNvPr id="352" name="pasted-image.tiff"/>
          <p:cNvPicPr>
            <a:picLocks noChangeAspect="1"/>
          </p:cNvPicPr>
          <p:nvPr/>
        </p:nvPicPr>
        <p:blipFill>
          <a:blip r:embed="rId2">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53" name="Shape 353"/>
          <p:cNvSpPr/>
          <p:nvPr/>
        </p:nvSpPr>
        <p:spPr>
          <a:xfrm>
            <a:off x="4841805" y="2718825"/>
            <a:ext cx="7078803" cy="12340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400">
                <a:solidFill>
                  <a:srgbClr val="FFFFFF"/>
                </a:solidFill>
                <a:effectLst>
                  <a:outerShdw sx="100000" sy="100000" kx="0" ky="0" algn="b" rotWithShape="0" blurRad="63500" dist="63500" dir="1810800">
                    <a:srgbClr val="000000"/>
                  </a:outerShdw>
                </a:effectLst>
                <a:latin typeface="Thames Nude Roman"/>
                <a:ea typeface="Thames Nude Roman"/>
                <a:cs typeface="Thames Nude Roman"/>
                <a:sym typeface="Thames Nude Roman"/>
              </a:defRPr>
            </a:lvl1pPr>
          </a:lstStyle>
          <a:p>
            <a:pPr/>
            <a:r>
              <a:t>Exodus 17:9–14 (NKJV)</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5" name="Shape 355"/>
          <p:cNvSpPr/>
          <p:nvPr/>
        </p:nvSpPr>
        <p:spPr>
          <a:xfrm>
            <a:off x="4022459" y="2507571"/>
            <a:ext cx="8717493" cy="6438108"/>
          </a:xfrm>
          <a:prstGeom prst="roundRect">
            <a:avLst>
              <a:gd name="adj" fmla="val 14411"/>
            </a:avLst>
          </a:prstGeom>
          <a:gradFill>
            <a:gsLst>
              <a:gs pos="0">
                <a:srgbClr val="643E00"/>
              </a:gs>
              <a:gs pos="100000">
                <a:schemeClr val="accent3">
                  <a:satOff val="2194"/>
                  <a:lumOff val="-10817"/>
                </a:schemeClr>
              </a:gs>
            </a:gsLst>
            <a:lin ang="5400000"/>
          </a:gradFill>
          <a:ln w="12700">
            <a:miter lim="400000"/>
          </a:ln>
          <a:effectLst>
            <a:outerShdw sx="100000" sy="100000" kx="0" ky="0" algn="b" rotWithShape="0" blurRad="241300" dist="163641" dir="2998749">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4000">
                <a:solidFill>
                  <a:srgbClr val="FFFFFF"/>
                </a:solidFill>
                <a:effectLst>
                  <a:outerShdw sx="100000" sy="100000" kx="0" ky="0" algn="b" rotWithShape="0" blurRad="63500" dist="63500" dir="1810800">
                    <a:srgbClr val="000000"/>
                  </a:outerShdw>
                </a:effectLst>
                <a:latin typeface="Constantia"/>
                <a:ea typeface="Constantia"/>
                <a:cs typeface="Constantia"/>
                <a:sym typeface="Constantia"/>
              </a:defRPr>
            </a:pPr>
          </a:p>
          <a:p>
            <a:pPr defTabSz="457200">
              <a:defRPr sz="4000">
                <a:solidFill>
                  <a:srgbClr val="FFFFFF"/>
                </a:solidFill>
                <a:effectLst>
                  <a:outerShdw sx="100000" sy="100000" kx="0" ky="0" algn="b" rotWithShape="0" blurRad="63500" dist="63500" dir="1810800">
                    <a:srgbClr val="000000"/>
                  </a:outerShdw>
                </a:effectLst>
                <a:latin typeface="Constantia"/>
                <a:ea typeface="Constantia"/>
                <a:cs typeface="Constantia"/>
                <a:sym typeface="Constantia"/>
              </a:defRPr>
            </a:pPr>
            <a:r>
              <a:rPr baseline="31999"/>
              <a:t>13</a:t>
            </a:r>
            <a:r>
              <a:t> So Joshua defeated Amalek and his people with the edge of the sword. </a:t>
            </a:r>
            <a:r>
              <a:rPr baseline="31999"/>
              <a:t>14</a:t>
            </a:r>
            <a:r>
              <a:t> Then the Lord said to Moses, “Write this </a:t>
            </a:r>
            <a:r>
              <a:rPr i="1"/>
              <a:t>for</a:t>
            </a:r>
            <a:r>
              <a:t> a memorial in the book and recount </a:t>
            </a:r>
            <a:r>
              <a:rPr i="1"/>
              <a:t>it</a:t>
            </a:r>
            <a:r>
              <a:t> in the hearing of Joshua, that I will utterly blot out the remembrance of Amalek from under heaven.”</a:t>
            </a:r>
          </a:p>
        </p:txBody>
      </p:sp>
      <p:sp>
        <p:nvSpPr>
          <p:cNvPr id="356" name="Shape 356"/>
          <p:cNvSpPr/>
          <p:nvPr/>
        </p:nvSpPr>
        <p:spPr>
          <a:xfrm>
            <a:off x="1143955" y="1145116"/>
            <a:ext cx="10716891"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Courageous Soldier</a:t>
            </a:r>
          </a:p>
        </p:txBody>
      </p:sp>
      <p:pic>
        <p:nvPicPr>
          <p:cNvPr id="357" name="pasted-image.tiff"/>
          <p:cNvPicPr>
            <a:picLocks noChangeAspect="1"/>
          </p:cNvPicPr>
          <p:nvPr/>
        </p:nvPicPr>
        <p:blipFill>
          <a:blip r:embed="rId2">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58" name="Shape 358"/>
          <p:cNvSpPr/>
          <p:nvPr/>
        </p:nvSpPr>
        <p:spPr>
          <a:xfrm>
            <a:off x="4841805" y="2718825"/>
            <a:ext cx="7078803" cy="12340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400">
                <a:solidFill>
                  <a:srgbClr val="FFFFFF"/>
                </a:solidFill>
                <a:effectLst>
                  <a:outerShdw sx="100000" sy="100000" kx="0" ky="0" algn="b" rotWithShape="0" blurRad="63500" dist="63500" dir="1810800">
                    <a:srgbClr val="000000"/>
                  </a:outerShdw>
                </a:effectLst>
                <a:latin typeface="Thames Nude Roman"/>
                <a:ea typeface="Thames Nude Roman"/>
                <a:cs typeface="Thames Nude Roman"/>
                <a:sym typeface="Thames Nude Roman"/>
              </a:defRPr>
            </a:lvl1pPr>
          </a:lstStyle>
          <a:p>
            <a:pPr/>
            <a:r>
              <a:t>Exodus 17:9–14 (NKJV)</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0" name=""/>
          <p:cNvPicPr>
            <a:picLocks noChangeAspect="0"/>
          </p:cNvPicPr>
          <p:nvPr/>
        </p:nvPicPr>
        <p:blipFill>
          <a:blip r:embed="rId2">
            <a:extLst/>
          </a:blip>
          <a:stretch>
            <a:fillRect/>
          </a:stretch>
        </p:blipFill>
        <p:spPr>
          <a:xfrm>
            <a:off x="40348" y="1794630"/>
            <a:ext cx="13024447" cy="2192272"/>
          </a:xfrm>
          <a:prstGeom prst="rect">
            <a:avLst/>
          </a:prstGeom>
        </p:spPr>
      </p:pic>
      <p:sp>
        <p:nvSpPr>
          <p:cNvPr id="361" name="Shape 361"/>
          <p:cNvSpPr/>
          <p:nvPr/>
        </p:nvSpPr>
        <p:spPr>
          <a:xfrm>
            <a:off x="1620781" y="1145116"/>
            <a:ext cx="9763238"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Humble Learner</a:t>
            </a:r>
          </a:p>
        </p:txBody>
      </p:sp>
      <p:sp>
        <p:nvSpPr>
          <p:cNvPr id="362" name="Shape 362"/>
          <p:cNvSpPr/>
          <p:nvPr/>
        </p:nvSpPr>
        <p:spPr>
          <a:xfrm>
            <a:off x="3940406" y="4047066"/>
            <a:ext cx="8739717" cy="4782990"/>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300">
                <a:solidFill>
                  <a:srgbClr val="000000"/>
                </a:solidFill>
                <a:latin typeface="Thames Nude Roman"/>
                <a:ea typeface="Thames Nude Roman"/>
                <a:cs typeface="Thames Nude Roman"/>
                <a:sym typeface="Thames Nude Roman"/>
              </a:defRPr>
            </a:pPr>
            <a:r>
              <a:t>Exodus 24:13 (NKJV)</a:t>
            </a:r>
          </a:p>
          <a:p>
            <a:pPr defTabSz="457200">
              <a:defRPr sz="3800">
                <a:solidFill>
                  <a:srgbClr val="000000"/>
                </a:solidFill>
                <a:latin typeface="Constantia"/>
                <a:ea typeface="Constantia"/>
                <a:cs typeface="Constantia"/>
                <a:sym typeface="Constantia"/>
              </a:defRPr>
            </a:pPr>
            <a:r>
              <a:rPr baseline="31999"/>
              <a:t>13</a:t>
            </a:r>
            <a:r>
              <a:t> So Moses arose with his assistant Joshua, and Moses went up to the mountain of God.</a:t>
            </a:r>
          </a:p>
          <a:p>
            <a:pPr defTabSz="457200">
              <a:defRPr>
                <a:solidFill>
                  <a:srgbClr val="000000"/>
                </a:solidFill>
                <a:latin typeface="Thames Nude Roman"/>
                <a:ea typeface="Thames Nude Roman"/>
                <a:cs typeface="Thames Nude Roman"/>
                <a:sym typeface="Thames Nude Roman"/>
              </a:defRPr>
            </a:pPr>
            <a:r>
              <a:t>Exodus 32:17 (NKJV)</a:t>
            </a:r>
          </a:p>
          <a:p>
            <a:pPr defTabSz="457200">
              <a:defRPr sz="3800">
                <a:solidFill>
                  <a:srgbClr val="000000"/>
                </a:solidFill>
                <a:latin typeface="Constantia"/>
                <a:ea typeface="Constantia"/>
                <a:cs typeface="Constantia"/>
                <a:sym typeface="Constantia"/>
              </a:defRPr>
            </a:pPr>
            <a:r>
              <a:rPr baseline="31999"/>
              <a:t>17</a:t>
            </a:r>
            <a:r>
              <a:t> And when Joshua heard the noise of the people as they shouted, he said to Moses, “</a:t>
            </a:r>
            <a:r>
              <a:rPr i="1"/>
              <a:t>There is</a:t>
            </a:r>
            <a:r>
              <a:t> a noise of war in the camp.”</a:t>
            </a:r>
          </a:p>
        </p:txBody>
      </p:sp>
      <p:pic>
        <p:nvPicPr>
          <p:cNvPr id="363"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64" name="Shape 364"/>
          <p:cNvSpPr/>
          <p:nvPr/>
        </p:nvSpPr>
        <p:spPr>
          <a:xfrm>
            <a:off x="275770" y="2294119"/>
            <a:ext cx="12453261" cy="12114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647700" defTabSz="647700">
              <a:spcBef>
                <a:spcPts val="1700"/>
              </a:spcBef>
              <a:defRPr sz="39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lvl1pPr>
          </a:lstStyle>
          <a:p>
            <a:pPr/>
            <a:r>
              <a:t>Ascended Sinai with Moses / not in the camp when they made the golden calf - Exo 24:13; 32:17</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
          <p:cNvPicPr>
            <a:picLocks noChangeAspect="0"/>
          </p:cNvPicPr>
          <p:nvPr/>
        </p:nvPicPr>
        <p:blipFill>
          <a:blip r:embed="rId2">
            <a:extLst/>
          </a:blip>
          <a:stretch>
            <a:fillRect/>
          </a:stretch>
        </p:blipFill>
        <p:spPr>
          <a:xfrm>
            <a:off x="40348" y="1794630"/>
            <a:ext cx="13024447" cy="2192272"/>
          </a:xfrm>
          <a:prstGeom prst="rect">
            <a:avLst/>
          </a:prstGeom>
        </p:spPr>
      </p:pic>
      <p:sp>
        <p:nvSpPr>
          <p:cNvPr id="367" name="Shape 367"/>
          <p:cNvSpPr/>
          <p:nvPr/>
        </p:nvSpPr>
        <p:spPr>
          <a:xfrm>
            <a:off x="3940406" y="4047066"/>
            <a:ext cx="8739717" cy="4982072"/>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100"/>
              </a:spcBef>
              <a:defRPr sz="3300">
                <a:solidFill>
                  <a:srgbClr val="000000"/>
                </a:solidFill>
                <a:latin typeface="Thames Nude Roman"/>
                <a:ea typeface="Thames Nude Roman"/>
                <a:cs typeface="Thames Nude Roman"/>
                <a:sym typeface="Thames Nude Roman"/>
              </a:defRPr>
            </a:pPr>
            <a:r>
              <a:t>Exodus 33:11 (NKJV)</a:t>
            </a:r>
          </a:p>
          <a:p>
            <a:pPr defTabSz="457200">
              <a:spcBef>
                <a:spcPts val="2100"/>
              </a:spcBef>
              <a:defRPr sz="4400">
                <a:solidFill>
                  <a:srgbClr val="000000"/>
                </a:solidFill>
                <a:latin typeface="Constantia"/>
                <a:ea typeface="Constantia"/>
                <a:cs typeface="Constantia"/>
                <a:sym typeface="Constantia"/>
              </a:defRPr>
            </a:pPr>
            <a:r>
              <a:rPr baseline="31999"/>
              <a:t>11</a:t>
            </a:r>
            <a:r>
              <a:t> So the Lord spoke to Moses face to face, as a man speaks to his friend. And he would return to the camp, but his servant Joshua the son of Nun, a young man, did not depart from the tabernacle.</a:t>
            </a:r>
          </a:p>
        </p:txBody>
      </p:sp>
      <p:pic>
        <p:nvPicPr>
          <p:cNvPr id="368"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69" name="Shape 369"/>
          <p:cNvSpPr/>
          <p:nvPr/>
        </p:nvSpPr>
        <p:spPr>
          <a:xfrm>
            <a:off x="1143955" y="2238427"/>
            <a:ext cx="10716890" cy="13046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647700" defTabSz="647700">
              <a:spcBef>
                <a:spcPts val="1700"/>
              </a:spcBef>
              <a:defRPr sz="42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lvl1pPr>
          </a:lstStyle>
          <a:p>
            <a:pPr/>
            <a:r>
              <a:t>Stayed at the tabernacle when Moses would go out to the people - Exo 33:11</a:t>
            </a:r>
          </a:p>
        </p:txBody>
      </p:sp>
      <p:sp>
        <p:nvSpPr>
          <p:cNvPr id="370" name="Shape 370"/>
          <p:cNvSpPr/>
          <p:nvPr/>
        </p:nvSpPr>
        <p:spPr>
          <a:xfrm>
            <a:off x="1620781" y="1145116"/>
            <a:ext cx="9763238"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Humble Learner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
          <p:cNvPicPr>
            <a:picLocks noChangeAspect="0"/>
          </p:cNvPicPr>
          <p:nvPr/>
        </p:nvPicPr>
        <p:blipFill>
          <a:blip r:embed="rId2">
            <a:extLst/>
          </a:blip>
          <a:stretch>
            <a:fillRect/>
          </a:stretch>
        </p:blipFill>
        <p:spPr>
          <a:xfrm>
            <a:off x="40348" y="1794630"/>
            <a:ext cx="13024447" cy="2192272"/>
          </a:xfrm>
          <a:prstGeom prst="rect">
            <a:avLst/>
          </a:prstGeom>
        </p:spPr>
      </p:pic>
      <p:sp>
        <p:nvSpPr>
          <p:cNvPr id="373" name="Shape 373"/>
          <p:cNvSpPr/>
          <p:nvPr/>
        </p:nvSpPr>
        <p:spPr>
          <a:xfrm>
            <a:off x="3940406" y="4047066"/>
            <a:ext cx="8739717" cy="4859190"/>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000000"/>
                </a:solidFill>
                <a:latin typeface="Thames Nude Roman"/>
                <a:ea typeface="Thames Nude Roman"/>
                <a:cs typeface="Thames Nude Roman"/>
                <a:sym typeface="Thames Nude Roman"/>
              </a:defRPr>
            </a:pPr>
            <a:r>
              <a:t>Numbers 13:8 (NKJV)</a:t>
            </a:r>
          </a:p>
          <a:p>
            <a:pPr defTabSz="457200">
              <a:defRPr sz="3800">
                <a:solidFill>
                  <a:srgbClr val="000000"/>
                </a:solidFill>
                <a:latin typeface="Constantia"/>
                <a:ea typeface="Constantia"/>
                <a:cs typeface="Constantia"/>
                <a:sym typeface="Constantia"/>
              </a:defRPr>
            </a:pPr>
            <a:r>
              <a:rPr baseline="31999"/>
              <a:t>8</a:t>
            </a:r>
            <a:r>
              <a:t> from the tribe of Ephraim, Hoshea the son of Nun;</a:t>
            </a:r>
          </a:p>
          <a:p>
            <a:pPr defTabSz="457200">
              <a:defRPr sz="3800">
                <a:solidFill>
                  <a:srgbClr val="000000"/>
                </a:solidFill>
                <a:latin typeface="Thames Nude Roman"/>
                <a:ea typeface="Thames Nude Roman"/>
                <a:cs typeface="Thames Nude Roman"/>
                <a:sym typeface="Thames Nude Roman"/>
              </a:defRPr>
            </a:pPr>
            <a:r>
              <a:t>Numbers 13:16 (NKJV)</a:t>
            </a:r>
          </a:p>
          <a:p>
            <a:pPr defTabSz="457200">
              <a:defRPr sz="3800">
                <a:solidFill>
                  <a:srgbClr val="000000"/>
                </a:solidFill>
                <a:latin typeface="Constantia"/>
                <a:ea typeface="Constantia"/>
                <a:cs typeface="Constantia"/>
                <a:sym typeface="Constantia"/>
              </a:defRPr>
            </a:pPr>
            <a:r>
              <a:rPr baseline="31999"/>
              <a:t>16</a:t>
            </a:r>
            <a:r>
              <a:t> These </a:t>
            </a:r>
            <a:r>
              <a:rPr i="1"/>
              <a:t>are</a:t>
            </a:r>
            <a:r>
              <a:t> the names of the men whom Moses sent to spy out the land. And Moses called Hoshea the son of Nun, Joshua.</a:t>
            </a:r>
          </a:p>
        </p:txBody>
      </p:sp>
      <p:pic>
        <p:nvPicPr>
          <p:cNvPr id="374"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75" name="Shape 375"/>
          <p:cNvSpPr/>
          <p:nvPr/>
        </p:nvSpPr>
        <p:spPr>
          <a:xfrm>
            <a:off x="1143955" y="2238427"/>
            <a:ext cx="10716890" cy="14062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647700" defTabSz="647700">
              <a:defRPr sz="49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One of the 12 spies sent into Canaan - </a:t>
            </a:r>
          </a:p>
          <a:p>
            <a:pPr marR="647700" defTabSz="647700">
              <a:defRPr sz="42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Num 13:8,16; 14:6-10, 28-30,38 </a:t>
            </a:r>
          </a:p>
        </p:txBody>
      </p:sp>
      <p:sp>
        <p:nvSpPr>
          <p:cNvPr id="376" name="Shape 376"/>
          <p:cNvSpPr/>
          <p:nvPr/>
        </p:nvSpPr>
        <p:spPr>
          <a:xfrm>
            <a:off x="1811123" y="1145116"/>
            <a:ext cx="9382554"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Strong Believer</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8" name=""/>
          <p:cNvPicPr>
            <a:picLocks noChangeAspect="0"/>
          </p:cNvPicPr>
          <p:nvPr/>
        </p:nvPicPr>
        <p:blipFill>
          <a:blip r:embed="rId2">
            <a:extLst/>
          </a:blip>
          <a:stretch>
            <a:fillRect/>
          </a:stretch>
        </p:blipFill>
        <p:spPr>
          <a:xfrm>
            <a:off x="40348" y="1794630"/>
            <a:ext cx="13024447" cy="2192272"/>
          </a:xfrm>
          <a:prstGeom prst="rect">
            <a:avLst/>
          </a:prstGeom>
        </p:spPr>
      </p:pic>
      <p:sp>
        <p:nvSpPr>
          <p:cNvPr id="379" name="Shape 379"/>
          <p:cNvSpPr/>
          <p:nvPr/>
        </p:nvSpPr>
        <p:spPr>
          <a:xfrm>
            <a:off x="3940406" y="4047066"/>
            <a:ext cx="8739717" cy="5144196"/>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000000"/>
                </a:solidFill>
                <a:latin typeface="Thames Nude Roman"/>
                <a:ea typeface="Thames Nude Roman"/>
                <a:cs typeface="Thames Nude Roman"/>
                <a:sym typeface="Thames Nude Roman"/>
              </a:defRPr>
            </a:pPr>
            <a:r>
              <a:t>Numbers 14:6–10 (NKJV)</a:t>
            </a:r>
          </a:p>
          <a:p>
            <a:pPr defTabSz="457200">
              <a:defRPr>
                <a:solidFill>
                  <a:srgbClr val="000000"/>
                </a:solidFill>
                <a:latin typeface="Constantia"/>
                <a:ea typeface="Constantia"/>
                <a:cs typeface="Constantia"/>
                <a:sym typeface="Constantia"/>
              </a:defRPr>
            </a:pPr>
            <a:r>
              <a:rPr baseline="31999"/>
              <a:t>6</a:t>
            </a:r>
            <a:r>
              <a:t> But Joshua the son of Nun and Caleb the son of Jephunneh, </a:t>
            </a:r>
            <a:r>
              <a:rPr i="1"/>
              <a:t>who were</a:t>
            </a:r>
            <a:r>
              <a:t> among those who had spied out the land, tore their clothes; </a:t>
            </a:r>
            <a:r>
              <a:rPr baseline="31999"/>
              <a:t>7</a:t>
            </a:r>
            <a:r>
              <a:t> and they spoke to all the congregation of the children of Israel, saying: … </a:t>
            </a:r>
            <a:r>
              <a:rPr baseline="31999"/>
              <a:t>8</a:t>
            </a:r>
            <a:r>
              <a:t> If the Lord delights in us, then He will bring us into this land and give it to us, … the Lord </a:t>
            </a:r>
            <a:r>
              <a:rPr i="1"/>
              <a:t>is</a:t>
            </a:r>
            <a:r>
              <a:t> with us. Do not fear them.”</a:t>
            </a:r>
          </a:p>
        </p:txBody>
      </p:sp>
      <p:pic>
        <p:nvPicPr>
          <p:cNvPr id="380"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81" name="Shape 381"/>
          <p:cNvSpPr/>
          <p:nvPr/>
        </p:nvSpPr>
        <p:spPr>
          <a:xfrm>
            <a:off x="1143955" y="2238427"/>
            <a:ext cx="10716890" cy="14062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647700" defTabSz="647700">
              <a:defRPr sz="49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One of the 12 spies sent into Canaan - </a:t>
            </a:r>
          </a:p>
          <a:p>
            <a:pPr marR="647700" defTabSz="647700">
              <a:defRPr sz="42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Num 13:8,16; 14:6-10, 28-30,38 </a:t>
            </a:r>
          </a:p>
        </p:txBody>
      </p:sp>
      <p:sp>
        <p:nvSpPr>
          <p:cNvPr id="382" name="Shape 382"/>
          <p:cNvSpPr/>
          <p:nvPr/>
        </p:nvSpPr>
        <p:spPr>
          <a:xfrm>
            <a:off x="1811123" y="1145116"/>
            <a:ext cx="9382554"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Strong Believer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4" name=""/>
          <p:cNvPicPr>
            <a:picLocks noChangeAspect="0"/>
          </p:cNvPicPr>
          <p:nvPr/>
        </p:nvPicPr>
        <p:blipFill>
          <a:blip r:embed="rId2">
            <a:extLst/>
          </a:blip>
          <a:stretch>
            <a:fillRect/>
          </a:stretch>
        </p:blipFill>
        <p:spPr>
          <a:xfrm>
            <a:off x="40348" y="1794630"/>
            <a:ext cx="13024447" cy="2192272"/>
          </a:xfrm>
          <a:prstGeom prst="rect">
            <a:avLst/>
          </a:prstGeom>
        </p:spPr>
      </p:pic>
      <p:sp>
        <p:nvSpPr>
          <p:cNvPr id="385" name="Shape 385"/>
          <p:cNvSpPr/>
          <p:nvPr/>
        </p:nvSpPr>
        <p:spPr>
          <a:xfrm>
            <a:off x="3940406" y="4047066"/>
            <a:ext cx="8739717" cy="5474396"/>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400"/>
              </a:spcBef>
              <a:defRPr sz="3800">
                <a:solidFill>
                  <a:srgbClr val="000000"/>
                </a:solidFill>
                <a:latin typeface="Thames Nude Roman"/>
                <a:ea typeface="Thames Nude Roman"/>
                <a:cs typeface="Thames Nude Roman"/>
                <a:sym typeface="Thames Nude Roman"/>
              </a:defRPr>
            </a:pPr>
            <a:r>
              <a:t>Numbers 32:11–12 (NKJV)</a:t>
            </a:r>
          </a:p>
          <a:p>
            <a:pPr defTabSz="457200">
              <a:spcBef>
                <a:spcPts val="2400"/>
              </a:spcBef>
              <a:defRPr>
                <a:solidFill>
                  <a:srgbClr val="000000"/>
                </a:solidFill>
                <a:latin typeface="Constantia"/>
                <a:ea typeface="Constantia"/>
                <a:cs typeface="Constantia"/>
                <a:sym typeface="Constantia"/>
              </a:defRPr>
            </a:pPr>
            <a:r>
              <a:rPr baseline="31999"/>
              <a:t>11</a:t>
            </a:r>
            <a:r>
              <a:t> ‘Surely none of the men who came up from Egypt, from twenty years old and above, shall see the land of which I swore to Abraham, Isaac, and Jacob, because they have not wholly followed Me, </a:t>
            </a:r>
            <a:r>
              <a:rPr baseline="31999"/>
              <a:t>12</a:t>
            </a:r>
            <a:r>
              <a:t> except Caleb the son of Jephunneh, the Kenizzite, and Joshua the son of Nun, for they have wholly followed the Lord.’</a:t>
            </a:r>
          </a:p>
        </p:txBody>
      </p:sp>
      <p:pic>
        <p:nvPicPr>
          <p:cNvPr id="386"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87" name="Shape 387"/>
          <p:cNvSpPr/>
          <p:nvPr/>
        </p:nvSpPr>
        <p:spPr>
          <a:xfrm>
            <a:off x="1143955" y="2238427"/>
            <a:ext cx="10716890" cy="14062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647700" defTabSz="647700">
              <a:defRPr sz="49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One of the 12 spies sent into Canaan - </a:t>
            </a:r>
          </a:p>
          <a:p>
            <a:pPr marR="647700" defTabSz="647700">
              <a:defRPr sz="42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Num 13:8,16; 14:6-10, 28-30,38 </a:t>
            </a:r>
          </a:p>
        </p:txBody>
      </p:sp>
      <p:sp>
        <p:nvSpPr>
          <p:cNvPr id="388" name="Shape 388"/>
          <p:cNvSpPr/>
          <p:nvPr/>
        </p:nvSpPr>
        <p:spPr>
          <a:xfrm>
            <a:off x="1811123" y="1145116"/>
            <a:ext cx="9382554"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Strong Believer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0" name=""/>
          <p:cNvPicPr>
            <a:picLocks noChangeAspect="0"/>
          </p:cNvPicPr>
          <p:nvPr/>
        </p:nvPicPr>
        <p:blipFill>
          <a:blip r:embed="rId2">
            <a:extLst/>
          </a:blip>
          <a:stretch>
            <a:fillRect/>
          </a:stretch>
        </p:blipFill>
        <p:spPr>
          <a:xfrm>
            <a:off x="40348" y="1794630"/>
            <a:ext cx="13024447" cy="2192272"/>
          </a:xfrm>
          <a:prstGeom prst="rect">
            <a:avLst/>
          </a:prstGeom>
        </p:spPr>
      </p:pic>
      <p:sp>
        <p:nvSpPr>
          <p:cNvPr id="391" name="Shape 391"/>
          <p:cNvSpPr/>
          <p:nvPr/>
        </p:nvSpPr>
        <p:spPr>
          <a:xfrm>
            <a:off x="1710739" y="1145116"/>
            <a:ext cx="9583323"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Effective Leader</a:t>
            </a:r>
          </a:p>
        </p:txBody>
      </p:sp>
      <p:sp>
        <p:nvSpPr>
          <p:cNvPr id="392" name="Shape 392"/>
          <p:cNvSpPr/>
          <p:nvPr/>
        </p:nvSpPr>
        <p:spPr>
          <a:xfrm>
            <a:off x="3940406" y="4047066"/>
            <a:ext cx="8739717" cy="5073601"/>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a:solidFill>
                  <a:srgbClr val="000000"/>
                </a:solidFill>
                <a:latin typeface="Thames Nude Roman"/>
                <a:ea typeface="Thames Nude Roman"/>
                <a:cs typeface="Thames Nude Roman"/>
                <a:sym typeface="Thames Nude Roman"/>
              </a:defRPr>
            </a:pPr>
            <a:r>
              <a:t>Numbers 27:18–23 (NKJV)</a:t>
            </a:r>
          </a:p>
          <a:p>
            <a:pPr defTabSz="457200">
              <a:spcBef>
                <a:spcPts val="1000"/>
              </a:spcBef>
              <a:defRPr sz="3400">
                <a:solidFill>
                  <a:srgbClr val="000000"/>
                </a:solidFill>
                <a:latin typeface="Constantia"/>
                <a:ea typeface="Constantia"/>
                <a:cs typeface="Constantia"/>
                <a:sym typeface="Constantia"/>
              </a:defRPr>
            </a:pPr>
            <a:r>
              <a:rPr baseline="31999"/>
              <a:t>18</a:t>
            </a:r>
            <a:r>
              <a:t> And the Lord said to Moses: “Take Joshua the son of Nun with you, a man in whom </a:t>
            </a:r>
            <a:r>
              <a:rPr i="1"/>
              <a:t>is</a:t>
            </a:r>
            <a:r>
              <a:t> the Spirit, and lay your hand on him; </a:t>
            </a:r>
            <a:r>
              <a:rPr baseline="31999"/>
              <a:t>19</a:t>
            </a:r>
            <a:r>
              <a:t> set him before Eleazar the priest and before all the congregation, and inaugurate him in their sight. </a:t>
            </a:r>
            <a:r>
              <a:rPr baseline="31999"/>
              <a:t>20</a:t>
            </a:r>
            <a:r>
              <a:t> And you shall give </a:t>
            </a:r>
            <a:r>
              <a:rPr i="1"/>
              <a:t>some</a:t>
            </a:r>
            <a:r>
              <a:t> of your authority to him, that all the congregation of the children of Israel may be obedient.</a:t>
            </a:r>
          </a:p>
        </p:txBody>
      </p:sp>
      <p:pic>
        <p:nvPicPr>
          <p:cNvPr id="393"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94" name="Shape 394"/>
          <p:cNvSpPr/>
          <p:nvPr/>
        </p:nvSpPr>
        <p:spPr>
          <a:xfrm>
            <a:off x="1143955" y="2238427"/>
            <a:ext cx="10716890" cy="1372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647700" defTabSz="647700">
              <a:defRPr sz="45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lvl1pPr>
          </a:lstStyle>
          <a:p>
            <a:pPr/>
            <a:r>
              <a:t>Appointed leader &amp; chosen to take them into Canaan - Num 27:18-23; Deut 3:21,28</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6" name=""/>
          <p:cNvPicPr>
            <a:picLocks noChangeAspect="0"/>
          </p:cNvPicPr>
          <p:nvPr/>
        </p:nvPicPr>
        <p:blipFill>
          <a:blip r:embed="rId2">
            <a:extLst/>
          </a:blip>
          <a:stretch>
            <a:fillRect/>
          </a:stretch>
        </p:blipFill>
        <p:spPr>
          <a:xfrm>
            <a:off x="40348" y="1794630"/>
            <a:ext cx="13024447" cy="2192272"/>
          </a:xfrm>
          <a:prstGeom prst="rect">
            <a:avLst/>
          </a:prstGeom>
        </p:spPr>
      </p:pic>
      <p:sp>
        <p:nvSpPr>
          <p:cNvPr id="397" name="Shape 397"/>
          <p:cNvSpPr/>
          <p:nvPr/>
        </p:nvSpPr>
        <p:spPr>
          <a:xfrm>
            <a:off x="3940406" y="4047066"/>
            <a:ext cx="8739717" cy="5145684"/>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a:solidFill>
                  <a:srgbClr val="000000"/>
                </a:solidFill>
                <a:latin typeface="Thames Nude Roman"/>
                <a:ea typeface="Thames Nude Roman"/>
                <a:cs typeface="Thames Nude Roman"/>
                <a:sym typeface="Thames Nude Roman"/>
              </a:defRPr>
            </a:pPr>
            <a:r>
              <a:t>Numbers 27:18–23 (NKJV)</a:t>
            </a:r>
          </a:p>
          <a:p>
            <a:pPr defTabSz="457200">
              <a:spcBef>
                <a:spcPts val="1000"/>
              </a:spcBef>
              <a:defRPr sz="4000">
                <a:solidFill>
                  <a:srgbClr val="000000"/>
                </a:solidFill>
                <a:latin typeface="Constantia"/>
                <a:ea typeface="Constantia"/>
                <a:cs typeface="Constantia"/>
                <a:sym typeface="Constantia"/>
              </a:defRPr>
            </a:pPr>
            <a:r>
              <a:rPr baseline="31999"/>
              <a:t>21</a:t>
            </a:r>
            <a:r>
              <a:t> He shall stand before Eleazar the priest, who shall inquire before the Lord for him by the judgment of the Urim. At his word they shall go out, and at his word they shall come in, he and all the children of Israel with him—all the congregation.” </a:t>
            </a:r>
          </a:p>
        </p:txBody>
      </p:sp>
      <p:pic>
        <p:nvPicPr>
          <p:cNvPr id="398"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99" name="Shape 399"/>
          <p:cNvSpPr/>
          <p:nvPr/>
        </p:nvSpPr>
        <p:spPr>
          <a:xfrm>
            <a:off x="1143955" y="2238427"/>
            <a:ext cx="10716890" cy="1372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647700" defTabSz="647700">
              <a:defRPr sz="45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lvl1pPr>
          </a:lstStyle>
          <a:p>
            <a:pPr/>
            <a:r>
              <a:t>Appointed leader &amp; chosen to take them into Canaan - Num 27:18-23; Deut 3:21,28</a:t>
            </a:r>
          </a:p>
        </p:txBody>
      </p:sp>
      <p:sp>
        <p:nvSpPr>
          <p:cNvPr id="400" name="Shape 400"/>
          <p:cNvSpPr/>
          <p:nvPr/>
        </p:nvSpPr>
        <p:spPr>
          <a:xfrm>
            <a:off x="1710739" y="1145116"/>
            <a:ext cx="9583323"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Effective Leader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2" name=""/>
          <p:cNvPicPr>
            <a:picLocks noChangeAspect="0"/>
          </p:cNvPicPr>
          <p:nvPr/>
        </p:nvPicPr>
        <p:blipFill>
          <a:blip r:embed="rId2">
            <a:extLst/>
          </a:blip>
          <a:stretch>
            <a:fillRect/>
          </a:stretch>
        </p:blipFill>
        <p:spPr>
          <a:xfrm>
            <a:off x="40348" y="1794630"/>
            <a:ext cx="13024447" cy="2192272"/>
          </a:xfrm>
          <a:prstGeom prst="rect">
            <a:avLst/>
          </a:prstGeom>
        </p:spPr>
      </p:pic>
      <p:sp>
        <p:nvSpPr>
          <p:cNvPr id="403" name="Shape 403"/>
          <p:cNvSpPr/>
          <p:nvPr/>
        </p:nvSpPr>
        <p:spPr>
          <a:xfrm>
            <a:off x="3940406" y="4047066"/>
            <a:ext cx="8739717" cy="5145684"/>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a:solidFill>
                  <a:srgbClr val="000000"/>
                </a:solidFill>
                <a:latin typeface="Thames Nude Roman"/>
                <a:ea typeface="Thames Nude Roman"/>
                <a:cs typeface="Thames Nude Roman"/>
                <a:sym typeface="Thames Nude Roman"/>
              </a:defRPr>
            </a:pPr>
            <a:r>
              <a:t>Numbers 27:18–23 (NKJV)</a:t>
            </a:r>
          </a:p>
          <a:p>
            <a:pPr defTabSz="457200">
              <a:spcBef>
                <a:spcPts val="1000"/>
              </a:spcBef>
              <a:defRPr sz="4000">
                <a:solidFill>
                  <a:srgbClr val="000000"/>
                </a:solidFill>
                <a:latin typeface="Constantia"/>
                <a:ea typeface="Constantia"/>
                <a:cs typeface="Constantia"/>
                <a:sym typeface="Constantia"/>
              </a:defRPr>
            </a:pPr>
            <a:r>
              <a:rPr baseline="31999"/>
              <a:t>22</a:t>
            </a:r>
            <a:r>
              <a:t> So Moses did as the Lord commanded him. He took Joshua and set him before Eleazar the priest and before all the congregation. </a:t>
            </a:r>
            <a:r>
              <a:rPr baseline="31999"/>
              <a:t>23</a:t>
            </a:r>
            <a:r>
              <a:t> And he laid his hands on him and inaugurated him, just as the Lord commanded by the hand of Moses.</a:t>
            </a:r>
          </a:p>
        </p:txBody>
      </p:sp>
      <p:pic>
        <p:nvPicPr>
          <p:cNvPr id="404"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405" name="Shape 405"/>
          <p:cNvSpPr/>
          <p:nvPr/>
        </p:nvSpPr>
        <p:spPr>
          <a:xfrm>
            <a:off x="1143955" y="2238427"/>
            <a:ext cx="10716890" cy="1372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647700" defTabSz="647700">
              <a:defRPr sz="45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lvl1pPr>
          </a:lstStyle>
          <a:p>
            <a:pPr/>
            <a:r>
              <a:t>Appointed leader &amp; chosen to take them into Canaan - Num 27:18-23; Deut 3:21,28</a:t>
            </a:r>
          </a:p>
        </p:txBody>
      </p:sp>
      <p:sp>
        <p:nvSpPr>
          <p:cNvPr id="406" name="Shape 406"/>
          <p:cNvSpPr/>
          <p:nvPr/>
        </p:nvSpPr>
        <p:spPr>
          <a:xfrm>
            <a:off x="1710739" y="1145116"/>
            <a:ext cx="9583323"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Effective Leader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nvSpPr>
        <p:spPr>
          <a:xfrm>
            <a:off x="262772" y="279400"/>
            <a:ext cx="12479256" cy="9220201"/>
          </a:xfrm>
          <a:prstGeom prst="rect">
            <a:avLst/>
          </a:prstGeom>
          <a:ln w="12700">
            <a:miter lim="400000"/>
          </a:ln>
          <a:effectLst>
            <a:outerShdw sx="100000" sy="100000" kx="0" ky="0" algn="b" rotWithShape="0" blurRad="165100" dist="98021"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5800">
                <a:solidFill>
                  <a:srgbClr val="FFFFFF"/>
                </a:solidFill>
                <a:effectLst>
                  <a:outerShdw sx="100000" sy="100000" kx="0" ky="0" algn="b" rotWithShape="0" blurRad="50800" dist="63500" dir="997678">
                    <a:srgbClr val="000000"/>
                  </a:outerShdw>
                </a:effectLst>
                <a:latin typeface="Thames Nude Roman"/>
                <a:ea typeface="Thames Nude Roman"/>
                <a:cs typeface="Thames Nude Roman"/>
                <a:sym typeface="Thames Nude Roman"/>
              </a:defRPr>
            </a:pPr>
            <a:r>
              <a:t>Joshua 1:1–9 (NKJV)</a:t>
            </a:r>
          </a:p>
          <a:p>
            <a:pPr defTabSz="457200">
              <a:spcBef>
                <a:spcPts val="1500"/>
              </a:spcBef>
              <a:defRPr sz="5200">
                <a:solidFill>
                  <a:srgbClr val="FFFFFF"/>
                </a:solidFill>
                <a:effectLst>
                  <a:outerShdw sx="100000" sy="100000" kx="0" ky="0" algn="b" rotWithShape="0" blurRad="50800" dist="63500" dir="997678">
                    <a:srgbClr val="000000"/>
                  </a:outerShdw>
                </a:effectLst>
                <a:latin typeface="Helvetica"/>
                <a:ea typeface="Helvetica"/>
                <a:cs typeface="Helvetica"/>
                <a:sym typeface="Helvetica"/>
              </a:defRPr>
            </a:pPr>
            <a:r>
              <a:rPr baseline="31999"/>
              <a:t>1</a:t>
            </a:r>
            <a:r>
              <a:t> After the death of Moses the servant of the Lord, it came to pass that the Lord spoke to Joshua the son of Nun, Moses’ assistant, saying: </a:t>
            </a:r>
            <a:r>
              <a:rPr baseline="31999"/>
              <a:t>2</a:t>
            </a:r>
            <a:r>
              <a:t> “Moses My servant is dead. Now therefore, arise, go over this Jordan, you and all this people, to the land which I am giving to them—the children of Israel. </a:t>
            </a:r>
            <a:r>
              <a:rPr baseline="31999"/>
              <a:t>3</a:t>
            </a:r>
            <a:r>
              <a:t> Every place that the sole of your foot will tread upon I have given you, as I said to Moses. </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8" name=""/>
          <p:cNvPicPr>
            <a:picLocks noChangeAspect="0"/>
          </p:cNvPicPr>
          <p:nvPr/>
        </p:nvPicPr>
        <p:blipFill>
          <a:blip r:embed="rId2">
            <a:extLst/>
          </a:blip>
          <a:stretch>
            <a:fillRect/>
          </a:stretch>
        </p:blipFill>
        <p:spPr>
          <a:xfrm>
            <a:off x="40348" y="1794630"/>
            <a:ext cx="13024447" cy="2192272"/>
          </a:xfrm>
          <a:prstGeom prst="rect">
            <a:avLst/>
          </a:prstGeom>
        </p:spPr>
      </p:pic>
      <p:sp>
        <p:nvSpPr>
          <p:cNvPr id="409" name="Shape 409"/>
          <p:cNvSpPr/>
          <p:nvPr/>
        </p:nvSpPr>
        <p:spPr>
          <a:xfrm>
            <a:off x="3940406" y="4047066"/>
            <a:ext cx="8739717" cy="4928469"/>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3400">
                <a:solidFill>
                  <a:srgbClr val="000000"/>
                </a:solidFill>
                <a:latin typeface="Thames Nude Roman"/>
                <a:ea typeface="Thames Nude Roman"/>
                <a:cs typeface="Thames Nude Roman"/>
                <a:sym typeface="Thames Nude Roman"/>
              </a:defRPr>
            </a:pPr>
            <a:r>
              <a:t>Deuteronomy 3:21 (NKJV)</a:t>
            </a:r>
          </a:p>
          <a:p>
            <a:pPr defTabSz="457200">
              <a:spcBef>
                <a:spcPts val="1000"/>
              </a:spcBef>
              <a:defRPr sz="4500">
                <a:solidFill>
                  <a:srgbClr val="000000"/>
                </a:solidFill>
                <a:latin typeface="Constantia"/>
                <a:ea typeface="Constantia"/>
                <a:cs typeface="Constantia"/>
                <a:sym typeface="Constantia"/>
              </a:defRPr>
            </a:pPr>
            <a:r>
              <a:rPr baseline="31999"/>
              <a:t>21</a:t>
            </a:r>
            <a:r>
              <a:t> “And I commanded Joshua at that time, saying, ‘Your eyes have seen all that the Lord your God has done to these two kings; so will the Lord do to all the kingdoms through which you pass.</a:t>
            </a:r>
          </a:p>
        </p:txBody>
      </p:sp>
      <p:pic>
        <p:nvPicPr>
          <p:cNvPr id="410"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411" name="Shape 411"/>
          <p:cNvSpPr/>
          <p:nvPr/>
        </p:nvSpPr>
        <p:spPr>
          <a:xfrm>
            <a:off x="1143955" y="2238427"/>
            <a:ext cx="10716890" cy="1372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647700" defTabSz="647700">
              <a:defRPr sz="45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lvl1pPr>
          </a:lstStyle>
          <a:p>
            <a:pPr/>
            <a:r>
              <a:t>Appointed leader &amp; chosen to take them into Canaan - Num 27:18-23; Deut 3:21,28</a:t>
            </a:r>
          </a:p>
        </p:txBody>
      </p:sp>
      <p:sp>
        <p:nvSpPr>
          <p:cNvPr id="412" name="Shape 412"/>
          <p:cNvSpPr/>
          <p:nvPr/>
        </p:nvSpPr>
        <p:spPr>
          <a:xfrm>
            <a:off x="1710739" y="1145116"/>
            <a:ext cx="9583323"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Effective Leader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4" name=""/>
          <p:cNvPicPr>
            <a:picLocks noChangeAspect="0"/>
          </p:cNvPicPr>
          <p:nvPr/>
        </p:nvPicPr>
        <p:blipFill>
          <a:blip r:embed="rId2">
            <a:extLst/>
          </a:blip>
          <a:stretch>
            <a:fillRect/>
          </a:stretch>
        </p:blipFill>
        <p:spPr>
          <a:xfrm>
            <a:off x="40348" y="1794630"/>
            <a:ext cx="13024447" cy="2192272"/>
          </a:xfrm>
          <a:prstGeom prst="rect">
            <a:avLst/>
          </a:prstGeom>
        </p:spPr>
      </p:pic>
      <p:sp>
        <p:nvSpPr>
          <p:cNvPr id="415" name="Shape 415"/>
          <p:cNvSpPr/>
          <p:nvPr/>
        </p:nvSpPr>
        <p:spPr>
          <a:xfrm>
            <a:off x="3940406" y="4047066"/>
            <a:ext cx="8739717" cy="5075263"/>
          </a:xfrm>
          <a:prstGeom prst="rect">
            <a:avLst/>
          </a:prstGeom>
          <a:solidFill>
            <a:srgbClr val="FFFFFF">
              <a:alpha val="86150"/>
            </a:srgbClr>
          </a:solidFill>
          <a:ln w="12700">
            <a:solidFill>
              <a:srgbClr val="000000"/>
            </a:solidFill>
            <a:miter lim="400000"/>
          </a:ln>
          <a:effectLst>
            <a:outerShdw sx="100000" sy="100000" kx="0" ky="0" algn="b" rotWithShape="0" blurRad="241300" dist="163641" dir="13875256">
              <a:srgbClr val="000000">
                <a:alpha val="3252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000"/>
              </a:spcBef>
              <a:defRPr sz="3400">
                <a:solidFill>
                  <a:srgbClr val="000000"/>
                </a:solidFill>
                <a:latin typeface="Thames Nude Roman"/>
                <a:ea typeface="Thames Nude Roman"/>
                <a:cs typeface="Thames Nude Roman"/>
                <a:sym typeface="Thames Nude Roman"/>
              </a:defRPr>
            </a:pPr>
            <a:r>
              <a:t>Deuteronomy 3:28 (NKJV)</a:t>
            </a:r>
          </a:p>
          <a:p>
            <a:pPr defTabSz="457200">
              <a:spcBef>
                <a:spcPts val="1000"/>
              </a:spcBef>
              <a:defRPr sz="4700">
                <a:solidFill>
                  <a:srgbClr val="000000"/>
                </a:solidFill>
                <a:latin typeface="Constantia"/>
                <a:ea typeface="Constantia"/>
                <a:cs typeface="Constantia"/>
                <a:sym typeface="Constantia"/>
              </a:defRPr>
            </a:pPr>
            <a:r>
              <a:rPr baseline="31999"/>
              <a:t>28</a:t>
            </a:r>
            <a:r>
              <a:t> But command Joshua, and encourage him and strengthen him; for he shall go over before this people, and he shall cause them to inherit the land which you will see.’</a:t>
            </a:r>
          </a:p>
        </p:txBody>
      </p:sp>
      <p:pic>
        <p:nvPicPr>
          <p:cNvPr id="416" name="pasted-image.tiff"/>
          <p:cNvPicPr>
            <a:picLocks noChangeAspect="1"/>
          </p:cNvPicPr>
          <p:nvPr/>
        </p:nvPicPr>
        <p:blipFill>
          <a:blip r:embed="rId3">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417" name="Shape 417"/>
          <p:cNvSpPr/>
          <p:nvPr/>
        </p:nvSpPr>
        <p:spPr>
          <a:xfrm>
            <a:off x="1143955" y="2238427"/>
            <a:ext cx="10716890" cy="13724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647700" defTabSz="647700">
              <a:defRPr sz="4500">
                <a:solidFill>
                  <a:srgbClr val="FFFFFF"/>
                </a:solidFill>
                <a:effectLst>
                  <a:outerShdw sx="100000" sy="100000" kx="0" ky="0" algn="b" rotWithShape="0" blurRad="177800" dist="88900" dir="2700000">
                    <a:srgbClr val="000000">
                      <a:alpha val="57000"/>
                    </a:srgbClr>
                  </a:outerShdw>
                </a:effectLst>
                <a:latin typeface="Calibri"/>
                <a:ea typeface="Calibri"/>
                <a:cs typeface="Calibri"/>
                <a:sym typeface="Calibri"/>
              </a:defRPr>
            </a:lvl1pPr>
          </a:lstStyle>
          <a:p>
            <a:pPr/>
            <a:r>
              <a:t>Appointed leader &amp; chosen to take them into Canaan - Num 27:18-23; Deut 3:21,28</a:t>
            </a:r>
          </a:p>
        </p:txBody>
      </p:sp>
      <p:sp>
        <p:nvSpPr>
          <p:cNvPr id="418" name="Shape 418"/>
          <p:cNvSpPr/>
          <p:nvPr/>
        </p:nvSpPr>
        <p:spPr>
          <a:xfrm>
            <a:off x="1710739" y="1145116"/>
            <a:ext cx="9583323"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Faithful Servant / Effective Leader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Shape 420"/>
          <p:cNvSpPr/>
          <p:nvPr/>
        </p:nvSpPr>
        <p:spPr>
          <a:xfrm>
            <a:off x="248449" y="1418166"/>
            <a:ext cx="12507901" cy="8890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Faithful Servant of God / Courageous Leader</a:t>
            </a:r>
          </a:p>
        </p:txBody>
      </p:sp>
      <p:pic>
        <p:nvPicPr>
          <p:cNvPr id="421" name="pasted-image.pdf"/>
          <p:cNvPicPr>
            <a:picLocks noChangeAspect="1"/>
          </p:cNvPicPr>
          <p:nvPr/>
        </p:nvPicPr>
        <p:blipFill>
          <a:blip r:embed="rId2">
            <a:extLst/>
          </a:blip>
          <a:stretch>
            <a:fillRect/>
          </a:stretch>
        </p:blipFill>
        <p:spPr>
          <a:xfrm>
            <a:off x="-63500" y="1839487"/>
            <a:ext cx="7007810" cy="7916230"/>
          </a:xfrm>
          <a:prstGeom prst="rect">
            <a:avLst/>
          </a:prstGeom>
          <a:ln w="12700">
            <a:miter lim="400000"/>
          </a:ln>
          <a:effectLst>
            <a:outerShdw sx="100000" sy="100000" kx="0" ky="0" algn="b" rotWithShape="0" blurRad="241300" dist="163641" dir="13875256">
              <a:srgbClr val="000000">
                <a:alpha val="32520"/>
              </a:srgbClr>
            </a:outerShdw>
          </a:effectLst>
        </p:spPr>
      </p:pic>
      <p:sp>
        <p:nvSpPr>
          <p:cNvPr id="422" name="Shape 422"/>
          <p:cNvSpPr/>
          <p:nvPr/>
        </p:nvSpPr>
        <p:spPr>
          <a:xfrm>
            <a:off x="5144757" y="2799996"/>
            <a:ext cx="7742106" cy="632827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31800" indent="-431800" algn="l" defTabSz="647700">
              <a:spcBef>
                <a:spcPts val="800"/>
              </a:spcBef>
              <a:buClr>
                <a:srgbClr val="FF9300"/>
              </a:buClr>
              <a:buSzPct val="125000"/>
              <a:buFont typeface="Zapf Dingbats"/>
              <a:buChar char="✦"/>
              <a:defRPr sz="44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Joshua Leads The People Into Canaan With Victories Over The Cities &amp; Kings - Joshua 1-12</a:t>
            </a:r>
          </a:p>
          <a:p>
            <a:pPr lvl="1" marL="965200" indent="-431800" algn="l" defTabSz="647700">
              <a:spcBef>
                <a:spcPts val="800"/>
              </a:spcBef>
              <a:buClr>
                <a:srgbClr val="FF9300"/>
              </a:buClr>
              <a:buSzPct val="125000"/>
              <a:buFont typeface="Zapf Dingbats"/>
              <a:buChar char="✦"/>
              <a:defRPr sz="44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Joshua divides Land &amp; Establishes Cities of Refuge &amp; for the Levites - Joshua 13-22</a:t>
            </a:r>
          </a:p>
          <a:p>
            <a:pPr lvl="3" marL="2032000" indent="-431800" algn="l" defTabSz="647700">
              <a:spcBef>
                <a:spcPts val="800"/>
              </a:spcBef>
              <a:buClr>
                <a:srgbClr val="FF9300"/>
              </a:buClr>
              <a:buSzPct val="125000"/>
              <a:buFont typeface="Zapf Dingbats"/>
              <a:buChar char="✦"/>
              <a:defRPr sz="44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Joshua’s Exhortations Before His Death - Joshua 23-24</a:t>
            </a:r>
          </a:p>
        </p:txBody>
      </p:sp>
      <p:sp>
        <p:nvSpPr>
          <p:cNvPr id="423" name="Shape 423"/>
          <p:cNvSpPr/>
          <p:nvPr/>
        </p:nvSpPr>
        <p:spPr>
          <a:xfrm>
            <a:off x="302567" y="6636146"/>
            <a:ext cx="5801542" cy="2983708"/>
          </a:xfrm>
          <a:prstGeom prst="rect">
            <a:avLst/>
          </a:prstGeom>
          <a:ln w="12700">
            <a:miter lim="400000"/>
          </a:ln>
          <a:effectLst>
            <a:outerShdw sx="100000" sy="100000" kx="0" ky="0" algn="b" rotWithShape="0" blurRad="165100" dist="9802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12700" dist="63500" dir="1314062">
                    <a:srgbClr val="000000"/>
                  </a:outerShdw>
                </a:effectLst>
                <a:latin typeface="Constantia"/>
                <a:ea typeface="Constantia"/>
                <a:cs typeface="Constantia"/>
                <a:sym typeface="Constantia"/>
              </a:defRPr>
            </a:pPr>
            <a:r>
              <a:t>Joshua 24:29 (NKJV)</a:t>
            </a:r>
          </a:p>
          <a:p>
            <a:pPr defTabSz="457200">
              <a:defRPr sz="3200">
                <a:solidFill>
                  <a:srgbClr val="FFFFFF"/>
                </a:solidFill>
                <a:effectLst>
                  <a:outerShdw sx="100000" sy="100000" kx="0" ky="0" algn="b" rotWithShape="0" blurRad="12700" dist="63500" dir="1314062">
                    <a:srgbClr val="000000"/>
                  </a:outerShdw>
                </a:effectLst>
                <a:latin typeface="Constantia"/>
                <a:ea typeface="Constantia"/>
                <a:cs typeface="Constantia"/>
                <a:sym typeface="Constantia"/>
              </a:defRPr>
            </a:pPr>
            <a:r>
              <a:rPr baseline="31999"/>
              <a:t>29</a:t>
            </a:r>
            <a:r>
              <a:t> Now it came to pass after these things that Joshua the son of Nun, the servant of the Lord, died, </a:t>
            </a:r>
            <a:r>
              <a:rPr i="1"/>
              <a:t>being</a:t>
            </a:r>
            <a:r>
              <a:t> one hundred and ten years old.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2">
                                            <p:bg/>
                                          </p:spTgt>
                                        </p:tgtEl>
                                        <p:attrNameLst>
                                          <p:attrName>style.visibility</p:attrName>
                                        </p:attrNameLst>
                                      </p:cBhvr>
                                      <p:to>
                                        <p:strVal val="visible"/>
                                      </p:to>
                                    </p:set>
                                    <p:animEffect filter="wipe(left)" transition="in">
                                      <p:cBhvr>
                                        <p:cTn id="7" dur="500"/>
                                        <p:tgtEl>
                                          <p:spTgt spid="42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22">
                                            <p:txEl>
                                              <p:pRg st="0" end="0"/>
                                            </p:txEl>
                                          </p:spTgt>
                                        </p:tgtEl>
                                        <p:attrNameLst>
                                          <p:attrName>style.visibility</p:attrName>
                                        </p:attrNameLst>
                                      </p:cBhvr>
                                      <p:to>
                                        <p:strVal val="visible"/>
                                      </p:to>
                                    </p:set>
                                    <p:animEffect filter="wipe(left)" transition="in">
                                      <p:cBhvr>
                                        <p:cTn id="10" dur="500"/>
                                        <p:tgtEl>
                                          <p:spTgt spid="4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22">
                                            <p:txEl>
                                              <p:pRg st="1" end="1"/>
                                            </p:txEl>
                                          </p:spTgt>
                                        </p:tgtEl>
                                        <p:attrNameLst>
                                          <p:attrName>style.visibility</p:attrName>
                                        </p:attrNameLst>
                                      </p:cBhvr>
                                      <p:to>
                                        <p:strVal val="visible"/>
                                      </p:to>
                                    </p:set>
                                    <p:animEffect filter="wipe(left)" transition="in">
                                      <p:cBhvr>
                                        <p:cTn id="15" dur="500"/>
                                        <p:tgtEl>
                                          <p:spTgt spid="4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22">
                                            <p:txEl>
                                              <p:pRg st="2" end="2"/>
                                            </p:txEl>
                                          </p:spTgt>
                                        </p:tgtEl>
                                        <p:attrNameLst>
                                          <p:attrName>style.visibility</p:attrName>
                                        </p:attrNameLst>
                                      </p:cBhvr>
                                      <p:to>
                                        <p:strVal val="visible"/>
                                      </p:to>
                                    </p:set>
                                    <p:animEffect filter="wipe(left)" transition="in">
                                      <p:cBhvr>
                                        <p:cTn id="20" dur="500"/>
                                        <p:tgtEl>
                                          <p:spTgt spid="4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2"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nvSpPr>
        <p:spPr>
          <a:xfrm>
            <a:off x="248449" y="1418166"/>
            <a:ext cx="12507901" cy="8890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Faithful Servant of God / Courageous Leader</a:t>
            </a:r>
          </a:p>
        </p:txBody>
      </p:sp>
      <p:pic>
        <p:nvPicPr>
          <p:cNvPr id="426" name="pasted-image.pdf"/>
          <p:cNvPicPr>
            <a:picLocks noChangeAspect="1"/>
          </p:cNvPicPr>
          <p:nvPr/>
        </p:nvPicPr>
        <p:blipFill>
          <a:blip r:embed="rId2">
            <a:extLst/>
          </a:blip>
          <a:stretch>
            <a:fillRect/>
          </a:stretch>
        </p:blipFill>
        <p:spPr>
          <a:xfrm>
            <a:off x="-63500" y="1839487"/>
            <a:ext cx="7007810" cy="7916230"/>
          </a:xfrm>
          <a:prstGeom prst="rect">
            <a:avLst/>
          </a:prstGeom>
          <a:ln w="12700">
            <a:miter lim="400000"/>
          </a:ln>
          <a:effectLst>
            <a:outerShdw sx="100000" sy="100000" kx="0" ky="0" algn="b" rotWithShape="0" blurRad="241300" dist="163641" dir="13875256">
              <a:srgbClr val="000000">
                <a:alpha val="32520"/>
              </a:srgbClr>
            </a:outerShdw>
          </a:effectLst>
        </p:spPr>
      </p:pic>
      <p:sp>
        <p:nvSpPr>
          <p:cNvPr id="427" name="Shape 427"/>
          <p:cNvSpPr/>
          <p:nvPr/>
        </p:nvSpPr>
        <p:spPr>
          <a:xfrm>
            <a:off x="5043157" y="3022304"/>
            <a:ext cx="8827691" cy="555059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31800" marR="647700" indent="-431800" algn="l" defTabSz="647700">
              <a:spcBef>
                <a:spcPts val="3500"/>
              </a:spcBef>
              <a:buClr>
                <a:srgbClr val="FF9300"/>
              </a:buClr>
              <a:buSzPct val="125000"/>
              <a:buFont typeface="Zapf Dingbats"/>
              <a:buChar char="✦"/>
              <a:defRPr>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Confident Faith: Num 14:6-8, Jos 3:5</a:t>
            </a:r>
          </a:p>
          <a:p>
            <a:pPr marL="431800" marR="647700" indent="-431800" algn="l" defTabSz="647700">
              <a:spcBef>
                <a:spcPts val="3500"/>
              </a:spcBef>
              <a:buClr>
                <a:srgbClr val="FF9300"/>
              </a:buClr>
              <a:buSzPct val="125000"/>
              <a:buFont typeface="Zapf Dingbats"/>
              <a:buChar char="✦"/>
              <a:defRPr>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Courageous: Jos 1:6-9, 5:1-8, </a:t>
            </a:r>
          </a:p>
          <a:p>
            <a:pPr lvl="1" marL="965200" marR="647700" indent="-431800" algn="l" defTabSz="647700">
              <a:spcBef>
                <a:spcPts val="3500"/>
              </a:spcBef>
              <a:buClr>
                <a:srgbClr val="FF9300"/>
              </a:buClr>
              <a:buSzPct val="125000"/>
              <a:buFont typeface="Zapf Dingbats"/>
              <a:buChar char="✦"/>
              <a:defRPr>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Humble: Ex 17:10; 33:11; Jos 5:14</a:t>
            </a:r>
          </a:p>
          <a:p>
            <a:pPr lvl="2" marL="1498600" marR="647700" indent="-431800" algn="l" defTabSz="647700">
              <a:spcBef>
                <a:spcPts val="3500"/>
              </a:spcBef>
              <a:buClr>
                <a:srgbClr val="FF9300"/>
              </a:buClr>
              <a:buSzPct val="125000"/>
              <a:buFont typeface="Zapf Dingbats"/>
              <a:buChar char="✦"/>
              <a:defRPr>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Encourager: Nu 14:6-8; Jos 10:25</a:t>
            </a:r>
          </a:p>
          <a:p>
            <a:pPr lvl="3" marL="1803400" marR="647700" indent="-431800" algn="l" defTabSz="647700">
              <a:spcBef>
                <a:spcPts val="3500"/>
              </a:spcBef>
              <a:buClr>
                <a:srgbClr val="FF9300"/>
              </a:buClr>
              <a:buSzPct val="125000"/>
              <a:buFont typeface="Zapf Dingbats"/>
              <a:buChar char="✦"/>
              <a:defRPr>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Obedient: Jos 11:15</a:t>
            </a:r>
          </a:p>
          <a:p>
            <a:pPr lvl="3" marL="2032000" marR="647700" indent="-431800" algn="l" defTabSz="647700">
              <a:spcBef>
                <a:spcPts val="3500"/>
              </a:spcBef>
              <a:buClr>
                <a:srgbClr val="FF9300"/>
              </a:buClr>
              <a:buSzPct val="125000"/>
              <a:buFont typeface="Zapf Dingbats"/>
              <a:buChar char="✦"/>
              <a:defRPr>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Decisive: Jos 23:1-11; 24:15</a:t>
            </a:r>
          </a:p>
        </p:txBody>
      </p:sp>
      <p:sp>
        <p:nvSpPr>
          <p:cNvPr id="428" name="Shape 428"/>
          <p:cNvSpPr/>
          <p:nvPr/>
        </p:nvSpPr>
        <p:spPr>
          <a:xfrm>
            <a:off x="302567" y="6636146"/>
            <a:ext cx="5801542" cy="2983708"/>
          </a:xfrm>
          <a:prstGeom prst="rect">
            <a:avLst/>
          </a:prstGeom>
          <a:ln w="12700">
            <a:miter lim="400000"/>
          </a:ln>
          <a:effectLst>
            <a:outerShdw sx="100000" sy="100000" kx="0" ky="0" algn="b" rotWithShape="0" blurRad="165100" dist="9802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12700" dist="63500" dir="1314062">
                    <a:srgbClr val="000000"/>
                  </a:outerShdw>
                </a:effectLst>
                <a:latin typeface="Constantia"/>
                <a:ea typeface="Constantia"/>
                <a:cs typeface="Constantia"/>
                <a:sym typeface="Constantia"/>
              </a:defRPr>
            </a:pPr>
            <a:r>
              <a:t>Joshua 24:29 (NKJV)</a:t>
            </a:r>
          </a:p>
          <a:p>
            <a:pPr defTabSz="457200">
              <a:defRPr sz="3200">
                <a:solidFill>
                  <a:srgbClr val="FFFFFF"/>
                </a:solidFill>
                <a:effectLst>
                  <a:outerShdw sx="100000" sy="100000" kx="0" ky="0" algn="b" rotWithShape="0" blurRad="12700" dist="63500" dir="1314062">
                    <a:srgbClr val="000000"/>
                  </a:outerShdw>
                </a:effectLst>
                <a:latin typeface="Constantia"/>
                <a:ea typeface="Constantia"/>
                <a:cs typeface="Constantia"/>
                <a:sym typeface="Constantia"/>
              </a:defRPr>
            </a:pPr>
            <a:r>
              <a:rPr baseline="31999"/>
              <a:t>29</a:t>
            </a:r>
            <a:r>
              <a:t> Now it came to pass after these things that Joshua the son of Nun, the servant of the Lord, died, </a:t>
            </a:r>
            <a:r>
              <a:rPr i="1"/>
              <a:t>being</a:t>
            </a:r>
            <a:r>
              <a:t> one hundred and ten years old.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7">
                                            <p:txEl>
                                              <p:pRg st="1" end="1"/>
                                            </p:txEl>
                                          </p:spTgt>
                                        </p:tgtEl>
                                        <p:attrNameLst>
                                          <p:attrName>style.visibility</p:attrName>
                                        </p:attrNameLst>
                                      </p:cBhvr>
                                      <p:to>
                                        <p:strVal val="visible"/>
                                      </p:to>
                                    </p:set>
                                    <p:animEffect filter="fade" transition="in">
                                      <p:cBhvr>
                                        <p:cTn id="7" dur="1500"/>
                                        <p:tgtEl>
                                          <p:spTgt spid="4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27">
                                            <p:txEl>
                                              <p:pRg st="2" end="2"/>
                                            </p:txEl>
                                          </p:spTgt>
                                        </p:tgtEl>
                                        <p:attrNameLst>
                                          <p:attrName>style.visibility</p:attrName>
                                        </p:attrNameLst>
                                      </p:cBhvr>
                                      <p:to>
                                        <p:strVal val="visible"/>
                                      </p:to>
                                    </p:set>
                                    <p:animEffect filter="fade" transition="in">
                                      <p:cBhvr>
                                        <p:cTn id="12" dur="1500"/>
                                        <p:tgtEl>
                                          <p:spTgt spid="4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27">
                                            <p:txEl>
                                              <p:pRg st="3" end="3"/>
                                            </p:txEl>
                                          </p:spTgt>
                                        </p:tgtEl>
                                        <p:attrNameLst>
                                          <p:attrName>style.visibility</p:attrName>
                                        </p:attrNameLst>
                                      </p:cBhvr>
                                      <p:to>
                                        <p:strVal val="visible"/>
                                      </p:to>
                                    </p:set>
                                    <p:animEffect filter="fade" transition="in">
                                      <p:cBhvr>
                                        <p:cTn id="17" dur="1500"/>
                                        <p:tgtEl>
                                          <p:spTgt spid="4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27">
                                            <p:txEl>
                                              <p:pRg st="4" end="4"/>
                                            </p:txEl>
                                          </p:spTgt>
                                        </p:tgtEl>
                                        <p:attrNameLst>
                                          <p:attrName>style.visibility</p:attrName>
                                        </p:attrNameLst>
                                      </p:cBhvr>
                                      <p:to>
                                        <p:strVal val="visible"/>
                                      </p:to>
                                    </p:set>
                                    <p:animEffect filter="fade" transition="in">
                                      <p:cBhvr>
                                        <p:cTn id="22" dur="1500"/>
                                        <p:tgtEl>
                                          <p:spTgt spid="4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427">
                                            <p:txEl>
                                              <p:pRg st="5" end="5"/>
                                            </p:txEl>
                                          </p:spTgt>
                                        </p:tgtEl>
                                        <p:attrNameLst>
                                          <p:attrName>style.visibility</p:attrName>
                                        </p:attrNameLst>
                                      </p:cBhvr>
                                      <p:to>
                                        <p:strVal val="visible"/>
                                      </p:to>
                                    </p:set>
                                    <p:animEffect filter="fade" transition="in">
                                      <p:cBhvr>
                                        <p:cTn id="27" dur="1500"/>
                                        <p:tgtEl>
                                          <p:spTgt spid="42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nvSpPr>
        <p:spPr>
          <a:xfrm>
            <a:off x="248449" y="1418166"/>
            <a:ext cx="12507901" cy="8890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Faithful Servant of God / Courageous Leader</a:t>
            </a:r>
          </a:p>
        </p:txBody>
      </p:sp>
      <p:pic>
        <p:nvPicPr>
          <p:cNvPr id="431" name="pasted-image.pdf"/>
          <p:cNvPicPr>
            <a:picLocks noChangeAspect="1"/>
          </p:cNvPicPr>
          <p:nvPr/>
        </p:nvPicPr>
        <p:blipFill>
          <a:blip r:embed="rId2">
            <a:extLst/>
          </a:blip>
          <a:stretch>
            <a:fillRect/>
          </a:stretch>
        </p:blipFill>
        <p:spPr>
          <a:xfrm>
            <a:off x="-63500" y="1839487"/>
            <a:ext cx="7007810" cy="7916230"/>
          </a:xfrm>
          <a:prstGeom prst="rect">
            <a:avLst/>
          </a:prstGeom>
          <a:ln w="12700">
            <a:miter lim="400000"/>
          </a:ln>
          <a:effectLst>
            <a:outerShdw sx="100000" sy="100000" kx="0" ky="0" algn="b" rotWithShape="0" blurRad="241300" dist="163641" dir="13875256">
              <a:srgbClr val="000000">
                <a:alpha val="32520"/>
              </a:srgbClr>
            </a:outerShdw>
          </a:effectLst>
        </p:spPr>
      </p:pic>
      <p:sp>
        <p:nvSpPr>
          <p:cNvPr id="432" name="Shape 432"/>
          <p:cNvSpPr/>
          <p:nvPr/>
        </p:nvSpPr>
        <p:spPr>
          <a:xfrm>
            <a:off x="6461588" y="2684208"/>
            <a:ext cx="6623304" cy="65654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marR="647700" indent="-914400" algn="l" defTabSz="647700">
              <a:spcBef>
                <a:spcPts val="800"/>
              </a:spcBef>
              <a:buClr>
                <a:srgbClr val="FF9300"/>
              </a:buClr>
              <a:buSzPct val="125000"/>
              <a:buFont typeface="Zapf Dingbats"/>
              <a:buChar char="✦"/>
              <a:defRPr sz="50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rPr b="1"/>
              <a:t>Obedience</a:t>
            </a:r>
            <a:r>
              <a:t> – Jos. 6</a:t>
            </a:r>
          </a:p>
          <a:p>
            <a:pPr marL="914400" marR="647700" indent="-914400" algn="l" defTabSz="647700">
              <a:spcBef>
                <a:spcPts val="800"/>
              </a:spcBef>
              <a:buClr>
                <a:srgbClr val="FF9300"/>
              </a:buClr>
              <a:buSzPct val="125000"/>
              <a:buFont typeface="Zapf Dingbats"/>
              <a:buChar char="✦"/>
              <a:defRPr sz="50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rPr b="1"/>
              <a:t>Disappointments</a:t>
            </a:r>
            <a:r>
              <a:t> &amp; </a:t>
            </a:r>
            <a:r>
              <a:rPr b="1"/>
              <a:t>Setbacks</a:t>
            </a:r>
            <a:r>
              <a:t> – Jos. 7</a:t>
            </a:r>
          </a:p>
          <a:p>
            <a:pPr marL="914400" marR="647700" indent="-914400" algn="l" defTabSz="647700">
              <a:spcBef>
                <a:spcPts val="800"/>
              </a:spcBef>
              <a:buClr>
                <a:srgbClr val="FF9300"/>
              </a:buClr>
              <a:buSzPct val="125000"/>
              <a:buFont typeface="Zapf Dingbats"/>
              <a:buChar char="✦"/>
              <a:defRPr sz="50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rPr b="1"/>
              <a:t>Deception</a:t>
            </a:r>
            <a:r>
              <a:t> &amp; </a:t>
            </a:r>
            <a:r>
              <a:rPr b="1"/>
              <a:t>Compromise</a:t>
            </a:r>
            <a:r>
              <a:t> –           Jos. 9; 23:11-13</a:t>
            </a:r>
          </a:p>
          <a:p>
            <a:pPr marL="914400" marR="647700" indent="-914400" algn="l" defTabSz="647700">
              <a:spcBef>
                <a:spcPts val="800"/>
              </a:spcBef>
              <a:buClr>
                <a:srgbClr val="FF9300"/>
              </a:buClr>
              <a:buSzPct val="125000"/>
              <a:buFont typeface="Zapf Dingbats"/>
              <a:buChar char="✦"/>
              <a:defRPr sz="50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rPr b="1"/>
              <a:t>Commitment</a:t>
            </a:r>
            <a:r>
              <a:t> –       Jos. 24:15-24, 31</a:t>
            </a:r>
          </a:p>
        </p:txBody>
      </p:sp>
      <p:sp>
        <p:nvSpPr>
          <p:cNvPr id="433" name="Shape 433"/>
          <p:cNvSpPr/>
          <p:nvPr/>
        </p:nvSpPr>
        <p:spPr>
          <a:xfrm>
            <a:off x="302567" y="6636146"/>
            <a:ext cx="5801542" cy="2983708"/>
          </a:xfrm>
          <a:prstGeom prst="rect">
            <a:avLst/>
          </a:prstGeom>
          <a:ln w="12700">
            <a:miter lim="400000"/>
          </a:ln>
          <a:effectLst>
            <a:outerShdw sx="100000" sy="100000" kx="0" ky="0" algn="b" rotWithShape="0" blurRad="165100" dist="9802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200">
                <a:solidFill>
                  <a:srgbClr val="FFFFFF"/>
                </a:solidFill>
                <a:effectLst>
                  <a:outerShdw sx="100000" sy="100000" kx="0" ky="0" algn="b" rotWithShape="0" blurRad="12700" dist="63500" dir="1314062">
                    <a:srgbClr val="000000"/>
                  </a:outerShdw>
                </a:effectLst>
                <a:latin typeface="Constantia"/>
                <a:ea typeface="Constantia"/>
                <a:cs typeface="Constantia"/>
                <a:sym typeface="Constantia"/>
              </a:defRPr>
            </a:pPr>
            <a:r>
              <a:t>Joshua 24:29 (NKJV)</a:t>
            </a:r>
          </a:p>
          <a:p>
            <a:pPr defTabSz="457200">
              <a:defRPr sz="3200">
                <a:solidFill>
                  <a:srgbClr val="FFFFFF"/>
                </a:solidFill>
                <a:effectLst>
                  <a:outerShdw sx="100000" sy="100000" kx="0" ky="0" algn="b" rotWithShape="0" blurRad="12700" dist="63500" dir="1314062">
                    <a:srgbClr val="000000"/>
                  </a:outerShdw>
                </a:effectLst>
                <a:latin typeface="Constantia"/>
                <a:ea typeface="Constantia"/>
                <a:cs typeface="Constantia"/>
                <a:sym typeface="Constantia"/>
              </a:defRPr>
            </a:pPr>
            <a:r>
              <a:rPr baseline="31999"/>
              <a:t>29</a:t>
            </a:r>
            <a:r>
              <a:t> Now it came to pass after these things that Joshua the son of Nun, the servant of the Lord, died, </a:t>
            </a:r>
            <a:r>
              <a:rPr i="1"/>
              <a:t>being</a:t>
            </a:r>
            <a:r>
              <a:t> one hundred and ten years old.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2">
                                            <p:txEl>
                                              <p:pRg st="1" end="1"/>
                                            </p:txEl>
                                          </p:spTgt>
                                        </p:tgtEl>
                                        <p:attrNameLst>
                                          <p:attrName>style.visibility</p:attrName>
                                        </p:attrNameLst>
                                      </p:cBhvr>
                                      <p:to>
                                        <p:strVal val="visible"/>
                                      </p:to>
                                    </p:set>
                                    <p:animEffect filter="fade" transition="in">
                                      <p:cBhvr>
                                        <p:cTn id="7" dur="1500"/>
                                        <p:tgtEl>
                                          <p:spTgt spid="4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2">
                                            <p:txEl>
                                              <p:pRg st="2" end="2"/>
                                            </p:txEl>
                                          </p:spTgt>
                                        </p:tgtEl>
                                        <p:attrNameLst>
                                          <p:attrName>style.visibility</p:attrName>
                                        </p:attrNameLst>
                                      </p:cBhvr>
                                      <p:to>
                                        <p:strVal val="visible"/>
                                      </p:to>
                                    </p:set>
                                    <p:animEffect filter="fade" transition="in">
                                      <p:cBhvr>
                                        <p:cTn id="12" dur="1500"/>
                                        <p:tgtEl>
                                          <p:spTgt spid="4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2">
                                            <p:txEl>
                                              <p:pRg st="3" end="3"/>
                                            </p:txEl>
                                          </p:spTgt>
                                        </p:tgtEl>
                                        <p:attrNameLst>
                                          <p:attrName>style.visibility</p:attrName>
                                        </p:attrNameLst>
                                      </p:cBhvr>
                                      <p:to>
                                        <p:strVal val="visible"/>
                                      </p:to>
                                    </p:set>
                                    <p:animEffect filter="fade" transition="in">
                                      <p:cBhvr>
                                        <p:cTn id="17" dur="1500"/>
                                        <p:tgtEl>
                                          <p:spTgt spid="43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2"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nvSpPr>
        <p:spPr>
          <a:xfrm>
            <a:off x="248449" y="1418166"/>
            <a:ext cx="12507901" cy="8890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Faithful Servant of God / Courageous Leader</a:t>
            </a:r>
          </a:p>
        </p:txBody>
      </p:sp>
      <p:pic>
        <p:nvPicPr>
          <p:cNvPr id="436" name="pasted-image.pdf"/>
          <p:cNvPicPr>
            <a:picLocks noChangeAspect="1"/>
          </p:cNvPicPr>
          <p:nvPr/>
        </p:nvPicPr>
        <p:blipFill>
          <a:blip r:embed="rId2">
            <a:extLst/>
          </a:blip>
          <a:stretch>
            <a:fillRect/>
          </a:stretch>
        </p:blipFill>
        <p:spPr>
          <a:xfrm>
            <a:off x="-63500" y="1839487"/>
            <a:ext cx="7007810" cy="7916230"/>
          </a:xfrm>
          <a:prstGeom prst="rect">
            <a:avLst/>
          </a:prstGeom>
          <a:ln w="12700">
            <a:miter lim="400000"/>
          </a:ln>
          <a:effectLst>
            <a:outerShdw sx="100000" sy="100000" kx="0" ky="0" algn="b" rotWithShape="0" blurRad="241300" dist="163641" dir="13875256">
              <a:srgbClr val="000000">
                <a:alpha val="32520"/>
              </a:srgbClr>
            </a:outerShdw>
          </a:effectLst>
        </p:spPr>
      </p:pic>
      <p:sp>
        <p:nvSpPr>
          <p:cNvPr id="437" name="Shape 437"/>
          <p:cNvSpPr/>
          <p:nvPr/>
        </p:nvSpPr>
        <p:spPr>
          <a:xfrm>
            <a:off x="5410346" y="2580636"/>
            <a:ext cx="8212639" cy="66709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marR="647700" indent="-914400" algn="l" defTabSz="647700">
              <a:spcBef>
                <a:spcPts val="1900"/>
              </a:spcBef>
              <a:buClr>
                <a:srgbClr val="FF9300"/>
              </a:buClr>
              <a:buSzPct val="125000"/>
              <a:buFont typeface="Zapf Dingbats"/>
              <a:buChar char="✦"/>
              <a:defRPr sz="3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Trust God In All Circumstances!</a:t>
            </a:r>
          </a:p>
          <a:p>
            <a:pPr marL="914400" marR="647700" indent="-914400" algn="l" defTabSz="647700">
              <a:spcBef>
                <a:spcPts val="1900"/>
              </a:spcBef>
              <a:buClr>
                <a:srgbClr val="FF9300"/>
              </a:buClr>
              <a:buSzPct val="125000"/>
              <a:buFont typeface="Zapf Dingbats"/>
              <a:buChar char="✦"/>
              <a:defRPr sz="3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Follow God God Despite Majority</a:t>
            </a:r>
          </a:p>
          <a:p>
            <a:pPr marL="914400" marR="647700" indent="-914400" algn="l" defTabSz="647700">
              <a:spcBef>
                <a:spcPts val="1900"/>
              </a:spcBef>
              <a:buClr>
                <a:srgbClr val="FF9300"/>
              </a:buClr>
              <a:buSzPct val="125000"/>
              <a:buFont typeface="Zapf Dingbats"/>
              <a:buChar char="✦"/>
              <a:defRPr sz="3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Trust In God To Fight Your Battles</a:t>
            </a:r>
          </a:p>
          <a:p>
            <a:pPr lvl="1" marL="1358900" marR="647700" indent="-914400" algn="l" defTabSz="647700">
              <a:spcBef>
                <a:spcPts val="1900"/>
              </a:spcBef>
              <a:buClr>
                <a:srgbClr val="FF9300"/>
              </a:buClr>
              <a:buSzPct val="125000"/>
              <a:buFont typeface="Zapf Dingbats"/>
              <a:buChar char="✦"/>
              <a:defRPr sz="3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Fully &amp; Courageously Follow Christ - Num 32:12, Jos 24:15</a:t>
            </a:r>
          </a:p>
          <a:p>
            <a:pPr lvl="2" marL="1803400" marR="647700" indent="-914400" algn="l" defTabSz="647700">
              <a:spcBef>
                <a:spcPts val="1900"/>
              </a:spcBef>
              <a:buClr>
                <a:srgbClr val="FF9300"/>
              </a:buClr>
              <a:buSzPct val="125000"/>
              <a:buFont typeface="Zapf Dingbats"/>
              <a:buChar char="✦"/>
              <a:defRPr sz="3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We NEED Leaders Who Do Not Compromise On Character - Deut 1:38</a:t>
            </a:r>
          </a:p>
          <a:p>
            <a:pPr lvl="3" marL="2247900" marR="647700" indent="-914400" algn="l" defTabSz="647700">
              <a:spcBef>
                <a:spcPts val="1900"/>
              </a:spcBef>
              <a:buClr>
                <a:srgbClr val="FF9300"/>
              </a:buClr>
              <a:buSzPct val="125000"/>
              <a:buFont typeface="Zapf Dingbats"/>
              <a:buChar char="✦"/>
              <a:defRPr sz="3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Be Diligent To Enter God’s Rest - Hebrews 4:8-13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7">
                                            <p:txEl>
                                              <p:pRg st="1" end="1"/>
                                            </p:txEl>
                                          </p:spTgt>
                                        </p:tgtEl>
                                        <p:attrNameLst>
                                          <p:attrName>style.visibility</p:attrName>
                                        </p:attrNameLst>
                                      </p:cBhvr>
                                      <p:to>
                                        <p:strVal val="visible"/>
                                      </p:to>
                                    </p:set>
                                    <p:animEffect filter="wipe(left)" transition="in">
                                      <p:cBhvr>
                                        <p:cTn id="7" dur="1500"/>
                                        <p:tgtEl>
                                          <p:spTgt spid="4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7">
                                            <p:txEl>
                                              <p:pRg st="2" end="2"/>
                                            </p:txEl>
                                          </p:spTgt>
                                        </p:tgtEl>
                                        <p:attrNameLst>
                                          <p:attrName>style.visibility</p:attrName>
                                        </p:attrNameLst>
                                      </p:cBhvr>
                                      <p:to>
                                        <p:strVal val="visible"/>
                                      </p:to>
                                    </p:set>
                                    <p:animEffect filter="wipe(left)" transition="in">
                                      <p:cBhvr>
                                        <p:cTn id="12" dur="1500"/>
                                        <p:tgtEl>
                                          <p:spTgt spid="4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37">
                                            <p:txEl>
                                              <p:pRg st="3" end="3"/>
                                            </p:txEl>
                                          </p:spTgt>
                                        </p:tgtEl>
                                        <p:attrNameLst>
                                          <p:attrName>style.visibility</p:attrName>
                                        </p:attrNameLst>
                                      </p:cBhvr>
                                      <p:to>
                                        <p:strVal val="visible"/>
                                      </p:to>
                                    </p:set>
                                    <p:animEffect filter="wipe(left)" transition="in">
                                      <p:cBhvr>
                                        <p:cTn id="17" dur="1500"/>
                                        <p:tgtEl>
                                          <p:spTgt spid="43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37">
                                            <p:txEl>
                                              <p:pRg st="4" end="4"/>
                                            </p:txEl>
                                          </p:spTgt>
                                        </p:tgtEl>
                                        <p:attrNameLst>
                                          <p:attrName>style.visibility</p:attrName>
                                        </p:attrNameLst>
                                      </p:cBhvr>
                                      <p:to>
                                        <p:strVal val="visible"/>
                                      </p:to>
                                    </p:set>
                                    <p:animEffect filter="wipe(left)" transition="in">
                                      <p:cBhvr>
                                        <p:cTn id="22" dur="1500"/>
                                        <p:tgtEl>
                                          <p:spTgt spid="43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37">
                                            <p:txEl>
                                              <p:pRg st="5" end="5"/>
                                            </p:txEl>
                                          </p:spTgt>
                                        </p:tgtEl>
                                        <p:attrNameLst>
                                          <p:attrName>style.visibility</p:attrName>
                                        </p:attrNameLst>
                                      </p:cBhvr>
                                      <p:to>
                                        <p:strVal val="visible"/>
                                      </p:to>
                                    </p:set>
                                    <p:animEffect filter="wipe(left)" transition="in">
                                      <p:cBhvr>
                                        <p:cTn id="27" dur="1500"/>
                                        <p:tgtEl>
                                          <p:spTgt spid="43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7"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9" name="pasted-image.png"/>
          <p:cNvPicPr>
            <a:picLocks noChangeAspect="0"/>
          </p:cNvPicPr>
          <p:nvPr/>
        </p:nvPicPr>
        <p:blipFill>
          <a:blip r:embed="rId2">
            <a:extLst/>
          </a:blip>
          <a:stretch>
            <a:fillRect/>
          </a:stretch>
        </p:blipFill>
        <p:spPr>
          <a:xfrm>
            <a:off x="2161414" y="25084"/>
            <a:ext cx="3555327" cy="801819"/>
          </a:xfrm>
          <a:prstGeom prst="rect">
            <a:avLst/>
          </a:prstGeom>
          <a:ln w="12700">
            <a:miter lim="400000"/>
          </a:ln>
          <a:effectLst>
            <a:outerShdw sx="100000" sy="100000" kx="0" ky="0" algn="b" rotWithShape="0" blurRad="165100" dist="98021" dir="5400000">
              <a:srgbClr val="000000"/>
            </a:outerShdw>
          </a:effectLst>
        </p:spPr>
      </p:pic>
      <p:pic>
        <p:nvPicPr>
          <p:cNvPr id="440" name="pasted-image.png"/>
          <p:cNvPicPr>
            <a:picLocks noChangeAspect="1"/>
          </p:cNvPicPr>
          <p:nvPr/>
        </p:nvPicPr>
        <p:blipFill>
          <a:blip r:embed="rId3">
            <a:alphaModFix amt="75458"/>
            <a:extLst/>
          </a:blip>
          <a:srcRect l="39829" t="0" r="39829" b="0"/>
          <a:stretch>
            <a:fillRect/>
          </a:stretch>
        </p:blipFill>
        <p:spPr>
          <a:xfrm>
            <a:off x="1516508" y="593786"/>
            <a:ext cx="799988" cy="787364"/>
          </a:xfrm>
          <a:prstGeom prst="rect">
            <a:avLst/>
          </a:prstGeom>
          <a:ln w="12700">
            <a:miter lim="400000"/>
          </a:ln>
          <a:effectLst>
            <a:outerShdw sx="100000" sy="100000" kx="0" ky="0" algn="b" rotWithShape="0" blurRad="165100" dist="98021" dir="5400000">
              <a:srgbClr val="000000"/>
            </a:outerShdw>
          </a:effectLst>
        </p:spPr>
      </p:pic>
      <p:pic>
        <p:nvPicPr>
          <p:cNvPr id="441" name="pasted-image.png"/>
          <p:cNvPicPr>
            <a:picLocks noChangeAspect="1"/>
          </p:cNvPicPr>
          <p:nvPr/>
        </p:nvPicPr>
        <p:blipFill>
          <a:blip r:embed="rId4">
            <a:alphaModFix amt="79305"/>
            <a:extLst/>
          </a:blip>
          <a:srcRect l="35956" t="0" r="35956" b="0"/>
          <a:stretch>
            <a:fillRect/>
          </a:stretch>
        </p:blipFill>
        <p:spPr>
          <a:xfrm>
            <a:off x="1516508" y="64639"/>
            <a:ext cx="800293" cy="570437"/>
          </a:xfrm>
          <a:prstGeom prst="rect">
            <a:avLst/>
          </a:prstGeom>
          <a:ln w="12700">
            <a:miter lim="400000"/>
          </a:ln>
          <a:effectLst>
            <a:outerShdw sx="100000" sy="100000" kx="0" ky="0" algn="b" rotWithShape="0" blurRad="165100" dist="98021" dir="5400000">
              <a:srgbClr val="000000"/>
            </a:outerShdw>
          </a:effectLst>
        </p:spPr>
      </p:pic>
      <p:pic>
        <p:nvPicPr>
          <p:cNvPr id="442" name="pasted-image.png"/>
          <p:cNvPicPr>
            <a:picLocks noChangeAspect="0"/>
          </p:cNvPicPr>
          <p:nvPr/>
        </p:nvPicPr>
        <p:blipFill>
          <a:blip r:embed="rId5">
            <a:alphaModFix amt="69965"/>
            <a:extLst/>
          </a:blip>
          <a:stretch>
            <a:fillRect/>
          </a:stretch>
        </p:blipFill>
        <p:spPr>
          <a:xfrm>
            <a:off x="2185776" y="753131"/>
            <a:ext cx="3506603" cy="706571"/>
          </a:xfrm>
          <a:prstGeom prst="rect">
            <a:avLst/>
          </a:prstGeom>
          <a:ln w="12700">
            <a:miter lim="400000"/>
          </a:ln>
          <a:effectLst>
            <a:outerShdw sx="100000" sy="100000" kx="0" ky="0" algn="b" rotWithShape="0" blurRad="165100" dist="98021" dir="5400000">
              <a:srgbClr val="000000"/>
            </a:outerShdw>
          </a:effectLst>
        </p:spPr>
      </p:pic>
      <p:pic>
        <p:nvPicPr>
          <p:cNvPr id="443" name="pasted-image.png"/>
          <p:cNvPicPr>
            <a:picLocks noChangeAspect="0"/>
          </p:cNvPicPr>
          <p:nvPr/>
        </p:nvPicPr>
        <p:blipFill>
          <a:blip r:embed="rId6">
            <a:extLst/>
          </a:blip>
          <a:stretch>
            <a:fillRect/>
          </a:stretch>
        </p:blipFill>
        <p:spPr>
          <a:xfrm>
            <a:off x="5734124" y="79117"/>
            <a:ext cx="5473953" cy="1143001"/>
          </a:xfrm>
          <a:prstGeom prst="rect">
            <a:avLst/>
          </a:prstGeom>
          <a:ln w="12700">
            <a:miter lim="400000"/>
          </a:ln>
          <a:effectLst>
            <a:outerShdw sx="100000" sy="100000" kx="0" ky="0" algn="b" rotWithShape="0" blurRad="165100" dist="98021" dir="5400000">
              <a:srgbClr val="000000"/>
            </a:outerShdw>
          </a:effectLst>
        </p:spPr>
      </p:pic>
      <p:sp>
        <p:nvSpPr>
          <p:cNvPr id="444" name="Shape 444"/>
          <p:cNvSpPr/>
          <p:nvPr/>
        </p:nvSpPr>
        <p:spPr>
          <a:xfrm>
            <a:off x="16990" y="2094096"/>
            <a:ext cx="13004801" cy="9271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700">
                <a:solidFill>
                  <a:srgbClr val="FFFFFF"/>
                </a:solidFill>
                <a:effectLst>
                  <a:outerShdw sx="100000" sy="100000" kx="0" ky="0" algn="b" rotWithShape="0" blurRad="12700" dist="63500" dir="1705811">
                    <a:srgbClr val="000000"/>
                  </a:outerShdw>
                </a:effectLst>
              </a:defRPr>
            </a:lvl1pPr>
          </a:lstStyle>
          <a:p>
            <a:pPr/>
            <a:r>
              <a:t>Final Exhortations - Joshua 23,24</a:t>
            </a:r>
          </a:p>
        </p:txBody>
      </p:sp>
      <p:pic>
        <p:nvPicPr>
          <p:cNvPr id="445" name="pasted-image.tiff"/>
          <p:cNvPicPr>
            <a:picLocks noChangeAspect="1"/>
          </p:cNvPicPr>
          <p:nvPr/>
        </p:nvPicPr>
        <p:blipFill>
          <a:blip r:embed="rId7">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446" name="Shape 446"/>
          <p:cNvSpPr/>
          <p:nvPr/>
        </p:nvSpPr>
        <p:spPr>
          <a:xfrm>
            <a:off x="4347450" y="3308167"/>
            <a:ext cx="8247300" cy="61786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defTabSz="647700">
              <a:spcBef>
                <a:spcPts val="1000"/>
              </a:spcBef>
              <a:buClr>
                <a:srgbClr val="FF9300"/>
              </a:buClr>
              <a:buSzPct val="125000"/>
              <a:buFont typeface="Zapf Dingbats"/>
              <a:buChar char="✦"/>
              <a:defRPr sz="43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Take notice of ALL GOD HAS DONE - 23:3,4,12,13; Heb 1-4;   Ep 1:3ff</a:t>
            </a:r>
          </a:p>
          <a:p>
            <a:pPr marL="914400" indent="-914400" algn="l" defTabSz="647700">
              <a:spcBef>
                <a:spcPts val="1000"/>
              </a:spcBef>
              <a:buClr>
                <a:srgbClr val="FF9300"/>
              </a:buClr>
              <a:buSzPct val="125000"/>
              <a:buFont typeface="Zapf Dingbats"/>
              <a:buChar char="✦"/>
              <a:defRPr sz="43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Believe in God’s PROMISES - 23:5;12,13,15,16;  He 6:13-20;     1 Co 10:13; Gal 6:7-9</a:t>
            </a:r>
          </a:p>
          <a:p>
            <a:pPr marL="914400" indent="-914400" algn="l" defTabSz="647700">
              <a:spcBef>
                <a:spcPts val="1000"/>
              </a:spcBef>
              <a:buClr>
                <a:srgbClr val="FF9300"/>
              </a:buClr>
              <a:buSzPct val="125000"/>
              <a:buFont typeface="Zapf Dingbats"/>
              <a:buChar char="✦"/>
              <a:defRPr sz="43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Be VERY COURAGEOUS &amp; obey God in every detail - 23:6; 1 Cor 16:13; Eph 6:10-18; </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6">
                                            <p:bg/>
                                          </p:spTgt>
                                        </p:tgtEl>
                                        <p:attrNameLst>
                                          <p:attrName>style.visibility</p:attrName>
                                        </p:attrNameLst>
                                      </p:cBhvr>
                                      <p:to>
                                        <p:strVal val="visible"/>
                                      </p:to>
                                    </p:set>
                                    <p:animEffect filter="wipe(left)" transition="in">
                                      <p:cBhvr>
                                        <p:cTn id="7" dur="1500"/>
                                        <p:tgtEl>
                                          <p:spTgt spid="44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46">
                                            <p:txEl>
                                              <p:pRg st="0" end="0"/>
                                            </p:txEl>
                                          </p:spTgt>
                                        </p:tgtEl>
                                        <p:attrNameLst>
                                          <p:attrName>style.visibility</p:attrName>
                                        </p:attrNameLst>
                                      </p:cBhvr>
                                      <p:to>
                                        <p:strVal val="visible"/>
                                      </p:to>
                                    </p:set>
                                    <p:animEffect filter="wipe(left)" transition="in">
                                      <p:cBhvr>
                                        <p:cTn id="10" dur="1500"/>
                                        <p:tgtEl>
                                          <p:spTgt spid="44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46">
                                            <p:txEl>
                                              <p:pRg st="1" end="1"/>
                                            </p:txEl>
                                          </p:spTgt>
                                        </p:tgtEl>
                                        <p:attrNameLst>
                                          <p:attrName>style.visibility</p:attrName>
                                        </p:attrNameLst>
                                      </p:cBhvr>
                                      <p:to>
                                        <p:strVal val="visible"/>
                                      </p:to>
                                    </p:set>
                                    <p:animEffect filter="wipe(left)" transition="in">
                                      <p:cBhvr>
                                        <p:cTn id="15" dur="1500"/>
                                        <p:tgtEl>
                                          <p:spTgt spid="44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46">
                                            <p:txEl>
                                              <p:pRg st="2" end="2"/>
                                            </p:txEl>
                                          </p:spTgt>
                                        </p:tgtEl>
                                        <p:attrNameLst>
                                          <p:attrName>style.visibility</p:attrName>
                                        </p:attrNameLst>
                                      </p:cBhvr>
                                      <p:to>
                                        <p:strVal val="visible"/>
                                      </p:to>
                                    </p:set>
                                    <p:animEffect filter="wipe(left)" transition="in">
                                      <p:cBhvr>
                                        <p:cTn id="20" dur="1500"/>
                                        <p:tgtEl>
                                          <p:spTgt spid="4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6"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8" name="pasted-image.png"/>
          <p:cNvPicPr>
            <a:picLocks noChangeAspect="0"/>
          </p:cNvPicPr>
          <p:nvPr/>
        </p:nvPicPr>
        <p:blipFill>
          <a:blip r:embed="rId2">
            <a:extLst/>
          </a:blip>
          <a:stretch>
            <a:fillRect/>
          </a:stretch>
        </p:blipFill>
        <p:spPr>
          <a:xfrm>
            <a:off x="2161414" y="25084"/>
            <a:ext cx="3555327" cy="801819"/>
          </a:xfrm>
          <a:prstGeom prst="rect">
            <a:avLst/>
          </a:prstGeom>
          <a:ln w="12700">
            <a:miter lim="400000"/>
          </a:ln>
          <a:effectLst>
            <a:outerShdw sx="100000" sy="100000" kx="0" ky="0" algn="b" rotWithShape="0" blurRad="165100" dist="98021" dir="5400000">
              <a:srgbClr val="000000"/>
            </a:outerShdw>
          </a:effectLst>
        </p:spPr>
      </p:pic>
      <p:pic>
        <p:nvPicPr>
          <p:cNvPr id="449" name="pasted-image.png"/>
          <p:cNvPicPr>
            <a:picLocks noChangeAspect="1"/>
          </p:cNvPicPr>
          <p:nvPr/>
        </p:nvPicPr>
        <p:blipFill>
          <a:blip r:embed="rId3">
            <a:alphaModFix amt="75458"/>
            <a:extLst/>
          </a:blip>
          <a:srcRect l="39829" t="0" r="39829" b="0"/>
          <a:stretch>
            <a:fillRect/>
          </a:stretch>
        </p:blipFill>
        <p:spPr>
          <a:xfrm>
            <a:off x="1516508" y="593786"/>
            <a:ext cx="799988" cy="787364"/>
          </a:xfrm>
          <a:prstGeom prst="rect">
            <a:avLst/>
          </a:prstGeom>
          <a:ln w="12700">
            <a:miter lim="400000"/>
          </a:ln>
          <a:effectLst>
            <a:outerShdw sx="100000" sy="100000" kx="0" ky="0" algn="b" rotWithShape="0" blurRad="165100" dist="98021" dir="5400000">
              <a:srgbClr val="000000"/>
            </a:outerShdw>
          </a:effectLst>
        </p:spPr>
      </p:pic>
      <p:pic>
        <p:nvPicPr>
          <p:cNvPr id="450" name="pasted-image.png"/>
          <p:cNvPicPr>
            <a:picLocks noChangeAspect="1"/>
          </p:cNvPicPr>
          <p:nvPr/>
        </p:nvPicPr>
        <p:blipFill>
          <a:blip r:embed="rId4">
            <a:alphaModFix amt="79305"/>
            <a:extLst/>
          </a:blip>
          <a:srcRect l="35956" t="0" r="35956" b="0"/>
          <a:stretch>
            <a:fillRect/>
          </a:stretch>
        </p:blipFill>
        <p:spPr>
          <a:xfrm>
            <a:off x="1516508" y="64639"/>
            <a:ext cx="800293" cy="570437"/>
          </a:xfrm>
          <a:prstGeom prst="rect">
            <a:avLst/>
          </a:prstGeom>
          <a:ln w="12700">
            <a:miter lim="400000"/>
          </a:ln>
          <a:effectLst>
            <a:outerShdw sx="100000" sy="100000" kx="0" ky="0" algn="b" rotWithShape="0" blurRad="165100" dist="98021" dir="5400000">
              <a:srgbClr val="000000"/>
            </a:outerShdw>
          </a:effectLst>
        </p:spPr>
      </p:pic>
      <p:pic>
        <p:nvPicPr>
          <p:cNvPr id="451" name="pasted-image.png"/>
          <p:cNvPicPr>
            <a:picLocks noChangeAspect="0"/>
          </p:cNvPicPr>
          <p:nvPr/>
        </p:nvPicPr>
        <p:blipFill>
          <a:blip r:embed="rId5">
            <a:alphaModFix amt="69965"/>
            <a:extLst/>
          </a:blip>
          <a:stretch>
            <a:fillRect/>
          </a:stretch>
        </p:blipFill>
        <p:spPr>
          <a:xfrm>
            <a:off x="2185776" y="753131"/>
            <a:ext cx="3506603" cy="706571"/>
          </a:xfrm>
          <a:prstGeom prst="rect">
            <a:avLst/>
          </a:prstGeom>
          <a:ln w="12700">
            <a:miter lim="400000"/>
          </a:ln>
          <a:effectLst>
            <a:outerShdw sx="100000" sy="100000" kx="0" ky="0" algn="b" rotWithShape="0" blurRad="165100" dist="98021" dir="5400000">
              <a:srgbClr val="000000"/>
            </a:outerShdw>
          </a:effectLst>
        </p:spPr>
      </p:pic>
      <p:pic>
        <p:nvPicPr>
          <p:cNvPr id="452" name="pasted-image.png"/>
          <p:cNvPicPr>
            <a:picLocks noChangeAspect="0"/>
          </p:cNvPicPr>
          <p:nvPr/>
        </p:nvPicPr>
        <p:blipFill>
          <a:blip r:embed="rId6">
            <a:extLst/>
          </a:blip>
          <a:stretch>
            <a:fillRect/>
          </a:stretch>
        </p:blipFill>
        <p:spPr>
          <a:xfrm>
            <a:off x="5734124" y="79117"/>
            <a:ext cx="5473953" cy="1143001"/>
          </a:xfrm>
          <a:prstGeom prst="rect">
            <a:avLst/>
          </a:prstGeom>
          <a:ln w="12700">
            <a:miter lim="400000"/>
          </a:ln>
          <a:effectLst>
            <a:outerShdw sx="100000" sy="100000" kx="0" ky="0" algn="b" rotWithShape="0" blurRad="165100" dist="98021" dir="5400000">
              <a:srgbClr val="000000"/>
            </a:outerShdw>
          </a:effectLst>
        </p:spPr>
      </p:pic>
      <p:sp>
        <p:nvSpPr>
          <p:cNvPr id="453" name="Shape 453"/>
          <p:cNvSpPr/>
          <p:nvPr/>
        </p:nvSpPr>
        <p:spPr>
          <a:xfrm>
            <a:off x="16990" y="2094096"/>
            <a:ext cx="13004801" cy="9271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700">
                <a:solidFill>
                  <a:srgbClr val="FFFFFF"/>
                </a:solidFill>
                <a:effectLst>
                  <a:outerShdw sx="100000" sy="100000" kx="0" ky="0" algn="b" rotWithShape="0" blurRad="12700" dist="63500" dir="1705811">
                    <a:srgbClr val="000000"/>
                  </a:outerShdw>
                </a:effectLst>
              </a:defRPr>
            </a:lvl1pPr>
          </a:lstStyle>
          <a:p>
            <a:pPr/>
            <a:r>
              <a:t>Final Exhortations - Joshua 23,24</a:t>
            </a:r>
          </a:p>
        </p:txBody>
      </p:sp>
      <p:pic>
        <p:nvPicPr>
          <p:cNvPr id="454" name="pasted-image.tiff"/>
          <p:cNvPicPr>
            <a:picLocks noChangeAspect="1"/>
          </p:cNvPicPr>
          <p:nvPr/>
        </p:nvPicPr>
        <p:blipFill>
          <a:blip r:embed="rId7">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455" name="Shape 455"/>
          <p:cNvSpPr/>
          <p:nvPr/>
        </p:nvSpPr>
        <p:spPr>
          <a:xfrm>
            <a:off x="4347450" y="3528301"/>
            <a:ext cx="8516910" cy="58441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defTabSz="647700">
              <a:spcBef>
                <a:spcPts val="1000"/>
              </a:spcBef>
              <a:buClr>
                <a:srgbClr val="FF9300"/>
              </a:buClr>
              <a:buSzPct val="125000"/>
              <a:buFont typeface="Zapf Dingbats"/>
              <a:buChar char="✦"/>
              <a:defRPr sz="40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Refuse to compromise with the world - hold fast to the Lord &amp; gain victory - 23:7-10; Gal 5:1-4; 2 Cor 6:14-7:1; John 16:33</a:t>
            </a:r>
          </a:p>
          <a:p>
            <a:pPr marL="914400" indent="-914400" algn="l" defTabSz="647700">
              <a:spcBef>
                <a:spcPts val="1000"/>
              </a:spcBef>
              <a:buClr>
                <a:srgbClr val="FF9300"/>
              </a:buClr>
              <a:buSzPct val="125000"/>
              <a:buFont typeface="Zapf Dingbats"/>
              <a:buChar char="✦"/>
              <a:defRPr sz="40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Take careful heed to yourselves, that you love the Lord your God - 23:11,12; Mk 12:29-31;  </a:t>
            </a:r>
          </a:p>
          <a:p>
            <a:pPr marL="914400" indent="-914400" algn="l" defTabSz="647700">
              <a:spcBef>
                <a:spcPts val="1000"/>
              </a:spcBef>
              <a:buClr>
                <a:srgbClr val="FF9300"/>
              </a:buClr>
              <a:buSzPct val="125000"/>
              <a:buFont typeface="Zapf Dingbats"/>
              <a:buChar char="✦"/>
              <a:defRPr sz="40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Fear the Lord, serve Him in sincerity &amp; truth - 24:14; Ecc 12:13; Jn 4:24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5">
                                            <p:txEl>
                                              <p:pRg st="1" end="1"/>
                                            </p:txEl>
                                          </p:spTgt>
                                        </p:tgtEl>
                                        <p:attrNameLst>
                                          <p:attrName>style.visibility</p:attrName>
                                        </p:attrNameLst>
                                      </p:cBhvr>
                                      <p:to>
                                        <p:strVal val="visible"/>
                                      </p:to>
                                    </p:set>
                                    <p:animEffect filter="fade" transition="in">
                                      <p:cBhvr>
                                        <p:cTn id="7" dur="1500"/>
                                        <p:tgtEl>
                                          <p:spTgt spid="4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55">
                                            <p:txEl>
                                              <p:pRg st="2" end="2"/>
                                            </p:txEl>
                                          </p:spTgt>
                                        </p:tgtEl>
                                        <p:attrNameLst>
                                          <p:attrName>style.visibility</p:attrName>
                                        </p:attrNameLst>
                                      </p:cBhvr>
                                      <p:to>
                                        <p:strVal val="visible"/>
                                      </p:to>
                                    </p:set>
                                    <p:animEffect filter="fade" transition="in">
                                      <p:cBhvr>
                                        <p:cTn id="12" dur="1500"/>
                                        <p:tgtEl>
                                          <p:spTgt spid="4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5"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7" name="pasted-image.png"/>
          <p:cNvPicPr>
            <a:picLocks noChangeAspect="0"/>
          </p:cNvPicPr>
          <p:nvPr/>
        </p:nvPicPr>
        <p:blipFill>
          <a:blip r:embed="rId2">
            <a:extLst/>
          </a:blip>
          <a:stretch>
            <a:fillRect/>
          </a:stretch>
        </p:blipFill>
        <p:spPr>
          <a:xfrm>
            <a:off x="2161414" y="25084"/>
            <a:ext cx="3555327" cy="801819"/>
          </a:xfrm>
          <a:prstGeom prst="rect">
            <a:avLst/>
          </a:prstGeom>
          <a:ln w="12700">
            <a:miter lim="400000"/>
          </a:ln>
          <a:effectLst>
            <a:outerShdw sx="100000" sy="100000" kx="0" ky="0" algn="b" rotWithShape="0" blurRad="165100" dist="98021" dir="5400000">
              <a:srgbClr val="000000"/>
            </a:outerShdw>
          </a:effectLst>
        </p:spPr>
      </p:pic>
      <p:pic>
        <p:nvPicPr>
          <p:cNvPr id="458" name="pasted-image.png"/>
          <p:cNvPicPr>
            <a:picLocks noChangeAspect="1"/>
          </p:cNvPicPr>
          <p:nvPr/>
        </p:nvPicPr>
        <p:blipFill>
          <a:blip r:embed="rId3">
            <a:alphaModFix amt="75458"/>
            <a:extLst/>
          </a:blip>
          <a:srcRect l="39829" t="0" r="39829" b="0"/>
          <a:stretch>
            <a:fillRect/>
          </a:stretch>
        </p:blipFill>
        <p:spPr>
          <a:xfrm>
            <a:off x="1516508" y="593786"/>
            <a:ext cx="799988" cy="787364"/>
          </a:xfrm>
          <a:prstGeom prst="rect">
            <a:avLst/>
          </a:prstGeom>
          <a:ln w="12700">
            <a:miter lim="400000"/>
          </a:ln>
          <a:effectLst>
            <a:outerShdw sx="100000" sy="100000" kx="0" ky="0" algn="b" rotWithShape="0" blurRad="165100" dist="98021" dir="5400000">
              <a:srgbClr val="000000"/>
            </a:outerShdw>
          </a:effectLst>
        </p:spPr>
      </p:pic>
      <p:pic>
        <p:nvPicPr>
          <p:cNvPr id="459" name="pasted-image.png"/>
          <p:cNvPicPr>
            <a:picLocks noChangeAspect="1"/>
          </p:cNvPicPr>
          <p:nvPr/>
        </p:nvPicPr>
        <p:blipFill>
          <a:blip r:embed="rId4">
            <a:alphaModFix amt="79305"/>
            <a:extLst/>
          </a:blip>
          <a:srcRect l="35956" t="0" r="35956" b="0"/>
          <a:stretch>
            <a:fillRect/>
          </a:stretch>
        </p:blipFill>
        <p:spPr>
          <a:xfrm>
            <a:off x="1516508" y="64639"/>
            <a:ext cx="800293" cy="570437"/>
          </a:xfrm>
          <a:prstGeom prst="rect">
            <a:avLst/>
          </a:prstGeom>
          <a:ln w="12700">
            <a:miter lim="400000"/>
          </a:ln>
          <a:effectLst>
            <a:outerShdw sx="100000" sy="100000" kx="0" ky="0" algn="b" rotWithShape="0" blurRad="165100" dist="98021" dir="5400000">
              <a:srgbClr val="000000"/>
            </a:outerShdw>
          </a:effectLst>
        </p:spPr>
      </p:pic>
      <p:pic>
        <p:nvPicPr>
          <p:cNvPr id="460" name="pasted-image.png"/>
          <p:cNvPicPr>
            <a:picLocks noChangeAspect="0"/>
          </p:cNvPicPr>
          <p:nvPr/>
        </p:nvPicPr>
        <p:blipFill>
          <a:blip r:embed="rId5">
            <a:alphaModFix amt="69965"/>
            <a:extLst/>
          </a:blip>
          <a:stretch>
            <a:fillRect/>
          </a:stretch>
        </p:blipFill>
        <p:spPr>
          <a:xfrm>
            <a:off x="2185776" y="753131"/>
            <a:ext cx="3506603" cy="706571"/>
          </a:xfrm>
          <a:prstGeom prst="rect">
            <a:avLst/>
          </a:prstGeom>
          <a:ln w="12700">
            <a:miter lim="400000"/>
          </a:ln>
          <a:effectLst>
            <a:outerShdw sx="100000" sy="100000" kx="0" ky="0" algn="b" rotWithShape="0" blurRad="165100" dist="98021" dir="5400000">
              <a:srgbClr val="000000"/>
            </a:outerShdw>
          </a:effectLst>
        </p:spPr>
      </p:pic>
      <p:pic>
        <p:nvPicPr>
          <p:cNvPr id="461" name="pasted-image.png"/>
          <p:cNvPicPr>
            <a:picLocks noChangeAspect="0"/>
          </p:cNvPicPr>
          <p:nvPr/>
        </p:nvPicPr>
        <p:blipFill>
          <a:blip r:embed="rId6">
            <a:extLst/>
          </a:blip>
          <a:stretch>
            <a:fillRect/>
          </a:stretch>
        </p:blipFill>
        <p:spPr>
          <a:xfrm>
            <a:off x="5734124" y="79117"/>
            <a:ext cx="5473953" cy="1143001"/>
          </a:xfrm>
          <a:prstGeom prst="rect">
            <a:avLst/>
          </a:prstGeom>
          <a:ln w="12700">
            <a:miter lim="400000"/>
          </a:ln>
          <a:effectLst>
            <a:outerShdw sx="100000" sy="100000" kx="0" ky="0" algn="b" rotWithShape="0" blurRad="165100" dist="98021" dir="5400000">
              <a:srgbClr val="000000"/>
            </a:outerShdw>
          </a:effectLst>
        </p:spPr>
      </p:pic>
      <p:pic>
        <p:nvPicPr>
          <p:cNvPr id="462" name="pasted-image.tiff"/>
          <p:cNvPicPr>
            <a:picLocks noChangeAspect="1"/>
          </p:cNvPicPr>
          <p:nvPr/>
        </p:nvPicPr>
        <p:blipFill>
          <a:blip r:embed="rId7">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463" name="Shape 463"/>
          <p:cNvSpPr/>
          <p:nvPr/>
        </p:nvSpPr>
        <p:spPr>
          <a:xfrm>
            <a:off x="3925440" y="3734106"/>
            <a:ext cx="9091320" cy="55040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defTabSz="647700">
              <a:spcBef>
                <a:spcPts val="1000"/>
              </a:spcBef>
              <a:buClr>
                <a:srgbClr val="FF9300"/>
              </a:buClr>
              <a:buSzPct val="125000"/>
              <a:buFont typeface="Zapf Dingbats"/>
              <a:buChar char="✦"/>
              <a:defRPr sz="39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Open your hearts to the truth &amp; </a:t>
            </a:r>
            <a:r>
              <a:rPr b="1"/>
              <a:t>hear</a:t>
            </a:r>
            <a:r>
              <a:t> it - Rom 10:17; Jam 1:21</a:t>
            </a:r>
          </a:p>
          <a:p>
            <a:pPr marL="914400" indent="-914400" algn="l" defTabSz="647700">
              <a:spcBef>
                <a:spcPts val="1000"/>
              </a:spcBef>
              <a:buClr>
                <a:srgbClr val="FF9300"/>
              </a:buClr>
              <a:buSzPct val="125000"/>
              <a:buFont typeface="Zapf Dingbats"/>
              <a:buChar char="✦"/>
              <a:defRPr sz="39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rPr b="1"/>
              <a:t>Believe</a:t>
            </a:r>
            <a:r>
              <a:t> - Mat 17:5; John 3:16; 8:24</a:t>
            </a:r>
          </a:p>
          <a:p>
            <a:pPr marL="914400" indent="-914400" algn="l" defTabSz="647700">
              <a:spcBef>
                <a:spcPts val="1000"/>
              </a:spcBef>
              <a:buClr>
                <a:srgbClr val="FF9300"/>
              </a:buClr>
              <a:buSzPct val="125000"/>
              <a:buFont typeface="Zapf Dingbats"/>
              <a:buChar char="✦"/>
              <a:defRPr sz="39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rPr b="1"/>
              <a:t>Confess</a:t>
            </a:r>
            <a:r>
              <a:t> - Mt 10:32,33; Ro 10:9,10</a:t>
            </a:r>
          </a:p>
          <a:p>
            <a:pPr marL="914400" indent="-914400" algn="l" defTabSz="647700">
              <a:spcBef>
                <a:spcPts val="1000"/>
              </a:spcBef>
              <a:buClr>
                <a:srgbClr val="FF9300"/>
              </a:buClr>
              <a:buSzPct val="125000"/>
              <a:buFont typeface="Zapf Dingbats"/>
              <a:buChar char="✦"/>
              <a:defRPr sz="39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rPr b="1"/>
              <a:t>Repent</a:t>
            </a:r>
            <a:r>
              <a:t> - Luke 13:3,5; Acts 17:30</a:t>
            </a:r>
          </a:p>
          <a:p>
            <a:pPr marL="914400" indent="-914400" algn="l" defTabSz="647700">
              <a:spcBef>
                <a:spcPts val="1000"/>
              </a:spcBef>
              <a:buClr>
                <a:srgbClr val="FF9300"/>
              </a:buClr>
              <a:buSzPct val="125000"/>
              <a:buFont typeface="Zapf Dingbats"/>
              <a:buChar char="✦"/>
              <a:defRPr sz="39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Be </a:t>
            </a:r>
            <a:r>
              <a:rPr b="1"/>
              <a:t>baptized</a:t>
            </a:r>
            <a:r>
              <a:t> into Christ - Mk 16:16; Acts 2:38; Rom 6:3-6</a:t>
            </a:r>
          </a:p>
          <a:p>
            <a:pPr marL="914400" indent="-914400" algn="l" defTabSz="647700">
              <a:spcBef>
                <a:spcPts val="1000"/>
              </a:spcBef>
              <a:buClr>
                <a:srgbClr val="FF9300"/>
              </a:buClr>
              <a:buSzPct val="125000"/>
              <a:buFont typeface="Zapf Dingbats"/>
              <a:buChar char="✦"/>
              <a:defRPr sz="39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Be </a:t>
            </a:r>
            <a:r>
              <a:rPr b="1"/>
              <a:t>faithful</a:t>
            </a:r>
            <a:r>
              <a:t> - 1 Cor 15:58; 16:13; Heb 3,4</a:t>
            </a:r>
          </a:p>
        </p:txBody>
      </p:sp>
      <p:sp>
        <p:nvSpPr>
          <p:cNvPr id="464" name="Shape 464"/>
          <p:cNvSpPr/>
          <p:nvPr/>
        </p:nvSpPr>
        <p:spPr>
          <a:xfrm>
            <a:off x="-18326" y="1607641"/>
            <a:ext cx="13041453" cy="1740942"/>
          </a:xfrm>
          <a:prstGeom prst="rect">
            <a:avLst/>
          </a:prstGeom>
          <a:solidFill>
            <a:srgbClr val="5A5F5E"/>
          </a:solidFill>
          <a:ln w="12700">
            <a:miter lim="400000"/>
          </a:ln>
          <a:effectLst>
            <a:outerShdw sx="100000" sy="100000" kx="0" ky="0" algn="b" rotWithShape="0" blurRad="101600" dist="50875" dir="306503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647700">
              <a:defRPr sz="6100">
                <a:solidFill>
                  <a:srgbClr val="FFFFFF"/>
                </a:solidFill>
                <a:effectLst>
                  <a:outerShdw sx="100000" sy="100000" kx="0" ky="0" algn="b" rotWithShape="0" blurRad="114300" dist="63500" dir="2700000">
                    <a:srgbClr val="000000"/>
                  </a:outerShdw>
                </a:effectLst>
                <a:latin typeface="Calibri"/>
                <a:ea typeface="Calibri"/>
                <a:cs typeface="Calibri"/>
                <a:sym typeface="Calibri"/>
              </a:defRPr>
            </a:pPr>
            <a:r>
              <a:t>Choose this day whom you will serve - </a:t>
            </a:r>
          </a:p>
          <a:p>
            <a:pPr defTabSz="647700">
              <a:defRPr sz="5400">
                <a:solidFill>
                  <a:srgbClr val="FFFFFF"/>
                </a:solidFill>
                <a:effectLst>
                  <a:outerShdw sx="100000" sy="100000" kx="0" ky="0" algn="b" rotWithShape="0" blurRad="114300" dist="63500" dir="2700000">
                    <a:srgbClr val="000000"/>
                  </a:outerShdw>
                </a:effectLst>
                <a:latin typeface="Calibri"/>
                <a:ea typeface="Calibri"/>
                <a:cs typeface="Calibri"/>
                <a:sym typeface="Calibri"/>
              </a:defRPr>
            </a:pPr>
            <a:r>
              <a:t>Joshua 24:15; Rom 6:16,17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63">
                                            <p:bg/>
                                          </p:spTgt>
                                        </p:tgtEl>
                                        <p:attrNameLst>
                                          <p:attrName>style.visibility</p:attrName>
                                        </p:attrNameLst>
                                      </p:cBhvr>
                                      <p:to>
                                        <p:strVal val="visible"/>
                                      </p:to>
                                    </p:set>
                                    <p:anim calcmode="lin" valueType="num">
                                      <p:cBhvr>
                                        <p:cTn id="7" dur="750" fill="hold"/>
                                        <p:tgtEl>
                                          <p:spTgt spid="463">
                                            <p:bg/>
                                          </p:spTgt>
                                        </p:tgtEl>
                                        <p:attrNameLst>
                                          <p:attrName>ppt_w</p:attrName>
                                        </p:attrNameLst>
                                      </p:cBhvr>
                                      <p:tavLst>
                                        <p:tav tm="0">
                                          <p:val>
                                            <p:fltVal val="0"/>
                                          </p:val>
                                        </p:tav>
                                        <p:tav tm="100000">
                                          <p:val>
                                            <p:strVal val="#ppt_w"/>
                                          </p:val>
                                        </p:tav>
                                      </p:tavLst>
                                    </p:anim>
                                    <p:anim calcmode="lin" valueType="num">
                                      <p:cBhvr>
                                        <p:cTn id="8" dur="750" fill="hold"/>
                                        <p:tgtEl>
                                          <p:spTgt spid="463">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463">
                                            <p:txEl>
                                              <p:pRg st="0" end="0"/>
                                            </p:txEl>
                                          </p:spTgt>
                                        </p:tgtEl>
                                        <p:attrNameLst>
                                          <p:attrName>style.visibility</p:attrName>
                                        </p:attrNameLst>
                                      </p:cBhvr>
                                      <p:to>
                                        <p:strVal val="visible"/>
                                      </p:to>
                                    </p:set>
                                    <p:anim calcmode="lin" valueType="num">
                                      <p:cBhvr>
                                        <p:cTn id="11" dur="750" fill="hold"/>
                                        <p:tgtEl>
                                          <p:spTgt spid="463">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4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463">
                                            <p:txEl>
                                              <p:pRg st="1" end="1"/>
                                            </p:txEl>
                                          </p:spTgt>
                                        </p:tgtEl>
                                        <p:attrNameLst>
                                          <p:attrName>style.visibility</p:attrName>
                                        </p:attrNameLst>
                                      </p:cBhvr>
                                      <p:to>
                                        <p:strVal val="visible"/>
                                      </p:to>
                                    </p:set>
                                    <p:anim calcmode="lin" valueType="num">
                                      <p:cBhvr>
                                        <p:cTn id="17" dur="750" fill="hold"/>
                                        <p:tgtEl>
                                          <p:spTgt spid="463">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46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1" fill="hold">
                                  <p:stCondLst>
                                    <p:cond delay="0"/>
                                  </p:stCondLst>
                                  <p:iterate type="el" backwards="0">
                                    <p:tmAbs val="0"/>
                                  </p:iterate>
                                  <p:childTnLst>
                                    <p:set>
                                      <p:cBhvr>
                                        <p:cTn id="22" fill="hold"/>
                                        <p:tgtEl>
                                          <p:spTgt spid="463">
                                            <p:txEl>
                                              <p:pRg st="2" end="2"/>
                                            </p:txEl>
                                          </p:spTgt>
                                        </p:tgtEl>
                                        <p:attrNameLst>
                                          <p:attrName>style.visibility</p:attrName>
                                        </p:attrNameLst>
                                      </p:cBhvr>
                                      <p:to>
                                        <p:strVal val="visible"/>
                                      </p:to>
                                    </p:set>
                                    <p:anim calcmode="lin" valueType="num">
                                      <p:cBhvr>
                                        <p:cTn id="23" dur="750" fill="hold"/>
                                        <p:tgtEl>
                                          <p:spTgt spid="463">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46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1" fill="hold">
                                  <p:stCondLst>
                                    <p:cond delay="0"/>
                                  </p:stCondLst>
                                  <p:iterate type="el" backwards="0">
                                    <p:tmAbs val="0"/>
                                  </p:iterate>
                                  <p:childTnLst>
                                    <p:set>
                                      <p:cBhvr>
                                        <p:cTn id="28" fill="hold"/>
                                        <p:tgtEl>
                                          <p:spTgt spid="463">
                                            <p:txEl>
                                              <p:pRg st="3" end="3"/>
                                            </p:txEl>
                                          </p:spTgt>
                                        </p:tgtEl>
                                        <p:attrNameLst>
                                          <p:attrName>style.visibility</p:attrName>
                                        </p:attrNameLst>
                                      </p:cBhvr>
                                      <p:to>
                                        <p:strVal val="visible"/>
                                      </p:to>
                                    </p:set>
                                    <p:anim calcmode="lin" valueType="num">
                                      <p:cBhvr>
                                        <p:cTn id="29" dur="750" fill="hold"/>
                                        <p:tgtEl>
                                          <p:spTgt spid="463">
                                            <p:txEl>
                                              <p:pRg st="3" end="3"/>
                                            </p:txEl>
                                          </p:spTgt>
                                        </p:tgtEl>
                                        <p:attrNameLst>
                                          <p:attrName>ppt_w</p:attrName>
                                        </p:attrNameLst>
                                      </p:cBhvr>
                                      <p:tavLst>
                                        <p:tav tm="0">
                                          <p:val>
                                            <p:fltVal val="0"/>
                                          </p:val>
                                        </p:tav>
                                        <p:tav tm="100000">
                                          <p:val>
                                            <p:strVal val="#ppt_w"/>
                                          </p:val>
                                        </p:tav>
                                      </p:tavLst>
                                    </p:anim>
                                    <p:anim calcmode="lin" valueType="num">
                                      <p:cBhvr>
                                        <p:cTn id="30" dur="750" fill="hold"/>
                                        <p:tgtEl>
                                          <p:spTgt spid="46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6" presetID="23" grpId="1" fill="hold">
                                  <p:stCondLst>
                                    <p:cond delay="0"/>
                                  </p:stCondLst>
                                  <p:iterate type="el" backwards="0">
                                    <p:tmAbs val="0"/>
                                  </p:iterate>
                                  <p:childTnLst>
                                    <p:set>
                                      <p:cBhvr>
                                        <p:cTn id="34" fill="hold"/>
                                        <p:tgtEl>
                                          <p:spTgt spid="463">
                                            <p:txEl>
                                              <p:pRg st="4" end="4"/>
                                            </p:txEl>
                                          </p:spTgt>
                                        </p:tgtEl>
                                        <p:attrNameLst>
                                          <p:attrName>style.visibility</p:attrName>
                                        </p:attrNameLst>
                                      </p:cBhvr>
                                      <p:to>
                                        <p:strVal val="visible"/>
                                      </p:to>
                                    </p:set>
                                    <p:anim calcmode="lin" valueType="num">
                                      <p:cBhvr>
                                        <p:cTn id="35" dur="750" fill="hold"/>
                                        <p:tgtEl>
                                          <p:spTgt spid="463">
                                            <p:txEl>
                                              <p:pRg st="4" end="4"/>
                                            </p:txEl>
                                          </p:spTgt>
                                        </p:tgtEl>
                                        <p:attrNameLst>
                                          <p:attrName>ppt_w</p:attrName>
                                        </p:attrNameLst>
                                      </p:cBhvr>
                                      <p:tavLst>
                                        <p:tav tm="0">
                                          <p:val>
                                            <p:fltVal val="0"/>
                                          </p:val>
                                        </p:tav>
                                        <p:tav tm="100000">
                                          <p:val>
                                            <p:strVal val="#ppt_w"/>
                                          </p:val>
                                        </p:tav>
                                      </p:tavLst>
                                    </p:anim>
                                    <p:anim calcmode="lin" valueType="num">
                                      <p:cBhvr>
                                        <p:cTn id="36" dur="750" fill="hold"/>
                                        <p:tgtEl>
                                          <p:spTgt spid="46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6" presetID="23" grpId="1" fill="hold">
                                  <p:stCondLst>
                                    <p:cond delay="0"/>
                                  </p:stCondLst>
                                  <p:iterate type="el" backwards="0">
                                    <p:tmAbs val="0"/>
                                  </p:iterate>
                                  <p:childTnLst>
                                    <p:set>
                                      <p:cBhvr>
                                        <p:cTn id="40" fill="hold"/>
                                        <p:tgtEl>
                                          <p:spTgt spid="463">
                                            <p:txEl>
                                              <p:pRg st="5" end="5"/>
                                            </p:txEl>
                                          </p:spTgt>
                                        </p:tgtEl>
                                        <p:attrNameLst>
                                          <p:attrName>style.visibility</p:attrName>
                                        </p:attrNameLst>
                                      </p:cBhvr>
                                      <p:to>
                                        <p:strVal val="visible"/>
                                      </p:to>
                                    </p:set>
                                    <p:anim calcmode="lin" valueType="num">
                                      <p:cBhvr>
                                        <p:cTn id="41" dur="750" fill="hold"/>
                                        <p:tgtEl>
                                          <p:spTgt spid="463">
                                            <p:txEl>
                                              <p:pRg st="5" end="5"/>
                                            </p:txEl>
                                          </p:spTgt>
                                        </p:tgtEl>
                                        <p:attrNameLst>
                                          <p:attrName>ppt_w</p:attrName>
                                        </p:attrNameLst>
                                      </p:cBhvr>
                                      <p:tavLst>
                                        <p:tav tm="0">
                                          <p:val>
                                            <p:fltVal val="0"/>
                                          </p:val>
                                        </p:tav>
                                        <p:tav tm="100000">
                                          <p:val>
                                            <p:strVal val="#ppt_w"/>
                                          </p:val>
                                        </p:tav>
                                      </p:tavLst>
                                    </p:anim>
                                    <p:anim calcmode="lin" valueType="num">
                                      <p:cBhvr>
                                        <p:cTn id="42" dur="750" fill="hold"/>
                                        <p:tgtEl>
                                          <p:spTgt spid="46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3"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nvSpPr>
        <p:spPr>
          <a:xfrm>
            <a:off x="262772" y="279400"/>
            <a:ext cx="12479256" cy="8775701"/>
          </a:xfrm>
          <a:prstGeom prst="rect">
            <a:avLst/>
          </a:prstGeom>
          <a:ln w="12700">
            <a:miter lim="400000"/>
          </a:ln>
          <a:effectLst>
            <a:outerShdw sx="100000" sy="100000" kx="0" ky="0" algn="b" rotWithShape="0" blurRad="165100" dist="98021"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5800">
                <a:solidFill>
                  <a:srgbClr val="FFFFFF"/>
                </a:solidFill>
                <a:effectLst>
                  <a:outerShdw sx="100000" sy="100000" kx="0" ky="0" algn="b" rotWithShape="0" blurRad="50800" dist="63500" dir="997678">
                    <a:srgbClr val="000000"/>
                  </a:outerShdw>
                </a:effectLst>
                <a:latin typeface="Thames Nude Roman"/>
                <a:ea typeface="Thames Nude Roman"/>
                <a:cs typeface="Thames Nude Roman"/>
                <a:sym typeface="Thames Nude Roman"/>
              </a:defRPr>
            </a:pPr>
            <a:r>
              <a:t>Joshua 1:1–9 (NKJV)</a:t>
            </a:r>
          </a:p>
          <a:p>
            <a:pPr defTabSz="457200">
              <a:spcBef>
                <a:spcPts val="1500"/>
              </a:spcBef>
              <a:defRPr sz="5400">
                <a:solidFill>
                  <a:srgbClr val="FFFFFF"/>
                </a:solidFill>
                <a:effectLst>
                  <a:outerShdw sx="100000" sy="100000" kx="0" ky="0" algn="b" rotWithShape="0" blurRad="50800" dist="63500" dir="997678">
                    <a:srgbClr val="000000"/>
                  </a:outerShdw>
                </a:effectLst>
                <a:latin typeface="Helvetica"/>
                <a:ea typeface="Helvetica"/>
                <a:cs typeface="Helvetica"/>
                <a:sym typeface="Helvetica"/>
              </a:defRPr>
            </a:pPr>
            <a:r>
              <a:rPr baseline="31999"/>
              <a:t>4</a:t>
            </a:r>
            <a:r>
              <a:t> From the wilderness and this Lebanon as far as the great river, the River Euphrates, all the land of the Hittites, and to the Great Sea toward the going down of the sun, shall be your territory. </a:t>
            </a:r>
            <a:r>
              <a:rPr baseline="31999"/>
              <a:t>5</a:t>
            </a:r>
            <a:r>
              <a:t> No man shall </a:t>
            </a:r>
            <a:r>
              <a:rPr i="1"/>
              <a:t>be able to</a:t>
            </a:r>
            <a:r>
              <a:t> stand before you all the days of your life; as I was with Moses, </a:t>
            </a:r>
            <a:r>
              <a:rPr i="1"/>
              <a:t>so</a:t>
            </a:r>
            <a:r>
              <a:t> I will be with you. I will not leave you nor forsake you.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7" name="pasted-image.tiff"/>
          <p:cNvPicPr>
            <a:picLocks noChangeAspect="1"/>
          </p:cNvPicPr>
          <p:nvPr/>
        </p:nvPicPr>
        <p:blipFill>
          <a:blip r:embed="rId2">
            <a:extLst/>
          </a:blip>
          <a:stretch>
            <a:fillRect/>
          </a:stretch>
        </p:blipFill>
        <p:spPr>
          <a:xfrm>
            <a:off x="0" y="0"/>
            <a:ext cx="13004800" cy="9753600"/>
          </a:xfrm>
          <a:prstGeom prst="rect">
            <a:avLst/>
          </a:prstGeom>
          <a:ln w="12700">
            <a:miter lim="400000"/>
          </a:ln>
        </p:spPr>
      </p:pic>
      <p:pic>
        <p:nvPicPr>
          <p:cNvPr id="468" name="pasted-image.png"/>
          <p:cNvPicPr>
            <a:picLocks noChangeAspect="0"/>
          </p:cNvPicPr>
          <p:nvPr/>
        </p:nvPicPr>
        <p:blipFill>
          <a:blip r:embed="rId3">
            <a:extLst/>
          </a:blip>
          <a:stretch>
            <a:fillRect/>
          </a:stretch>
        </p:blipFill>
        <p:spPr>
          <a:xfrm>
            <a:off x="1247014" y="2578514"/>
            <a:ext cx="4926001" cy="1519170"/>
          </a:xfrm>
          <a:prstGeom prst="rect">
            <a:avLst/>
          </a:prstGeom>
          <a:ln w="12700">
            <a:miter lim="400000"/>
          </a:ln>
          <a:effectLst>
            <a:outerShdw sx="100000" sy="100000" kx="0" ky="0" algn="b" rotWithShape="0" blurRad="165100" dist="98021" dir="5400000">
              <a:srgbClr val="000000"/>
            </a:outerShdw>
          </a:effectLst>
        </p:spPr>
      </p:pic>
      <p:pic>
        <p:nvPicPr>
          <p:cNvPr id="469" name="pasted-image.png"/>
          <p:cNvPicPr>
            <a:picLocks noChangeAspect="1"/>
          </p:cNvPicPr>
          <p:nvPr/>
        </p:nvPicPr>
        <p:blipFill>
          <a:blip r:embed="rId4">
            <a:alphaModFix amt="75458"/>
            <a:extLst/>
          </a:blip>
          <a:srcRect l="39829" t="0" r="39829" b="0"/>
          <a:stretch>
            <a:fillRect/>
          </a:stretch>
        </p:blipFill>
        <p:spPr>
          <a:xfrm>
            <a:off x="354541" y="3474256"/>
            <a:ext cx="1543436" cy="1519079"/>
          </a:xfrm>
          <a:prstGeom prst="rect">
            <a:avLst/>
          </a:prstGeom>
          <a:ln w="12700">
            <a:miter lim="400000"/>
          </a:ln>
          <a:effectLst>
            <a:outerShdw sx="100000" sy="100000" kx="0" ky="0" algn="b" rotWithShape="0" blurRad="165100" dist="98021" dir="5400000">
              <a:srgbClr val="000000"/>
            </a:outerShdw>
          </a:effectLst>
        </p:spPr>
      </p:pic>
      <p:pic>
        <p:nvPicPr>
          <p:cNvPr id="470" name="pasted-image.png"/>
          <p:cNvPicPr>
            <a:picLocks noChangeAspect="1"/>
          </p:cNvPicPr>
          <p:nvPr/>
        </p:nvPicPr>
        <p:blipFill>
          <a:blip r:embed="rId5">
            <a:alphaModFix amt="79305"/>
            <a:extLst/>
          </a:blip>
          <a:srcRect l="35956" t="0" r="35956" b="0"/>
          <a:stretch>
            <a:fillRect/>
          </a:stretch>
        </p:blipFill>
        <p:spPr>
          <a:xfrm>
            <a:off x="311348" y="2704477"/>
            <a:ext cx="1053971" cy="751255"/>
          </a:xfrm>
          <a:prstGeom prst="rect">
            <a:avLst/>
          </a:prstGeom>
          <a:ln w="12700">
            <a:miter lim="400000"/>
          </a:ln>
          <a:effectLst>
            <a:outerShdw sx="100000" sy="100000" kx="0" ky="0" algn="b" rotWithShape="0" blurRad="165100" dist="98021" dir="5400000">
              <a:srgbClr val="000000"/>
            </a:outerShdw>
          </a:effectLst>
        </p:spPr>
      </p:pic>
      <p:pic>
        <p:nvPicPr>
          <p:cNvPr id="471" name="pasted-image.png"/>
          <p:cNvPicPr>
            <a:picLocks noChangeAspect="0"/>
          </p:cNvPicPr>
          <p:nvPr/>
        </p:nvPicPr>
        <p:blipFill>
          <a:blip r:embed="rId6">
            <a:alphaModFix amt="69965"/>
            <a:extLst/>
          </a:blip>
          <a:stretch>
            <a:fillRect/>
          </a:stretch>
        </p:blipFill>
        <p:spPr>
          <a:xfrm>
            <a:off x="1876391" y="4122186"/>
            <a:ext cx="3667246" cy="942481"/>
          </a:xfrm>
          <a:prstGeom prst="rect">
            <a:avLst/>
          </a:prstGeom>
          <a:ln w="12700">
            <a:miter lim="400000"/>
          </a:ln>
          <a:effectLst>
            <a:outerShdw sx="100000" sy="100000" kx="0" ky="0" algn="b" rotWithShape="0" blurRad="165100" dist="98021" dir="5400000">
              <a:srgbClr val="000000"/>
            </a:outerShdw>
          </a:effectLst>
        </p:spPr>
      </p:pic>
      <p:pic>
        <p:nvPicPr>
          <p:cNvPr id="472" name="pasted-image.png"/>
          <p:cNvPicPr>
            <a:picLocks noChangeAspect="0"/>
          </p:cNvPicPr>
          <p:nvPr/>
        </p:nvPicPr>
        <p:blipFill>
          <a:blip r:embed="rId7">
            <a:extLst/>
          </a:blip>
          <a:stretch>
            <a:fillRect/>
          </a:stretch>
        </p:blipFill>
        <p:spPr>
          <a:xfrm>
            <a:off x="450923" y="5011988"/>
            <a:ext cx="7304669" cy="1519171"/>
          </a:xfrm>
          <a:prstGeom prst="rect">
            <a:avLst/>
          </a:prstGeom>
          <a:ln w="12700">
            <a:miter lim="400000"/>
          </a:ln>
          <a:effectLst>
            <a:outerShdw sx="100000" sy="100000" kx="0" ky="0" algn="b" rotWithShape="0" blurRad="165100" dist="98021" dir="5400000">
              <a:srgbClr val="000000"/>
            </a:outerShdw>
          </a:effectLst>
        </p:spPr>
      </p:pic>
      <p:pic>
        <p:nvPicPr>
          <p:cNvPr id="473" name="pasted-image.png"/>
          <p:cNvPicPr>
            <a:picLocks noChangeAspect="1"/>
          </p:cNvPicPr>
          <p:nvPr/>
        </p:nvPicPr>
        <p:blipFill>
          <a:blip r:embed="rId8">
            <a:alphaModFix amt="69749"/>
            <a:extLst/>
          </a:blip>
          <a:stretch>
            <a:fillRect/>
          </a:stretch>
        </p:blipFill>
        <p:spPr>
          <a:xfrm>
            <a:off x="1755516" y="-96059"/>
            <a:ext cx="9493768" cy="1900609"/>
          </a:xfrm>
          <a:prstGeom prst="rect">
            <a:avLst/>
          </a:prstGeom>
          <a:ln w="12700">
            <a:miter lim="400000"/>
          </a:ln>
          <a:effectLst>
            <a:outerShdw sx="100000" sy="100000" kx="0" ky="0" algn="b" rotWithShape="0" blurRad="165100" dist="98021" dir="5400000">
              <a:srgbClr val="000000"/>
            </a:outerShdw>
          </a:effectLst>
        </p:spPr>
      </p:pic>
      <p:sp>
        <p:nvSpPr>
          <p:cNvPr id="474" name="Shape 474"/>
          <p:cNvSpPr/>
          <p:nvPr/>
        </p:nvSpPr>
        <p:spPr>
          <a:xfrm>
            <a:off x="342645" y="6510866"/>
            <a:ext cx="12319510" cy="2844801"/>
          </a:xfrm>
          <a:prstGeom prst="rect">
            <a:avLst/>
          </a:prstGeom>
          <a:ln w="12700">
            <a:miter lim="400000"/>
          </a:ln>
          <a:effectLst>
            <a:outerShdw sx="100000" sy="100000" kx="0" ky="0" algn="b" rotWithShape="0" blurRad="165100" dist="98021"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295400">
              <a:buClr>
                <a:srgbClr val="000000"/>
              </a:buClr>
              <a:buFont typeface="Berlin Sans FB Demi"/>
              <a:defRPr sz="3200">
                <a:solidFill>
                  <a:srgbClr val="FFFFFF"/>
                </a:solidFill>
                <a:effectLst>
                  <a:outerShdw sx="100000" sy="100000" kx="0" ky="0" algn="b" rotWithShape="0" blurRad="63500" dist="63500" dir="1295308">
                    <a:srgbClr val="000000"/>
                  </a:outerShdw>
                </a:effectLst>
                <a:uFill>
                  <a:solidFill>
                    <a:srgbClr val="000000"/>
                  </a:solidFill>
                </a:uFill>
                <a:latin typeface="Adelon"/>
                <a:ea typeface="Adelon"/>
                <a:cs typeface="Adelon"/>
                <a:sym typeface="Adelon"/>
              </a:defRPr>
            </a:pPr>
            <a:r>
              <a:t>Charts by Don McClain</a:t>
            </a:r>
          </a:p>
          <a:p>
            <a:pPr defTabSz="1295400">
              <a:buClr>
                <a:srgbClr val="000000"/>
              </a:buClr>
              <a:defRPr sz="3200">
                <a:solidFill>
                  <a:srgbClr val="FFFFFF"/>
                </a:solidFill>
                <a:effectLst>
                  <a:outerShdw sx="100000" sy="100000" kx="0" ky="0" algn="b" rotWithShape="0" blurRad="63500" dist="63500" dir="1295308">
                    <a:srgbClr val="000000"/>
                  </a:outerShdw>
                </a:effectLst>
                <a:uFill>
                  <a:solidFill>
                    <a:srgbClr val="000000"/>
                  </a:solidFill>
                </a:uFill>
                <a:latin typeface="Adelon"/>
                <a:ea typeface="Adelon"/>
                <a:cs typeface="Adelon"/>
                <a:sym typeface="Adelon"/>
              </a:defRPr>
            </a:pPr>
            <a:r>
              <a:t>Prepared August 12,13, 2016 / Preached August 14, 2016</a:t>
            </a:r>
          </a:p>
          <a:p>
            <a:pPr defTabSz="1295400">
              <a:buClr>
                <a:srgbClr val="000000"/>
              </a:buClr>
              <a:defRPr sz="3200">
                <a:solidFill>
                  <a:srgbClr val="FFFFFF"/>
                </a:solidFill>
                <a:effectLst>
                  <a:outerShdw sx="100000" sy="100000" kx="0" ky="0" algn="b" rotWithShape="0" blurRad="63500" dist="63500" dir="1295308">
                    <a:srgbClr val="000000"/>
                  </a:outerShdw>
                </a:effectLst>
                <a:uFill>
                  <a:solidFill>
                    <a:srgbClr val="000000"/>
                  </a:solidFill>
                </a:uFill>
                <a:latin typeface="Adelon"/>
                <a:ea typeface="Adelon"/>
                <a:cs typeface="Adelon"/>
                <a:sym typeface="Adelon"/>
              </a:defRPr>
            </a:pPr>
            <a:r>
              <a:t>West 65</a:t>
            </a:r>
            <a:r>
              <a:rPr baseline="30875"/>
              <a:t>th</a:t>
            </a:r>
            <a:r>
              <a:t> Street church of Christ / P.O. Box 190062</a:t>
            </a:r>
          </a:p>
          <a:p>
            <a:pPr defTabSz="1295400">
              <a:buClr>
                <a:srgbClr val="000000"/>
              </a:buClr>
              <a:defRPr sz="3200">
                <a:solidFill>
                  <a:srgbClr val="FFFFFF"/>
                </a:solidFill>
                <a:effectLst>
                  <a:outerShdw sx="100000" sy="100000" kx="0" ky="0" algn="b" rotWithShape="0" blurRad="63500" dist="63500" dir="1295308">
                    <a:srgbClr val="000000"/>
                  </a:outerShdw>
                </a:effectLst>
                <a:uFill>
                  <a:solidFill>
                    <a:srgbClr val="000000"/>
                  </a:solidFill>
                </a:uFill>
                <a:latin typeface="Adelon"/>
                <a:ea typeface="Adelon"/>
                <a:cs typeface="Adelon"/>
                <a:sym typeface="Adelon"/>
              </a:defRPr>
            </a:pPr>
            <a:r>
              <a:t>Little Rock AR 72219 / 501-568-1062</a:t>
            </a:r>
          </a:p>
          <a:p>
            <a:pPr defTabSz="1295400">
              <a:buClr>
                <a:srgbClr val="000000"/>
              </a:buClr>
              <a:defRPr sz="3200">
                <a:solidFill>
                  <a:srgbClr val="FFFFFF"/>
                </a:solidFill>
                <a:effectLst>
                  <a:outerShdw sx="100000" sy="100000" kx="0" ky="0" algn="b" rotWithShape="0" blurRad="63500" dist="63500" dir="1295308">
                    <a:srgbClr val="000000"/>
                  </a:outerShdw>
                </a:effectLst>
                <a:uFill>
                  <a:solidFill>
                    <a:srgbClr val="000000"/>
                  </a:solidFill>
                </a:uFill>
                <a:latin typeface="Adelon"/>
                <a:ea typeface="Adelon"/>
                <a:cs typeface="Adelon"/>
                <a:sym typeface="Adelon"/>
              </a:defRPr>
            </a:pPr>
            <a:r>
              <a:t>Email – </a:t>
            </a:r>
            <a:r>
              <a:rPr u="sng">
                <a:uFill>
                  <a:solidFill>
                    <a:srgbClr val="D6A800"/>
                  </a:solidFill>
                </a:uFill>
                <a:hlinkClick r:id="rId9" invalidUrl="" action="" tgtFrame="" tooltip="" history="1" highlightClick="0" endSnd="0"/>
              </a:rPr>
              <a:t>donmcclain@sbcglobal.net</a:t>
            </a:r>
            <a:r>
              <a:rPr u="sng"/>
              <a:t> </a:t>
            </a:r>
            <a:endParaRPr u="sng"/>
          </a:p>
          <a:p>
            <a:pPr defTabSz="1295400">
              <a:buClr>
                <a:srgbClr val="000000"/>
              </a:buClr>
              <a:defRPr sz="3200">
                <a:solidFill>
                  <a:srgbClr val="FFFFFF"/>
                </a:solidFill>
                <a:effectLst>
                  <a:outerShdw sx="100000" sy="100000" kx="0" ky="0" algn="b" rotWithShape="0" blurRad="63500" dist="63500" dir="1295308">
                    <a:srgbClr val="000000"/>
                  </a:outerShdw>
                </a:effectLst>
                <a:uFill>
                  <a:solidFill>
                    <a:srgbClr val="000000"/>
                  </a:solidFill>
                </a:uFill>
                <a:latin typeface="Adelon"/>
                <a:ea typeface="Adelon"/>
                <a:cs typeface="Adelon"/>
                <a:sym typeface="Adelon"/>
              </a:defRPr>
            </a:pPr>
            <a:r>
              <a:rPr u="sng">
                <a:hlinkClick r:id="rId10" invalidUrl="" action="" tgtFrame="" tooltip="" history="1" highlightClick="0" endSnd="0"/>
              </a:rPr>
              <a:t>http://w65stchurchofchrist.org/coc/</a:t>
            </a:r>
            <a:r>
              <a:rPr u="sng"/>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Shape 476"/>
          <p:cNvSpPr/>
          <p:nvPr/>
        </p:nvSpPr>
        <p:spPr>
          <a:xfrm>
            <a:off x="516061" y="292100"/>
            <a:ext cx="11972678" cy="900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4300">
                <a:solidFill>
                  <a:srgbClr val="000000"/>
                </a:solidFill>
                <a:latin typeface="Thames Nude Roman"/>
                <a:ea typeface="Thames Nude Roman"/>
                <a:cs typeface="Thames Nude Roman"/>
                <a:sym typeface="Thames Nude Roman"/>
              </a:defRPr>
            </a:pPr>
            <a:r>
              <a:t>1 Corinthians 16:5–13 (NKJV)</a:t>
            </a:r>
          </a:p>
          <a:p>
            <a:pPr defTabSz="457200">
              <a:spcBef>
                <a:spcPts val="1900"/>
              </a:spcBef>
              <a:defRPr sz="5200">
                <a:solidFill>
                  <a:srgbClr val="000000"/>
                </a:solidFill>
                <a:latin typeface="Helvetica"/>
                <a:ea typeface="Helvetica"/>
                <a:cs typeface="Helvetica"/>
                <a:sym typeface="Helvetica"/>
              </a:defRPr>
            </a:pPr>
            <a:r>
              <a:rPr baseline="31999"/>
              <a:t>5</a:t>
            </a:r>
            <a:r>
              <a:t> Now I will come to you when I pass through Macedonia (for I am passing through Macedonia). </a:t>
            </a:r>
            <a:r>
              <a:rPr baseline="31999"/>
              <a:t>6</a:t>
            </a:r>
            <a:r>
              <a:t> And it may be that I will remain, or even spend the winter with you, that you may send me on my journey, wherever I go. </a:t>
            </a:r>
            <a:r>
              <a:rPr baseline="31999"/>
              <a:t>7</a:t>
            </a:r>
            <a:r>
              <a:t> For I do not wish to see you now on the way; but I hope to stay a while with you, if the Lord permits. </a:t>
            </a:r>
            <a:r>
              <a:rPr baseline="31999"/>
              <a:t>8</a:t>
            </a:r>
            <a:r>
              <a:t> But I will tarry in Ephesus until Pentecost. </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nvSpPr>
        <p:spPr>
          <a:xfrm>
            <a:off x="516061" y="292100"/>
            <a:ext cx="11972678" cy="925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4300">
                <a:solidFill>
                  <a:srgbClr val="000000"/>
                </a:solidFill>
                <a:latin typeface="Thames Nude Roman"/>
                <a:ea typeface="Thames Nude Roman"/>
                <a:cs typeface="Thames Nude Roman"/>
                <a:sym typeface="Thames Nude Roman"/>
              </a:defRPr>
            </a:pPr>
            <a:r>
              <a:t>1 Corinthians 16:5–13 (NKJV)</a:t>
            </a:r>
          </a:p>
          <a:p>
            <a:pPr defTabSz="457200">
              <a:spcBef>
                <a:spcPts val="1900"/>
              </a:spcBef>
              <a:defRPr sz="5300">
                <a:solidFill>
                  <a:srgbClr val="000000"/>
                </a:solidFill>
                <a:latin typeface="Helvetica"/>
                <a:ea typeface="Helvetica"/>
                <a:cs typeface="Helvetica"/>
                <a:sym typeface="Helvetica"/>
              </a:defRPr>
            </a:pPr>
            <a:r>
              <a:rPr baseline="31999"/>
              <a:t>9</a:t>
            </a:r>
            <a:r>
              <a:t> For a great and effective door has opened to me, and </a:t>
            </a:r>
            <a:r>
              <a:rPr i="1"/>
              <a:t>there are</a:t>
            </a:r>
            <a:r>
              <a:t> many adversaries. </a:t>
            </a:r>
            <a:r>
              <a:rPr baseline="31999"/>
              <a:t>10</a:t>
            </a:r>
            <a:r>
              <a:t> And if Timothy comes, see that he may be with you without fear; for he does the work of the Lord, as I also </a:t>
            </a:r>
            <a:r>
              <a:rPr i="1"/>
              <a:t>do</a:t>
            </a:r>
            <a:r>
              <a:t>. </a:t>
            </a:r>
            <a:r>
              <a:rPr baseline="31999"/>
              <a:t>11</a:t>
            </a:r>
            <a:r>
              <a:t> Therefore let no one despise him. But send him on his journey in peace, that he may come to me; for I am waiting for him with the brethren.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nvSpPr>
        <p:spPr>
          <a:xfrm>
            <a:off x="516061" y="292100"/>
            <a:ext cx="11972678" cy="854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4300">
                <a:solidFill>
                  <a:srgbClr val="000000"/>
                </a:solidFill>
                <a:latin typeface="Thames Nude Roman"/>
                <a:ea typeface="Thames Nude Roman"/>
                <a:cs typeface="Thames Nude Roman"/>
                <a:sym typeface="Thames Nude Roman"/>
              </a:defRPr>
            </a:pPr>
            <a:r>
              <a:t>1 Corinthians 16:5–13 (NKJV)</a:t>
            </a:r>
          </a:p>
          <a:p>
            <a:pPr defTabSz="457200">
              <a:spcBef>
                <a:spcPts val="1900"/>
              </a:spcBef>
              <a:defRPr sz="6100">
                <a:solidFill>
                  <a:srgbClr val="000000"/>
                </a:solidFill>
                <a:latin typeface="Helvetica"/>
                <a:ea typeface="Helvetica"/>
                <a:cs typeface="Helvetica"/>
                <a:sym typeface="Helvetica"/>
              </a:defRPr>
            </a:pPr>
            <a:r>
              <a:rPr baseline="31999"/>
              <a:t>12</a:t>
            </a:r>
            <a:r>
              <a:t> Now concerning </a:t>
            </a:r>
            <a:r>
              <a:rPr i="1"/>
              <a:t>our</a:t>
            </a:r>
            <a:r>
              <a:t> brother Apollos, I strongly urged him to come to you with the brethren, but he was quite unwilling to come at this time; however, he will come when he has a convenient time. </a:t>
            </a:r>
            <a:r>
              <a:rPr baseline="31999"/>
              <a:t>13</a:t>
            </a:r>
            <a:r>
              <a:t> Watch, stand fast in the faith, be brave, be strong.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nvSpPr>
        <p:spPr>
          <a:xfrm>
            <a:off x="262772" y="279400"/>
            <a:ext cx="12479256" cy="8432801"/>
          </a:xfrm>
          <a:prstGeom prst="rect">
            <a:avLst/>
          </a:prstGeom>
          <a:ln w="12700">
            <a:miter lim="400000"/>
          </a:ln>
          <a:effectLst>
            <a:outerShdw sx="100000" sy="100000" kx="0" ky="0" algn="b" rotWithShape="0" blurRad="165100" dist="98021"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5800">
                <a:solidFill>
                  <a:srgbClr val="FFFFFF"/>
                </a:solidFill>
                <a:effectLst>
                  <a:outerShdw sx="100000" sy="100000" kx="0" ky="0" algn="b" rotWithShape="0" blurRad="50800" dist="63500" dir="997678">
                    <a:srgbClr val="000000"/>
                  </a:outerShdw>
                </a:effectLst>
                <a:latin typeface="Thames Nude Roman"/>
                <a:ea typeface="Thames Nude Roman"/>
                <a:cs typeface="Thames Nude Roman"/>
                <a:sym typeface="Thames Nude Roman"/>
              </a:defRPr>
            </a:pPr>
            <a:r>
              <a:t>Joshua 1:1–9 (NKJV)</a:t>
            </a:r>
          </a:p>
          <a:p>
            <a:pPr defTabSz="457200">
              <a:spcBef>
                <a:spcPts val="1500"/>
              </a:spcBef>
              <a:defRPr sz="5200">
                <a:solidFill>
                  <a:srgbClr val="FFFFFF"/>
                </a:solidFill>
                <a:effectLst>
                  <a:outerShdw sx="100000" sy="100000" kx="0" ky="0" algn="b" rotWithShape="0" blurRad="50800" dist="63500" dir="997678">
                    <a:srgbClr val="000000"/>
                  </a:outerShdw>
                </a:effectLst>
                <a:latin typeface="Helvetica"/>
                <a:ea typeface="Helvetica"/>
                <a:cs typeface="Helvetica"/>
                <a:sym typeface="Helvetica"/>
              </a:defRPr>
            </a:pPr>
            <a:r>
              <a:rPr baseline="31999"/>
              <a:t>6</a:t>
            </a:r>
            <a:r>
              <a:t> Be strong and of good courage, for to this people you shall divide as an inheritance the land which I swore to their fathers to give them. </a:t>
            </a:r>
            <a:r>
              <a:rPr baseline="31999"/>
              <a:t>7</a:t>
            </a:r>
            <a:r>
              <a:t> Only be strong and very courageous, that you may observe to do according to all the law which Moses My servant commanded you; do not turn from it to the right hand or to the left, that you may prosper wherever you go.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nvSpPr>
        <p:spPr>
          <a:xfrm>
            <a:off x="262772" y="279400"/>
            <a:ext cx="12479256" cy="9220201"/>
          </a:xfrm>
          <a:prstGeom prst="rect">
            <a:avLst/>
          </a:prstGeom>
          <a:ln w="12700">
            <a:miter lim="400000"/>
          </a:ln>
          <a:effectLst>
            <a:outerShdw sx="100000" sy="100000" kx="0" ky="0" algn="b" rotWithShape="0" blurRad="165100" dist="98021"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5800">
                <a:solidFill>
                  <a:srgbClr val="FFFFFF"/>
                </a:solidFill>
                <a:effectLst>
                  <a:outerShdw sx="100000" sy="100000" kx="0" ky="0" algn="b" rotWithShape="0" blurRad="50800" dist="63500" dir="997678">
                    <a:srgbClr val="000000"/>
                  </a:outerShdw>
                </a:effectLst>
                <a:latin typeface="Thames Nude Roman"/>
                <a:ea typeface="Thames Nude Roman"/>
                <a:cs typeface="Thames Nude Roman"/>
                <a:sym typeface="Thames Nude Roman"/>
              </a:defRPr>
            </a:pPr>
            <a:r>
              <a:t>Joshua 1:1–9 (NKJV)</a:t>
            </a:r>
          </a:p>
          <a:p>
            <a:pPr defTabSz="457200">
              <a:spcBef>
                <a:spcPts val="1500"/>
              </a:spcBef>
              <a:defRPr sz="5200">
                <a:solidFill>
                  <a:srgbClr val="FFFFFF"/>
                </a:solidFill>
                <a:effectLst>
                  <a:outerShdw sx="100000" sy="100000" kx="0" ky="0" algn="b" rotWithShape="0" blurRad="50800" dist="63500" dir="997678">
                    <a:srgbClr val="000000"/>
                  </a:outerShdw>
                </a:effectLst>
                <a:latin typeface="Helvetica"/>
                <a:ea typeface="Helvetica"/>
                <a:cs typeface="Helvetica"/>
                <a:sym typeface="Helvetica"/>
              </a:defRPr>
            </a:pPr>
            <a:r>
              <a:rPr baseline="31999"/>
              <a:t>8</a:t>
            </a:r>
            <a:r>
              <a:t> This Book of the Law shall not depart from your mouth, but you shall meditate in it day and night, that you may observe to do according to all that is written in it. For then you will make your way prosperous, and then you will have good success. </a:t>
            </a:r>
            <a:r>
              <a:rPr baseline="31999"/>
              <a:t>9</a:t>
            </a:r>
            <a:r>
              <a:t> Have I not commanded you? Be strong and of good courage; do not be afraid, nor be dismayed, for the Lord your God </a:t>
            </a:r>
            <a:r>
              <a:rPr i="1"/>
              <a:t>is</a:t>
            </a:r>
            <a:r>
              <a:t> with you wherever you go.”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4" name="pasted-image.png"/>
          <p:cNvPicPr>
            <a:picLocks noChangeAspect="0"/>
          </p:cNvPicPr>
          <p:nvPr/>
        </p:nvPicPr>
        <p:blipFill>
          <a:blip r:embed="rId2">
            <a:extLst/>
          </a:blip>
          <a:stretch>
            <a:fillRect/>
          </a:stretch>
        </p:blipFill>
        <p:spPr>
          <a:xfrm>
            <a:off x="2161414" y="25084"/>
            <a:ext cx="3555327" cy="801819"/>
          </a:xfrm>
          <a:prstGeom prst="rect">
            <a:avLst/>
          </a:prstGeom>
          <a:ln w="12700">
            <a:miter lim="400000"/>
          </a:ln>
          <a:effectLst>
            <a:outerShdw sx="100000" sy="100000" kx="0" ky="0" algn="b" rotWithShape="0" blurRad="165100" dist="98021" dir="5400000">
              <a:srgbClr val="000000"/>
            </a:outerShdw>
          </a:effectLst>
        </p:spPr>
      </p:pic>
      <p:pic>
        <p:nvPicPr>
          <p:cNvPr id="315" name="pasted-image.png"/>
          <p:cNvPicPr>
            <a:picLocks noChangeAspect="1"/>
          </p:cNvPicPr>
          <p:nvPr/>
        </p:nvPicPr>
        <p:blipFill>
          <a:blip r:embed="rId3">
            <a:alphaModFix amt="75458"/>
            <a:extLst/>
          </a:blip>
          <a:srcRect l="39829" t="0" r="39829" b="0"/>
          <a:stretch>
            <a:fillRect/>
          </a:stretch>
        </p:blipFill>
        <p:spPr>
          <a:xfrm>
            <a:off x="1516508" y="593786"/>
            <a:ext cx="799988" cy="787364"/>
          </a:xfrm>
          <a:prstGeom prst="rect">
            <a:avLst/>
          </a:prstGeom>
          <a:ln w="12700">
            <a:miter lim="400000"/>
          </a:ln>
          <a:effectLst>
            <a:outerShdw sx="100000" sy="100000" kx="0" ky="0" algn="b" rotWithShape="0" blurRad="165100" dist="98021" dir="5400000">
              <a:srgbClr val="000000"/>
            </a:outerShdw>
          </a:effectLst>
        </p:spPr>
      </p:pic>
      <p:pic>
        <p:nvPicPr>
          <p:cNvPr id="316" name="pasted-image.png"/>
          <p:cNvPicPr>
            <a:picLocks noChangeAspect="1"/>
          </p:cNvPicPr>
          <p:nvPr/>
        </p:nvPicPr>
        <p:blipFill>
          <a:blip r:embed="rId4">
            <a:alphaModFix amt="79305"/>
            <a:extLst/>
          </a:blip>
          <a:srcRect l="35956" t="0" r="35956" b="0"/>
          <a:stretch>
            <a:fillRect/>
          </a:stretch>
        </p:blipFill>
        <p:spPr>
          <a:xfrm>
            <a:off x="1516508" y="64639"/>
            <a:ext cx="800293" cy="570437"/>
          </a:xfrm>
          <a:prstGeom prst="rect">
            <a:avLst/>
          </a:prstGeom>
          <a:ln w="12700">
            <a:miter lim="400000"/>
          </a:ln>
          <a:effectLst>
            <a:outerShdw sx="100000" sy="100000" kx="0" ky="0" algn="b" rotWithShape="0" blurRad="165100" dist="98021" dir="5400000">
              <a:srgbClr val="000000"/>
            </a:outerShdw>
          </a:effectLst>
        </p:spPr>
      </p:pic>
      <p:pic>
        <p:nvPicPr>
          <p:cNvPr id="317" name="pasted-image.png"/>
          <p:cNvPicPr>
            <a:picLocks noChangeAspect="0"/>
          </p:cNvPicPr>
          <p:nvPr/>
        </p:nvPicPr>
        <p:blipFill>
          <a:blip r:embed="rId5">
            <a:alphaModFix amt="69965"/>
            <a:extLst/>
          </a:blip>
          <a:stretch>
            <a:fillRect/>
          </a:stretch>
        </p:blipFill>
        <p:spPr>
          <a:xfrm>
            <a:off x="2185776" y="753131"/>
            <a:ext cx="3506603" cy="706571"/>
          </a:xfrm>
          <a:prstGeom prst="rect">
            <a:avLst/>
          </a:prstGeom>
          <a:ln w="12700">
            <a:miter lim="400000"/>
          </a:ln>
          <a:effectLst>
            <a:outerShdw sx="100000" sy="100000" kx="0" ky="0" algn="b" rotWithShape="0" blurRad="165100" dist="98021" dir="5400000">
              <a:srgbClr val="000000"/>
            </a:outerShdw>
          </a:effectLst>
        </p:spPr>
      </p:pic>
      <p:pic>
        <p:nvPicPr>
          <p:cNvPr id="318" name="pasted-image.png"/>
          <p:cNvPicPr>
            <a:picLocks noChangeAspect="0"/>
          </p:cNvPicPr>
          <p:nvPr/>
        </p:nvPicPr>
        <p:blipFill>
          <a:blip r:embed="rId6">
            <a:extLst/>
          </a:blip>
          <a:stretch>
            <a:fillRect/>
          </a:stretch>
        </p:blipFill>
        <p:spPr>
          <a:xfrm>
            <a:off x="5734124" y="79117"/>
            <a:ext cx="5473953" cy="1143001"/>
          </a:xfrm>
          <a:prstGeom prst="rect">
            <a:avLst/>
          </a:prstGeom>
          <a:ln w="12700">
            <a:miter lim="400000"/>
          </a:ln>
          <a:effectLst>
            <a:outerShdw sx="100000" sy="100000" kx="0" ky="0" algn="b" rotWithShape="0" blurRad="165100" dist="98021" dir="5400000">
              <a:srgbClr val="000000"/>
            </a:outerShdw>
          </a:effectLst>
        </p:spPr>
      </p:pic>
      <p:sp>
        <p:nvSpPr>
          <p:cNvPr id="319" name="Shape 319"/>
          <p:cNvSpPr/>
          <p:nvPr/>
        </p:nvSpPr>
        <p:spPr>
          <a:xfrm>
            <a:off x="16990" y="2030596"/>
            <a:ext cx="13004801" cy="1054101"/>
          </a:xfrm>
          <a:prstGeom prst="rect">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6600">
                <a:solidFill>
                  <a:srgbClr val="FFFFFF"/>
                </a:solidFill>
                <a:effectLst>
                  <a:outerShdw sx="100000" sy="100000" kx="0" ky="0" algn="b" rotWithShape="0" blurRad="12700" dist="63500" dir="1705811">
                    <a:srgbClr val="000000"/>
                  </a:outerShdw>
                </a:effectLst>
              </a:defRPr>
            </a:lvl1pPr>
          </a:lstStyle>
          <a:p>
            <a:pPr/>
            <a:r>
              <a:t>Hi-Jacked Biblical Concepts</a:t>
            </a:r>
          </a:p>
        </p:txBody>
      </p:sp>
      <p:pic>
        <p:nvPicPr>
          <p:cNvPr id="320" name=""/>
          <p:cNvPicPr>
            <a:picLocks noChangeAspect="0"/>
          </p:cNvPicPr>
          <p:nvPr/>
        </p:nvPicPr>
        <p:blipFill>
          <a:blip r:embed="rId7">
            <a:extLst/>
          </a:blip>
          <a:stretch>
            <a:fillRect/>
          </a:stretch>
        </p:blipFill>
        <p:spPr>
          <a:xfrm flipH="1">
            <a:off x="-80566" y="3113153"/>
            <a:ext cx="7736761" cy="6419097"/>
          </a:xfrm>
          <a:prstGeom prst="rect">
            <a:avLst/>
          </a:prstGeom>
        </p:spPr>
      </p:pic>
      <p:pic>
        <p:nvPicPr>
          <p:cNvPr id="321" name="pasted-image.pdf"/>
          <p:cNvPicPr>
            <a:picLocks noChangeAspect="1"/>
          </p:cNvPicPr>
          <p:nvPr/>
        </p:nvPicPr>
        <p:blipFill>
          <a:blip r:embed="rId8">
            <a:extLst/>
          </a:blip>
          <a:stretch>
            <a:fillRect/>
          </a:stretch>
        </p:blipFill>
        <p:spPr>
          <a:xfrm>
            <a:off x="-234950" y="3834532"/>
            <a:ext cx="1703418" cy="2989018"/>
          </a:xfrm>
          <a:prstGeom prst="rect">
            <a:avLst/>
          </a:prstGeom>
          <a:ln w="12700">
            <a:miter lim="400000"/>
          </a:ln>
          <a:effectLst>
            <a:outerShdw sx="100000" sy="100000" kx="0" ky="0" algn="b" rotWithShape="0" blurRad="165100" dist="98021" dir="5400000">
              <a:srgbClr val="000000"/>
            </a:outerShdw>
          </a:effectLst>
        </p:spPr>
      </p:pic>
      <p:sp>
        <p:nvSpPr>
          <p:cNvPr id="322" name="Shape 322"/>
          <p:cNvSpPr/>
          <p:nvPr/>
        </p:nvSpPr>
        <p:spPr>
          <a:xfrm>
            <a:off x="7764661" y="4208114"/>
            <a:ext cx="5128883" cy="422917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914400" marR="647700" indent="-914400" algn="l" defTabSz="647700">
              <a:spcBef>
                <a:spcPts val="3100"/>
              </a:spcBef>
              <a:buClr>
                <a:srgbClr val="FF9300"/>
              </a:buClr>
              <a:buSzPct val="75000"/>
              <a:buFont typeface="Zapf Dingbats"/>
              <a:buChar char="✦"/>
              <a:defRPr sz="77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Love</a:t>
            </a:r>
          </a:p>
          <a:p>
            <a:pPr marL="914400" marR="647700" indent="-914400" algn="l" defTabSz="647700">
              <a:spcBef>
                <a:spcPts val="3100"/>
              </a:spcBef>
              <a:buClr>
                <a:srgbClr val="FF9300"/>
              </a:buClr>
              <a:buSzPct val="75000"/>
              <a:buFont typeface="Zapf Dingbats"/>
              <a:buChar char="✦"/>
              <a:defRPr sz="77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Faith</a:t>
            </a:r>
          </a:p>
          <a:p>
            <a:pPr marL="914400" marR="647700" indent="-914400" algn="l" defTabSz="647700">
              <a:spcBef>
                <a:spcPts val="3100"/>
              </a:spcBef>
              <a:buClr>
                <a:srgbClr val="FF9300"/>
              </a:buClr>
              <a:buSzPct val="75000"/>
              <a:buFont typeface="Zapf Dingbats"/>
              <a:buChar char="✦"/>
              <a:defRPr sz="77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Courage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2">
                                            <p:bg/>
                                          </p:spTgt>
                                        </p:tgtEl>
                                        <p:attrNameLst>
                                          <p:attrName>style.visibility</p:attrName>
                                        </p:attrNameLst>
                                      </p:cBhvr>
                                      <p:to>
                                        <p:strVal val="visible"/>
                                      </p:to>
                                    </p:set>
                                    <p:animEffect filter="fade" transition="in">
                                      <p:cBhvr>
                                        <p:cTn id="7" dur="1500"/>
                                        <p:tgtEl>
                                          <p:spTgt spid="32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2">
                                            <p:txEl>
                                              <p:pRg st="0" end="0"/>
                                            </p:txEl>
                                          </p:spTgt>
                                        </p:tgtEl>
                                        <p:attrNameLst>
                                          <p:attrName>style.visibility</p:attrName>
                                        </p:attrNameLst>
                                      </p:cBhvr>
                                      <p:to>
                                        <p:strVal val="visible"/>
                                      </p:to>
                                    </p:set>
                                    <p:animEffect filter="fade" transition="in">
                                      <p:cBhvr>
                                        <p:cTn id="10" dur="1500"/>
                                        <p:tgtEl>
                                          <p:spTgt spid="3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2">
                                            <p:txEl>
                                              <p:pRg st="1" end="1"/>
                                            </p:txEl>
                                          </p:spTgt>
                                        </p:tgtEl>
                                        <p:attrNameLst>
                                          <p:attrName>style.visibility</p:attrName>
                                        </p:attrNameLst>
                                      </p:cBhvr>
                                      <p:to>
                                        <p:strVal val="visible"/>
                                      </p:to>
                                    </p:set>
                                    <p:animEffect filter="fade" transition="in">
                                      <p:cBhvr>
                                        <p:cTn id="15" dur="1500"/>
                                        <p:tgtEl>
                                          <p:spTgt spid="3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22">
                                            <p:txEl>
                                              <p:pRg st="2" end="2"/>
                                            </p:txEl>
                                          </p:spTgt>
                                        </p:tgtEl>
                                        <p:attrNameLst>
                                          <p:attrName>style.visibility</p:attrName>
                                        </p:attrNameLst>
                                      </p:cBhvr>
                                      <p:to>
                                        <p:strVal val="visible"/>
                                      </p:to>
                                    </p:set>
                                    <p:animEffect filter="fade" transition="in">
                                      <p:cBhvr>
                                        <p:cTn id="20" dur="1500"/>
                                        <p:tgtEl>
                                          <p:spTgt spid="32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nvSpPr>
        <p:spPr>
          <a:xfrm>
            <a:off x="1015305" y="1223433"/>
            <a:ext cx="10974190" cy="3543301"/>
          </a:xfrm>
          <a:prstGeom prst="rect">
            <a:avLst/>
          </a:prstGeom>
          <a:solidFill>
            <a:srgbClr val="FFFFFF"/>
          </a:solidFill>
          <a:ln w="12700">
            <a:solidFill>
              <a:srgbClr val="000000"/>
            </a:solidFill>
            <a:miter lim="400000"/>
          </a:ln>
          <a:effectLst>
            <a:outerShdw sx="100000" sy="100000" kx="0" ky="0" algn="b" rotWithShape="0" blurRad="165100" dist="98021"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666666"/>
                </a:solidFill>
                <a:latin typeface="Verdana"/>
                <a:ea typeface="Verdana"/>
                <a:cs typeface="Verdana"/>
                <a:sym typeface="Verdana"/>
              </a:defRPr>
            </a:pPr>
          </a:p>
          <a:p>
            <a:pPr defTabSz="457200">
              <a:defRPr sz="4500">
                <a:solidFill>
                  <a:srgbClr val="666666"/>
                </a:solidFill>
                <a:latin typeface="Verdana"/>
                <a:ea typeface="Verdana"/>
                <a:cs typeface="Verdana"/>
                <a:sym typeface="Verdana"/>
              </a:defRPr>
            </a:pPr>
            <a:r>
              <a:t>the quality of mind or spirit that enables a person to face difficulty, danger, pain, etc., without fear; bravery.</a:t>
            </a:r>
          </a:p>
        </p:txBody>
      </p:sp>
      <p:grpSp>
        <p:nvGrpSpPr>
          <p:cNvPr id="327" name="Group 327"/>
          <p:cNvGrpSpPr/>
          <p:nvPr/>
        </p:nvGrpSpPr>
        <p:grpSpPr>
          <a:xfrm>
            <a:off x="4193122" y="429683"/>
            <a:ext cx="4618555" cy="1638301"/>
            <a:chOff x="0" y="0"/>
            <a:chExt cx="4618554" cy="1638300"/>
          </a:xfrm>
        </p:grpSpPr>
        <p:sp>
          <p:nvSpPr>
            <p:cNvPr id="326" name="Shape 326"/>
            <p:cNvSpPr/>
            <p:nvPr/>
          </p:nvSpPr>
          <p:spPr>
            <a:xfrm>
              <a:off x="215900" y="139700"/>
              <a:ext cx="4186755" cy="1079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6600">
                  <a:solidFill>
                    <a:srgbClr val="FFFFFF"/>
                  </a:solidFill>
                </a:defRPr>
              </a:lvl1pPr>
            </a:lstStyle>
            <a:p>
              <a:pPr/>
              <a:r>
                <a:t>Courage</a:t>
              </a:r>
            </a:p>
          </p:txBody>
        </p:sp>
        <p:pic>
          <p:nvPicPr>
            <p:cNvPr id="325" name=""/>
            <p:cNvPicPr>
              <a:picLocks noChangeAspect="0"/>
            </p:cNvPicPr>
            <p:nvPr/>
          </p:nvPicPr>
          <p:blipFill>
            <a:blip r:embed="rId2">
              <a:extLst/>
            </a:blip>
            <a:stretch>
              <a:fillRect/>
            </a:stretch>
          </p:blipFill>
          <p:spPr>
            <a:xfrm>
              <a:off x="0" y="0"/>
              <a:ext cx="4618555" cy="1638301"/>
            </a:xfrm>
            <a:prstGeom prst="rect">
              <a:avLst/>
            </a:prstGeom>
            <a:effectLst/>
          </p:spPr>
        </p:pic>
      </p:grpSp>
      <p:pic>
        <p:nvPicPr>
          <p:cNvPr id="328" name="pasted-image.tiff"/>
          <p:cNvPicPr>
            <a:picLocks noChangeAspect="1"/>
          </p:cNvPicPr>
          <p:nvPr/>
        </p:nvPicPr>
        <p:blipFill>
          <a:blip r:embed="rId3">
            <a:extLst/>
          </a:blip>
          <a:stretch>
            <a:fillRect/>
          </a:stretch>
        </p:blipFill>
        <p:spPr>
          <a:xfrm>
            <a:off x="211666" y="262466"/>
            <a:ext cx="3568366" cy="810993"/>
          </a:xfrm>
          <a:prstGeom prst="rect">
            <a:avLst/>
          </a:prstGeom>
          <a:ln w="12700">
            <a:miter lim="400000"/>
          </a:ln>
          <a:effectLst>
            <a:outerShdw sx="100000" sy="100000" kx="0" ky="0" algn="b" rotWithShape="0" blurRad="76200" dist="53009" dir="5400000">
              <a:srgbClr val="000000"/>
            </a:outerShdw>
          </a:effectLst>
        </p:spPr>
      </p:pic>
      <p:sp>
        <p:nvSpPr>
          <p:cNvPr id="329" name="Shape 329"/>
          <p:cNvSpPr/>
          <p:nvPr/>
        </p:nvSpPr>
        <p:spPr>
          <a:xfrm>
            <a:off x="1015305" y="6007100"/>
            <a:ext cx="10974190" cy="2857500"/>
          </a:xfrm>
          <a:prstGeom prst="rect">
            <a:avLst/>
          </a:prstGeom>
          <a:solidFill>
            <a:srgbClr val="FFFFFF"/>
          </a:solidFill>
          <a:ln w="12700">
            <a:solidFill>
              <a:srgbClr val="000000"/>
            </a:solidFill>
            <a:miter lim="400000"/>
          </a:ln>
          <a:effectLst>
            <a:outerShdw sx="100000" sy="100000" kx="0" ky="0" algn="b" rotWithShape="0" blurRad="165100" dist="98021"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666666"/>
                </a:solidFill>
                <a:latin typeface="Verdana"/>
                <a:ea typeface="Verdana"/>
                <a:cs typeface="Verdana"/>
                <a:sym typeface="Verdana"/>
              </a:defRPr>
            </a:pPr>
          </a:p>
          <a:p>
            <a:pPr defTabSz="457200">
              <a:defRPr sz="4500">
                <a:solidFill>
                  <a:srgbClr val="666666"/>
                </a:solidFill>
                <a:latin typeface="Verdana"/>
                <a:ea typeface="Verdana"/>
                <a:cs typeface="Verdana"/>
                <a:sym typeface="Verdana"/>
              </a:defRPr>
            </a:pPr>
            <a:r>
              <a:t>mental or moral strength to venture, persevere, and withstand danger, fear, or difficulty</a:t>
            </a:r>
          </a:p>
        </p:txBody>
      </p:sp>
      <p:grpSp>
        <p:nvGrpSpPr>
          <p:cNvPr id="332" name="Group 332"/>
          <p:cNvGrpSpPr/>
          <p:nvPr/>
        </p:nvGrpSpPr>
        <p:grpSpPr>
          <a:xfrm>
            <a:off x="4193122" y="5060950"/>
            <a:ext cx="4618555" cy="1638300"/>
            <a:chOff x="0" y="0"/>
            <a:chExt cx="4618554" cy="1638300"/>
          </a:xfrm>
        </p:grpSpPr>
        <p:sp>
          <p:nvSpPr>
            <p:cNvPr id="331" name="Shape 331"/>
            <p:cNvSpPr/>
            <p:nvPr/>
          </p:nvSpPr>
          <p:spPr>
            <a:xfrm>
              <a:off x="215900" y="139700"/>
              <a:ext cx="4186755" cy="1079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6600">
                  <a:solidFill>
                    <a:srgbClr val="FFFFFF"/>
                  </a:solidFill>
                </a:defRPr>
              </a:lvl1pPr>
            </a:lstStyle>
            <a:p>
              <a:pPr/>
              <a:r>
                <a:t>Courage</a:t>
              </a:r>
            </a:p>
          </p:txBody>
        </p:sp>
        <p:pic>
          <p:nvPicPr>
            <p:cNvPr id="330" name=""/>
            <p:cNvPicPr>
              <a:picLocks noChangeAspect="0"/>
            </p:cNvPicPr>
            <p:nvPr/>
          </p:nvPicPr>
          <p:blipFill>
            <a:blip r:embed="rId2">
              <a:extLst/>
            </a:blip>
            <a:stretch>
              <a:fillRect/>
            </a:stretch>
          </p:blipFill>
          <p:spPr>
            <a:xfrm>
              <a:off x="0" y="0"/>
              <a:ext cx="4618555" cy="1638301"/>
            </a:xfrm>
            <a:prstGeom prst="rect">
              <a:avLst/>
            </a:prstGeom>
            <a:effectLst/>
          </p:spPr>
        </p:pic>
      </p:grpSp>
      <p:pic>
        <p:nvPicPr>
          <p:cNvPr id="333" name="pasted-image.tiff"/>
          <p:cNvPicPr>
            <a:picLocks noChangeAspect="1"/>
          </p:cNvPicPr>
          <p:nvPr/>
        </p:nvPicPr>
        <p:blipFill>
          <a:blip r:embed="rId4">
            <a:extLst/>
          </a:blip>
          <a:stretch>
            <a:fillRect/>
          </a:stretch>
        </p:blipFill>
        <p:spPr>
          <a:xfrm>
            <a:off x="232833" y="4819650"/>
            <a:ext cx="2108201" cy="2120900"/>
          </a:xfrm>
          <a:prstGeom prst="rect">
            <a:avLst/>
          </a:prstGeom>
          <a:ln w="12700">
            <a:miter lim="400000"/>
          </a:ln>
          <a:effectLst>
            <a:outerShdw sx="100000" sy="100000" kx="0" ky="0" algn="b" rotWithShape="0" blurRad="165100" dist="98021"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warp/>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nvSpPr>
        <p:spPr>
          <a:xfrm>
            <a:off x="1015305" y="1223433"/>
            <a:ext cx="10974190" cy="2857501"/>
          </a:xfrm>
          <a:prstGeom prst="rect">
            <a:avLst/>
          </a:prstGeom>
          <a:solidFill>
            <a:srgbClr val="FFFFFF"/>
          </a:solidFill>
          <a:ln w="12700">
            <a:solidFill>
              <a:srgbClr val="000000"/>
            </a:solidFill>
            <a:miter lim="400000"/>
          </a:ln>
          <a:effectLst>
            <a:outerShdw sx="100000" sy="100000" kx="0" ky="0" algn="b" rotWithShape="0" blurRad="165100" dist="98021"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666666"/>
                </a:solidFill>
                <a:latin typeface="Verdana"/>
                <a:ea typeface="Verdana"/>
                <a:cs typeface="Verdana"/>
                <a:sym typeface="Verdana"/>
              </a:defRPr>
            </a:pPr>
          </a:p>
          <a:p>
            <a:pPr defTabSz="457200">
              <a:defRPr sz="4500">
                <a:solidFill>
                  <a:srgbClr val="666666"/>
                </a:solidFill>
                <a:latin typeface="Verdana"/>
                <a:ea typeface="Verdana"/>
                <a:cs typeface="Verdana"/>
                <a:sym typeface="Verdana"/>
              </a:defRPr>
            </a:pPr>
            <a:r>
              <a:t>Mental and emotional strength in facing difficulty, adversity, danger, or temptation courageously:</a:t>
            </a:r>
          </a:p>
        </p:txBody>
      </p:sp>
      <p:grpSp>
        <p:nvGrpSpPr>
          <p:cNvPr id="338" name="Group 338"/>
          <p:cNvGrpSpPr/>
          <p:nvPr/>
        </p:nvGrpSpPr>
        <p:grpSpPr>
          <a:xfrm>
            <a:off x="4193122" y="429683"/>
            <a:ext cx="4618555" cy="1638301"/>
            <a:chOff x="0" y="0"/>
            <a:chExt cx="4618554" cy="1638300"/>
          </a:xfrm>
        </p:grpSpPr>
        <p:sp>
          <p:nvSpPr>
            <p:cNvPr id="337" name="Shape 337"/>
            <p:cNvSpPr/>
            <p:nvPr/>
          </p:nvSpPr>
          <p:spPr>
            <a:xfrm>
              <a:off x="215900" y="139700"/>
              <a:ext cx="4186755" cy="1079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6600">
                  <a:solidFill>
                    <a:srgbClr val="FFFFFF"/>
                  </a:solidFill>
                </a:defRPr>
              </a:lvl1pPr>
            </a:lstStyle>
            <a:p>
              <a:pPr/>
              <a:r>
                <a:t>Fortitude</a:t>
              </a:r>
            </a:p>
          </p:txBody>
        </p:sp>
        <p:pic>
          <p:nvPicPr>
            <p:cNvPr id="336" name=""/>
            <p:cNvPicPr>
              <a:picLocks noChangeAspect="0"/>
            </p:cNvPicPr>
            <p:nvPr/>
          </p:nvPicPr>
          <p:blipFill>
            <a:blip r:embed="rId2">
              <a:extLst/>
            </a:blip>
            <a:stretch>
              <a:fillRect/>
            </a:stretch>
          </p:blipFill>
          <p:spPr>
            <a:xfrm>
              <a:off x="0" y="0"/>
              <a:ext cx="4618555" cy="1638301"/>
            </a:xfrm>
            <a:prstGeom prst="rect">
              <a:avLst/>
            </a:prstGeom>
            <a:effectLst/>
          </p:spPr>
        </p:pic>
      </p:grpSp>
      <p:pic>
        <p:nvPicPr>
          <p:cNvPr id="339" name="pasted-image.tiff"/>
          <p:cNvPicPr>
            <a:picLocks noChangeAspect="1"/>
          </p:cNvPicPr>
          <p:nvPr/>
        </p:nvPicPr>
        <p:blipFill>
          <a:blip r:embed="rId3">
            <a:extLst/>
          </a:blip>
          <a:stretch>
            <a:fillRect/>
          </a:stretch>
        </p:blipFill>
        <p:spPr>
          <a:xfrm>
            <a:off x="211666" y="262466"/>
            <a:ext cx="3568366" cy="810993"/>
          </a:xfrm>
          <a:prstGeom prst="rect">
            <a:avLst/>
          </a:prstGeom>
          <a:ln w="12700">
            <a:miter lim="400000"/>
          </a:ln>
          <a:effectLst>
            <a:outerShdw sx="100000" sy="100000" kx="0" ky="0" algn="b" rotWithShape="0" blurRad="76200" dist="53009" dir="5400000">
              <a:srgbClr val="000000"/>
            </a:outerShdw>
          </a:effectLst>
        </p:spPr>
      </p:pic>
      <p:sp>
        <p:nvSpPr>
          <p:cNvPr id="340" name="Shape 340"/>
          <p:cNvSpPr/>
          <p:nvPr/>
        </p:nvSpPr>
        <p:spPr>
          <a:xfrm>
            <a:off x="1015305" y="6007100"/>
            <a:ext cx="10974190" cy="2857500"/>
          </a:xfrm>
          <a:prstGeom prst="rect">
            <a:avLst/>
          </a:prstGeom>
          <a:solidFill>
            <a:srgbClr val="FFFFFF"/>
          </a:solidFill>
          <a:ln w="12700">
            <a:solidFill>
              <a:srgbClr val="000000"/>
            </a:solidFill>
            <a:miter lim="400000"/>
          </a:ln>
          <a:effectLst>
            <a:outerShdw sx="100000" sy="100000" kx="0" ky="0" algn="b" rotWithShape="0" blurRad="165100" dist="98021"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500">
                <a:solidFill>
                  <a:srgbClr val="666666"/>
                </a:solidFill>
                <a:latin typeface="Verdana"/>
                <a:ea typeface="Verdana"/>
                <a:cs typeface="Verdana"/>
                <a:sym typeface="Verdana"/>
              </a:defRPr>
            </a:pPr>
          </a:p>
          <a:p>
            <a:pPr defTabSz="457200">
              <a:defRPr sz="4500">
                <a:solidFill>
                  <a:srgbClr val="666666"/>
                </a:solidFill>
                <a:latin typeface="Verdana"/>
                <a:ea typeface="Verdana"/>
                <a:cs typeface="Verdana"/>
                <a:sym typeface="Verdana"/>
              </a:defRPr>
            </a:pPr>
            <a:r>
              <a:t>strength of mind that enables a person to encounter danger or bear pain or adversity with courage</a:t>
            </a:r>
          </a:p>
        </p:txBody>
      </p:sp>
      <p:grpSp>
        <p:nvGrpSpPr>
          <p:cNvPr id="343" name="Group 343"/>
          <p:cNvGrpSpPr/>
          <p:nvPr/>
        </p:nvGrpSpPr>
        <p:grpSpPr>
          <a:xfrm>
            <a:off x="4193122" y="5060950"/>
            <a:ext cx="4618555" cy="1638300"/>
            <a:chOff x="0" y="0"/>
            <a:chExt cx="4618554" cy="1638300"/>
          </a:xfrm>
        </p:grpSpPr>
        <p:sp>
          <p:nvSpPr>
            <p:cNvPr id="342" name="Shape 342"/>
            <p:cNvSpPr/>
            <p:nvPr/>
          </p:nvSpPr>
          <p:spPr>
            <a:xfrm>
              <a:off x="215900" y="139700"/>
              <a:ext cx="4186755" cy="1079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6600">
                  <a:solidFill>
                    <a:srgbClr val="FFFFFF"/>
                  </a:solidFill>
                </a:defRPr>
              </a:lvl1pPr>
            </a:lstStyle>
            <a:p>
              <a:pPr/>
              <a:r>
                <a:t>Fortitude</a:t>
              </a:r>
            </a:p>
          </p:txBody>
        </p:sp>
        <p:pic>
          <p:nvPicPr>
            <p:cNvPr id="341" name=""/>
            <p:cNvPicPr>
              <a:picLocks noChangeAspect="0"/>
            </p:cNvPicPr>
            <p:nvPr/>
          </p:nvPicPr>
          <p:blipFill>
            <a:blip r:embed="rId2">
              <a:extLst/>
            </a:blip>
            <a:stretch>
              <a:fillRect/>
            </a:stretch>
          </p:blipFill>
          <p:spPr>
            <a:xfrm>
              <a:off x="0" y="0"/>
              <a:ext cx="4618555" cy="1638301"/>
            </a:xfrm>
            <a:prstGeom prst="rect">
              <a:avLst/>
            </a:prstGeom>
            <a:effectLst/>
          </p:spPr>
        </p:pic>
      </p:grpSp>
      <p:pic>
        <p:nvPicPr>
          <p:cNvPr id="344" name="pasted-image.tiff"/>
          <p:cNvPicPr>
            <a:picLocks noChangeAspect="1"/>
          </p:cNvPicPr>
          <p:nvPr/>
        </p:nvPicPr>
        <p:blipFill>
          <a:blip r:embed="rId4">
            <a:extLst/>
          </a:blip>
          <a:stretch>
            <a:fillRect/>
          </a:stretch>
        </p:blipFill>
        <p:spPr>
          <a:xfrm>
            <a:off x="232833" y="4819650"/>
            <a:ext cx="2108201" cy="2120900"/>
          </a:xfrm>
          <a:prstGeom prst="rect">
            <a:avLst/>
          </a:prstGeom>
          <a:ln w="12700">
            <a:miter lim="400000"/>
          </a:ln>
          <a:effectLst>
            <a:outerShdw sx="100000" sy="100000" kx="0" ky="0" algn="b" rotWithShape="0" blurRad="165100" dist="98021" dir="540000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nvSpPr>
        <p:spPr>
          <a:xfrm>
            <a:off x="1739900" y="1145116"/>
            <a:ext cx="9525000" cy="927101"/>
          </a:xfrm>
          <a:prstGeom prst="rect">
            <a:avLst/>
          </a:prstGeom>
          <a:ln w="12700">
            <a:miter lim="400000"/>
          </a:ln>
          <a:effectLst>
            <a:outerShdw sx="100000" sy="100000" kx="0" ky="0" algn="b" rotWithShape="0" blurRad="241300" dist="76894" dir="1018396">
              <a:srgbClr val="000000">
                <a:alpha val="3252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700"/>
            </a:lvl1pPr>
          </a:lstStyle>
          <a:p>
            <a:pPr/>
            <a:r>
              <a:t>REAL COURAGE / FORTITUDE</a:t>
            </a:r>
          </a:p>
        </p:txBody>
      </p:sp>
      <p:pic>
        <p:nvPicPr>
          <p:cNvPr id="347" name="pasted-image.tiff"/>
          <p:cNvPicPr>
            <a:picLocks noChangeAspect="1"/>
          </p:cNvPicPr>
          <p:nvPr/>
        </p:nvPicPr>
        <p:blipFill>
          <a:blip r:embed="rId2">
            <a:extLst/>
          </a:blip>
          <a:srcRect l="2886" t="4686" r="0" b="1"/>
          <a:stretch>
            <a:fillRect/>
          </a:stretch>
        </p:blipFill>
        <p:spPr>
          <a:xfrm flipH="1">
            <a:off x="-27443" y="3447444"/>
            <a:ext cx="4292998" cy="6320060"/>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8163" y="1"/>
                </a:moveTo>
                <a:cubicBezTo>
                  <a:pt x="8160" y="2"/>
                  <a:pt x="8152" y="20"/>
                  <a:pt x="8149" y="22"/>
                </a:cubicBezTo>
                <a:cubicBezTo>
                  <a:pt x="8148" y="40"/>
                  <a:pt x="8145" y="55"/>
                  <a:pt x="8161" y="100"/>
                </a:cubicBezTo>
                <a:cubicBezTo>
                  <a:pt x="8217" y="258"/>
                  <a:pt x="8100" y="333"/>
                  <a:pt x="7940" y="328"/>
                </a:cubicBezTo>
                <a:cubicBezTo>
                  <a:pt x="7898" y="363"/>
                  <a:pt x="7859" y="373"/>
                  <a:pt x="7816" y="344"/>
                </a:cubicBezTo>
                <a:cubicBezTo>
                  <a:pt x="7643" y="227"/>
                  <a:pt x="7319" y="319"/>
                  <a:pt x="7344" y="478"/>
                </a:cubicBezTo>
                <a:cubicBezTo>
                  <a:pt x="7373" y="656"/>
                  <a:pt x="6857" y="719"/>
                  <a:pt x="6721" y="554"/>
                </a:cubicBezTo>
                <a:cubicBezTo>
                  <a:pt x="6675" y="497"/>
                  <a:pt x="6596" y="485"/>
                  <a:pt x="6500" y="494"/>
                </a:cubicBezTo>
                <a:cubicBezTo>
                  <a:pt x="6390" y="523"/>
                  <a:pt x="6279" y="559"/>
                  <a:pt x="6194" y="599"/>
                </a:cubicBezTo>
                <a:cubicBezTo>
                  <a:pt x="6168" y="611"/>
                  <a:pt x="6138" y="616"/>
                  <a:pt x="6110" y="626"/>
                </a:cubicBezTo>
                <a:cubicBezTo>
                  <a:pt x="6011" y="678"/>
                  <a:pt x="5900" y="742"/>
                  <a:pt x="5775" y="823"/>
                </a:cubicBezTo>
                <a:cubicBezTo>
                  <a:pt x="5729" y="852"/>
                  <a:pt x="5689" y="869"/>
                  <a:pt x="5643" y="896"/>
                </a:cubicBezTo>
                <a:cubicBezTo>
                  <a:pt x="5626" y="915"/>
                  <a:pt x="5617" y="934"/>
                  <a:pt x="5595" y="953"/>
                </a:cubicBezTo>
                <a:cubicBezTo>
                  <a:pt x="5482" y="1048"/>
                  <a:pt x="5308" y="1103"/>
                  <a:pt x="5140" y="1118"/>
                </a:cubicBezTo>
                <a:cubicBezTo>
                  <a:pt x="5062" y="1141"/>
                  <a:pt x="4954" y="1198"/>
                  <a:pt x="4856" y="1288"/>
                </a:cubicBezTo>
                <a:cubicBezTo>
                  <a:pt x="4732" y="1402"/>
                  <a:pt x="4591" y="1479"/>
                  <a:pt x="4541" y="1459"/>
                </a:cubicBezTo>
                <a:cubicBezTo>
                  <a:pt x="4491" y="1438"/>
                  <a:pt x="4385" y="1457"/>
                  <a:pt x="4305" y="1502"/>
                </a:cubicBezTo>
                <a:cubicBezTo>
                  <a:pt x="4225" y="1547"/>
                  <a:pt x="4104" y="1572"/>
                  <a:pt x="4036" y="1556"/>
                </a:cubicBezTo>
                <a:cubicBezTo>
                  <a:pt x="3878" y="1520"/>
                  <a:pt x="3227" y="1960"/>
                  <a:pt x="3057" y="2217"/>
                </a:cubicBezTo>
                <a:cubicBezTo>
                  <a:pt x="2987" y="2323"/>
                  <a:pt x="2888" y="2394"/>
                  <a:pt x="2840" y="2374"/>
                </a:cubicBezTo>
                <a:cubicBezTo>
                  <a:pt x="2791" y="2354"/>
                  <a:pt x="2669" y="2401"/>
                  <a:pt x="2566" y="2478"/>
                </a:cubicBezTo>
                <a:cubicBezTo>
                  <a:pt x="2408" y="2597"/>
                  <a:pt x="2398" y="2640"/>
                  <a:pt x="2506" y="2758"/>
                </a:cubicBezTo>
                <a:cubicBezTo>
                  <a:pt x="2643" y="2906"/>
                  <a:pt x="2520" y="3093"/>
                  <a:pt x="2280" y="3098"/>
                </a:cubicBezTo>
                <a:cubicBezTo>
                  <a:pt x="2059" y="3102"/>
                  <a:pt x="1765" y="3462"/>
                  <a:pt x="1781" y="3714"/>
                </a:cubicBezTo>
                <a:cubicBezTo>
                  <a:pt x="1790" y="3849"/>
                  <a:pt x="1749" y="4029"/>
                  <a:pt x="1687" y="4112"/>
                </a:cubicBezTo>
                <a:cubicBezTo>
                  <a:pt x="1620" y="4203"/>
                  <a:pt x="1609" y="4340"/>
                  <a:pt x="1657" y="4458"/>
                </a:cubicBezTo>
                <a:cubicBezTo>
                  <a:pt x="1774" y="4739"/>
                  <a:pt x="1764" y="4896"/>
                  <a:pt x="1611" y="5198"/>
                </a:cubicBezTo>
                <a:cubicBezTo>
                  <a:pt x="1500" y="5419"/>
                  <a:pt x="1501" y="5496"/>
                  <a:pt x="1611" y="5636"/>
                </a:cubicBezTo>
                <a:cubicBezTo>
                  <a:pt x="1725" y="5781"/>
                  <a:pt x="1722" y="5833"/>
                  <a:pt x="1580" y="5992"/>
                </a:cubicBezTo>
                <a:cubicBezTo>
                  <a:pt x="1467" y="6118"/>
                  <a:pt x="1341" y="6171"/>
                  <a:pt x="1196" y="6156"/>
                </a:cubicBezTo>
                <a:cubicBezTo>
                  <a:pt x="1000" y="6135"/>
                  <a:pt x="983" y="6162"/>
                  <a:pt x="1010" y="6468"/>
                </a:cubicBezTo>
                <a:cubicBezTo>
                  <a:pt x="1027" y="6652"/>
                  <a:pt x="1104" y="6836"/>
                  <a:pt x="1184" y="6879"/>
                </a:cubicBezTo>
                <a:cubicBezTo>
                  <a:pt x="1390" y="6987"/>
                  <a:pt x="1247" y="7205"/>
                  <a:pt x="1004" y="7152"/>
                </a:cubicBezTo>
                <a:cubicBezTo>
                  <a:pt x="816" y="7112"/>
                  <a:pt x="556" y="7256"/>
                  <a:pt x="525" y="7417"/>
                </a:cubicBezTo>
                <a:cubicBezTo>
                  <a:pt x="517" y="7461"/>
                  <a:pt x="481" y="7652"/>
                  <a:pt x="445" y="7843"/>
                </a:cubicBezTo>
                <a:cubicBezTo>
                  <a:pt x="424" y="7955"/>
                  <a:pt x="423" y="8081"/>
                  <a:pt x="433" y="8198"/>
                </a:cubicBezTo>
                <a:cubicBezTo>
                  <a:pt x="495" y="8266"/>
                  <a:pt x="558" y="8362"/>
                  <a:pt x="631" y="8514"/>
                </a:cubicBezTo>
                <a:cubicBezTo>
                  <a:pt x="678" y="8612"/>
                  <a:pt x="742" y="8720"/>
                  <a:pt x="807" y="8818"/>
                </a:cubicBezTo>
                <a:cubicBezTo>
                  <a:pt x="892" y="8882"/>
                  <a:pt x="955" y="8950"/>
                  <a:pt x="962" y="9016"/>
                </a:cubicBezTo>
                <a:cubicBezTo>
                  <a:pt x="963" y="9016"/>
                  <a:pt x="962" y="9018"/>
                  <a:pt x="962" y="9018"/>
                </a:cubicBezTo>
                <a:cubicBezTo>
                  <a:pt x="972" y="9029"/>
                  <a:pt x="987" y="9049"/>
                  <a:pt x="996" y="9058"/>
                </a:cubicBezTo>
                <a:cubicBezTo>
                  <a:pt x="1076" y="9134"/>
                  <a:pt x="1108" y="9178"/>
                  <a:pt x="1118" y="9220"/>
                </a:cubicBezTo>
                <a:cubicBezTo>
                  <a:pt x="1122" y="9226"/>
                  <a:pt x="1148" y="9247"/>
                  <a:pt x="1148" y="9250"/>
                </a:cubicBezTo>
                <a:cubicBezTo>
                  <a:pt x="1148" y="9252"/>
                  <a:pt x="1106" y="9278"/>
                  <a:pt x="1102" y="9283"/>
                </a:cubicBezTo>
                <a:cubicBezTo>
                  <a:pt x="1089" y="9316"/>
                  <a:pt x="1078" y="9345"/>
                  <a:pt x="1024" y="9397"/>
                </a:cubicBezTo>
                <a:cubicBezTo>
                  <a:pt x="868" y="9549"/>
                  <a:pt x="868" y="9552"/>
                  <a:pt x="1086" y="9473"/>
                </a:cubicBezTo>
                <a:cubicBezTo>
                  <a:pt x="1210" y="9428"/>
                  <a:pt x="1378" y="9406"/>
                  <a:pt x="1458" y="9426"/>
                </a:cubicBezTo>
                <a:cubicBezTo>
                  <a:pt x="1537" y="9447"/>
                  <a:pt x="1683" y="9406"/>
                  <a:pt x="1781" y="9334"/>
                </a:cubicBezTo>
                <a:cubicBezTo>
                  <a:pt x="2209" y="9025"/>
                  <a:pt x="2654" y="9243"/>
                  <a:pt x="2246" y="9562"/>
                </a:cubicBezTo>
                <a:cubicBezTo>
                  <a:pt x="2012" y="9746"/>
                  <a:pt x="1791" y="10028"/>
                  <a:pt x="1679" y="10256"/>
                </a:cubicBezTo>
                <a:cubicBezTo>
                  <a:pt x="1733" y="10302"/>
                  <a:pt x="1764" y="10372"/>
                  <a:pt x="1735" y="10460"/>
                </a:cubicBezTo>
                <a:cubicBezTo>
                  <a:pt x="1706" y="10550"/>
                  <a:pt x="1761" y="10513"/>
                  <a:pt x="1873" y="10370"/>
                </a:cubicBezTo>
                <a:cubicBezTo>
                  <a:pt x="2021" y="10181"/>
                  <a:pt x="2120" y="10131"/>
                  <a:pt x="2326" y="10140"/>
                </a:cubicBezTo>
                <a:cubicBezTo>
                  <a:pt x="2346" y="10141"/>
                  <a:pt x="2346" y="10135"/>
                  <a:pt x="2362" y="10136"/>
                </a:cubicBezTo>
                <a:cubicBezTo>
                  <a:pt x="2352" y="10126"/>
                  <a:pt x="2342" y="10125"/>
                  <a:pt x="2332" y="10113"/>
                </a:cubicBezTo>
                <a:cubicBezTo>
                  <a:pt x="2219" y="9966"/>
                  <a:pt x="2371" y="9649"/>
                  <a:pt x="2522" y="9713"/>
                </a:cubicBezTo>
                <a:cubicBezTo>
                  <a:pt x="2548" y="9724"/>
                  <a:pt x="2570" y="9755"/>
                  <a:pt x="2588" y="9794"/>
                </a:cubicBezTo>
                <a:cubicBezTo>
                  <a:pt x="2685" y="9589"/>
                  <a:pt x="2912" y="9330"/>
                  <a:pt x="3037" y="9330"/>
                </a:cubicBezTo>
                <a:cubicBezTo>
                  <a:pt x="3185" y="9330"/>
                  <a:pt x="3346" y="9594"/>
                  <a:pt x="3347" y="9835"/>
                </a:cubicBezTo>
                <a:cubicBezTo>
                  <a:pt x="3348" y="10309"/>
                  <a:pt x="3331" y="10384"/>
                  <a:pt x="3183" y="10578"/>
                </a:cubicBezTo>
                <a:cubicBezTo>
                  <a:pt x="3015" y="10798"/>
                  <a:pt x="3182" y="10973"/>
                  <a:pt x="3357" y="10761"/>
                </a:cubicBezTo>
                <a:cubicBezTo>
                  <a:pt x="3497" y="10591"/>
                  <a:pt x="3642" y="10692"/>
                  <a:pt x="3642" y="10959"/>
                </a:cubicBezTo>
                <a:cubicBezTo>
                  <a:pt x="3642" y="11167"/>
                  <a:pt x="3593" y="11209"/>
                  <a:pt x="3175" y="11351"/>
                </a:cubicBezTo>
                <a:cubicBezTo>
                  <a:pt x="2735" y="11500"/>
                  <a:pt x="2699" y="11502"/>
                  <a:pt x="2578" y="11390"/>
                </a:cubicBezTo>
                <a:cubicBezTo>
                  <a:pt x="2507" y="11324"/>
                  <a:pt x="2409" y="11271"/>
                  <a:pt x="2364" y="11271"/>
                </a:cubicBezTo>
                <a:cubicBezTo>
                  <a:pt x="2320" y="11271"/>
                  <a:pt x="2369" y="11334"/>
                  <a:pt x="2470" y="11410"/>
                </a:cubicBezTo>
                <a:cubicBezTo>
                  <a:pt x="2666" y="11557"/>
                  <a:pt x="2987" y="11587"/>
                  <a:pt x="3231" y="11482"/>
                </a:cubicBezTo>
                <a:cubicBezTo>
                  <a:pt x="3464" y="11382"/>
                  <a:pt x="3746" y="11526"/>
                  <a:pt x="3746" y="11744"/>
                </a:cubicBezTo>
                <a:cubicBezTo>
                  <a:pt x="3746" y="11849"/>
                  <a:pt x="3795" y="11971"/>
                  <a:pt x="3856" y="12012"/>
                </a:cubicBezTo>
                <a:cubicBezTo>
                  <a:pt x="3932" y="12064"/>
                  <a:pt x="3935" y="12101"/>
                  <a:pt x="3862" y="12132"/>
                </a:cubicBezTo>
                <a:cubicBezTo>
                  <a:pt x="3803" y="12156"/>
                  <a:pt x="3778" y="12216"/>
                  <a:pt x="3806" y="12266"/>
                </a:cubicBezTo>
                <a:cubicBezTo>
                  <a:pt x="3834" y="12316"/>
                  <a:pt x="3785" y="12397"/>
                  <a:pt x="3698" y="12446"/>
                </a:cubicBezTo>
                <a:cubicBezTo>
                  <a:pt x="3611" y="12495"/>
                  <a:pt x="3545" y="12601"/>
                  <a:pt x="3548" y="12682"/>
                </a:cubicBezTo>
                <a:cubicBezTo>
                  <a:pt x="3554" y="12817"/>
                  <a:pt x="3564" y="12815"/>
                  <a:pt x="3658" y="12656"/>
                </a:cubicBezTo>
                <a:lnTo>
                  <a:pt x="3760" y="12484"/>
                </a:lnTo>
                <a:lnTo>
                  <a:pt x="3982" y="12670"/>
                </a:lnTo>
                <a:cubicBezTo>
                  <a:pt x="4113" y="12781"/>
                  <a:pt x="4199" y="12948"/>
                  <a:pt x="4193" y="13078"/>
                </a:cubicBezTo>
                <a:cubicBezTo>
                  <a:pt x="4190" y="13156"/>
                  <a:pt x="4157" y="13225"/>
                  <a:pt x="4112" y="13280"/>
                </a:cubicBezTo>
                <a:cubicBezTo>
                  <a:pt x="4184" y="13410"/>
                  <a:pt x="4460" y="13667"/>
                  <a:pt x="4749" y="13865"/>
                </a:cubicBezTo>
                <a:cubicBezTo>
                  <a:pt x="5269" y="14221"/>
                  <a:pt x="5318" y="14239"/>
                  <a:pt x="6066" y="14315"/>
                </a:cubicBezTo>
                <a:cubicBezTo>
                  <a:pt x="6515" y="14360"/>
                  <a:pt x="6928" y="14442"/>
                  <a:pt x="7039" y="14510"/>
                </a:cubicBezTo>
                <a:cubicBezTo>
                  <a:pt x="7249" y="14639"/>
                  <a:pt x="7555" y="15082"/>
                  <a:pt x="7472" y="15138"/>
                </a:cubicBezTo>
                <a:cubicBezTo>
                  <a:pt x="7444" y="15157"/>
                  <a:pt x="7475" y="15217"/>
                  <a:pt x="7542" y="15272"/>
                </a:cubicBezTo>
                <a:cubicBezTo>
                  <a:pt x="7609" y="15327"/>
                  <a:pt x="7667" y="15455"/>
                  <a:pt x="7670" y="15556"/>
                </a:cubicBezTo>
                <a:cubicBezTo>
                  <a:pt x="7673" y="15657"/>
                  <a:pt x="7720" y="15742"/>
                  <a:pt x="7776" y="15743"/>
                </a:cubicBezTo>
                <a:cubicBezTo>
                  <a:pt x="7970" y="15747"/>
                  <a:pt x="8741" y="16332"/>
                  <a:pt x="8800" y="16520"/>
                </a:cubicBezTo>
                <a:cubicBezTo>
                  <a:pt x="8833" y="16624"/>
                  <a:pt x="8903" y="16781"/>
                  <a:pt x="8956" y="16870"/>
                </a:cubicBezTo>
                <a:cubicBezTo>
                  <a:pt x="9009" y="16958"/>
                  <a:pt x="9019" y="17069"/>
                  <a:pt x="8978" y="17114"/>
                </a:cubicBezTo>
                <a:cubicBezTo>
                  <a:pt x="8936" y="17158"/>
                  <a:pt x="8888" y="17265"/>
                  <a:pt x="8870" y="17354"/>
                </a:cubicBezTo>
                <a:cubicBezTo>
                  <a:pt x="8852" y="17442"/>
                  <a:pt x="8679" y="17718"/>
                  <a:pt x="8485" y="17967"/>
                </a:cubicBezTo>
                <a:cubicBezTo>
                  <a:pt x="8291" y="18215"/>
                  <a:pt x="8131" y="18450"/>
                  <a:pt x="8131" y="18489"/>
                </a:cubicBezTo>
                <a:cubicBezTo>
                  <a:pt x="8131" y="18527"/>
                  <a:pt x="8040" y="18649"/>
                  <a:pt x="7924" y="18760"/>
                </a:cubicBezTo>
                <a:cubicBezTo>
                  <a:pt x="7807" y="18871"/>
                  <a:pt x="7735" y="18962"/>
                  <a:pt x="7764" y="18962"/>
                </a:cubicBezTo>
                <a:cubicBezTo>
                  <a:pt x="7792" y="18962"/>
                  <a:pt x="7655" y="19125"/>
                  <a:pt x="7462" y="19324"/>
                </a:cubicBezTo>
                <a:cubicBezTo>
                  <a:pt x="7269" y="19523"/>
                  <a:pt x="7113" y="19724"/>
                  <a:pt x="7113" y="19770"/>
                </a:cubicBezTo>
                <a:cubicBezTo>
                  <a:pt x="7113" y="19816"/>
                  <a:pt x="6836" y="20087"/>
                  <a:pt x="6500" y="20371"/>
                </a:cubicBezTo>
                <a:cubicBezTo>
                  <a:pt x="6132" y="20681"/>
                  <a:pt x="5858" y="20987"/>
                  <a:pt x="5811" y="21140"/>
                </a:cubicBezTo>
                <a:cubicBezTo>
                  <a:pt x="5745" y="21355"/>
                  <a:pt x="5660" y="21421"/>
                  <a:pt x="5577" y="21365"/>
                </a:cubicBezTo>
                <a:cubicBezTo>
                  <a:pt x="5523" y="21411"/>
                  <a:pt x="5481" y="21459"/>
                  <a:pt x="5481" y="21498"/>
                </a:cubicBezTo>
                <a:cubicBezTo>
                  <a:pt x="5481" y="21578"/>
                  <a:pt x="6760" y="21594"/>
                  <a:pt x="13539" y="21594"/>
                </a:cubicBezTo>
                <a:lnTo>
                  <a:pt x="21600" y="21594"/>
                </a:lnTo>
                <a:lnTo>
                  <a:pt x="21600" y="18245"/>
                </a:lnTo>
                <a:lnTo>
                  <a:pt x="21600" y="15617"/>
                </a:lnTo>
                <a:lnTo>
                  <a:pt x="21600" y="14893"/>
                </a:lnTo>
                <a:lnTo>
                  <a:pt x="21217" y="14722"/>
                </a:lnTo>
                <a:cubicBezTo>
                  <a:pt x="19748" y="14065"/>
                  <a:pt x="19658" y="14014"/>
                  <a:pt x="19725" y="13908"/>
                </a:cubicBezTo>
                <a:cubicBezTo>
                  <a:pt x="19762" y="13849"/>
                  <a:pt x="19787" y="13746"/>
                  <a:pt x="19783" y="13682"/>
                </a:cubicBezTo>
                <a:cubicBezTo>
                  <a:pt x="19779" y="13617"/>
                  <a:pt x="19838" y="13531"/>
                  <a:pt x="19915" y="13488"/>
                </a:cubicBezTo>
                <a:cubicBezTo>
                  <a:pt x="20023" y="13427"/>
                  <a:pt x="20086" y="13446"/>
                  <a:pt x="20190" y="13570"/>
                </a:cubicBezTo>
                <a:cubicBezTo>
                  <a:pt x="20318" y="13724"/>
                  <a:pt x="20324" y="13718"/>
                  <a:pt x="20374" y="13423"/>
                </a:cubicBezTo>
                <a:cubicBezTo>
                  <a:pt x="20417" y="13165"/>
                  <a:pt x="20469" y="13106"/>
                  <a:pt x="20681" y="13069"/>
                </a:cubicBezTo>
                <a:cubicBezTo>
                  <a:pt x="20932" y="13025"/>
                  <a:pt x="20932" y="13024"/>
                  <a:pt x="20632" y="12997"/>
                </a:cubicBezTo>
                <a:cubicBezTo>
                  <a:pt x="20449" y="12980"/>
                  <a:pt x="20321" y="12926"/>
                  <a:pt x="20318" y="12864"/>
                </a:cubicBezTo>
                <a:cubicBezTo>
                  <a:pt x="20315" y="12807"/>
                  <a:pt x="20234" y="12646"/>
                  <a:pt x="20134" y="12506"/>
                </a:cubicBezTo>
                <a:cubicBezTo>
                  <a:pt x="19962" y="12264"/>
                  <a:pt x="19959" y="12237"/>
                  <a:pt x="20124" y="12000"/>
                </a:cubicBezTo>
                <a:cubicBezTo>
                  <a:pt x="20220" y="11863"/>
                  <a:pt x="20419" y="11706"/>
                  <a:pt x="20566" y="11652"/>
                </a:cubicBezTo>
                <a:cubicBezTo>
                  <a:pt x="20806" y="11563"/>
                  <a:pt x="20813" y="11552"/>
                  <a:pt x="20622" y="11550"/>
                </a:cubicBezTo>
                <a:cubicBezTo>
                  <a:pt x="20308" y="11546"/>
                  <a:pt x="20253" y="11475"/>
                  <a:pt x="20428" y="11294"/>
                </a:cubicBezTo>
                <a:cubicBezTo>
                  <a:pt x="20514" y="11205"/>
                  <a:pt x="20550" y="11132"/>
                  <a:pt x="20510" y="11132"/>
                </a:cubicBezTo>
                <a:cubicBezTo>
                  <a:pt x="20469" y="11132"/>
                  <a:pt x="20591" y="11024"/>
                  <a:pt x="20779" y="10892"/>
                </a:cubicBezTo>
                <a:cubicBezTo>
                  <a:pt x="21025" y="10720"/>
                  <a:pt x="21095" y="10628"/>
                  <a:pt x="21023" y="10564"/>
                </a:cubicBezTo>
                <a:cubicBezTo>
                  <a:pt x="20889" y="10444"/>
                  <a:pt x="20874" y="10175"/>
                  <a:pt x="20999" y="10122"/>
                </a:cubicBezTo>
                <a:cubicBezTo>
                  <a:pt x="21065" y="10094"/>
                  <a:pt x="21065" y="10053"/>
                  <a:pt x="20999" y="9999"/>
                </a:cubicBezTo>
                <a:cubicBezTo>
                  <a:pt x="20806" y="9841"/>
                  <a:pt x="20958" y="9614"/>
                  <a:pt x="21241" y="9561"/>
                </a:cubicBezTo>
                <a:cubicBezTo>
                  <a:pt x="21039" y="9516"/>
                  <a:pt x="20925" y="9449"/>
                  <a:pt x="20905" y="9352"/>
                </a:cubicBezTo>
                <a:cubicBezTo>
                  <a:pt x="20886" y="9258"/>
                  <a:pt x="20791" y="9193"/>
                  <a:pt x="20655" y="9180"/>
                </a:cubicBezTo>
                <a:cubicBezTo>
                  <a:pt x="20302" y="9145"/>
                  <a:pt x="20241" y="8767"/>
                  <a:pt x="20544" y="8488"/>
                </a:cubicBezTo>
                <a:cubicBezTo>
                  <a:pt x="20816" y="8238"/>
                  <a:pt x="20848" y="8168"/>
                  <a:pt x="20646" y="8282"/>
                </a:cubicBezTo>
                <a:cubicBezTo>
                  <a:pt x="20468" y="8382"/>
                  <a:pt x="20374" y="8314"/>
                  <a:pt x="20374" y="8083"/>
                </a:cubicBezTo>
                <a:cubicBezTo>
                  <a:pt x="20374" y="7981"/>
                  <a:pt x="20284" y="7841"/>
                  <a:pt x="20172" y="7772"/>
                </a:cubicBezTo>
                <a:cubicBezTo>
                  <a:pt x="20060" y="7703"/>
                  <a:pt x="19969" y="7578"/>
                  <a:pt x="19969" y="7494"/>
                </a:cubicBezTo>
                <a:cubicBezTo>
                  <a:pt x="19969" y="7411"/>
                  <a:pt x="20060" y="7288"/>
                  <a:pt x="20172" y="7219"/>
                </a:cubicBezTo>
                <a:cubicBezTo>
                  <a:pt x="20405" y="7076"/>
                  <a:pt x="20450" y="6687"/>
                  <a:pt x="20246" y="6572"/>
                </a:cubicBezTo>
                <a:cubicBezTo>
                  <a:pt x="20148" y="6517"/>
                  <a:pt x="20080" y="6531"/>
                  <a:pt x="19989" y="6630"/>
                </a:cubicBezTo>
                <a:cubicBezTo>
                  <a:pt x="19870" y="6760"/>
                  <a:pt x="19858" y="6761"/>
                  <a:pt x="19545" y="6643"/>
                </a:cubicBezTo>
                <a:cubicBezTo>
                  <a:pt x="19339" y="6564"/>
                  <a:pt x="19211" y="6457"/>
                  <a:pt x="19194" y="6348"/>
                </a:cubicBezTo>
                <a:cubicBezTo>
                  <a:pt x="19143" y="6021"/>
                  <a:pt x="18950" y="5509"/>
                  <a:pt x="18808" y="5325"/>
                </a:cubicBezTo>
                <a:cubicBezTo>
                  <a:pt x="18730" y="5222"/>
                  <a:pt x="18608" y="5054"/>
                  <a:pt x="18537" y="4950"/>
                </a:cubicBezTo>
                <a:cubicBezTo>
                  <a:pt x="18465" y="4847"/>
                  <a:pt x="18376" y="4775"/>
                  <a:pt x="18337" y="4792"/>
                </a:cubicBezTo>
                <a:cubicBezTo>
                  <a:pt x="18298" y="4808"/>
                  <a:pt x="18133" y="4730"/>
                  <a:pt x="17974" y="4617"/>
                </a:cubicBezTo>
                <a:cubicBezTo>
                  <a:pt x="17814" y="4504"/>
                  <a:pt x="17723" y="4412"/>
                  <a:pt x="17768" y="4412"/>
                </a:cubicBezTo>
                <a:cubicBezTo>
                  <a:pt x="17813" y="4412"/>
                  <a:pt x="17794" y="4366"/>
                  <a:pt x="17724" y="4309"/>
                </a:cubicBezTo>
                <a:cubicBezTo>
                  <a:pt x="17628" y="4230"/>
                  <a:pt x="17623" y="4181"/>
                  <a:pt x="17712" y="4108"/>
                </a:cubicBezTo>
                <a:cubicBezTo>
                  <a:pt x="17801" y="4035"/>
                  <a:pt x="17799" y="4002"/>
                  <a:pt x="17700" y="3968"/>
                </a:cubicBezTo>
                <a:cubicBezTo>
                  <a:pt x="17064" y="3753"/>
                  <a:pt x="16734" y="3583"/>
                  <a:pt x="16612" y="3410"/>
                </a:cubicBezTo>
                <a:cubicBezTo>
                  <a:pt x="16471" y="3211"/>
                  <a:pt x="16465" y="3210"/>
                  <a:pt x="16384" y="3358"/>
                </a:cubicBezTo>
                <a:cubicBezTo>
                  <a:pt x="16290" y="3530"/>
                  <a:pt x="16190" y="3550"/>
                  <a:pt x="16011" y="3429"/>
                </a:cubicBezTo>
                <a:cubicBezTo>
                  <a:pt x="15837" y="3311"/>
                  <a:pt x="15856" y="3184"/>
                  <a:pt x="16075" y="3036"/>
                </a:cubicBezTo>
                <a:cubicBezTo>
                  <a:pt x="16236" y="2926"/>
                  <a:pt x="16245" y="2890"/>
                  <a:pt x="16129" y="2782"/>
                </a:cubicBezTo>
                <a:cubicBezTo>
                  <a:pt x="16001" y="2664"/>
                  <a:pt x="15980" y="2664"/>
                  <a:pt x="15803" y="2772"/>
                </a:cubicBezTo>
                <a:cubicBezTo>
                  <a:pt x="15625" y="2882"/>
                  <a:pt x="15602" y="2879"/>
                  <a:pt x="15428" y="2748"/>
                </a:cubicBezTo>
                <a:cubicBezTo>
                  <a:pt x="15325" y="2671"/>
                  <a:pt x="15270" y="2588"/>
                  <a:pt x="15306" y="2564"/>
                </a:cubicBezTo>
                <a:cubicBezTo>
                  <a:pt x="15342" y="2539"/>
                  <a:pt x="15295" y="2481"/>
                  <a:pt x="15198" y="2432"/>
                </a:cubicBezTo>
                <a:cubicBezTo>
                  <a:pt x="15035" y="2350"/>
                  <a:pt x="15039" y="2338"/>
                  <a:pt x="15274" y="2271"/>
                </a:cubicBezTo>
                <a:cubicBezTo>
                  <a:pt x="15506" y="2204"/>
                  <a:pt x="15491" y="2197"/>
                  <a:pt x="15120" y="2212"/>
                </a:cubicBezTo>
                <a:cubicBezTo>
                  <a:pt x="14762" y="2227"/>
                  <a:pt x="14708" y="2210"/>
                  <a:pt x="14679" y="2069"/>
                </a:cubicBezTo>
                <a:cubicBezTo>
                  <a:pt x="14655" y="1953"/>
                  <a:pt x="14706" y="1898"/>
                  <a:pt x="14859" y="1871"/>
                </a:cubicBezTo>
                <a:cubicBezTo>
                  <a:pt x="14976" y="1850"/>
                  <a:pt x="15070" y="1776"/>
                  <a:pt x="15070" y="1707"/>
                </a:cubicBezTo>
                <a:cubicBezTo>
                  <a:pt x="15070" y="1637"/>
                  <a:pt x="15123" y="1557"/>
                  <a:pt x="15186" y="1530"/>
                </a:cubicBezTo>
                <a:cubicBezTo>
                  <a:pt x="15221" y="1516"/>
                  <a:pt x="15229" y="1500"/>
                  <a:pt x="15226" y="1484"/>
                </a:cubicBezTo>
                <a:cubicBezTo>
                  <a:pt x="15114" y="1483"/>
                  <a:pt x="15030" y="1435"/>
                  <a:pt x="14833" y="1298"/>
                </a:cubicBezTo>
                <a:cubicBezTo>
                  <a:pt x="14374" y="981"/>
                  <a:pt x="14031" y="911"/>
                  <a:pt x="13407" y="1012"/>
                </a:cubicBezTo>
                <a:cubicBezTo>
                  <a:pt x="13232" y="1041"/>
                  <a:pt x="13003" y="1056"/>
                  <a:pt x="12780" y="1064"/>
                </a:cubicBezTo>
                <a:cubicBezTo>
                  <a:pt x="12631" y="1082"/>
                  <a:pt x="12490" y="1087"/>
                  <a:pt x="12390" y="1068"/>
                </a:cubicBezTo>
                <a:cubicBezTo>
                  <a:pt x="12384" y="1068"/>
                  <a:pt x="12373" y="1068"/>
                  <a:pt x="12367" y="1068"/>
                </a:cubicBezTo>
                <a:lnTo>
                  <a:pt x="11969" y="1046"/>
                </a:lnTo>
                <a:cubicBezTo>
                  <a:pt x="11948" y="1050"/>
                  <a:pt x="11933" y="1048"/>
                  <a:pt x="11917" y="1044"/>
                </a:cubicBezTo>
                <a:lnTo>
                  <a:pt x="11857" y="1041"/>
                </a:lnTo>
                <a:lnTo>
                  <a:pt x="11857" y="970"/>
                </a:lnTo>
                <a:cubicBezTo>
                  <a:pt x="11849" y="935"/>
                  <a:pt x="11849" y="888"/>
                  <a:pt x="11857" y="828"/>
                </a:cubicBezTo>
                <a:lnTo>
                  <a:pt x="11857" y="698"/>
                </a:lnTo>
                <a:cubicBezTo>
                  <a:pt x="11857" y="509"/>
                  <a:pt x="11841" y="387"/>
                  <a:pt x="11795" y="314"/>
                </a:cubicBezTo>
                <a:cubicBezTo>
                  <a:pt x="11769" y="282"/>
                  <a:pt x="11741" y="255"/>
                  <a:pt x="11708" y="242"/>
                </a:cubicBezTo>
                <a:cubicBezTo>
                  <a:pt x="11707" y="242"/>
                  <a:pt x="11704" y="242"/>
                  <a:pt x="11704" y="242"/>
                </a:cubicBezTo>
                <a:cubicBezTo>
                  <a:pt x="11674" y="235"/>
                  <a:pt x="11639" y="235"/>
                  <a:pt x="11598" y="241"/>
                </a:cubicBezTo>
                <a:cubicBezTo>
                  <a:pt x="11593" y="242"/>
                  <a:pt x="11589" y="242"/>
                  <a:pt x="11584" y="244"/>
                </a:cubicBezTo>
                <a:cubicBezTo>
                  <a:pt x="11572" y="248"/>
                  <a:pt x="11560" y="249"/>
                  <a:pt x="11548" y="256"/>
                </a:cubicBezTo>
                <a:cubicBezTo>
                  <a:pt x="11504" y="280"/>
                  <a:pt x="11453" y="295"/>
                  <a:pt x="11404" y="300"/>
                </a:cubicBezTo>
                <a:cubicBezTo>
                  <a:pt x="11295" y="341"/>
                  <a:pt x="11169" y="396"/>
                  <a:pt x="11003" y="478"/>
                </a:cubicBezTo>
                <a:cubicBezTo>
                  <a:pt x="10753" y="602"/>
                  <a:pt x="10555" y="584"/>
                  <a:pt x="10603" y="440"/>
                </a:cubicBezTo>
                <a:cubicBezTo>
                  <a:pt x="10619" y="395"/>
                  <a:pt x="10534" y="291"/>
                  <a:pt x="10414" y="210"/>
                </a:cubicBezTo>
                <a:cubicBezTo>
                  <a:pt x="10371" y="181"/>
                  <a:pt x="10321" y="172"/>
                  <a:pt x="10276" y="153"/>
                </a:cubicBezTo>
                <a:cubicBezTo>
                  <a:pt x="10179" y="143"/>
                  <a:pt x="10130" y="141"/>
                  <a:pt x="10028" y="128"/>
                </a:cubicBezTo>
                <a:cubicBezTo>
                  <a:pt x="9509" y="63"/>
                  <a:pt x="9246" y="83"/>
                  <a:pt x="8898" y="216"/>
                </a:cubicBezTo>
                <a:cubicBezTo>
                  <a:pt x="8561" y="345"/>
                  <a:pt x="8302" y="307"/>
                  <a:pt x="8235" y="116"/>
                </a:cubicBezTo>
                <a:cubicBezTo>
                  <a:pt x="8206" y="33"/>
                  <a:pt x="8186" y="-6"/>
                  <a:pt x="8163" y="1"/>
                </a:cubicBezTo>
                <a:close/>
                <a:moveTo>
                  <a:pt x="21288" y="46"/>
                </a:moveTo>
                <a:cubicBezTo>
                  <a:pt x="21180" y="46"/>
                  <a:pt x="21091" y="78"/>
                  <a:pt x="21091" y="116"/>
                </a:cubicBezTo>
                <a:cubicBezTo>
                  <a:pt x="21091" y="154"/>
                  <a:pt x="21207" y="187"/>
                  <a:pt x="21350" y="187"/>
                </a:cubicBezTo>
                <a:cubicBezTo>
                  <a:pt x="21389" y="187"/>
                  <a:pt x="21409" y="179"/>
                  <a:pt x="21438" y="176"/>
                </a:cubicBezTo>
                <a:cubicBezTo>
                  <a:pt x="21466" y="170"/>
                  <a:pt x="21508" y="163"/>
                  <a:pt x="21524" y="157"/>
                </a:cubicBezTo>
                <a:cubicBezTo>
                  <a:pt x="21545" y="145"/>
                  <a:pt x="21564" y="132"/>
                  <a:pt x="21550" y="116"/>
                </a:cubicBezTo>
                <a:cubicBezTo>
                  <a:pt x="21515" y="78"/>
                  <a:pt x="21397" y="46"/>
                  <a:pt x="21288" y="46"/>
                </a:cubicBezTo>
                <a:close/>
                <a:moveTo>
                  <a:pt x="6" y="9477"/>
                </a:moveTo>
                <a:cubicBezTo>
                  <a:pt x="5" y="9482"/>
                  <a:pt x="1" y="9484"/>
                  <a:pt x="0" y="9490"/>
                </a:cubicBezTo>
                <a:cubicBezTo>
                  <a:pt x="7" y="9486"/>
                  <a:pt x="11" y="9485"/>
                  <a:pt x="18" y="9481"/>
                </a:cubicBezTo>
                <a:cubicBezTo>
                  <a:pt x="13" y="9478"/>
                  <a:pt x="11" y="9479"/>
                  <a:pt x="6" y="9477"/>
                </a:cubicBezTo>
                <a:close/>
                <a:moveTo>
                  <a:pt x="172" y="9986"/>
                </a:moveTo>
                <a:cubicBezTo>
                  <a:pt x="141" y="9999"/>
                  <a:pt x="109" y="10011"/>
                  <a:pt x="68" y="10049"/>
                </a:cubicBezTo>
                <a:cubicBezTo>
                  <a:pt x="49" y="10066"/>
                  <a:pt x="44" y="10063"/>
                  <a:pt x="30" y="10075"/>
                </a:cubicBezTo>
                <a:cubicBezTo>
                  <a:pt x="28" y="10104"/>
                  <a:pt x="38" y="10152"/>
                  <a:pt x="30" y="10172"/>
                </a:cubicBezTo>
                <a:cubicBezTo>
                  <a:pt x="62" y="10165"/>
                  <a:pt x="90" y="10168"/>
                  <a:pt x="118" y="10180"/>
                </a:cubicBezTo>
                <a:cubicBezTo>
                  <a:pt x="146" y="10129"/>
                  <a:pt x="170" y="10069"/>
                  <a:pt x="172" y="9988"/>
                </a:cubicBezTo>
                <a:cubicBezTo>
                  <a:pt x="172" y="9987"/>
                  <a:pt x="172" y="9987"/>
                  <a:pt x="172" y="9986"/>
                </a:cubicBezTo>
                <a:close/>
                <a:moveTo>
                  <a:pt x="2877" y="12274"/>
                </a:moveTo>
                <a:cubicBezTo>
                  <a:pt x="2860" y="12269"/>
                  <a:pt x="2825" y="12273"/>
                  <a:pt x="2780" y="12285"/>
                </a:cubicBezTo>
                <a:cubicBezTo>
                  <a:pt x="2693" y="12308"/>
                  <a:pt x="2624" y="12338"/>
                  <a:pt x="2624" y="12353"/>
                </a:cubicBezTo>
                <a:cubicBezTo>
                  <a:pt x="2624" y="12409"/>
                  <a:pt x="2818" y="12377"/>
                  <a:pt x="2877" y="12311"/>
                </a:cubicBezTo>
                <a:cubicBezTo>
                  <a:pt x="2895" y="12291"/>
                  <a:pt x="2895" y="12279"/>
                  <a:pt x="2877" y="12274"/>
                </a:cubicBezTo>
                <a:close/>
              </a:path>
            </a:pathLst>
          </a:custGeom>
          <a:ln w="12700">
            <a:miter lim="400000"/>
          </a:ln>
          <a:effectLst>
            <a:outerShdw sx="100000" sy="100000" kx="0" ky="0" algn="b" rotWithShape="0" blurRad="241300" dist="163641" dir="13875256">
              <a:srgbClr val="000000">
                <a:alpha val="32520"/>
              </a:srgbClr>
            </a:outerShdw>
          </a:effectLst>
        </p:spPr>
      </p:pic>
      <p:sp>
        <p:nvSpPr>
          <p:cNvPr id="348" name="Shape 348"/>
          <p:cNvSpPr/>
          <p:nvPr/>
        </p:nvSpPr>
        <p:spPr>
          <a:xfrm>
            <a:off x="4300073" y="2479497"/>
            <a:ext cx="8628527" cy="66911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marR="647700" indent="-914400" algn="l" defTabSz="647700">
              <a:spcBef>
                <a:spcPts val="3100"/>
              </a:spcBef>
              <a:buClr>
                <a:srgbClr val="FF9300"/>
              </a:buClr>
              <a:buSzPct val="75000"/>
              <a:buFont typeface="Zapf Dingbats"/>
              <a:buChar char="✦"/>
              <a:defRPr sz="5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TRUSTING GOD &amp; HIS PROMISES - (1-6)</a:t>
            </a:r>
          </a:p>
          <a:p>
            <a:pPr marL="914400" marR="647700" indent="-914400" algn="l" defTabSz="647700">
              <a:spcBef>
                <a:spcPts val="3100"/>
              </a:spcBef>
              <a:buClr>
                <a:srgbClr val="FF9300"/>
              </a:buClr>
              <a:buSzPct val="75000"/>
              <a:buFont typeface="Zapf Dingbats"/>
              <a:buChar char="✦"/>
              <a:defRPr sz="5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OBEYING GOD, NOT MEN - HOLDING FAST TO GOD”S LAW - (7,8)</a:t>
            </a:r>
          </a:p>
          <a:p>
            <a:pPr marL="914400" marR="647700" indent="-914400" algn="l" defTabSz="647700">
              <a:spcBef>
                <a:spcPts val="3100"/>
              </a:spcBef>
              <a:buClr>
                <a:srgbClr val="FF9300"/>
              </a:buClr>
              <a:buSzPct val="75000"/>
              <a:buFont typeface="Zapf Dingbats"/>
              <a:buChar char="✦"/>
              <a:defRPr sz="5500">
                <a:solidFill>
                  <a:srgbClr val="000000"/>
                </a:solidFill>
                <a:effectLst>
                  <a:outerShdw sx="100000" sy="100000" kx="0" ky="0" algn="b" rotWithShape="0" blurRad="177800" dist="88900" dir="2700000">
                    <a:srgbClr val="000000">
                      <a:alpha val="57000"/>
                    </a:srgbClr>
                  </a:outerShdw>
                </a:effectLst>
                <a:latin typeface="Calibri"/>
                <a:ea typeface="Calibri"/>
                <a:cs typeface="Calibri"/>
                <a:sym typeface="Calibri"/>
              </a:defRPr>
            </a:pPr>
            <a:r>
              <a:t>STANDING FIRM IN THE FACE OF ADVERSITY - (9)</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48">
                                            <p:txEl>
                                              <p:pRg st="1" end="1"/>
                                            </p:txEl>
                                          </p:spTgt>
                                        </p:tgtEl>
                                        <p:attrNameLst>
                                          <p:attrName>style.visibility</p:attrName>
                                        </p:attrNameLst>
                                      </p:cBhvr>
                                      <p:to>
                                        <p:strVal val="visible"/>
                                      </p:to>
                                    </p:set>
                                    <p:anim calcmode="lin" valueType="num">
                                      <p:cBhvr>
                                        <p:cTn id="7" dur="750" fill="hold"/>
                                        <p:tgtEl>
                                          <p:spTgt spid="348">
                                            <p:txEl>
                                              <p:pRg st="1" end="1"/>
                                            </p:txEl>
                                          </p:spTgt>
                                        </p:tgtEl>
                                        <p:attrNameLst>
                                          <p:attrName>ppt_w</p:attrName>
                                        </p:attrNameLst>
                                      </p:cBhvr>
                                      <p:tavLst>
                                        <p:tav tm="0">
                                          <p:val>
                                            <p:fltVal val="0"/>
                                          </p:val>
                                        </p:tav>
                                        <p:tav tm="100000">
                                          <p:val>
                                            <p:strVal val="#ppt_w"/>
                                          </p:val>
                                        </p:tav>
                                      </p:tavLst>
                                    </p:anim>
                                    <p:anim calcmode="lin" valueType="num">
                                      <p:cBhvr>
                                        <p:cTn id="8" dur="750" fill="hold"/>
                                        <p:tgtEl>
                                          <p:spTgt spid="34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48">
                                            <p:txEl>
                                              <p:pRg st="2" end="2"/>
                                            </p:txEl>
                                          </p:spTgt>
                                        </p:tgtEl>
                                        <p:attrNameLst>
                                          <p:attrName>style.visibility</p:attrName>
                                        </p:attrNameLst>
                                      </p:cBhvr>
                                      <p:to>
                                        <p:strVal val="visible"/>
                                      </p:to>
                                    </p:set>
                                    <p:anim calcmode="lin" valueType="num">
                                      <p:cBhvr>
                                        <p:cTn id="13" dur="750" fill="hold"/>
                                        <p:tgtEl>
                                          <p:spTgt spid="348">
                                            <p:txEl>
                                              <p:pRg st="2" end="2"/>
                                            </p:txEl>
                                          </p:spTgt>
                                        </p:tgtEl>
                                        <p:attrNameLst>
                                          <p:attrName>ppt_w</p:attrName>
                                        </p:attrNameLst>
                                      </p:cBhvr>
                                      <p:tavLst>
                                        <p:tav tm="0">
                                          <p:val>
                                            <p:fltVal val="0"/>
                                          </p:val>
                                        </p:tav>
                                        <p:tav tm="100000">
                                          <p:val>
                                            <p:strVal val="#ppt_w"/>
                                          </p:val>
                                        </p:tav>
                                      </p:tavLst>
                                    </p:anim>
                                    <p:anim calcmode="lin" valueType="num">
                                      <p:cBhvr>
                                        <p:cTn id="14" dur="750" fill="hold"/>
                                        <p:tgtEl>
                                          <p:spTgt spid="34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