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ph type="sldImg"/>
          </p:nvPr>
        </p:nvSpPr>
        <p:spPr>
          <a:xfrm>
            <a:off x="1143000" y="685800"/>
            <a:ext cx="4572000" cy="3429000"/>
          </a:xfrm>
          <a:prstGeom prst="rect">
            <a:avLst/>
          </a:prstGeom>
        </p:spPr>
        <p:txBody>
          <a:bodyPr/>
          <a:lstStyle/>
          <a:p>
            <a:pPr/>
          </a:p>
        </p:txBody>
      </p:sp>
      <p:sp>
        <p:nvSpPr>
          <p:cNvPr id="269" name="Shape 2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bg>
      <p:bgPr>
        <a:solidFill>
          <a:srgbClr val="222222"/>
        </a:solidFill>
      </p:bgPr>
    </p:bg>
    <p:spTree>
      <p:nvGrpSpPr>
        <p:cNvPr id="1" name=""/>
        <p:cNvGrpSpPr/>
        <p:nvPr/>
      </p:nvGrpSpPr>
      <p:grpSpPr>
        <a:xfrm>
          <a:off x="0" y="0"/>
          <a:ext cx="0" cy="0"/>
          <a:chOff x="0" y="0"/>
          <a:chExt cx="0" cy="0"/>
        </a:xfrm>
      </p:grpSpPr>
      <p:sp>
        <p:nvSpPr>
          <p:cNvPr id="12" name="Shape 12"/>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Shape 13"/>
          <p:cNvSpPr/>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14" name="Shape 14"/>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5" name="Shape 15"/>
          <p:cNvSpPr/>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222222"/>
        </a:solidFill>
      </p:bgPr>
    </p:bg>
    <p:spTree>
      <p:nvGrpSpPr>
        <p:cNvPr id="1" name=""/>
        <p:cNvGrpSpPr/>
        <p:nvPr/>
      </p:nvGrpSpPr>
      <p:grpSpPr>
        <a:xfrm>
          <a:off x="0" y="0"/>
          <a:ext cx="0" cy="0"/>
          <a:chOff x="0" y="0"/>
          <a:chExt cx="0" cy="0"/>
        </a:xfrm>
      </p:grpSpPr>
      <p:sp>
        <p:nvSpPr>
          <p:cNvPr id="102" name="Shape 102"/>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03" name="Shape 103"/>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104" name="Shape 1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solidFill>
          <a:srgbClr val="222222"/>
        </a:solidFill>
      </p:bgPr>
    </p:bg>
    <p:spTree>
      <p:nvGrpSpPr>
        <p:cNvPr id="1" name=""/>
        <p:cNvGrpSpPr/>
        <p:nvPr/>
      </p:nvGrpSpPr>
      <p:grpSpPr>
        <a:xfrm>
          <a:off x="0" y="0"/>
          <a:ext cx="0" cy="0"/>
          <a:chOff x="0" y="0"/>
          <a:chExt cx="0" cy="0"/>
        </a:xfrm>
      </p:grpSpPr>
      <p:sp>
        <p:nvSpPr>
          <p:cNvPr id="111" name="Shape 111"/>
          <p:cNvSpPr/>
          <p:nvPr>
            <p:ph type="pic" sz="half" idx="13"/>
          </p:nvPr>
        </p:nvSpPr>
        <p:spPr>
          <a:xfrm>
            <a:off x="6503154" y="0"/>
            <a:ext cx="6502401" cy="4864100"/>
          </a:xfrm>
          <a:prstGeom prst="rect">
            <a:avLst/>
          </a:prstGeom>
        </p:spPr>
        <p:txBody>
          <a:bodyPr lIns="91439" tIns="45719" rIns="91439" bIns="45719">
            <a:noAutofit/>
          </a:bodyPr>
          <a:lstStyle/>
          <a:p>
            <a:pPr/>
          </a:p>
        </p:txBody>
      </p:sp>
      <p:sp>
        <p:nvSpPr>
          <p:cNvPr id="112" name="Shape 112"/>
          <p:cNvSpPr/>
          <p:nvPr>
            <p:ph type="pic" sz="half" idx="14"/>
          </p:nvPr>
        </p:nvSpPr>
        <p:spPr>
          <a:xfrm>
            <a:off x="6502400" y="4902200"/>
            <a:ext cx="6502400" cy="4864100"/>
          </a:xfrm>
          <a:prstGeom prst="rect">
            <a:avLst/>
          </a:prstGeom>
        </p:spPr>
        <p:txBody>
          <a:bodyPr lIns="91439" tIns="45719" rIns="91439" bIns="45719">
            <a:noAutofit/>
          </a:bodyPr>
          <a:lstStyle/>
          <a:p>
            <a:pPr/>
          </a:p>
        </p:txBody>
      </p:sp>
      <p:sp>
        <p:nvSpPr>
          <p:cNvPr id="113" name="Shape 113"/>
          <p:cNvSpPr/>
          <p:nvPr>
            <p:ph type="pic" idx="15"/>
          </p:nvPr>
        </p:nvSpPr>
        <p:spPr>
          <a:xfrm>
            <a:off x="0" y="0"/>
            <a:ext cx="6468534" cy="9753600"/>
          </a:xfrm>
          <a:prstGeom prst="rect">
            <a:avLst/>
          </a:prstGeom>
        </p:spPr>
        <p:txBody>
          <a:bodyPr lIns="91439" tIns="45719" rIns="91439" bIns="45719">
            <a:noAutofit/>
          </a:bodyPr>
          <a:lstStyle/>
          <a:p>
            <a:pPr/>
          </a:p>
        </p:txBody>
      </p:sp>
      <p:sp>
        <p:nvSpPr>
          <p:cNvPr id="114" name="Shape 11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solidFill>
          <a:srgbClr val="222222"/>
        </a:solidFill>
      </p:bgPr>
    </p:bg>
    <p:spTree>
      <p:nvGrpSpPr>
        <p:cNvPr id="1" name=""/>
        <p:cNvGrpSpPr/>
        <p:nvPr/>
      </p:nvGrpSpPr>
      <p:grpSpPr>
        <a:xfrm>
          <a:off x="0" y="0"/>
          <a:ext cx="0" cy="0"/>
          <a:chOff x="0" y="0"/>
          <a:chExt cx="0" cy="0"/>
        </a:xfrm>
      </p:grpSpPr>
      <p:sp>
        <p:nvSpPr>
          <p:cNvPr id="121" name="Shape 121"/>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latin typeface="+mn-lt"/>
                <a:ea typeface="+mn-ea"/>
                <a:cs typeface="+mn-cs"/>
                <a:sym typeface="DIN Condensed"/>
              </a:defRPr>
            </a:pPr>
          </a:p>
        </p:txBody>
      </p:sp>
      <p:sp>
        <p:nvSpPr>
          <p:cNvPr id="122" name="Shape 122"/>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23" name="Shape 123"/>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pPr/>
            <a:r>
              <a:t>Johnny Appleseed</a:t>
            </a:r>
          </a:p>
        </p:txBody>
      </p:sp>
      <p:sp>
        <p:nvSpPr>
          <p:cNvPr id="124" name="Shape 124"/>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25" name="Shape 12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132" name="Shape 132"/>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33" name="Shape 133"/>
          <p:cNvSpPr/>
          <p:nvPr>
            <p:ph type="pic" idx="14"/>
          </p:nvPr>
        </p:nvSpPr>
        <p:spPr>
          <a:xfrm>
            <a:off x="0" y="0"/>
            <a:ext cx="5486400" cy="9753600"/>
          </a:xfrm>
          <a:prstGeom prst="rect">
            <a:avLst/>
          </a:prstGeom>
        </p:spPr>
        <p:txBody>
          <a:bodyPr lIns="91439" tIns="45719" rIns="91439" bIns="45719">
            <a:noAutofit/>
          </a:bodyPr>
          <a:lstStyle/>
          <a:p>
            <a:pPr/>
          </a:p>
        </p:txBody>
      </p:sp>
      <p:sp>
        <p:nvSpPr>
          <p:cNvPr id="134" name="Shape 134"/>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pPr/>
            <a:r>
              <a:t>Johnny Appleseed</a:t>
            </a:r>
          </a:p>
        </p:txBody>
      </p:sp>
      <p:sp>
        <p:nvSpPr>
          <p:cNvPr id="135" name="Shape 13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142" name="Shape 142"/>
          <p:cNvSpPr/>
          <p:nvPr>
            <p:ph type="pic" idx="13"/>
          </p:nvPr>
        </p:nvSpPr>
        <p:spPr>
          <a:xfrm>
            <a:off x="0" y="0"/>
            <a:ext cx="13004800" cy="9753600"/>
          </a:xfrm>
          <a:prstGeom prst="rect">
            <a:avLst/>
          </a:prstGeom>
        </p:spPr>
        <p:txBody>
          <a:bodyPr lIns="91439" tIns="45719" rIns="91439" bIns="45719">
            <a:noAutofit/>
          </a:bodyPr>
          <a:lstStyle/>
          <a:p>
            <a:pPr/>
          </a:p>
        </p:txBody>
      </p:sp>
      <p:sp>
        <p:nvSpPr>
          <p:cNvPr id="143" name="Shape 14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0" name="Shape 1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Blank Alt">
    <p:spTree>
      <p:nvGrpSpPr>
        <p:cNvPr id="1" name=""/>
        <p:cNvGrpSpPr/>
        <p:nvPr/>
      </p:nvGrpSpPr>
      <p:grpSpPr>
        <a:xfrm>
          <a:off x="0" y="0"/>
          <a:ext cx="0" cy="0"/>
          <a:chOff x="0" y="0"/>
          <a:chExt cx="0" cy="0"/>
        </a:xfrm>
      </p:grpSpPr>
      <p:sp>
        <p:nvSpPr>
          <p:cNvPr id="157" name="Shape 15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164" name="Shape 164"/>
          <p:cNvSpPr/>
          <p:nvPr>
            <p:ph type="title"/>
          </p:nvPr>
        </p:nvSpPr>
        <p:spPr>
          <a:xfrm>
            <a:off x="650239" y="390596"/>
            <a:ext cx="11704322" cy="1625601"/>
          </a:xfrm>
          <a:prstGeom prst="rect">
            <a:avLst/>
          </a:prstGeom>
        </p:spPr>
        <p:txBody>
          <a:bodyPr lIns="65023" tIns="65023" rIns="65023" bIns="65023" anchor="ctr"/>
          <a:lstStyle>
            <a:lvl1pPr algn="ctr" defTabSz="1300480">
              <a:lnSpc>
                <a:spcPct val="100000"/>
              </a:lnSpc>
              <a:spcBef>
                <a:spcPts val="0"/>
              </a:spcBef>
              <a:defRPr cap="none" sz="6200">
                <a:solidFill>
                  <a:srgbClr val="000000"/>
                </a:solidFill>
                <a:latin typeface="Calibri"/>
                <a:ea typeface="Calibri"/>
                <a:cs typeface="Calibri"/>
                <a:sym typeface="Calibri"/>
              </a:defRPr>
            </a:lvl1pPr>
          </a:lstStyle>
          <a:p>
            <a:pPr/>
            <a:r>
              <a:t>Title Text</a:t>
            </a:r>
          </a:p>
        </p:txBody>
      </p:sp>
      <p:sp>
        <p:nvSpPr>
          <p:cNvPr id="165" name="Shape 165"/>
          <p:cNvSpPr/>
          <p:nvPr>
            <p:ph type="body" idx="1"/>
          </p:nvPr>
        </p:nvSpPr>
        <p:spPr>
          <a:xfrm>
            <a:off x="650239" y="2275839"/>
            <a:ext cx="11704322" cy="6436927"/>
          </a:xfrm>
          <a:prstGeom prst="rect">
            <a:avLst/>
          </a:prstGeom>
        </p:spPr>
        <p:txBody>
          <a:bodyPr lIns="65023" tIns="65023" rIns="65023" bIns="65023"/>
          <a:lstStyle>
            <a:lvl1pPr marL="471487" indent="-471487" defTabSz="1300480">
              <a:spcBef>
                <a:spcPts val="1000"/>
              </a:spcBef>
              <a:buClrTx/>
              <a:buSzPct val="100000"/>
              <a:buFont typeface="Arial"/>
              <a:buChar char="•"/>
              <a:defRPr sz="4400">
                <a:solidFill>
                  <a:srgbClr val="000000"/>
                </a:solidFill>
                <a:latin typeface="Calibri"/>
                <a:ea typeface="Calibri"/>
                <a:cs typeface="Calibri"/>
                <a:sym typeface="Calibri"/>
              </a:defRPr>
            </a:lvl1pPr>
            <a:lvl2pPr marL="906235" indent="-449035" defTabSz="1300480">
              <a:spcBef>
                <a:spcPts val="1000"/>
              </a:spcBef>
              <a:buClrTx/>
              <a:buSzPct val="100000"/>
              <a:buFont typeface="Arial"/>
              <a:buChar char="–"/>
              <a:defRPr sz="4400">
                <a:solidFill>
                  <a:srgbClr val="000000"/>
                </a:solidFill>
                <a:latin typeface="Calibri"/>
                <a:ea typeface="Calibri"/>
                <a:cs typeface="Calibri"/>
                <a:sym typeface="Calibri"/>
              </a:defRPr>
            </a:lvl2pPr>
            <a:lvl3pPr indent="-419100" defTabSz="1300480">
              <a:spcBef>
                <a:spcPts val="1000"/>
              </a:spcBef>
              <a:buClrTx/>
              <a:buSzPct val="100000"/>
              <a:buFont typeface="Arial"/>
              <a:buChar char="•"/>
              <a:defRPr sz="4400">
                <a:solidFill>
                  <a:srgbClr val="000000"/>
                </a:solidFill>
                <a:latin typeface="Calibri"/>
                <a:ea typeface="Calibri"/>
                <a:cs typeface="Calibri"/>
                <a:sym typeface="Calibri"/>
              </a:defRPr>
            </a:lvl3pPr>
            <a:lvl4pPr marL="1874520" indent="-502920" defTabSz="1300480">
              <a:spcBef>
                <a:spcPts val="1000"/>
              </a:spcBef>
              <a:buClrTx/>
              <a:buSzPct val="100000"/>
              <a:buFont typeface="Arial"/>
              <a:buChar char="–"/>
              <a:defRPr sz="4400">
                <a:solidFill>
                  <a:srgbClr val="000000"/>
                </a:solidFill>
                <a:latin typeface="Calibri"/>
                <a:ea typeface="Calibri"/>
                <a:cs typeface="Calibri"/>
                <a:sym typeface="Calibri"/>
              </a:defRPr>
            </a:lvl4pPr>
            <a:lvl5pPr marL="2331720" indent="-502920" defTabSz="1300480">
              <a:spcBef>
                <a:spcPts val="1000"/>
              </a:spcBef>
              <a:buClrTx/>
              <a:buSzPct val="100000"/>
              <a:buFont typeface="Arial"/>
              <a:buChar char="»"/>
              <a:defRPr sz="4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6" name="Shape 166"/>
          <p:cNvSpPr/>
          <p:nvPr>
            <p:ph type="sldNum" sz="quarter" idx="2"/>
          </p:nvPr>
        </p:nvSpPr>
        <p:spPr>
          <a:xfrm>
            <a:off x="12005833" y="9130186"/>
            <a:ext cx="348727" cy="339202"/>
          </a:xfrm>
          <a:prstGeom prst="rect">
            <a:avLst/>
          </a:prstGeom>
        </p:spPr>
        <p:txBody>
          <a:bodyPr lIns="65023" tIns="65023" rIns="65023" bIns="65023" anchor="ctr"/>
          <a:lstStyle>
            <a:lvl1pPr defTabSz="1300480">
              <a:lnSpc>
                <a:spcPct val="100000"/>
              </a:lnSpc>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sp>
        <p:nvSpPr>
          <p:cNvPr id="173" name="Shape 173"/>
          <p:cNvSpPr/>
          <p:nvPr>
            <p:ph type="title"/>
          </p:nvPr>
        </p:nvSpPr>
        <p:spPr>
          <a:xfrm>
            <a:off x="975359" y="3029937"/>
            <a:ext cx="11054082" cy="2090703"/>
          </a:xfrm>
          <a:prstGeom prst="rect">
            <a:avLst/>
          </a:prstGeom>
        </p:spPr>
        <p:txBody>
          <a:bodyPr lIns="65023" tIns="65023" rIns="65023" bIns="65023" anchor="ctr"/>
          <a:lstStyle>
            <a:lvl1pPr algn="ctr" defTabSz="1300480">
              <a:lnSpc>
                <a:spcPct val="100000"/>
              </a:lnSpc>
              <a:spcBef>
                <a:spcPts val="0"/>
              </a:spcBef>
              <a:defRPr cap="none" sz="6200">
                <a:solidFill>
                  <a:srgbClr val="000000"/>
                </a:solidFill>
                <a:latin typeface="Calibri"/>
                <a:ea typeface="Calibri"/>
                <a:cs typeface="Calibri"/>
                <a:sym typeface="Calibri"/>
              </a:defRPr>
            </a:lvl1pPr>
          </a:lstStyle>
          <a:p>
            <a:pPr/>
            <a:r>
              <a:t>Title Text</a:t>
            </a:r>
          </a:p>
        </p:txBody>
      </p:sp>
      <p:sp>
        <p:nvSpPr>
          <p:cNvPr id="174" name="Shape 174"/>
          <p:cNvSpPr/>
          <p:nvPr>
            <p:ph type="body" sz="quarter" idx="1"/>
          </p:nvPr>
        </p:nvSpPr>
        <p:spPr>
          <a:xfrm>
            <a:off x="1950719" y="5527040"/>
            <a:ext cx="9103361" cy="2492587"/>
          </a:xfrm>
          <a:prstGeom prst="rect">
            <a:avLst/>
          </a:prstGeom>
        </p:spPr>
        <p:txBody>
          <a:bodyPr lIns="65023" tIns="65023" rIns="65023" bIns="65023"/>
          <a:lstStyle>
            <a:lvl1pPr marL="0" indent="0" algn="ctr" defTabSz="1300480">
              <a:spcBef>
                <a:spcPts val="1000"/>
              </a:spcBef>
              <a:buClrTx/>
              <a:buSzTx/>
              <a:buFontTx/>
              <a:buNone/>
              <a:defRPr sz="4400">
                <a:solidFill>
                  <a:srgbClr val="888888"/>
                </a:solidFill>
                <a:latin typeface="Calibri"/>
                <a:ea typeface="Calibri"/>
                <a:cs typeface="Calibri"/>
                <a:sym typeface="Calibri"/>
              </a:defRPr>
            </a:lvl1pPr>
            <a:lvl2pPr marL="0" indent="457200" algn="ctr" defTabSz="1300480">
              <a:spcBef>
                <a:spcPts val="1000"/>
              </a:spcBef>
              <a:buClrTx/>
              <a:buSzTx/>
              <a:buFontTx/>
              <a:buNone/>
              <a:defRPr sz="4400">
                <a:solidFill>
                  <a:srgbClr val="888888"/>
                </a:solidFill>
                <a:latin typeface="Calibri"/>
                <a:ea typeface="Calibri"/>
                <a:cs typeface="Calibri"/>
                <a:sym typeface="Calibri"/>
              </a:defRPr>
            </a:lvl2pPr>
            <a:lvl3pPr marL="0" indent="914400" algn="ctr" defTabSz="1300480">
              <a:spcBef>
                <a:spcPts val="1000"/>
              </a:spcBef>
              <a:buClrTx/>
              <a:buSzTx/>
              <a:buFontTx/>
              <a:buNone/>
              <a:defRPr sz="4400">
                <a:solidFill>
                  <a:srgbClr val="888888"/>
                </a:solidFill>
                <a:latin typeface="Calibri"/>
                <a:ea typeface="Calibri"/>
                <a:cs typeface="Calibri"/>
                <a:sym typeface="Calibri"/>
              </a:defRPr>
            </a:lvl3pPr>
            <a:lvl4pPr marL="0" indent="1371600" algn="ctr" defTabSz="1300480">
              <a:spcBef>
                <a:spcPts val="1000"/>
              </a:spcBef>
              <a:buClrTx/>
              <a:buSzTx/>
              <a:buFontTx/>
              <a:buNone/>
              <a:defRPr sz="4400">
                <a:solidFill>
                  <a:srgbClr val="888888"/>
                </a:solidFill>
                <a:latin typeface="Calibri"/>
                <a:ea typeface="Calibri"/>
                <a:cs typeface="Calibri"/>
                <a:sym typeface="Calibri"/>
              </a:defRPr>
            </a:lvl4pPr>
            <a:lvl5pPr marL="0" indent="1828800" algn="ctr" defTabSz="1300480">
              <a:spcBef>
                <a:spcPts val="1000"/>
              </a:spcBef>
              <a:buClrTx/>
              <a:buSzTx/>
              <a:buFont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5" name="Shape 175"/>
          <p:cNvSpPr/>
          <p:nvPr>
            <p:ph type="sldNum" sz="quarter" idx="2"/>
          </p:nvPr>
        </p:nvSpPr>
        <p:spPr>
          <a:xfrm>
            <a:off x="12005833" y="9130186"/>
            <a:ext cx="348727" cy="339202"/>
          </a:xfrm>
          <a:prstGeom prst="rect">
            <a:avLst/>
          </a:prstGeom>
        </p:spPr>
        <p:txBody>
          <a:bodyPr lIns="65023" tIns="65023" rIns="65023" bIns="65023" anchor="ctr"/>
          <a:lstStyle>
            <a:lvl1pPr defTabSz="1300480">
              <a:lnSpc>
                <a:spcPct val="100000"/>
              </a:lnSpc>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E1"/>
        </a:solidFill>
      </p:bgPr>
    </p:bg>
    <p:spTree>
      <p:nvGrpSpPr>
        <p:cNvPr id="1" name=""/>
        <p:cNvGrpSpPr/>
        <p:nvPr/>
      </p:nvGrpSpPr>
      <p:grpSpPr>
        <a:xfrm>
          <a:off x="0" y="0"/>
          <a:ext cx="0" cy="0"/>
          <a:chOff x="0" y="0"/>
          <a:chExt cx="0" cy="0"/>
        </a:xfrm>
      </p:grpSpPr>
      <p:pic>
        <p:nvPicPr>
          <p:cNvPr id="182" name="sign_yellow.jpg"/>
          <p:cNvPicPr>
            <a:picLocks noChangeAspect="1"/>
          </p:cNvPicPr>
          <p:nvPr/>
        </p:nvPicPr>
        <p:blipFill>
          <a:blip r:embed="rId2">
            <a:extLst/>
          </a:blip>
          <a:stretch>
            <a:fillRect/>
          </a:stretch>
        </p:blipFill>
        <p:spPr>
          <a:xfrm>
            <a:off x="9536853" y="3169919"/>
            <a:ext cx="2885441" cy="2013939"/>
          </a:xfrm>
          <a:prstGeom prst="rect">
            <a:avLst/>
          </a:prstGeom>
          <a:ln w="12700">
            <a:miter lim="400000"/>
          </a:ln>
        </p:spPr>
      </p:pic>
      <p:grpSp>
        <p:nvGrpSpPr>
          <p:cNvPr id="191" name="Group 191"/>
          <p:cNvGrpSpPr/>
          <p:nvPr/>
        </p:nvGrpSpPr>
        <p:grpSpPr>
          <a:xfrm>
            <a:off x="-1" y="-1"/>
            <a:ext cx="12462935" cy="8453122"/>
            <a:chOff x="0" y="0"/>
            <a:chExt cx="12462933" cy="8453120"/>
          </a:xfrm>
        </p:grpSpPr>
        <p:sp>
          <p:nvSpPr>
            <p:cNvPr id="183" name="Shape 183"/>
            <p:cNvSpPr/>
            <p:nvPr/>
          </p:nvSpPr>
          <p:spPr>
            <a:xfrm>
              <a:off x="0" y="0"/>
              <a:ext cx="2492587" cy="6935894"/>
            </a:xfrm>
            <a:prstGeom prst="rect">
              <a:avLst/>
            </a:prstGeom>
            <a:solidFill>
              <a:srgbClr val="999966"/>
            </a:solidFill>
            <a:ln w="12700" cap="flat">
              <a:noFill/>
              <a:miter lim="400000"/>
            </a:ln>
            <a:effectLst/>
          </p:spPr>
          <p:txBody>
            <a:bodyPr wrap="square" lIns="65023" tIns="65023" rIns="65023" bIns="65023" numCol="1" anchor="ctr">
              <a:noAutofit/>
            </a:bodyPr>
            <a:lstStyle/>
            <a:p>
              <a:pPr algn="ctr" defTabSz="1300480">
                <a:spcBef>
                  <a:spcPts val="0"/>
                </a:spcBef>
                <a:defRPr sz="3400">
                  <a:solidFill>
                    <a:srgbClr val="000000"/>
                  </a:solidFill>
                  <a:latin typeface="Times New Roman"/>
                  <a:ea typeface="Times New Roman"/>
                  <a:cs typeface="Times New Roman"/>
                  <a:sym typeface="Times New Roman"/>
                </a:defRPr>
              </a:pPr>
            </a:p>
          </p:txBody>
        </p:sp>
        <p:grpSp>
          <p:nvGrpSpPr>
            <p:cNvPr id="187" name="Group 187"/>
            <p:cNvGrpSpPr/>
            <p:nvPr/>
          </p:nvGrpSpPr>
          <p:grpSpPr>
            <a:xfrm>
              <a:off x="0" y="4985173"/>
              <a:ext cx="12462934" cy="3467948"/>
              <a:chOff x="0" y="0"/>
              <a:chExt cx="12462933" cy="3467946"/>
            </a:xfrm>
          </p:grpSpPr>
          <p:sp>
            <p:nvSpPr>
              <p:cNvPr id="184" name="Shape 184"/>
              <p:cNvSpPr/>
              <p:nvPr/>
            </p:nvSpPr>
            <p:spPr>
              <a:xfrm>
                <a:off x="1408853" y="0"/>
                <a:ext cx="11054081" cy="3467947"/>
              </a:xfrm>
              <a:prstGeom prst="rect">
                <a:avLst/>
              </a:prstGeom>
              <a:solidFill>
                <a:srgbClr val="330033"/>
              </a:solidFill>
              <a:ln w="12700" cap="flat">
                <a:noFill/>
                <a:miter lim="400000"/>
              </a:ln>
              <a:effectLst/>
            </p:spPr>
            <p:txBody>
              <a:bodyPr wrap="square" lIns="65023" tIns="65023" rIns="65023" bIns="65023" numCol="1" anchor="ctr">
                <a:noAutofit/>
              </a:bodyPr>
              <a:lstStyle/>
              <a:p>
                <a:pPr algn="ctr" defTabSz="1300480">
                  <a:spcBef>
                    <a:spcPts val="0"/>
                  </a:spcBef>
                  <a:defRPr sz="3400">
                    <a:solidFill>
                      <a:srgbClr val="000000"/>
                    </a:solidFill>
                    <a:latin typeface="Times New Roman"/>
                    <a:ea typeface="Times New Roman"/>
                    <a:cs typeface="Times New Roman"/>
                    <a:sym typeface="Times New Roman"/>
                  </a:defRPr>
                </a:pPr>
              </a:p>
            </p:txBody>
          </p:sp>
          <p:sp>
            <p:nvSpPr>
              <p:cNvPr id="185" name="Shape 185"/>
              <p:cNvSpPr/>
              <p:nvPr/>
            </p:nvSpPr>
            <p:spPr>
              <a:xfrm>
                <a:off x="1476586" y="325120"/>
                <a:ext cx="10877974" cy="3041227"/>
              </a:xfrm>
              <a:prstGeom prst="rect">
                <a:avLst/>
              </a:prstGeom>
              <a:solidFill>
                <a:srgbClr val="FFFFE1"/>
              </a:solidFill>
              <a:ln w="12700" cap="flat">
                <a:noFill/>
                <a:miter lim="400000"/>
              </a:ln>
              <a:effectLst/>
            </p:spPr>
            <p:txBody>
              <a:bodyPr wrap="square" lIns="65023" tIns="65023" rIns="65023" bIns="65023" numCol="1" anchor="ctr">
                <a:noAutofit/>
              </a:bodyPr>
              <a:lstStyle/>
              <a:p>
                <a:pPr algn="ctr" defTabSz="1300480">
                  <a:spcBef>
                    <a:spcPts val="0"/>
                  </a:spcBef>
                  <a:defRPr sz="3400">
                    <a:solidFill>
                      <a:srgbClr val="000000"/>
                    </a:solidFill>
                    <a:latin typeface="Times New Roman"/>
                    <a:ea typeface="Times New Roman"/>
                    <a:cs typeface="Times New Roman"/>
                    <a:sym typeface="Times New Roman"/>
                  </a:defRPr>
                </a:pPr>
              </a:p>
            </p:txBody>
          </p:sp>
          <p:sp>
            <p:nvSpPr>
              <p:cNvPr id="186" name="Shape 186"/>
              <p:cNvSpPr/>
              <p:nvPr/>
            </p:nvSpPr>
            <p:spPr>
              <a:xfrm>
                <a:off x="0" y="1950720"/>
                <a:ext cx="1408854" cy="1"/>
              </a:xfrm>
              <a:prstGeom prst="line">
                <a:avLst/>
              </a:prstGeom>
              <a:noFill/>
              <a:ln w="63500" cap="flat">
                <a:solidFill>
                  <a:srgbClr val="330033"/>
                </a:solidFill>
                <a:prstDash val="solid"/>
                <a:round/>
              </a:ln>
              <a:effectLst/>
            </p:spPr>
            <p:txBody>
              <a:bodyPr wrap="square" lIns="65023" tIns="65023" rIns="65023" bIns="65023" numCol="1" anchor="t">
                <a:noAutofit/>
              </a:bodyPr>
              <a:lstStyle/>
              <a:p>
                <a:pPr defTabSz="1300480">
                  <a:spcBef>
                    <a:spcPts val="0"/>
                  </a:spcBef>
                  <a:defRPr sz="2400">
                    <a:solidFill>
                      <a:srgbClr val="000000"/>
                    </a:solidFill>
                    <a:latin typeface="Arial"/>
                    <a:ea typeface="Arial"/>
                    <a:cs typeface="Arial"/>
                    <a:sym typeface="Arial"/>
                  </a:defRPr>
                </a:pPr>
              </a:p>
            </p:txBody>
          </p:sp>
        </p:grpSp>
        <p:grpSp>
          <p:nvGrpSpPr>
            <p:cNvPr id="190" name="Group 190"/>
            <p:cNvGrpSpPr/>
            <p:nvPr/>
          </p:nvGrpSpPr>
          <p:grpSpPr>
            <a:xfrm>
              <a:off x="903111" y="758613"/>
              <a:ext cx="11487574" cy="433494"/>
              <a:chOff x="0" y="0"/>
              <a:chExt cx="11487573" cy="433493"/>
            </a:xfrm>
          </p:grpSpPr>
          <p:sp>
            <p:nvSpPr>
              <p:cNvPr id="188" name="Shape 188"/>
              <p:cNvSpPr/>
              <p:nvPr/>
            </p:nvSpPr>
            <p:spPr>
              <a:xfrm>
                <a:off x="8019626" y="0"/>
                <a:ext cx="3467948" cy="433494"/>
              </a:xfrm>
              <a:prstGeom prst="rect">
                <a:avLst/>
              </a:prstGeom>
              <a:solidFill>
                <a:srgbClr val="B2B2B2"/>
              </a:solidFill>
              <a:ln w="12700" cap="flat">
                <a:noFill/>
                <a:miter lim="400000"/>
              </a:ln>
              <a:effectLst/>
            </p:spPr>
            <p:txBody>
              <a:bodyPr wrap="square" lIns="65023" tIns="65023" rIns="65023" bIns="65023" numCol="1" anchor="ctr">
                <a:noAutofit/>
              </a:bodyPr>
              <a:lstStyle/>
              <a:p>
                <a:pPr algn="ctr" defTabSz="1300480">
                  <a:spcBef>
                    <a:spcPts val="0"/>
                  </a:spcBef>
                  <a:defRPr sz="3400">
                    <a:solidFill>
                      <a:srgbClr val="000000"/>
                    </a:solidFill>
                    <a:latin typeface="Times New Roman"/>
                    <a:ea typeface="Times New Roman"/>
                    <a:cs typeface="Times New Roman"/>
                    <a:sym typeface="Times New Roman"/>
                  </a:defRPr>
                </a:pPr>
              </a:p>
            </p:txBody>
          </p:sp>
          <p:sp>
            <p:nvSpPr>
              <p:cNvPr id="189" name="Shape 189"/>
              <p:cNvSpPr/>
              <p:nvPr/>
            </p:nvSpPr>
            <p:spPr>
              <a:xfrm>
                <a:off x="0" y="216746"/>
                <a:ext cx="11487574" cy="1"/>
              </a:xfrm>
              <a:prstGeom prst="line">
                <a:avLst/>
              </a:prstGeom>
              <a:noFill/>
              <a:ln w="50800" cap="flat">
                <a:solidFill>
                  <a:srgbClr val="330033"/>
                </a:solidFill>
                <a:prstDash val="solid"/>
                <a:round/>
              </a:ln>
              <a:effectLst/>
            </p:spPr>
            <p:txBody>
              <a:bodyPr wrap="square" lIns="65023" tIns="65023" rIns="65023" bIns="65023" numCol="1" anchor="t">
                <a:noAutofit/>
              </a:bodyPr>
              <a:lstStyle/>
              <a:p>
                <a:pPr defTabSz="1300480">
                  <a:spcBef>
                    <a:spcPts val="0"/>
                  </a:spcBef>
                  <a:defRPr sz="2400">
                    <a:solidFill>
                      <a:srgbClr val="000000"/>
                    </a:solidFill>
                    <a:latin typeface="Arial"/>
                    <a:ea typeface="Arial"/>
                    <a:cs typeface="Arial"/>
                    <a:sym typeface="Arial"/>
                  </a:defRPr>
                </a:pPr>
              </a:p>
            </p:txBody>
          </p:sp>
        </p:grpSp>
      </p:grpSp>
      <p:sp>
        <p:nvSpPr>
          <p:cNvPr id="192" name="Shape 192"/>
          <p:cNvSpPr/>
          <p:nvPr>
            <p:ph type="title"/>
          </p:nvPr>
        </p:nvSpPr>
        <p:spPr>
          <a:xfrm>
            <a:off x="2926079" y="1625599"/>
            <a:ext cx="9428482" cy="3142828"/>
          </a:xfrm>
          <a:prstGeom prst="rect">
            <a:avLst/>
          </a:prstGeom>
        </p:spPr>
        <p:txBody>
          <a:bodyPr lIns="65023" tIns="65023" rIns="65023" bIns="65023" anchor="ctr"/>
          <a:lstStyle>
            <a:lvl1pPr defTabSz="1300480">
              <a:lnSpc>
                <a:spcPct val="100000"/>
              </a:lnSpc>
              <a:spcBef>
                <a:spcPts val="0"/>
              </a:spcBef>
              <a:defRPr b="1" cap="none" sz="6800">
                <a:solidFill>
                  <a:srgbClr val="330033"/>
                </a:solidFill>
                <a:latin typeface="Times New Roman"/>
                <a:ea typeface="Times New Roman"/>
                <a:cs typeface="Times New Roman"/>
                <a:sym typeface="Times New Roman"/>
              </a:defRPr>
            </a:lvl1pPr>
          </a:lstStyle>
          <a:p>
            <a:pPr/>
            <a:r>
              <a:t>Title Text</a:t>
            </a:r>
          </a:p>
        </p:txBody>
      </p:sp>
      <p:sp>
        <p:nvSpPr>
          <p:cNvPr id="193" name="Shape 193"/>
          <p:cNvSpPr/>
          <p:nvPr>
            <p:ph type="body" sz="quarter" idx="1"/>
          </p:nvPr>
        </p:nvSpPr>
        <p:spPr>
          <a:xfrm>
            <a:off x="1950719" y="5635413"/>
            <a:ext cx="9753601" cy="2275841"/>
          </a:xfrm>
          <a:prstGeom prst="rect">
            <a:avLst/>
          </a:prstGeom>
        </p:spPr>
        <p:txBody>
          <a:bodyPr lIns="65023" tIns="65023" rIns="65023" bIns="65023" anchor="ctr"/>
          <a:lstStyle>
            <a:lvl1pPr marL="0" indent="0" algn="ctr" defTabSz="1300480">
              <a:spcBef>
                <a:spcPts val="900"/>
              </a:spcBef>
              <a:buClrTx/>
              <a:buSzTx/>
              <a:buFontTx/>
              <a:buNone/>
              <a:defRPr sz="3800">
                <a:solidFill>
                  <a:srgbClr val="000000"/>
                </a:solidFill>
                <a:latin typeface="Arial"/>
                <a:ea typeface="Arial"/>
                <a:cs typeface="Arial"/>
                <a:sym typeface="Arial"/>
              </a:defRPr>
            </a:lvl1pPr>
            <a:lvl2pPr marL="0" indent="457200" algn="ctr" defTabSz="1300480">
              <a:spcBef>
                <a:spcPts val="900"/>
              </a:spcBef>
              <a:buClrTx/>
              <a:buSzTx/>
              <a:buFontTx/>
              <a:buNone/>
              <a:defRPr sz="3800">
                <a:solidFill>
                  <a:srgbClr val="000000"/>
                </a:solidFill>
                <a:latin typeface="Arial"/>
                <a:ea typeface="Arial"/>
                <a:cs typeface="Arial"/>
                <a:sym typeface="Arial"/>
              </a:defRPr>
            </a:lvl2pPr>
            <a:lvl3pPr marL="0" indent="914400" algn="ctr" defTabSz="1300480">
              <a:spcBef>
                <a:spcPts val="900"/>
              </a:spcBef>
              <a:buClrTx/>
              <a:buSzTx/>
              <a:buFontTx/>
              <a:buNone/>
              <a:defRPr sz="3800">
                <a:solidFill>
                  <a:srgbClr val="000000"/>
                </a:solidFill>
                <a:latin typeface="Arial"/>
                <a:ea typeface="Arial"/>
                <a:cs typeface="Arial"/>
                <a:sym typeface="Arial"/>
              </a:defRPr>
            </a:lvl3pPr>
            <a:lvl4pPr marL="0" indent="1371600" algn="ctr" defTabSz="1300480">
              <a:spcBef>
                <a:spcPts val="900"/>
              </a:spcBef>
              <a:buClrTx/>
              <a:buSzTx/>
              <a:buFontTx/>
              <a:buNone/>
              <a:defRPr sz="3800">
                <a:solidFill>
                  <a:srgbClr val="000000"/>
                </a:solidFill>
                <a:latin typeface="Arial"/>
                <a:ea typeface="Arial"/>
                <a:cs typeface="Arial"/>
                <a:sym typeface="Arial"/>
              </a:defRPr>
            </a:lvl4pPr>
            <a:lvl5pPr marL="0" indent="1828800" algn="ctr" defTabSz="1300480">
              <a:spcBef>
                <a:spcPts val="900"/>
              </a:spcBef>
              <a:buClrTx/>
              <a:buSzTx/>
              <a:buFontTx/>
              <a:buNone/>
              <a:defRPr sz="38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94" name="Shape 194"/>
          <p:cNvSpPr/>
          <p:nvPr>
            <p:ph type="sldNum" sz="quarter" idx="2"/>
          </p:nvPr>
        </p:nvSpPr>
        <p:spPr>
          <a:xfrm>
            <a:off x="12014044" y="8886613"/>
            <a:ext cx="340516" cy="327432"/>
          </a:xfrm>
          <a:prstGeom prst="rect">
            <a:avLst/>
          </a:prstGeom>
        </p:spPr>
        <p:txBody>
          <a:bodyPr lIns="65023" tIns="65023" rIns="65023" bIns="65023"/>
          <a:lstStyle>
            <a:lvl1pPr defTabSz="1300480">
              <a:lnSpc>
                <a:spcPct val="100000"/>
              </a:lnSpc>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2" name="Shape 22"/>
          <p:cNvSpPr/>
          <p:nvPr>
            <p:ph type="pic" idx="13"/>
          </p:nvPr>
        </p:nvSpPr>
        <p:spPr>
          <a:xfrm>
            <a:off x="0" y="0"/>
            <a:ext cx="13004800" cy="9753600"/>
          </a:xfrm>
          <a:prstGeom prst="rect">
            <a:avLst/>
          </a:prstGeom>
        </p:spPr>
        <p:txBody>
          <a:bodyPr lIns="91439" tIns="45719" rIns="91439" bIns="45719">
            <a:noAutofit/>
          </a:bodyPr>
          <a:lstStyle/>
          <a:p>
            <a:pPr/>
          </a:p>
        </p:txBody>
      </p:sp>
      <p:sp>
        <p:nvSpPr>
          <p:cNvPr id="23" name="Shape 23"/>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p>
        </p:txBody>
      </p:sp>
      <p:sp>
        <p:nvSpPr>
          <p:cNvPr id="24" name="Shape 24"/>
          <p:cNvSpPr/>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25" name="Shape 25"/>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26" name="Shape 26"/>
          <p:cNvSpPr/>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E1"/>
        </a:solidFill>
      </p:bgPr>
    </p:bg>
    <p:spTree>
      <p:nvGrpSpPr>
        <p:cNvPr id="1" name=""/>
        <p:cNvGrpSpPr/>
        <p:nvPr/>
      </p:nvGrpSpPr>
      <p:grpSpPr>
        <a:xfrm>
          <a:off x="0" y="0"/>
          <a:ext cx="0" cy="0"/>
          <a:chOff x="0" y="0"/>
          <a:chExt cx="0" cy="0"/>
        </a:xfrm>
      </p:grpSpPr>
      <p:grpSp>
        <p:nvGrpSpPr>
          <p:cNvPr id="205" name="Group 205"/>
          <p:cNvGrpSpPr/>
          <p:nvPr/>
        </p:nvGrpSpPr>
        <p:grpSpPr>
          <a:xfrm>
            <a:off x="-1" y="-1"/>
            <a:ext cx="12354562" cy="6935895"/>
            <a:chOff x="0" y="0"/>
            <a:chExt cx="12354560" cy="6935893"/>
          </a:xfrm>
        </p:grpSpPr>
        <p:sp>
          <p:nvSpPr>
            <p:cNvPr id="201" name="Shape 201"/>
            <p:cNvSpPr/>
            <p:nvPr/>
          </p:nvSpPr>
          <p:spPr>
            <a:xfrm>
              <a:off x="0" y="0"/>
              <a:ext cx="866987" cy="6935894"/>
            </a:xfrm>
            <a:prstGeom prst="rect">
              <a:avLst/>
            </a:prstGeom>
            <a:solidFill>
              <a:srgbClr val="999966"/>
            </a:solidFill>
            <a:ln w="12700" cap="flat">
              <a:noFill/>
              <a:miter lim="400000"/>
            </a:ln>
            <a:effectLst/>
          </p:spPr>
          <p:txBody>
            <a:bodyPr wrap="square" lIns="65023" tIns="65023" rIns="65023" bIns="65023" numCol="1" anchor="ctr">
              <a:noAutofit/>
            </a:bodyPr>
            <a:lstStyle/>
            <a:p>
              <a:pPr algn="ctr" defTabSz="1300480">
                <a:spcBef>
                  <a:spcPts val="0"/>
                </a:spcBef>
                <a:defRPr sz="3400">
                  <a:solidFill>
                    <a:srgbClr val="000000"/>
                  </a:solidFill>
                  <a:latin typeface="Times New Roman"/>
                  <a:ea typeface="Times New Roman"/>
                  <a:cs typeface="Times New Roman"/>
                  <a:sym typeface="Times New Roman"/>
                </a:defRPr>
              </a:pPr>
            </a:p>
          </p:txBody>
        </p:sp>
        <p:grpSp>
          <p:nvGrpSpPr>
            <p:cNvPr id="204" name="Group 204"/>
            <p:cNvGrpSpPr/>
            <p:nvPr/>
          </p:nvGrpSpPr>
          <p:grpSpPr>
            <a:xfrm>
              <a:off x="541866" y="2016195"/>
              <a:ext cx="11812695" cy="259645"/>
              <a:chOff x="0" y="0"/>
              <a:chExt cx="11812693" cy="259644"/>
            </a:xfrm>
          </p:grpSpPr>
          <p:sp>
            <p:nvSpPr>
              <p:cNvPr id="202" name="Shape 202"/>
              <p:cNvSpPr/>
              <p:nvPr/>
            </p:nvSpPr>
            <p:spPr>
              <a:xfrm>
                <a:off x="9211733" y="0"/>
                <a:ext cx="2600961" cy="259645"/>
              </a:xfrm>
              <a:prstGeom prst="rect">
                <a:avLst/>
              </a:prstGeom>
              <a:solidFill>
                <a:srgbClr val="B2B2B2"/>
              </a:solidFill>
              <a:ln w="12700" cap="flat">
                <a:noFill/>
                <a:miter lim="400000"/>
              </a:ln>
              <a:effectLst/>
            </p:spPr>
            <p:txBody>
              <a:bodyPr wrap="square" lIns="65023" tIns="65023" rIns="65023" bIns="65023" numCol="1" anchor="ctr">
                <a:noAutofit/>
              </a:bodyPr>
              <a:lstStyle/>
              <a:p>
                <a:pPr algn="ctr" defTabSz="1300480">
                  <a:spcBef>
                    <a:spcPts val="0"/>
                  </a:spcBef>
                  <a:defRPr sz="3400">
                    <a:solidFill>
                      <a:srgbClr val="000000"/>
                    </a:solidFill>
                    <a:latin typeface="Times New Roman"/>
                    <a:ea typeface="Times New Roman"/>
                    <a:cs typeface="Times New Roman"/>
                    <a:sym typeface="Times New Roman"/>
                  </a:defRPr>
                </a:pPr>
              </a:p>
            </p:txBody>
          </p:sp>
          <p:sp>
            <p:nvSpPr>
              <p:cNvPr id="203" name="Shape 203"/>
              <p:cNvSpPr/>
              <p:nvPr/>
            </p:nvSpPr>
            <p:spPr>
              <a:xfrm>
                <a:off x="0" y="108373"/>
                <a:ext cx="11812694" cy="1"/>
              </a:xfrm>
              <a:prstGeom prst="line">
                <a:avLst/>
              </a:prstGeom>
              <a:noFill/>
              <a:ln w="25400" cap="flat">
                <a:solidFill>
                  <a:srgbClr val="330033"/>
                </a:solidFill>
                <a:prstDash val="solid"/>
                <a:round/>
              </a:ln>
              <a:effectLst/>
            </p:spPr>
            <p:txBody>
              <a:bodyPr wrap="square" lIns="65023" tIns="65023" rIns="65023" bIns="65023" numCol="1" anchor="t">
                <a:noAutofit/>
              </a:bodyPr>
              <a:lstStyle/>
              <a:p>
                <a:pPr defTabSz="1300480">
                  <a:spcBef>
                    <a:spcPts val="0"/>
                  </a:spcBef>
                  <a:defRPr sz="2400">
                    <a:solidFill>
                      <a:srgbClr val="000000"/>
                    </a:solidFill>
                    <a:latin typeface="Arial"/>
                    <a:ea typeface="Arial"/>
                    <a:cs typeface="Arial"/>
                    <a:sym typeface="Arial"/>
                  </a:defRPr>
                </a:pPr>
              </a:p>
            </p:txBody>
          </p:sp>
        </p:grpSp>
      </p:grpSp>
      <p:sp>
        <p:nvSpPr>
          <p:cNvPr id="206" name="Shape 206"/>
          <p:cNvSpPr/>
          <p:nvPr/>
        </p:nvSpPr>
        <p:spPr>
          <a:xfrm>
            <a:off x="-1" y="6935893"/>
            <a:ext cx="866988" cy="1"/>
          </a:xfrm>
          <a:prstGeom prst="line">
            <a:avLst/>
          </a:prstGeom>
          <a:ln w="50800">
            <a:solidFill>
              <a:srgbClr val="330033"/>
            </a:solidFill>
          </a:ln>
        </p:spPr>
        <p:txBody>
          <a:bodyPr lIns="65023" tIns="65023" rIns="65023" bIns="65023"/>
          <a:lstStyle/>
          <a:p>
            <a:pPr defTabSz="1300480">
              <a:spcBef>
                <a:spcPts val="0"/>
              </a:spcBef>
              <a:defRPr sz="2400">
                <a:solidFill>
                  <a:srgbClr val="000000"/>
                </a:solidFill>
                <a:latin typeface="Arial"/>
                <a:ea typeface="Arial"/>
                <a:cs typeface="Arial"/>
                <a:sym typeface="Arial"/>
              </a:defRPr>
            </a:pPr>
          </a:p>
        </p:txBody>
      </p:sp>
      <p:pic>
        <p:nvPicPr>
          <p:cNvPr id="207" name="sign_yellow.jpg"/>
          <p:cNvPicPr>
            <a:picLocks noChangeAspect="1"/>
          </p:cNvPicPr>
          <p:nvPr/>
        </p:nvPicPr>
        <p:blipFill>
          <a:blip r:embed="rId2">
            <a:extLst/>
          </a:blip>
          <a:srcRect l="0" t="0" r="0" b="9016"/>
          <a:stretch>
            <a:fillRect/>
          </a:stretch>
        </p:blipFill>
        <p:spPr>
          <a:xfrm>
            <a:off x="10638649" y="8249920"/>
            <a:ext cx="2366152" cy="1503681"/>
          </a:xfrm>
          <a:prstGeom prst="rect">
            <a:avLst/>
          </a:prstGeom>
          <a:ln w="12700">
            <a:miter lim="400000"/>
          </a:ln>
        </p:spPr>
      </p:pic>
      <p:sp>
        <p:nvSpPr>
          <p:cNvPr id="208" name="Shape 208"/>
          <p:cNvSpPr/>
          <p:nvPr>
            <p:ph type="title"/>
          </p:nvPr>
        </p:nvSpPr>
        <p:spPr>
          <a:xfrm>
            <a:off x="1300479" y="395111"/>
            <a:ext cx="11054082" cy="1625601"/>
          </a:xfrm>
          <a:prstGeom prst="rect">
            <a:avLst/>
          </a:prstGeom>
        </p:spPr>
        <p:txBody>
          <a:bodyPr lIns="65023" tIns="65023" rIns="65023" bIns="65023" anchor="ctr"/>
          <a:lstStyle>
            <a:lvl1pPr defTabSz="1300480">
              <a:lnSpc>
                <a:spcPct val="100000"/>
              </a:lnSpc>
              <a:spcBef>
                <a:spcPts val="0"/>
              </a:spcBef>
              <a:defRPr b="1" cap="none" sz="5800">
                <a:solidFill>
                  <a:srgbClr val="330033"/>
                </a:solidFill>
                <a:latin typeface="Times New Roman"/>
                <a:ea typeface="Times New Roman"/>
                <a:cs typeface="Times New Roman"/>
                <a:sym typeface="Times New Roman"/>
              </a:defRPr>
            </a:lvl1pPr>
          </a:lstStyle>
          <a:p>
            <a:pPr/>
            <a:r>
              <a:t>Title Text</a:t>
            </a:r>
          </a:p>
        </p:txBody>
      </p:sp>
      <p:sp>
        <p:nvSpPr>
          <p:cNvPr id="209" name="Shape 209"/>
          <p:cNvSpPr/>
          <p:nvPr>
            <p:ph type="body" idx="1"/>
          </p:nvPr>
        </p:nvSpPr>
        <p:spPr>
          <a:xfrm>
            <a:off x="1300479" y="2275839"/>
            <a:ext cx="11054082" cy="6443699"/>
          </a:xfrm>
          <a:prstGeom prst="rect">
            <a:avLst/>
          </a:prstGeom>
        </p:spPr>
        <p:txBody>
          <a:bodyPr lIns="65023" tIns="65023" rIns="65023" bIns="65023"/>
          <a:lstStyle>
            <a:lvl1pPr marL="465364" indent="-465364" defTabSz="1300480">
              <a:spcBef>
                <a:spcPts val="900"/>
              </a:spcBef>
              <a:buClr>
                <a:srgbClr val="B2B2B2"/>
              </a:buClr>
              <a:buSzPct val="90000"/>
              <a:buFont typeface="Wingdings"/>
              <a:buChar char="▪"/>
              <a:defRPr sz="3800">
                <a:solidFill>
                  <a:srgbClr val="000000"/>
                </a:solidFill>
                <a:latin typeface="Arial"/>
                <a:ea typeface="Arial"/>
                <a:cs typeface="Arial"/>
                <a:sym typeface="Arial"/>
              </a:defRPr>
            </a:lvl1pPr>
            <a:lvl2pPr marL="874834" indent="-417634" defTabSz="1300480">
              <a:spcBef>
                <a:spcPts val="900"/>
              </a:spcBef>
              <a:buClr>
                <a:srgbClr val="B2B2B2"/>
              </a:buClr>
              <a:buSzPct val="75000"/>
              <a:buFont typeface="Wingdings"/>
              <a:buChar char="■"/>
              <a:defRPr sz="3800">
                <a:solidFill>
                  <a:srgbClr val="000000"/>
                </a:solidFill>
                <a:latin typeface="Arial"/>
                <a:ea typeface="Arial"/>
                <a:cs typeface="Arial"/>
                <a:sym typeface="Arial"/>
              </a:defRPr>
            </a:lvl2pPr>
            <a:lvl3pPr marL="1292086" indent="-377686" defTabSz="1300480">
              <a:spcBef>
                <a:spcPts val="900"/>
              </a:spcBef>
              <a:buClr>
                <a:srgbClr val="B2B2B2"/>
              </a:buClr>
              <a:buSzPct val="55000"/>
              <a:buFont typeface="Wingdings"/>
              <a:buChar char="■"/>
              <a:defRPr sz="3800">
                <a:solidFill>
                  <a:srgbClr val="000000"/>
                </a:solidFill>
                <a:latin typeface="Arial"/>
                <a:ea typeface="Arial"/>
                <a:cs typeface="Arial"/>
                <a:sym typeface="Arial"/>
              </a:defRPr>
            </a:lvl3pPr>
            <a:lvl4pPr marL="1805939" indent="-434339" defTabSz="1300480">
              <a:spcBef>
                <a:spcPts val="900"/>
              </a:spcBef>
              <a:buClr>
                <a:srgbClr val="B2B2B2"/>
              </a:buClr>
              <a:buSzPct val="100000"/>
              <a:buFont typeface="Wingdings"/>
              <a:buChar char="▪"/>
              <a:defRPr sz="3800">
                <a:solidFill>
                  <a:srgbClr val="000000"/>
                </a:solidFill>
                <a:latin typeface="Arial"/>
                <a:ea typeface="Arial"/>
                <a:cs typeface="Arial"/>
                <a:sym typeface="Arial"/>
              </a:defRPr>
            </a:lvl4pPr>
            <a:lvl5pPr marL="2311400" indent="-482600" defTabSz="1300480">
              <a:spcBef>
                <a:spcPts val="900"/>
              </a:spcBef>
              <a:buClr>
                <a:srgbClr val="B2B2B2"/>
              </a:buClr>
              <a:buSzPct val="100000"/>
              <a:buFont typeface="Wingdings"/>
              <a:buChar char="▪"/>
              <a:defRPr sz="38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0" name="Shape 210"/>
          <p:cNvSpPr/>
          <p:nvPr>
            <p:ph type="sldNum" sz="quarter" idx="2"/>
          </p:nvPr>
        </p:nvSpPr>
        <p:spPr>
          <a:xfrm>
            <a:off x="12014044" y="8886613"/>
            <a:ext cx="340516" cy="327432"/>
          </a:xfrm>
          <a:prstGeom prst="rect">
            <a:avLst/>
          </a:prstGeom>
        </p:spPr>
        <p:txBody>
          <a:bodyPr lIns="65023" tIns="65023" rIns="65023" bIns="65023"/>
          <a:lstStyle>
            <a:lvl1pPr defTabSz="1300480">
              <a:lnSpc>
                <a:spcPct val="100000"/>
              </a:lnSpc>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7" name="Shape 217"/>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18" name="Shape 218"/>
          <p:cNvSpPr/>
          <p:nvPr>
            <p:ph type="title"/>
          </p:nvPr>
        </p:nvSpPr>
        <p:spPr>
          <a:xfrm>
            <a:off x="1270000" y="254000"/>
            <a:ext cx="10464800" cy="1714500"/>
          </a:xfrm>
          <a:prstGeom prst="rect">
            <a:avLst/>
          </a:prstGeom>
        </p:spPr>
        <p:txBody>
          <a:bodyPr anchor="b"/>
          <a:lstStyle>
            <a:lvl1pPr algn="ctr">
              <a:lnSpc>
                <a:spcPct val="100000"/>
              </a:lnSpc>
              <a:spcBef>
                <a:spcPts val="0"/>
              </a:spcBef>
              <a:defRPr cap="none" sz="6400">
                <a:solidFill>
                  <a:srgbClr val="000000"/>
                </a:solidFill>
                <a:latin typeface="Copperplate"/>
                <a:ea typeface="Copperplate"/>
                <a:cs typeface="Copperplate"/>
                <a:sym typeface="Copperplate"/>
              </a:defRPr>
            </a:lvl1pPr>
          </a:lstStyle>
          <a:p>
            <a:pPr/>
            <a:r>
              <a:t>Title Text</a:t>
            </a:r>
          </a:p>
        </p:txBody>
      </p:sp>
      <p:sp>
        <p:nvSpPr>
          <p:cNvPr id="219" name="Shape 219"/>
          <p:cNvSpPr/>
          <p:nvPr>
            <p:ph type="sldNum" sz="quarter" idx="2"/>
          </p:nvPr>
        </p:nvSpPr>
        <p:spPr>
          <a:xfrm>
            <a:off x="6324600" y="9220200"/>
            <a:ext cx="342900" cy="406400"/>
          </a:xfrm>
          <a:prstGeom prst="rect">
            <a:avLst/>
          </a:prstGeom>
        </p:spPr>
        <p:txBody>
          <a:bodyPr>
            <a:normAutofit fontScale="100000" lnSpcReduction="0"/>
          </a:bodyPr>
          <a:lstStyle>
            <a:lvl1pPr algn="ctr">
              <a:lnSpc>
                <a:spcPct val="100000"/>
              </a:lnSpc>
              <a:defRPr sz="1800">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6" name="Shape 226"/>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nchor="ctr"/>
          <a:lstStyle>
            <a:lvl1pPr algn="ctr" defTabSz="457200">
              <a:lnSpc>
                <a:spcPct val="100000"/>
              </a:lnSpc>
              <a:spcBef>
                <a:spcPts val="0"/>
              </a:spcBef>
              <a:defRPr cap="none" sz="7000">
                <a:solidFill>
                  <a:srgbClr val="FFFFFF"/>
                </a:solidFill>
                <a:latin typeface="Monaco"/>
                <a:ea typeface="Monaco"/>
                <a:cs typeface="Monaco"/>
                <a:sym typeface="Monaco"/>
              </a:defRPr>
            </a:lvl1pPr>
          </a:lstStyle>
          <a:p>
            <a:pPr/>
            <a:r>
              <a:t>Title Text</a:t>
            </a:r>
          </a:p>
        </p:txBody>
      </p:sp>
      <p:sp>
        <p:nvSpPr>
          <p:cNvPr id="227" name="Shape 227"/>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nchor="ctr"/>
          <a:lstStyle>
            <a:lvl1pPr marL="8663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228" name="Shape 228"/>
          <p:cNvSpPr/>
          <p:nvPr>
            <p:ph type="sldNum" sz="quarter" idx="2"/>
          </p:nvPr>
        </p:nvSpPr>
        <p:spPr>
          <a:xfrm>
            <a:off x="6299200" y="9283700"/>
            <a:ext cx="388665" cy="400013"/>
          </a:xfrm>
          <a:prstGeom prst="rect">
            <a:avLst/>
          </a:prstGeom>
        </p:spPr>
        <p:txBody>
          <a:bodyPr>
            <a:normAutofit fontScale="100000" lnSpcReduction="0"/>
          </a:bodyPr>
          <a:lstStyle>
            <a:lvl1pPr algn="ctr" defTabSz="457200">
              <a:lnSpc>
                <a:spcPct val="100000"/>
              </a:lnSpc>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5" name="Shape 235"/>
          <p:cNvSpPr/>
          <p:nvPr>
            <p:ph type="sldNum" sz="quarter" idx="2"/>
          </p:nvPr>
        </p:nvSpPr>
        <p:spPr>
          <a:xfrm>
            <a:off x="12536220" y="9309100"/>
            <a:ext cx="312015" cy="312343"/>
          </a:xfrm>
          <a:prstGeom prst="rect">
            <a:avLst/>
          </a:prstGeom>
        </p:spPr>
        <p:txBody>
          <a:bodyPr>
            <a:normAutofit fontScale="100000" lnSpcReduction="0"/>
          </a:bodyPr>
          <a:lstStyle>
            <a:lvl1pPr>
              <a:lnSpc>
                <a:spcPct val="100000"/>
              </a:lnSpc>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2"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43" name="Shape 243"/>
          <p:cNvSpPr/>
          <p:nvPr>
            <p:ph type="title"/>
          </p:nvPr>
        </p:nvSpPr>
        <p:spPr>
          <a:xfrm>
            <a:off x="1270000" y="635000"/>
            <a:ext cx="10464800" cy="2108200"/>
          </a:xfrm>
          <a:prstGeom prst="rect">
            <a:avLst/>
          </a:prstGeom>
        </p:spPr>
        <p:txBody>
          <a:bodyPr anchor="ctr"/>
          <a:lstStyle>
            <a:lvl1pPr>
              <a:lnSpc>
                <a:spcPct val="100000"/>
              </a:lnSpc>
              <a:spcBef>
                <a:spcPts val="0"/>
              </a:spcBef>
              <a:defRPr cap="none" sz="7200">
                <a:solidFill>
                  <a:srgbClr val="3E231A"/>
                </a:solidFill>
                <a:latin typeface="Papyrus"/>
                <a:ea typeface="Papyrus"/>
                <a:cs typeface="Papyrus"/>
                <a:sym typeface="Papyrus"/>
              </a:defRPr>
            </a:lvl1pPr>
          </a:lstStyle>
          <a:p>
            <a:pPr/>
            <a:r>
              <a:t>Title Text</a:t>
            </a:r>
          </a:p>
        </p:txBody>
      </p:sp>
      <p:sp>
        <p:nvSpPr>
          <p:cNvPr id="244" name="Shape 244"/>
          <p:cNvSpPr/>
          <p:nvPr>
            <p:ph type="body" idx="1"/>
          </p:nvPr>
        </p:nvSpPr>
        <p:spPr>
          <a:xfrm>
            <a:off x="1270000" y="2819400"/>
            <a:ext cx="10464800" cy="5842000"/>
          </a:xfrm>
          <a:prstGeom prst="rect">
            <a:avLst/>
          </a:prstGeom>
        </p:spPr>
        <p:txBody>
          <a:bodyPr anchor="ct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45" name="Shape 245"/>
          <p:cNvSpPr/>
          <p:nvPr>
            <p:ph type="sldNum" sz="quarter" idx="2"/>
          </p:nvPr>
        </p:nvSpPr>
        <p:spPr>
          <a:xfrm>
            <a:off x="6337300" y="9296400"/>
            <a:ext cx="323478" cy="457200"/>
          </a:xfrm>
          <a:prstGeom prst="rect">
            <a:avLst/>
          </a:prstGeom>
        </p:spPr>
        <p:txBody>
          <a:bodyPr>
            <a:normAutofit fontScale="100000" lnSpcReduction="0"/>
          </a:bodyPr>
          <a:lstStyle>
            <a:lvl1pPr algn="ctr">
              <a:lnSpc>
                <a:spcPct val="100000"/>
              </a:lnSpc>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2" name="Shape 252"/>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lgn="ctr">
              <a:spcBef>
                <a:spcPts val="0"/>
              </a:spcBef>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3" name="Shape 253"/>
          <p:cNvSpPr/>
          <p:nvPr>
            <p:ph type="sldNum" sz="quarter" idx="2"/>
          </p:nvPr>
        </p:nvSpPr>
        <p:spPr>
          <a:xfrm>
            <a:off x="6352743" y="9474200"/>
            <a:ext cx="312014" cy="299822"/>
          </a:xfrm>
          <a:prstGeom prst="rect">
            <a:avLst/>
          </a:prstGeom>
        </p:spPr>
        <p:txBody>
          <a:bodyPr>
            <a:normAutofit fontScale="100000" lnSpcReduction="0"/>
          </a:bodyPr>
          <a:lstStyle>
            <a:lvl1pPr algn="ctr">
              <a:lnSpc>
                <a:spcPct val="100000"/>
              </a:lnSpc>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0" name="Shape 260"/>
          <p:cNvSpPr/>
          <p:nvPr>
            <p:ph type="title"/>
          </p:nvPr>
        </p:nvSpPr>
        <p:spPr>
          <a:xfrm>
            <a:off x="787400" y="2057400"/>
            <a:ext cx="11430000" cy="3175000"/>
          </a:xfrm>
          <a:prstGeom prst="rect">
            <a:avLst/>
          </a:prstGeom>
        </p:spPr>
        <p:txBody>
          <a:bodyPr anchor="b"/>
          <a:lstStyle>
            <a:lvl1pPr algn="ctr">
              <a:lnSpc>
                <a:spcPct val="100000"/>
              </a:lnSpc>
              <a:spcBef>
                <a:spcPts val="0"/>
              </a:spcBef>
              <a:defRPr cap="none" sz="100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stStyle>
          <a:p>
            <a:pPr/>
            <a:r>
              <a:t>Title Text</a:t>
            </a:r>
          </a:p>
        </p:txBody>
      </p:sp>
      <p:sp>
        <p:nvSpPr>
          <p:cNvPr id="261" name="Shape 261"/>
          <p:cNvSpPr/>
          <p:nvPr>
            <p:ph type="body" sz="quarter" idx="1"/>
          </p:nvPr>
        </p:nvSpPr>
        <p:spPr>
          <a:xfrm>
            <a:off x="787400" y="5334000"/>
            <a:ext cx="11430000" cy="1524000"/>
          </a:xfrm>
          <a:prstGeom prst="rect">
            <a:avLst/>
          </a:prstGeom>
        </p:spPr>
        <p:txBody>
          <a:bodyPr/>
          <a:lstStyle>
            <a:lvl1pPr marL="0" indent="0" algn="ctr">
              <a:spcBef>
                <a:spcPts val="0"/>
              </a:spcBef>
              <a:buClrTx/>
              <a:buSzTx/>
              <a:buFont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vl2pPr marL="0" indent="228600" algn="ctr">
              <a:spcBef>
                <a:spcPts val="0"/>
              </a:spcBef>
              <a:buClrTx/>
              <a:buSzTx/>
              <a:buFont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2pPr>
            <a:lvl3pPr marL="0" indent="457200" algn="ctr">
              <a:spcBef>
                <a:spcPts val="0"/>
              </a:spcBef>
              <a:buClrTx/>
              <a:buSzTx/>
              <a:buFont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3pPr>
            <a:lvl4pPr marL="0" indent="685800" algn="ctr">
              <a:spcBef>
                <a:spcPts val="0"/>
              </a:spcBef>
              <a:buClrTx/>
              <a:buSzTx/>
              <a:buFont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4pPr>
            <a:lvl5pPr marL="0" indent="914400" algn="ctr">
              <a:spcBef>
                <a:spcPts val="0"/>
              </a:spcBef>
              <a:buClrTx/>
              <a:buSzTx/>
              <a:buFont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262" name="Shape 262"/>
          <p:cNvSpPr/>
          <p:nvPr>
            <p:ph type="sldNum" sz="quarter" idx="2"/>
          </p:nvPr>
        </p:nvSpPr>
        <p:spPr>
          <a:xfrm>
            <a:off x="6311900" y="9258300"/>
            <a:ext cx="368301" cy="393700"/>
          </a:xfrm>
          <a:prstGeom prst="rect">
            <a:avLst/>
          </a:prstGeom>
        </p:spPr>
        <p:txBody>
          <a:bodyPr/>
          <a:lstStyle>
            <a:lvl1pPr algn="ctr">
              <a:lnSpc>
                <a:spcPct val="100000"/>
              </a:lnSpc>
              <a:defRPr sz="20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Alt">
    <p:spTree>
      <p:nvGrpSpPr>
        <p:cNvPr id="1" name=""/>
        <p:cNvGrpSpPr/>
        <p:nvPr/>
      </p:nvGrpSpPr>
      <p:grpSpPr>
        <a:xfrm>
          <a:off x="0" y="0"/>
          <a:ext cx="0" cy="0"/>
          <a:chOff x="0" y="0"/>
          <a:chExt cx="0" cy="0"/>
        </a:xfrm>
      </p:grpSpPr>
      <p:sp>
        <p:nvSpPr>
          <p:cNvPr id="33" name="Shape 33"/>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4" name="Shape 34"/>
          <p:cNvSpPr/>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35" name="Shape 35"/>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36" name="Shape 36"/>
          <p:cNvSpPr/>
          <p:nvPr>
            <p:ph type="sldNum" sz="quarter" idx="2"/>
          </p:nvPr>
        </p:nvSpPr>
        <p:spPr>
          <a:xfrm>
            <a:off x="12161859" y="4191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solidFill>
          <a:srgbClr val="222222"/>
        </a:solidFill>
      </p:bgPr>
    </p:bg>
    <p:spTree>
      <p:nvGrpSpPr>
        <p:cNvPr id="1" name=""/>
        <p:cNvGrpSpPr/>
        <p:nvPr/>
      </p:nvGrpSpPr>
      <p:grpSpPr>
        <a:xfrm>
          <a:off x="0" y="0"/>
          <a:ext cx="0" cy="0"/>
          <a:chOff x="0" y="0"/>
          <a:chExt cx="0" cy="0"/>
        </a:xfrm>
      </p:grpSpPr>
      <p:sp>
        <p:nvSpPr>
          <p:cNvPr id="43" name="Shape 43"/>
          <p:cNvSpPr/>
          <p:nvPr>
            <p:ph type="title"/>
          </p:nvPr>
        </p:nvSpPr>
        <p:spPr>
          <a:xfrm>
            <a:off x="406400" y="4038600"/>
            <a:ext cx="12192000" cy="4521200"/>
          </a:xfrm>
          <a:prstGeom prst="rect">
            <a:avLst/>
          </a:prstGeom>
        </p:spPr>
        <p:txBody>
          <a:bodyPr/>
          <a:lstStyle>
            <a:lvl1pPr>
              <a:spcBef>
                <a:spcPts val="0"/>
              </a:spcBef>
              <a:defRPr sz="17000"/>
            </a:lvl1pPr>
          </a:lstStyle>
          <a:p>
            <a:pPr/>
            <a:r>
              <a:t>Title Text</a:t>
            </a:r>
          </a:p>
        </p:txBody>
      </p:sp>
      <p:sp>
        <p:nvSpPr>
          <p:cNvPr id="44" name="Shape 44"/>
          <p:cNvSpPr/>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solidFill>
          <a:srgbClr val="222222"/>
        </a:solidFill>
      </p:bgPr>
    </p:bg>
    <p:spTree>
      <p:nvGrpSpPr>
        <p:cNvPr id="1" name=""/>
        <p:cNvGrpSpPr/>
        <p:nvPr/>
      </p:nvGrpSpPr>
      <p:grpSpPr>
        <a:xfrm>
          <a:off x="0" y="0"/>
          <a:ext cx="0" cy="0"/>
          <a:chOff x="0" y="0"/>
          <a:chExt cx="0" cy="0"/>
        </a:xfrm>
      </p:grpSpPr>
      <p:sp>
        <p:nvSpPr>
          <p:cNvPr id="51" name="Shape 51"/>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 name="Shape 52"/>
          <p:cNvSpPr/>
          <p:nvPr>
            <p:ph type="pic" idx="13"/>
          </p:nvPr>
        </p:nvSpPr>
        <p:spPr>
          <a:xfrm>
            <a:off x="0" y="0"/>
            <a:ext cx="5486400" cy="9753600"/>
          </a:xfrm>
          <a:prstGeom prst="rect">
            <a:avLst/>
          </a:prstGeom>
        </p:spPr>
        <p:txBody>
          <a:bodyPr lIns="91439" tIns="45719" rIns="91439" bIns="45719">
            <a:noAutofit/>
          </a:bodyPr>
          <a:lstStyle/>
          <a:p>
            <a:pPr/>
          </a:p>
        </p:txBody>
      </p:sp>
      <p:sp>
        <p:nvSpPr>
          <p:cNvPr id="53" name="Shape 53"/>
          <p:cNvSpPr/>
          <p:nvPr>
            <p:ph type="title"/>
          </p:nvPr>
        </p:nvSpPr>
        <p:spPr>
          <a:xfrm>
            <a:off x="5892800" y="6426200"/>
            <a:ext cx="6705600" cy="2705100"/>
          </a:xfrm>
          <a:prstGeom prst="rect">
            <a:avLst/>
          </a:prstGeom>
        </p:spPr>
        <p:txBody>
          <a:bodyPr/>
          <a:lstStyle>
            <a:lvl1pPr>
              <a:spcBef>
                <a:spcPts val="0"/>
              </a:spcBef>
              <a:defRPr sz="17000"/>
            </a:lvl1pPr>
          </a:lstStyle>
          <a:p>
            <a:pPr/>
            <a:r>
              <a:t>Title Text</a:t>
            </a:r>
          </a:p>
        </p:txBody>
      </p:sp>
      <p:sp>
        <p:nvSpPr>
          <p:cNvPr id="54" name="Shape 54"/>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55" name="Shape 55"/>
          <p:cNvSpPr/>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62" name="Shape 62"/>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63" name="Shape 63"/>
          <p:cNvSpPr/>
          <p:nvPr>
            <p:ph type="title"/>
          </p:nvPr>
        </p:nvSpPr>
        <p:spPr>
          <a:prstGeom prst="rect">
            <a:avLst/>
          </a:prstGeom>
        </p:spPr>
        <p:txBody>
          <a:bodyPr/>
          <a:lstStyle/>
          <a:p>
            <a:pPr/>
            <a:r>
              <a:t>Title Text</a:t>
            </a:r>
          </a:p>
        </p:txBody>
      </p:sp>
      <p:sp>
        <p:nvSpPr>
          <p:cNvPr id="64" name="Shape 6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71" name="Shape 7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72" name="Shape 72"/>
          <p:cNvSpPr/>
          <p:nvPr>
            <p:ph type="title"/>
          </p:nvPr>
        </p:nvSpPr>
        <p:spPr>
          <a:prstGeom prst="rect">
            <a:avLst/>
          </a:prstGeom>
        </p:spPr>
        <p:txBody>
          <a:bodyPr/>
          <a:lstStyle/>
          <a:p>
            <a:pPr/>
            <a:r>
              <a:t>Title Text</a:t>
            </a:r>
          </a:p>
        </p:txBody>
      </p:sp>
      <p:sp>
        <p:nvSpPr>
          <p:cNvPr id="73" name="Shape 73"/>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74" name="Shape 7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Alt">
    <p:spTree>
      <p:nvGrpSpPr>
        <p:cNvPr id="1" name=""/>
        <p:cNvGrpSpPr/>
        <p:nvPr/>
      </p:nvGrpSpPr>
      <p:grpSpPr>
        <a:xfrm>
          <a:off x="0" y="0"/>
          <a:ext cx="0" cy="0"/>
          <a:chOff x="0" y="0"/>
          <a:chExt cx="0" cy="0"/>
        </a:xfrm>
      </p:grpSpPr>
      <p:sp>
        <p:nvSpPr>
          <p:cNvPr id="81" name="Shape 8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82" name="Shape 82"/>
          <p:cNvSpPr/>
          <p:nvPr>
            <p:ph type="title"/>
          </p:nvPr>
        </p:nvSpPr>
        <p:spPr>
          <a:prstGeom prst="rect">
            <a:avLst/>
          </a:prstGeom>
        </p:spPr>
        <p:txBody>
          <a:bodyPr/>
          <a:lstStyle/>
          <a:p>
            <a:pPr/>
            <a:r>
              <a:t>Title Text</a:t>
            </a:r>
          </a:p>
        </p:txBody>
      </p:sp>
      <p:sp>
        <p:nvSpPr>
          <p:cNvPr id="83" name="Shape 83"/>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84" name="Shape 8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91" name="Shape 9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92" name="Shape 92"/>
          <p:cNvSpPr/>
          <p:nvPr>
            <p:ph type="pic" sz="half" idx="14"/>
          </p:nvPr>
        </p:nvSpPr>
        <p:spPr>
          <a:xfrm>
            <a:off x="7112000" y="1536700"/>
            <a:ext cx="5486400" cy="7797800"/>
          </a:xfrm>
          <a:prstGeom prst="rect">
            <a:avLst/>
          </a:prstGeom>
        </p:spPr>
        <p:txBody>
          <a:bodyPr lIns="91439" tIns="45719" rIns="91439" bIns="45719">
            <a:noAutofit/>
          </a:bodyPr>
          <a:lstStyle/>
          <a:p>
            <a:pPr/>
          </a:p>
        </p:txBody>
      </p:sp>
      <p:sp>
        <p:nvSpPr>
          <p:cNvPr id="93" name="Shape 93"/>
          <p:cNvSpPr/>
          <p:nvPr>
            <p:ph type="title"/>
          </p:nvPr>
        </p:nvSpPr>
        <p:spPr>
          <a:xfrm>
            <a:off x="406400" y="1536700"/>
            <a:ext cx="6299200" cy="723900"/>
          </a:xfrm>
          <a:prstGeom prst="rect">
            <a:avLst/>
          </a:prstGeom>
        </p:spPr>
        <p:txBody>
          <a:bodyPr/>
          <a:lstStyle/>
          <a:p>
            <a:pPr/>
            <a:r>
              <a:t>Title Text</a:t>
            </a:r>
          </a:p>
        </p:txBody>
      </p:sp>
      <p:sp>
        <p:nvSpPr>
          <p:cNvPr id="94" name="Shape 94"/>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pPr/>
            <a:r>
              <a:t>Body Level One</a:t>
            </a:r>
          </a:p>
          <a:p>
            <a:pPr lvl="1"/>
            <a:r>
              <a:t>Body Level Two</a:t>
            </a:r>
          </a:p>
          <a:p>
            <a:pPr lvl="2"/>
            <a:r>
              <a:t>Body Level Three</a:t>
            </a:r>
          </a:p>
          <a:p>
            <a:pPr lvl="3"/>
            <a:r>
              <a:t>Body Level Four</a:t>
            </a:r>
          </a:p>
          <a:p>
            <a:pPr lvl="4"/>
            <a:r>
              <a:t>Body Level Five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Shape 3"/>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hape 4"/>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transition xmlns:p14="http://schemas.microsoft.com/office/powerpoint/2010/main" spd="med" advClick="1"/>
  <p:txStyles>
    <p:titleStyle>
      <a:lvl1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7.png"/><Relationship Id="rId4" Type="http://schemas.openxmlformats.org/officeDocument/2006/relationships/image" Target="../media/image1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7.png"/><Relationship Id="rId4" Type="http://schemas.openxmlformats.org/officeDocument/2006/relationships/image" Target="../media/image1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Relationship Id="rId3" Type="http://schemas.openxmlformats.org/officeDocument/2006/relationships/image" Target="../media/image2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5.png"/><Relationship Id="rId4" Type="http://schemas.openxmlformats.org/officeDocument/2006/relationships/image" Target="../media/image1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1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2.png"/><Relationship Id="rId7" Type="http://schemas.openxmlformats.org/officeDocument/2006/relationships/image" Target="../media/image10.png"/><Relationship Id="rId8" Type="http://schemas.openxmlformats.org/officeDocument/2006/relationships/image" Target="../media/image1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nvSpPr>
        <p:spPr>
          <a:xfrm>
            <a:off x="134911" y="561761"/>
            <a:ext cx="12734979" cy="1297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cap="all" sz="9400">
                <a:solidFill>
                  <a:schemeClr val="accent1"/>
                </a:solidFill>
                <a:latin typeface="+mn-lt"/>
                <a:ea typeface="+mn-ea"/>
                <a:cs typeface="+mn-cs"/>
                <a:sym typeface="DIN Condensed"/>
              </a:defRPr>
            </a:lvl1pPr>
          </a:lstStyle>
          <a:p>
            <a:pPr/>
            <a:r>
              <a:t>Being A Bondservant Of Christ</a:t>
            </a:r>
          </a:p>
        </p:txBody>
      </p:sp>
      <p:sp>
        <p:nvSpPr>
          <p:cNvPr id="272" name="Shape 272"/>
          <p:cNvSpPr/>
          <p:nvPr/>
        </p:nvSpPr>
        <p:spPr>
          <a:xfrm>
            <a:off x="546617" y="8096250"/>
            <a:ext cx="11911566" cy="825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4900">
                <a:solidFill>
                  <a:srgbClr val="A6AAA9"/>
                </a:solidFill>
                <a:latin typeface="DIN Alternate"/>
                <a:ea typeface="DIN Alternate"/>
                <a:cs typeface="DIN Alternate"/>
                <a:sym typeface="DIN Alternate"/>
              </a:defRPr>
            </a:lvl1pPr>
          </a:lstStyle>
          <a:p>
            <a:pPr/>
            <a:r>
              <a:t>What It Really Means To Be A Christian</a:t>
            </a:r>
          </a:p>
        </p:txBody>
      </p:sp>
      <p:sp>
        <p:nvSpPr>
          <p:cNvPr id="273" name="Shape 273"/>
          <p:cNvSpPr/>
          <p:nvPr/>
        </p:nvSpPr>
        <p:spPr>
          <a:xfrm>
            <a:off x="1713941" y="8788400"/>
            <a:ext cx="957691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Matthew 6:24; 10:24; Luke 17:6-10; Galatians 1:10</a:t>
            </a:r>
          </a:p>
        </p:txBody>
      </p:sp>
      <p:grpSp>
        <p:nvGrpSpPr>
          <p:cNvPr id="276" name="Group 276"/>
          <p:cNvGrpSpPr/>
          <p:nvPr/>
        </p:nvGrpSpPr>
        <p:grpSpPr>
          <a:xfrm>
            <a:off x="2269316" y="1984069"/>
            <a:ext cx="8466168" cy="5785462"/>
            <a:chOff x="0" y="0"/>
            <a:chExt cx="8466166" cy="5785461"/>
          </a:xfrm>
        </p:grpSpPr>
        <p:pic>
          <p:nvPicPr>
            <p:cNvPr id="275" name="pasted-image.png"/>
            <p:cNvPicPr>
              <a:picLocks noChangeAspect="1"/>
            </p:cNvPicPr>
            <p:nvPr/>
          </p:nvPicPr>
          <p:blipFill>
            <a:blip r:embed="rId2">
              <a:extLst/>
            </a:blip>
            <a:stretch>
              <a:fillRect/>
            </a:stretch>
          </p:blipFill>
          <p:spPr>
            <a:xfrm>
              <a:off x="190500" y="152400"/>
              <a:ext cx="8097867" cy="5429862"/>
            </a:xfrm>
            <a:prstGeom prst="rect">
              <a:avLst/>
            </a:prstGeom>
            <a:ln>
              <a:noFill/>
            </a:ln>
            <a:effectLst/>
          </p:spPr>
        </p:pic>
        <p:pic>
          <p:nvPicPr>
            <p:cNvPr id="274" name=""/>
            <p:cNvPicPr>
              <a:picLocks noChangeAspect="0"/>
            </p:cNvPicPr>
            <p:nvPr/>
          </p:nvPicPr>
          <p:blipFill>
            <a:blip r:embed="rId3">
              <a:extLst/>
            </a:blip>
            <a:stretch>
              <a:fillRect/>
            </a:stretch>
          </p:blipFill>
          <p:spPr>
            <a:xfrm>
              <a:off x="0" y="0"/>
              <a:ext cx="8466167" cy="5785462"/>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body" idx="13"/>
          </p:nvPr>
        </p:nvSpPr>
        <p:spPr>
          <a:prstGeom prst="rect">
            <a:avLst/>
          </a:prstGeom>
        </p:spPr>
        <p:txBody>
          <a:bodyPr/>
          <a:lstStyle/>
          <a:p>
            <a:pPr/>
            <a:r>
              <a:t>Bondservant / Servant / Slave - 126 times in 118 verses in the NT</a:t>
            </a:r>
          </a:p>
        </p:txBody>
      </p:sp>
      <p:pic>
        <p:nvPicPr>
          <p:cNvPr id="363" name="pasted-image.tiff"/>
          <p:cNvPicPr>
            <a:picLocks noChangeAspect="1"/>
          </p:cNvPicPr>
          <p:nvPr/>
        </p:nvPicPr>
        <p:blipFill>
          <a:blip r:embed="rId2">
            <a:extLst/>
          </a:blip>
          <a:stretch>
            <a:fillRect/>
          </a:stretch>
        </p:blipFill>
        <p:spPr>
          <a:xfrm>
            <a:off x="306661" y="585788"/>
            <a:ext cx="12391479" cy="8945099"/>
          </a:xfrm>
          <a:prstGeom prst="rect">
            <a:avLst/>
          </a:prstGeom>
          <a:ln w="12700">
            <a:miter lim="400000"/>
          </a:ln>
          <a:effectLst>
            <a:outerShdw sx="100000" sy="100000" kx="0" ky="0" algn="b" rotWithShape="0" blurRad="152400" dist="94049" dir="1073470">
              <a:srgbClr val="000000">
                <a:alpha val="3169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nvSpPr>
        <p:spPr>
          <a:xfrm>
            <a:off x="650825" y="2791177"/>
            <a:ext cx="11703150" cy="6384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700"/>
              </a:spcBef>
              <a:defRPr b="1" sz="3200">
                <a:solidFill>
                  <a:srgbClr val="000000"/>
                </a:solidFill>
                <a:latin typeface="Helvetica"/>
                <a:ea typeface="Helvetica"/>
                <a:cs typeface="Helvetica"/>
                <a:sym typeface="Helvetica"/>
              </a:defRPr>
            </a:pPr>
            <a:r>
              <a:t>SLAVE, BONDSERVANT, BONDMAID  </a:t>
            </a:r>
          </a:p>
          <a:p>
            <a:pPr algn="just" defTabSz="457200">
              <a:spcBef>
                <a:spcPts val="1700"/>
              </a:spcBef>
              <a:defRPr sz="3400">
                <a:solidFill>
                  <a:srgbClr val="000000"/>
                </a:solidFill>
                <a:latin typeface="Palatino"/>
                <a:ea typeface="Palatino"/>
                <a:cs typeface="Palatino"/>
                <a:sym typeface="Palatino"/>
              </a:defRPr>
            </a:pPr>
            <a:r>
              <a:rPr b="1"/>
              <a:t>[1528]</a:t>
            </a:r>
            <a:r>
              <a:t> δοῦλος </a:t>
            </a:r>
            <a:r>
              <a:rPr i="1"/>
              <a:t>doulos</a:t>
            </a:r>
            <a:r>
              <a:t> 126x  or </a:t>
            </a:r>
            <a:r>
              <a:rPr i="1"/>
              <a:t>servant,</a:t>
            </a:r>
            <a:r>
              <a:t> of various degrees, Mt 8:9, et al. freq.; </a:t>
            </a:r>
            <a:r>
              <a:rPr i="1"/>
              <a:t>a servitor, person of mean condition,</a:t>
            </a:r>
            <a:r>
              <a:t> Phil 2:7; fem. δούλη, </a:t>
            </a:r>
            <a:r>
              <a:rPr i="1"/>
              <a:t>a female slave; a handmaiden,</a:t>
            </a:r>
            <a:r>
              <a:t> Lk 1:38, 48; Acts 2:18; δοῦλος, used figuratively, in a bad sense, </a:t>
            </a:r>
            <a:r>
              <a:rPr i="1"/>
              <a:t>one involved in</a:t>
            </a:r>
            <a:r>
              <a:t> moral or spiritual </a:t>
            </a:r>
            <a:r>
              <a:rPr i="1"/>
              <a:t>thraldom,</a:t>
            </a:r>
            <a:r>
              <a:t> Jn 8:34; Rom 6:17, 20; 1 Cor. 7:23; 2 Pet. 2:19; in a good sense, </a:t>
            </a:r>
            <a:r>
              <a:rPr i="1"/>
              <a:t>a</a:t>
            </a:r>
            <a:r>
              <a:t> devoted </a:t>
            </a:r>
            <a:r>
              <a:rPr i="1"/>
              <a:t>servant</a:t>
            </a:r>
            <a:r>
              <a:t> or </a:t>
            </a:r>
            <a:r>
              <a:rPr i="1"/>
              <a:t>minister,</a:t>
            </a:r>
            <a:r>
              <a:t> Acts 16:17; Rom 1:1; </a:t>
            </a:r>
            <a:r>
              <a:rPr i="1"/>
              <a:t>one pledged</a:t>
            </a:r>
            <a:r>
              <a:t> or </a:t>
            </a:r>
            <a:r>
              <a:rPr i="1"/>
              <a:t>bound to serve,</a:t>
            </a:r>
            <a:r>
              <a:t> 1 Cor. 7:22; 2 Cor. 4:5 </a:t>
            </a:r>
            <a:r>
              <a:rPr i="1"/>
              <a:t>[1400, 1401] </a:t>
            </a:r>
            <a:r>
              <a:t>See servant; slave.</a:t>
            </a:r>
          </a:p>
          <a:p>
            <a:pPr algn="ctr" defTabSz="457200">
              <a:spcBef>
                <a:spcPts val="1700"/>
              </a:spcBef>
              <a:defRPr i="1" sz="3100">
                <a:solidFill>
                  <a:srgbClr val="000000"/>
                </a:solidFill>
                <a:latin typeface="Times New Roman"/>
                <a:ea typeface="Times New Roman"/>
                <a:cs typeface="Times New Roman"/>
                <a:sym typeface="Times New Roman"/>
              </a:defRPr>
            </a:pPr>
            <a:r>
              <a:rPr i="0"/>
              <a:t> Mounce, W. D. (2006). </a:t>
            </a:r>
            <a:r>
              <a:t>Mounce’s Complete Expository Dictionary of Old &amp; New Testament Words</a:t>
            </a:r>
            <a:r>
              <a:rPr i="0"/>
              <a:t> (p. 1128). Grand Rapids, MI: Zondervan.</a:t>
            </a:r>
          </a:p>
        </p:txBody>
      </p:sp>
      <p:sp>
        <p:nvSpPr>
          <p:cNvPr id="366" name="Shape 366"/>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cap="all" spc="120" sz="2400">
                <a:latin typeface="DIN Alternate"/>
                <a:ea typeface="DIN Alternate"/>
                <a:cs typeface="DIN Alternate"/>
                <a:sym typeface="DIN Alternate"/>
              </a:defRPr>
            </a:lvl1pPr>
          </a:lstStyle>
          <a:p>
            <a:pPr/>
            <a:r>
              <a:t>Bondservant / Servant / Slave - 126 times in 118 verses in the NT</a:t>
            </a:r>
          </a:p>
        </p:txBody>
      </p:sp>
      <p:sp>
        <p:nvSpPr>
          <p:cNvPr id="367" name="Shape 367"/>
          <p:cNvSpPr/>
          <p:nvPr/>
        </p:nvSpPr>
        <p:spPr>
          <a:xfrm>
            <a:off x="368554" y="1280158"/>
            <a:ext cx="3918657" cy="1224284"/>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80000"/>
              </a:lnSpc>
              <a:spcBef>
                <a:spcPts val="2800"/>
              </a:spcBef>
              <a:defRPr cap="all" sz="8800">
                <a:solidFill>
                  <a:srgbClr val="FFFFFF"/>
                </a:solidFill>
                <a:effectLst>
                  <a:outerShdw sx="100000" sy="100000" kx="0" ky="0" algn="b" rotWithShape="0" blurRad="63500" dist="63500" dir="2741457">
                    <a:srgbClr val="000000"/>
                  </a:outerShdw>
                </a:effectLst>
                <a:latin typeface="+mn-lt"/>
                <a:ea typeface="+mn-ea"/>
                <a:cs typeface="+mn-cs"/>
                <a:sym typeface="DIN Condensed"/>
              </a:defRPr>
            </a:lvl1pPr>
          </a:lstStyle>
          <a:p>
            <a:pPr/>
            <a:r>
              <a:t>To Define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nvSpPr>
        <p:spPr>
          <a:xfrm>
            <a:off x="444500" y="2575277"/>
            <a:ext cx="12381707" cy="713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3200">
                <a:solidFill>
                  <a:srgbClr val="000000"/>
                </a:solidFill>
                <a:latin typeface="Helvetica"/>
                <a:ea typeface="Helvetica"/>
                <a:cs typeface="Helvetica"/>
                <a:sym typeface="Helvetica"/>
              </a:defRPr>
            </a:pPr>
            <a:r>
              <a:t>BONDMAN, BONDMAID  </a:t>
            </a:r>
            <a:endParaRPr b="0"/>
          </a:p>
          <a:p>
            <a:pPr indent="228600" defTabSz="457200">
              <a:spcBef>
                <a:spcPts val="1400"/>
              </a:spcBef>
              <a:defRPr sz="3200">
                <a:solidFill>
                  <a:srgbClr val="000000"/>
                </a:solidFill>
                <a:latin typeface="Palatino"/>
                <a:ea typeface="Palatino"/>
                <a:cs typeface="Palatino"/>
                <a:sym typeface="Palatino"/>
              </a:defRPr>
            </a:pPr>
            <a:r>
              <a:rPr i="1"/>
              <a:t>doulos</a:t>
            </a:r>
            <a:r>
              <a:t> (δου̂λος, 1401), from </a:t>
            </a:r>
            <a:r>
              <a:rPr i="1"/>
              <a:t>deo</a:t>
            </a:r>
            <a:r>
              <a:t>, “to bind,” “a slave,” originally the lowest term in the scale of servitude, came also to mean “one who gives himself up to the will of another,” e.g., 1 Cor. 7:23; Rom. 6:17, 20, and became the most common and general word for “servant,” as in Matt. 8:9, without any idea of bondage. In calling himself, however, a “bondslave of Jesus Christ,” e.g., Rom. 1:1, the apostle Paul intimates (1) that he had been formerly a “bondslave” of Satan, and (2) that, having been bought by Christ, he was now a willing slave, bound to his new Master. See servant.</a:t>
            </a:r>
          </a:p>
          <a:p>
            <a:pPr algn="ctr" defTabSz="457200">
              <a:spcBef>
                <a:spcPts val="1400"/>
              </a:spcBef>
              <a:defRPr i="1" sz="3200">
                <a:solidFill>
                  <a:srgbClr val="000000"/>
                </a:solidFill>
                <a:latin typeface="Times New Roman"/>
                <a:ea typeface="Times New Roman"/>
                <a:cs typeface="Times New Roman"/>
                <a:sym typeface="Times New Roman"/>
              </a:defRPr>
            </a:pPr>
            <a:r>
              <a:rPr i="0"/>
              <a:t> Vine, W. E., Unger, M. F., &amp; White, W., Jr. (1996). </a:t>
            </a:r>
            <a:r>
              <a:t>Vine’s Complete Expository Dictionary of Old and New Testament Words</a:t>
            </a:r>
            <a:r>
              <a:rPr i="0"/>
              <a:t> (Vol. 2, p. 73). Nashville, TN: T. Nelson.</a:t>
            </a:r>
          </a:p>
        </p:txBody>
      </p:sp>
      <p:sp>
        <p:nvSpPr>
          <p:cNvPr id="370" name="Shape 370"/>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cap="all" spc="120" sz="2400">
                <a:latin typeface="DIN Alternate"/>
                <a:ea typeface="DIN Alternate"/>
                <a:cs typeface="DIN Alternate"/>
                <a:sym typeface="DIN Alternate"/>
              </a:defRPr>
            </a:lvl1pPr>
          </a:lstStyle>
          <a:p>
            <a:pPr/>
            <a:r>
              <a:t>Bondservant / Servant / Slave - 126 times in 118 verses in the NT</a:t>
            </a:r>
          </a:p>
        </p:txBody>
      </p:sp>
      <p:sp>
        <p:nvSpPr>
          <p:cNvPr id="371" name="Shape 371"/>
          <p:cNvSpPr/>
          <p:nvPr/>
        </p:nvSpPr>
        <p:spPr>
          <a:xfrm>
            <a:off x="368554" y="1280158"/>
            <a:ext cx="3918657" cy="1224284"/>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80000"/>
              </a:lnSpc>
              <a:spcBef>
                <a:spcPts val="2800"/>
              </a:spcBef>
              <a:defRPr cap="all" sz="8800">
                <a:solidFill>
                  <a:srgbClr val="FFFFFF"/>
                </a:solidFill>
                <a:effectLst>
                  <a:outerShdw sx="100000" sy="100000" kx="0" ky="0" algn="b" rotWithShape="0" blurRad="63500" dist="63500" dir="2741457">
                    <a:srgbClr val="000000"/>
                  </a:outerShdw>
                </a:effectLst>
                <a:latin typeface="+mn-lt"/>
                <a:ea typeface="+mn-ea"/>
                <a:cs typeface="+mn-cs"/>
                <a:sym typeface="DIN Condensed"/>
              </a:defRPr>
            </a:lvl1pPr>
          </a:lstStyle>
          <a:p>
            <a:pPr/>
            <a:r>
              <a:t>To Define</a:t>
            </a:r>
          </a:p>
        </p:txBody>
      </p:sp>
      <p:pic>
        <p:nvPicPr>
          <p:cNvPr id="372" name=""/>
          <p:cNvPicPr>
            <a:picLocks noChangeAspect="0"/>
          </p:cNvPicPr>
          <p:nvPr/>
        </p:nvPicPr>
        <p:blipFill>
          <a:blip r:embed="rId2">
            <a:extLst/>
          </a:blip>
          <a:stretch>
            <a:fillRect/>
          </a:stretch>
        </p:blipFill>
        <p:spPr>
          <a:xfrm>
            <a:off x="5254497" y="1231900"/>
            <a:ext cx="7265201" cy="1358900"/>
          </a:xfrm>
          <a:prstGeom prst="rect">
            <a:avLst/>
          </a:prstGeom>
          <a:effectLst>
            <a:outerShdw sx="100000" sy="100000" kx="0" ky="0" algn="b" rotWithShape="0" blurRad="215900" dist="88325"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2"/>
                                        </p:tgtEl>
                                        <p:attrNameLst>
                                          <p:attrName>style.visibility</p:attrName>
                                        </p:attrNameLst>
                                      </p:cBhvr>
                                      <p:to>
                                        <p:strVal val="visible"/>
                                      </p:to>
                                    </p:set>
                                    <p:animEffect filter="dissolve" transition="in">
                                      <p:cBhvr>
                                        <p:cTn id="7" dur="1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nvSpPr>
        <p:spPr>
          <a:xfrm>
            <a:off x="444500" y="2575277"/>
            <a:ext cx="12381707" cy="7115176"/>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p>
            <a:pPr defTabSz="457200">
              <a:spcBef>
                <a:spcPts val="800"/>
              </a:spcBef>
              <a:defRPr b="1" sz="3200">
                <a:solidFill>
                  <a:srgbClr val="000000"/>
                </a:solidFill>
                <a:latin typeface="Helvetica"/>
                <a:ea typeface="Helvetica"/>
                <a:cs typeface="Helvetica"/>
                <a:sym typeface="Helvetica"/>
              </a:defRPr>
            </a:pPr>
            <a:r>
              <a:t>BONDMAN, BONDMAID  </a:t>
            </a:r>
            <a:endParaRPr b="0"/>
          </a:p>
          <a:p>
            <a:pPr marL="228600" defTabSz="457200">
              <a:spcBef>
                <a:spcPts val="800"/>
              </a:spcBef>
              <a:defRPr b="1" sz="2300">
                <a:solidFill>
                  <a:srgbClr val="000000"/>
                </a:solidFill>
                <a:latin typeface="Helvetica"/>
                <a:ea typeface="Helvetica"/>
                <a:cs typeface="Helvetica"/>
                <a:sym typeface="Helvetica"/>
              </a:defRPr>
            </a:pPr>
            <a:r>
              <a:t>δοῦλος, σύνδουλος, δούλη, δουλεύω, δουλεία</a:t>
            </a:r>
            <a:endParaRPr b="0"/>
          </a:p>
          <a:p>
            <a:pPr marL="228600" indent="228600" algn="just" defTabSz="457200">
              <a:spcBef>
                <a:spcPts val="800"/>
              </a:spcBef>
              <a:defRPr sz="3200">
                <a:solidFill>
                  <a:srgbClr val="000000"/>
                </a:solidFill>
                <a:latin typeface="Adelon"/>
                <a:ea typeface="Adelon"/>
                <a:cs typeface="Adelon"/>
                <a:sym typeface="Adelon"/>
              </a:defRPr>
            </a:pPr>
            <a:r>
              <a:t>All the words in this group serve either to describe the status of a slave or an attitude corresponding to that of a slave. δοῦλος is a “slave,” δούλη a “female slave,” δουλεύω “to be a slave,” “to stand in the relationship of a slave,” δουλεία “slavery,” σύνδουλος a “fellow-slave,” the adj. δοῦλοσ-η-ον “enslaved” or “performing the service of a slave.” … Hence we have a service which is not a matter of choice for the one who renders it, which he has to perform whether he likes or not, because he is subject as a slave to an alien will, to the will of his owner. </a:t>
            </a:r>
            <a:r>
              <a:t>…</a:t>
            </a:r>
            <a:r>
              <a:t> in δοῦλος the stress is on the slave’s dependence on his lord, …</a:t>
            </a:r>
          </a:p>
          <a:p>
            <a:pPr algn="ctr" defTabSz="457200">
              <a:spcBef>
                <a:spcPts val="800"/>
              </a:spcBef>
              <a:defRPr sz="3200">
                <a:solidFill>
                  <a:srgbClr val="000000"/>
                </a:solidFill>
                <a:latin typeface="Helvetica"/>
                <a:ea typeface="Helvetica"/>
                <a:cs typeface="Helvetica"/>
                <a:sym typeface="Helvetica"/>
              </a:defRPr>
            </a:pPr>
            <a:r>
              <a:t>Kittel, G., Bromiley, G. W., &amp; Friedrich, G. (Eds.). (1964–). </a:t>
            </a:r>
            <a:r>
              <a:rPr i="1"/>
              <a:t>Theological dictionary of the New Testament</a:t>
            </a:r>
            <a:r>
              <a:t> (electronic ed., Vol. 2, p. 261). Grand Rapids, MI: Eerdmans.</a:t>
            </a:r>
          </a:p>
        </p:txBody>
      </p:sp>
      <p:sp>
        <p:nvSpPr>
          <p:cNvPr id="375" name="Shape 375"/>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cap="all" spc="120" sz="2400">
                <a:latin typeface="DIN Alternate"/>
                <a:ea typeface="DIN Alternate"/>
                <a:cs typeface="DIN Alternate"/>
                <a:sym typeface="DIN Alternate"/>
              </a:defRPr>
            </a:lvl1pPr>
          </a:lstStyle>
          <a:p>
            <a:pPr/>
            <a:r>
              <a:t>Bondservant / Servant / Slave - 126 times in 118 verses in the NT</a:t>
            </a:r>
          </a:p>
        </p:txBody>
      </p:sp>
      <p:sp>
        <p:nvSpPr>
          <p:cNvPr id="376" name="Shape 376"/>
          <p:cNvSpPr/>
          <p:nvPr/>
        </p:nvSpPr>
        <p:spPr>
          <a:xfrm>
            <a:off x="368554" y="1280158"/>
            <a:ext cx="3918657" cy="1224284"/>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80000"/>
              </a:lnSpc>
              <a:spcBef>
                <a:spcPts val="2800"/>
              </a:spcBef>
              <a:defRPr cap="all" sz="8800">
                <a:solidFill>
                  <a:srgbClr val="FFFFFF"/>
                </a:solidFill>
                <a:effectLst>
                  <a:outerShdw sx="100000" sy="100000" kx="0" ky="0" algn="b" rotWithShape="0" blurRad="63500" dist="63500" dir="2741457">
                    <a:srgbClr val="000000"/>
                  </a:outerShdw>
                </a:effectLst>
                <a:latin typeface="+mn-lt"/>
                <a:ea typeface="+mn-ea"/>
                <a:cs typeface="+mn-cs"/>
                <a:sym typeface="DIN Condensed"/>
              </a:defRPr>
            </a:lvl1pPr>
          </a:lstStyle>
          <a:p>
            <a:pPr/>
            <a:r>
              <a:t>To Define</a:t>
            </a:r>
          </a:p>
        </p:txBody>
      </p:sp>
      <p:pic>
        <p:nvPicPr>
          <p:cNvPr id="377" name=""/>
          <p:cNvPicPr>
            <a:picLocks noChangeAspect="0"/>
          </p:cNvPicPr>
          <p:nvPr/>
        </p:nvPicPr>
        <p:blipFill>
          <a:blip r:embed="rId2">
            <a:extLst/>
          </a:blip>
          <a:stretch>
            <a:fillRect/>
          </a:stretch>
        </p:blipFill>
        <p:spPr>
          <a:xfrm>
            <a:off x="5254497" y="1231900"/>
            <a:ext cx="7265201" cy="1358900"/>
          </a:xfrm>
          <a:prstGeom prst="rect">
            <a:avLst/>
          </a:prstGeom>
          <a:effectLst>
            <a:outerShdw sx="100000" sy="100000" kx="0" ky="0" algn="b" rotWithShape="0" blurRad="215900" dist="88325"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81" name="Group 381"/>
          <p:cNvGrpSpPr/>
          <p:nvPr/>
        </p:nvGrpSpPr>
        <p:grpSpPr>
          <a:xfrm>
            <a:off x="454439" y="3821688"/>
            <a:ext cx="4694006" cy="5815802"/>
            <a:chOff x="0" y="0"/>
            <a:chExt cx="4694004" cy="5815800"/>
          </a:xfrm>
        </p:grpSpPr>
        <p:pic>
          <p:nvPicPr>
            <p:cNvPr id="380" name="pasted-image.png"/>
            <p:cNvPicPr>
              <a:picLocks noChangeAspect="1"/>
            </p:cNvPicPr>
            <p:nvPr/>
          </p:nvPicPr>
          <p:blipFill>
            <a:blip r:embed="rId2">
              <a:extLst/>
            </a:blip>
            <a:srcRect l="34041" t="0" r="12837" b="0"/>
            <a:stretch>
              <a:fillRect/>
            </a:stretch>
          </p:blipFill>
          <p:spPr>
            <a:xfrm>
              <a:off x="190500" y="152400"/>
              <a:ext cx="4325705" cy="5460201"/>
            </a:xfrm>
            <a:prstGeom prst="rect">
              <a:avLst/>
            </a:prstGeom>
            <a:ln>
              <a:noFill/>
            </a:ln>
            <a:effectLst/>
          </p:spPr>
        </p:pic>
        <p:pic>
          <p:nvPicPr>
            <p:cNvPr id="379" name=""/>
            <p:cNvPicPr>
              <a:picLocks noChangeAspect="0"/>
            </p:cNvPicPr>
            <p:nvPr/>
          </p:nvPicPr>
          <p:blipFill>
            <a:blip r:embed="rId3">
              <a:extLst/>
            </a:blip>
            <a:stretch>
              <a:fillRect/>
            </a:stretch>
          </p:blipFill>
          <p:spPr>
            <a:xfrm>
              <a:off x="0" y="0"/>
              <a:ext cx="4694005" cy="5815801"/>
            </a:xfrm>
            <a:prstGeom prst="rect">
              <a:avLst/>
            </a:prstGeom>
            <a:effectLst/>
          </p:spPr>
        </p:pic>
      </p:grpSp>
      <p:pic>
        <p:nvPicPr>
          <p:cNvPr id="382" name=""/>
          <p:cNvPicPr>
            <a:picLocks noChangeAspect="0"/>
          </p:cNvPicPr>
          <p:nvPr/>
        </p:nvPicPr>
        <p:blipFill>
          <a:blip r:embed="rId4">
            <a:extLst/>
          </a:blip>
          <a:stretch>
            <a:fillRect/>
          </a:stretch>
        </p:blipFill>
        <p:spPr>
          <a:xfrm>
            <a:off x="-138121" y="3482623"/>
            <a:ext cx="6364239" cy="6350001"/>
          </a:xfrm>
          <a:prstGeom prst="rect">
            <a:avLst/>
          </a:prstGeom>
        </p:spPr>
      </p:pic>
      <p:sp>
        <p:nvSpPr>
          <p:cNvPr id="383" name="Shape 383"/>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84" name="Shape 384"/>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85" name="Shape 385"/>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86" name="Shape 386"/>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387" name="Shape 387"/>
          <p:cNvSpPr/>
          <p:nvPr/>
        </p:nvSpPr>
        <p:spPr>
          <a:xfrm>
            <a:off x="6181592" y="1242483"/>
            <a:ext cx="6364239" cy="831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spcBef>
                <a:spcPts val="900"/>
              </a:spcBef>
              <a:defRPr sz="3400">
                <a:solidFill>
                  <a:srgbClr val="FFFFFF"/>
                </a:solidFill>
                <a:latin typeface="Engravers MT"/>
                <a:ea typeface="Engravers MT"/>
                <a:cs typeface="Engravers MT"/>
                <a:sym typeface="Engravers MT"/>
              </a:defRPr>
            </a:pPr>
            <a:r>
              <a:t>Galatians 4:7 (NKJV) </a:t>
            </a:r>
          </a:p>
          <a:p>
            <a:pPr algn="ctr" defTabSz="457200">
              <a:spcBef>
                <a:spcPts val="900"/>
              </a:spcBef>
              <a:defRPr sz="4100">
                <a:solidFill>
                  <a:srgbClr val="FFFFFF"/>
                </a:solidFill>
                <a:latin typeface="Palatino"/>
                <a:ea typeface="Palatino"/>
                <a:cs typeface="Palatino"/>
                <a:sym typeface="Palatino"/>
              </a:defRPr>
            </a:pPr>
            <a:r>
              <a:rPr baseline="31999"/>
              <a:t>7</a:t>
            </a:r>
            <a:r>
              <a:t> Therefore you are </a:t>
            </a:r>
            <a:r>
              <a:rPr>
                <a:solidFill>
                  <a:schemeClr val="accent4">
                    <a:hueOff val="414058"/>
                    <a:satOff val="2144"/>
                    <a:lumOff val="10379"/>
                  </a:schemeClr>
                </a:solidFill>
              </a:rPr>
              <a:t>no longer a slave</a:t>
            </a:r>
            <a:r>
              <a:t> but a son, and if a son, then an heir of God through Christ.  </a:t>
            </a:r>
          </a:p>
          <a:p>
            <a:pPr algn="ctr" defTabSz="457200">
              <a:spcBef>
                <a:spcPts val="900"/>
              </a:spcBef>
              <a:defRPr sz="3400">
                <a:solidFill>
                  <a:srgbClr val="FFFFFF"/>
                </a:solidFill>
                <a:latin typeface="Engravers MT"/>
                <a:ea typeface="Engravers MT"/>
                <a:cs typeface="Engravers MT"/>
                <a:sym typeface="Engravers MT"/>
              </a:defRPr>
            </a:pPr>
            <a:r>
              <a:t>Philemon 16 (NKJV)</a:t>
            </a:r>
          </a:p>
          <a:p>
            <a:pPr algn="ctr" defTabSz="457200">
              <a:spcBef>
                <a:spcPts val="900"/>
              </a:spcBef>
              <a:defRPr sz="4100">
                <a:solidFill>
                  <a:srgbClr val="FFFFFF"/>
                </a:solidFill>
                <a:latin typeface="Palatino"/>
                <a:ea typeface="Palatino"/>
                <a:cs typeface="Palatino"/>
                <a:sym typeface="Palatino"/>
              </a:defRPr>
            </a:pPr>
            <a:r>
              <a:rPr baseline="31999"/>
              <a:t>16</a:t>
            </a:r>
            <a:r>
              <a:t> </a:t>
            </a:r>
            <a:r>
              <a:rPr>
                <a:solidFill>
                  <a:schemeClr val="accent4">
                    <a:hueOff val="414058"/>
                    <a:satOff val="2144"/>
                    <a:lumOff val="10379"/>
                  </a:schemeClr>
                </a:solidFill>
              </a:rPr>
              <a:t>no longer as a slave</a:t>
            </a:r>
            <a:r>
              <a:t> but </a:t>
            </a:r>
            <a:r>
              <a:rPr>
                <a:solidFill>
                  <a:schemeClr val="accent4">
                    <a:hueOff val="414058"/>
                    <a:satOff val="2144"/>
                    <a:lumOff val="10379"/>
                  </a:schemeClr>
                </a:solidFill>
              </a:rPr>
              <a:t>more than a slave</a:t>
            </a:r>
            <a:r>
              <a:t>—</a:t>
            </a:r>
            <a:r>
              <a:rPr>
                <a:solidFill>
                  <a:schemeClr val="accent4">
                    <a:hueOff val="414058"/>
                    <a:satOff val="2144"/>
                    <a:lumOff val="10379"/>
                  </a:schemeClr>
                </a:solidFill>
              </a:rPr>
              <a:t>a beloved brother</a:t>
            </a:r>
            <a:r>
              <a:t>, especially to me but how much more to you, both in the flesh and in the Lord.</a:t>
            </a:r>
          </a:p>
        </p:txBody>
      </p:sp>
      <p:sp>
        <p:nvSpPr>
          <p:cNvPr id="388" name="Shape 388"/>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82"/>
                                        </p:tgtEl>
                                        <p:attrNameLst>
                                          <p:attrName>style.visibility</p:attrName>
                                        </p:attrNameLst>
                                      </p:cBhvr>
                                      <p:to>
                                        <p:strVal val="visible"/>
                                      </p:to>
                                    </p:set>
                                    <p:animEffect filter="dissolve" transition="in">
                                      <p:cBhvr>
                                        <p:cTn id="7" dur="1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2"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92" name="Group 392"/>
          <p:cNvGrpSpPr/>
          <p:nvPr/>
        </p:nvGrpSpPr>
        <p:grpSpPr>
          <a:xfrm>
            <a:off x="454439" y="3821688"/>
            <a:ext cx="4694006" cy="5815802"/>
            <a:chOff x="0" y="0"/>
            <a:chExt cx="4694004" cy="5815800"/>
          </a:xfrm>
        </p:grpSpPr>
        <p:pic>
          <p:nvPicPr>
            <p:cNvPr id="391" name="pasted-image.png"/>
            <p:cNvPicPr>
              <a:picLocks noChangeAspect="1"/>
            </p:cNvPicPr>
            <p:nvPr/>
          </p:nvPicPr>
          <p:blipFill>
            <a:blip r:embed="rId2">
              <a:extLst/>
            </a:blip>
            <a:srcRect l="34041" t="0" r="12837" b="0"/>
            <a:stretch>
              <a:fillRect/>
            </a:stretch>
          </p:blipFill>
          <p:spPr>
            <a:xfrm>
              <a:off x="190500" y="152400"/>
              <a:ext cx="4325705" cy="5460201"/>
            </a:xfrm>
            <a:prstGeom prst="rect">
              <a:avLst/>
            </a:prstGeom>
            <a:ln>
              <a:noFill/>
            </a:ln>
            <a:effectLst/>
          </p:spPr>
        </p:pic>
        <p:pic>
          <p:nvPicPr>
            <p:cNvPr id="390" name=""/>
            <p:cNvPicPr>
              <a:picLocks noChangeAspect="0"/>
            </p:cNvPicPr>
            <p:nvPr/>
          </p:nvPicPr>
          <p:blipFill>
            <a:blip r:embed="rId3">
              <a:extLst/>
            </a:blip>
            <a:stretch>
              <a:fillRect/>
            </a:stretch>
          </p:blipFill>
          <p:spPr>
            <a:xfrm>
              <a:off x="0" y="0"/>
              <a:ext cx="4694005" cy="5815801"/>
            </a:xfrm>
            <a:prstGeom prst="rect">
              <a:avLst/>
            </a:prstGeom>
            <a:effectLst/>
          </p:spPr>
        </p:pic>
      </p:grpSp>
      <p:sp>
        <p:nvSpPr>
          <p:cNvPr id="393" name="Shape 393"/>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sp>
        <p:nvSpPr>
          <p:cNvPr id="394" name="Shape 394"/>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95" name="Shape 395"/>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96" name="Shape 396"/>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97" name="Shape 397"/>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398" name="Shape 398"/>
          <p:cNvSpPr/>
          <p:nvPr/>
        </p:nvSpPr>
        <p:spPr>
          <a:xfrm>
            <a:off x="6258276" y="1640667"/>
            <a:ext cx="6371061" cy="767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3800">
                <a:solidFill>
                  <a:srgbClr val="A6AAA9"/>
                </a:solidFill>
                <a:effectLst>
                  <a:outerShdw sx="100000" sy="100000" kx="0" ky="0" algn="b" rotWithShape="0" blurRad="12700" dist="63500" dir="2141627">
                    <a:srgbClr val="000000"/>
                  </a:outerShdw>
                </a:effectLst>
              </a:defRPr>
            </a:pPr>
            <a:r>
              <a:t>Slavery = bondage, ownership, complete submission,  the surrendering of one’s own will to that of another.</a:t>
            </a:r>
          </a:p>
          <a:p>
            <a:pPr marL="444499" indent="-444499">
              <a:spcBef>
                <a:spcPts val="1200"/>
              </a:spcBef>
              <a:buClr>
                <a:schemeClr val="accent1"/>
              </a:buClr>
              <a:buSzPct val="104999"/>
              <a:buFont typeface="Avenir Next"/>
              <a:buChar char="▸"/>
              <a:defRPr sz="3800">
                <a:solidFill>
                  <a:srgbClr val="A6AAA9"/>
                </a:solidFill>
                <a:effectLst>
                  <a:outerShdw sx="100000" sy="100000" kx="0" ky="0" algn="b" rotWithShape="0" blurRad="12700" dist="63500" dir="2141627">
                    <a:srgbClr val="000000"/>
                  </a:outerShdw>
                </a:effectLst>
              </a:defRPr>
            </a:pPr>
            <a:r>
              <a:t>Subtract the concept of harsh bondage and what do you have? - (1 Jn 5:3)</a:t>
            </a:r>
          </a:p>
          <a:p>
            <a:pPr marL="444499" indent="-444499">
              <a:spcBef>
                <a:spcPts val="1200"/>
              </a:spcBef>
              <a:buClr>
                <a:schemeClr val="accent1"/>
              </a:buClr>
              <a:buSzPct val="104999"/>
              <a:buFont typeface="Avenir Next"/>
              <a:buChar char="▸"/>
              <a:defRPr sz="3800">
                <a:solidFill>
                  <a:srgbClr val="A6AAA9"/>
                </a:solidFill>
                <a:effectLst>
                  <a:outerShdw sx="100000" sy="100000" kx="0" ky="0" algn="b" rotWithShape="0" blurRad="12700" dist="63500" dir="2141627">
                    <a:srgbClr val="000000"/>
                  </a:outerShdw>
                </a:effectLst>
              </a:defRPr>
            </a:pPr>
            <a:r>
              <a:t>The Greek literally refers to Christians as “SLAVES” of Jesus Christ! </a:t>
            </a:r>
          </a:p>
        </p:txBody>
      </p:sp>
      <p:pic>
        <p:nvPicPr>
          <p:cNvPr id="399" name=""/>
          <p:cNvPicPr>
            <a:picLocks noChangeAspect="0"/>
          </p:cNvPicPr>
          <p:nvPr/>
        </p:nvPicPr>
        <p:blipFill>
          <a:blip r:embed="rId4">
            <a:extLst/>
          </a:blip>
          <a:stretch>
            <a:fillRect/>
          </a:stretch>
        </p:blipFill>
        <p:spPr>
          <a:xfrm>
            <a:off x="-138121" y="3482623"/>
            <a:ext cx="6364239" cy="6350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
                                            <p:txEl>
                                              <p:pRg st="1" end="1"/>
                                            </p:txEl>
                                          </p:spTgt>
                                        </p:tgtEl>
                                        <p:attrNameLst>
                                          <p:attrName>style.visibility</p:attrName>
                                        </p:attrNameLst>
                                      </p:cBhvr>
                                      <p:to>
                                        <p:strVal val="visible"/>
                                      </p:to>
                                    </p:set>
                                    <p:animEffect filter="wipe(left)" transition="in">
                                      <p:cBhvr>
                                        <p:cTn id="7" dur="1500"/>
                                        <p:tgtEl>
                                          <p:spTgt spid="3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8">
                                            <p:txEl>
                                              <p:pRg st="2" end="2"/>
                                            </p:txEl>
                                          </p:spTgt>
                                        </p:tgtEl>
                                        <p:attrNameLst>
                                          <p:attrName>style.visibility</p:attrName>
                                        </p:attrNameLst>
                                      </p:cBhvr>
                                      <p:to>
                                        <p:strVal val="visible"/>
                                      </p:to>
                                    </p:set>
                                    <p:animEffect filter="wipe(left)" transition="in">
                                      <p:cBhvr>
                                        <p:cTn id="12" dur="1500"/>
                                        <p:tgtEl>
                                          <p:spTgt spid="398">
                                            <p:txEl>
                                              <p:pRg st="2" end="2"/>
                                            </p:txEl>
                                          </p:spTgt>
                                        </p:tgtEl>
                                      </p:cBhvr>
                                    </p:animEffect>
                                  </p:childTnLst>
                                </p:cTn>
                              </p:par>
                            </p:childTnLst>
                          </p:cTn>
                        </p:par>
                        <p:par>
                          <p:cTn id="13" fill="hold">
                            <p:stCondLst>
                              <p:cond delay="1500"/>
                            </p:stCondLst>
                            <p:childTnLst>
                              <p:par>
                                <p:cTn id="14" presetClass="exit" nodeType="afterEffect" presetSubtype="0" presetID="1" grpId="2" fill="hold">
                                  <p:stCondLst>
                                    <p:cond delay="0"/>
                                  </p:stCondLst>
                                  <p:iterate type="el" backwards="0">
                                    <p:tmAbs val="0"/>
                                  </p:iterate>
                                  <p:childTnLst>
                                    <p:set>
                                      <p:cBhvr>
                                        <p:cTn id="15" fill="hold">
                                          <p:stCondLst>
                                            <p:cond delay="0"/>
                                          </p:stCondLst>
                                        </p:cTn>
                                        <p:tgtEl>
                                          <p:spTgt spid="3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8" grpId="1"/>
      <p:bldP build="whole" bldLvl="1" animBg="1" rev="0" advAuto="0" spid="399"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02" name="Shape 402"/>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03" name="Shape 40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04" name="Shape 40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05" name="Shape 405"/>
          <p:cNvSpPr/>
          <p:nvPr/>
        </p:nvSpPr>
        <p:spPr>
          <a:xfrm>
            <a:off x="6096218" y="2937933"/>
            <a:ext cx="6634719"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92553" indent="-492553">
              <a:spcBef>
                <a:spcPts val="1200"/>
              </a:spcBef>
              <a:buClr>
                <a:schemeClr val="accent1"/>
              </a:buClr>
              <a:buSzPct val="104999"/>
              <a:buFont typeface="Avenir Next"/>
              <a:buChar char="▸"/>
              <a:defRPr sz="3700">
                <a:solidFill>
                  <a:srgbClr val="A6AAA9"/>
                </a:solidFill>
                <a:effectLst>
                  <a:outerShdw sx="100000" sy="100000" kx="0" ky="0" algn="b" rotWithShape="0" blurRad="12700" dist="63500" dir="2141627">
                    <a:srgbClr val="000000"/>
                  </a:outerShdw>
                </a:effectLst>
                <a:latin typeface="Engravers MT"/>
                <a:ea typeface="Engravers MT"/>
                <a:cs typeface="Engravers MT"/>
                <a:sym typeface="Engravers MT"/>
              </a:defRPr>
            </a:pPr>
            <a:r>
              <a:rPr sz="4100"/>
              <a:t>Pierce My Ear</a:t>
            </a:r>
            <a:r>
              <a:t> </a:t>
            </a:r>
            <a:r>
              <a:rPr>
                <a:latin typeface="Adelon"/>
                <a:ea typeface="Adelon"/>
                <a:cs typeface="Adelon"/>
                <a:sym typeface="Adelon"/>
              </a:rPr>
              <a:t>(spiritual hymn)</a:t>
            </a:r>
          </a:p>
          <a:p>
            <a:pPr lvl="1" marL="928220" indent="-483720">
              <a:spcBef>
                <a:spcPts val="1200"/>
              </a:spcBef>
              <a:buSzPct val="40000"/>
              <a:buBlip>
                <a:blip r:embed="rId2"/>
              </a:buBlip>
              <a:defRPr sz="3300">
                <a:solidFill>
                  <a:srgbClr val="A6AAA9"/>
                </a:solidFill>
                <a:effectLst>
                  <a:outerShdw sx="100000" sy="100000" kx="0" ky="0" algn="b" rotWithShape="0" blurRad="12700" dist="63500" dir="2141627">
                    <a:srgbClr val="000000"/>
                  </a:outerShdw>
                </a:effectLst>
              </a:defRPr>
            </a:pPr>
            <a:r>
              <a:t>Pierce my ear, O Lord, my God. Take me to Your door this day. I will serve no other god. Lord, I'm here to stay.</a:t>
            </a:r>
          </a:p>
          <a:p>
            <a:pPr lvl="1" marL="928220" indent="-483720">
              <a:spcBef>
                <a:spcPts val="1200"/>
              </a:spcBef>
              <a:buSzPct val="40000"/>
              <a:buBlip>
                <a:blip r:embed="rId2"/>
              </a:buBlip>
              <a:defRPr sz="3300">
                <a:solidFill>
                  <a:srgbClr val="A6AAA9"/>
                </a:solidFill>
                <a:effectLst>
                  <a:outerShdw sx="100000" sy="100000" kx="0" ky="0" algn="b" rotWithShape="0" blurRad="12700" dist="63500" dir="2141627">
                    <a:srgbClr val="000000"/>
                  </a:outerShdw>
                </a:effectLst>
              </a:defRPr>
            </a:pPr>
            <a:r>
              <a:t>For You have paid the price for me. With Your blood You ransomed me. I will serve You eternally. A free man I'll never be.</a:t>
            </a:r>
          </a:p>
        </p:txBody>
      </p:sp>
      <p:sp>
        <p:nvSpPr>
          <p:cNvPr id="406" name="Shape 406"/>
          <p:cNvSpPr/>
          <p:nvPr/>
        </p:nvSpPr>
        <p:spPr>
          <a:xfrm>
            <a:off x="129517" y="3689370"/>
            <a:ext cx="5343850"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spcBef>
                <a:spcPts val="0"/>
              </a:spcBef>
              <a:defRPr sz="3200">
                <a:solidFill>
                  <a:srgbClr val="FFFFFF"/>
                </a:solidFill>
                <a:latin typeface="Palatino"/>
                <a:ea typeface="Palatino"/>
                <a:cs typeface="Palatino"/>
                <a:sym typeface="Palatino"/>
              </a:defRPr>
            </a:pPr>
            <a:r>
              <a:t>Deuteronomy 15:16–17 (NKJV)</a:t>
            </a:r>
          </a:p>
          <a:p>
            <a:pPr algn="ctr" defTabSz="457200">
              <a:spcBef>
                <a:spcPts val="0"/>
              </a:spcBef>
              <a:defRPr sz="3200">
                <a:solidFill>
                  <a:srgbClr val="FFFFFF"/>
                </a:solidFill>
                <a:latin typeface="Palatino"/>
                <a:ea typeface="Palatino"/>
                <a:cs typeface="Palatino"/>
                <a:sym typeface="Palatino"/>
              </a:defRPr>
            </a:pPr>
            <a:r>
              <a:rPr baseline="31999"/>
              <a:t>16</a:t>
            </a:r>
            <a:r>
              <a:t> And if it happens that he says to you, ‘I will not go away from you,’ because he loves you and your house, since he prospers with you, </a:t>
            </a:r>
            <a:r>
              <a:rPr baseline="31999"/>
              <a:t>17</a:t>
            </a:r>
            <a:r>
              <a:t> then you shall take an awl and thrust </a:t>
            </a:r>
            <a:r>
              <a:rPr i="1"/>
              <a:t>it</a:t>
            </a:r>
            <a:r>
              <a:t> through his ear to the door, and he shall be your servant forever. …</a:t>
            </a:r>
          </a:p>
        </p:txBody>
      </p:sp>
      <p:sp>
        <p:nvSpPr>
          <p:cNvPr id="407" name="Shape 407"/>
          <p:cNvSpPr/>
          <p:nvPr/>
        </p:nvSpPr>
        <p:spPr>
          <a:xfrm>
            <a:off x="6025442" y="1436511"/>
            <a:ext cx="6371061"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1200"/>
              </a:spcBef>
              <a:defRPr sz="3700">
                <a:solidFill>
                  <a:schemeClr val="accent4">
                    <a:hueOff val="414058"/>
                    <a:satOff val="2144"/>
                    <a:lumOff val="10379"/>
                  </a:schemeClr>
                </a:solidFill>
                <a:effectLst>
                  <a:outerShdw sx="100000" sy="100000" kx="0" ky="0" algn="b" rotWithShape="0" blurRad="12700" dist="63500" dir="2141627">
                    <a:srgbClr val="000000"/>
                  </a:outerShdw>
                </a:effectLst>
                <a:latin typeface="Thames Nude Roman"/>
                <a:ea typeface="Thames Nude Roman"/>
                <a:cs typeface="Thames Nude Roman"/>
                <a:sym typeface="Thames Nude Roman"/>
              </a:defRPr>
            </a:lvl1pPr>
          </a:lstStyle>
          <a:p>
            <a:pPr/>
            <a:r>
              <a:t>The heart of a bondservant</a:t>
            </a:r>
          </a:p>
        </p:txBody>
      </p:sp>
      <p:sp>
        <p:nvSpPr>
          <p:cNvPr id="408" name="Shape 408"/>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11" name="Shape 41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12" name="Shape 412"/>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13" name="Shape 413"/>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14" name="Shape 414"/>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sp>
        <p:nvSpPr>
          <p:cNvPr id="415" name="Shape 415"/>
          <p:cNvSpPr/>
          <p:nvPr/>
        </p:nvSpPr>
        <p:spPr>
          <a:xfrm>
            <a:off x="5782467" y="3012722"/>
            <a:ext cx="6857011" cy="648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spcBef>
                <a:spcPts val="0"/>
              </a:spcBef>
              <a:defRPr sz="3300">
                <a:solidFill>
                  <a:srgbClr val="FFFFFF"/>
                </a:solidFill>
                <a:latin typeface="Thames Nude Roman"/>
                <a:ea typeface="Thames Nude Roman"/>
                <a:cs typeface="Thames Nude Roman"/>
                <a:sym typeface="Thames Nude Roman"/>
              </a:defRPr>
            </a:pPr>
            <a:r>
              <a:t>Luke 17:1–10 (NKJV) </a:t>
            </a:r>
            <a:r>
              <a:rPr sz="3200">
                <a:latin typeface="Palatino"/>
                <a:ea typeface="Palatino"/>
                <a:cs typeface="Palatino"/>
                <a:sym typeface="Palatino"/>
              </a:rPr>
              <a:t>Context</a:t>
            </a:r>
          </a:p>
          <a:p>
            <a:pPr marL="300691" indent="-300691" defTabSz="457200">
              <a:spcBef>
                <a:spcPts val="700"/>
              </a:spcBef>
              <a:buSzPct val="40000"/>
              <a:buBlip>
                <a:blip r:embed="rId2"/>
              </a:buBlip>
              <a:defRPr sz="3200">
                <a:solidFill>
                  <a:srgbClr val="FFFFFF"/>
                </a:solidFill>
                <a:latin typeface="Palatino"/>
                <a:ea typeface="Palatino"/>
                <a:cs typeface="Palatino"/>
                <a:sym typeface="Palatino"/>
              </a:defRPr>
            </a:pPr>
            <a:r>
              <a:t>A warning to those who cause offenses (1.2)</a:t>
            </a:r>
          </a:p>
          <a:p>
            <a:pPr marL="300691" indent="-300691" defTabSz="457200">
              <a:spcBef>
                <a:spcPts val="700"/>
              </a:spcBef>
              <a:buSzPct val="40000"/>
              <a:buBlip>
                <a:blip r:embed="rId2"/>
              </a:buBlip>
              <a:defRPr sz="3200">
                <a:solidFill>
                  <a:srgbClr val="FFFFFF"/>
                </a:solidFill>
                <a:latin typeface="Palatino"/>
                <a:ea typeface="Palatino"/>
                <a:cs typeface="Palatino"/>
                <a:sym typeface="Palatino"/>
              </a:defRPr>
            </a:pPr>
            <a:r>
              <a:t>The need to show mercy &amp; forgive others (3,4)</a:t>
            </a:r>
          </a:p>
          <a:p>
            <a:pPr marL="300691" indent="-300691" defTabSz="457200">
              <a:spcBef>
                <a:spcPts val="700"/>
              </a:spcBef>
              <a:buSzPct val="40000"/>
              <a:buBlip>
                <a:blip r:embed="rId2"/>
              </a:buBlip>
              <a:defRPr sz="3200">
                <a:solidFill>
                  <a:srgbClr val="FFFFFF"/>
                </a:solidFill>
                <a:latin typeface="Palatino"/>
                <a:ea typeface="Palatino"/>
                <a:cs typeface="Palatino"/>
                <a:sym typeface="Palatino"/>
              </a:defRPr>
            </a:pPr>
            <a:r>
              <a:t>The plea “</a:t>
            </a:r>
            <a:r>
              <a:rPr i="1"/>
              <a:t>Lord increase our faith</a:t>
            </a:r>
            <a:r>
              <a:t>” (5)</a:t>
            </a:r>
          </a:p>
          <a:p>
            <a:pPr marL="300691" indent="-300691" defTabSz="457200">
              <a:spcBef>
                <a:spcPts val="700"/>
              </a:spcBef>
              <a:buSzPct val="40000"/>
              <a:buBlip>
                <a:blip r:embed="rId2"/>
              </a:buBlip>
              <a:defRPr sz="3200">
                <a:solidFill>
                  <a:srgbClr val="FFFFFF"/>
                </a:solidFill>
                <a:latin typeface="Palatino"/>
                <a:ea typeface="Palatino"/>
                <a:cs typeface="Palatino"/>
                <a:sym typeface="Palatino"/>
              </a:defRPr>
            </a:pPr>
            <a:r>
              <a:t>Faith in the authority of Jesus (6)</a:t>
            </a:r>
          </a:p>
          <a:p>
            <a:pPr marL="300691" indent="-300691" defTabSz="457200">
              <a:spcBef>
                <a:spcPts val="700"/>
              </a:spcBef>
              <a:buSzPct val="40000"/>
              <a:buBlip>
                <a:blip r:embed="rId2"/>
              </a:buBlip>
              <a:defRPr sz="3200">
                <a:solidFill>
                  <a:srgbClr val="FFFFFF"/>
                </a:solidFill>
                <a:latin typeface="Palatino"/>
                <a:ea typeface="Palatino"/>
                <a:cs typeface="Palatino"/>
                <a:sym typeface="Palatino"/>
              </a:defRPr>
            </a:pPr>
            <a:r>
              <a:t>The servants place is to serve - (7-9)</a:t>
            </a:r>
          </a:p>
          <a:p>
            <a:pPr marL="300691" indent="-300691" defTabSz="457200">
              <a:spcBef>
                <a:spcPts val="700"/>
              </a:spcBef>
              <a:buSzPct val="40000"/>
              <a:buBlip>
                <a:blip r:embed="rId2"/>
              </a:buBlip>
              <a:defRPr sz="3200">
                <a:solidFill>
                  <a:srgbClr val="FFFFFF"/>
                </a:solidFill>
                <a:latin typeface="Palatino"/>
                <a:ea typeface="Palatino"/>
                <a:cs typeface="Palatino"/>
                <a:sym typeface="Palatino"/>
              </a:defRPr>
            </a:pPr>
            <a:r>
              <a:t>We need to understand WHO Jesus is and who we are  - (10)</a:t>
            </a:r>
          </a:p>
        </p:txBody>
      </p:sp>
      <p:sp>
        <p:nvSpPr>
          <p:cNvPr id="416" name="Shape 416"/>
          <p:cNvSpPr/>
          <p:nvPr/>
        </p:nvSpPr>
        <p:spPr>
          <a:xfrm>
            <a:off x="361127" y="4852384"/>
            <a:ext cx="4880631"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spcBef>
                <a:spcPts val="0"/>
              </a:spcBef>
              <a:defRPr sz="3200">
                <a:solidFill>
                  <a:srgbClr val="FFFFFF"/>
                </a:solidFill>
                <a:latin typeface="Palatino"/>
                <a:ea typeface="Palatino"/>
                <a:cs typeface="Palatino"/>
                <a:sym typeface="Palatino"/>
              </a:defRPr>
            </a:pPr>
            <a:r>
              <a:rPr baseline="31999"/>
              <a:t>10</a:t>
            </a:r>
            <a:r>
              <a:t> So likewise you, when you have done all those things which you are commanded, say, ‘We are unprofitable servants. We have done what was our duty to do.’ ”</a:t>
            </a:r>
          </a:p>
        </p:txBody>
      </p:sp>
      <p:sp>
        <p:nvSpPr>
          <p:cNvPr id="417" name="Shape 417"/>
          <p:cNvSpPr/>
          <p:nvPr/>
        </p:nvSpPr>
        <p:spPr>
          <a:xfrm>
            <a:off x="630828" y="3972417"/>
            <a:ext cx="434122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0"/>
              </a:spcBef>
              <a:defRPr sz="2700">
                <a:solidFill>
                  <a:srgbClr val="FFFFFF"/>
                </a:solidFill>
                <a:latin typeface="Thames Nude Roman"/>
                <a:ea typeface="Thames Nude Roman"/>
                <a:cs typeface="Thames Nude Roman"/>
                <a:sym typeface="Thames Nude Roman"/>
              </a:defRPr>
            </a:lvl1pPr>
          </a:lstStyle>
          <a:p>
            <a:pPr/>
            <a:r>
              <a:t>Luke 17:10 (NKJV)</a:t>
            </a:r>
          </a:p>
        </p:txBody>
      </p:sp>
      <p:sp>
        <p:nvSpPr>
          <p:cNvPr id="418" name="Shape 418"/>
          <p:cNvSpPr/>
          <p:nvPr/>
        </p:nvSpPr>
        <p:spPr>
          <a:xfrm>
            <a:off x="6025442" y="1436511"/>
            <a:ext cx="6371061"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1200"/>
              </a:spcBef>
              <a:defRPr sz="3700">
                <a:solidFill>
                  <a:schemeClr val="accent4">
                    <a:hueOff val="414058"/>
                    <a:satOff val="2144"/>
                    <a:lumOff val="10379"/>
                  </a:schemeClr>
                </a:solidFill>
                <a:effectLst>
                  <a:outerShdw sx="100000" sy="100000" kx="0" ky="0" algn="b" rotWithShape="0" blurRad="12700" dist="63500" dir="2141627">
                    <a:srgbClr val="000000"/>
                  </a:outerShdw>
                </a:effectLst>
                <a:latin typeface="Thames Nude Roman"/>
                <a:ea typeface="Thames Nude Roman"/>
                <a:cs typeface="Thames Nude Roman"/>
                <a:sym typeface="Thames Nude Roman"/>
              </a:defRPr>
            </a:lvl1pPr>
          </a:lstStyle>
          <a:p>
            <a:pPr/>
            <a:r>
              <a:t>The heart of a bondservant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5">
                                            <p:bg/>
                                          </p:spTgt>
                                        </p:tgtEl>
                                        <p:attrNameLst>
                                          <p:attrName>style.visibility</p:attrName>
                                        </p:attrNameLst>
                                      </p:cBhvr>
                                      <p:to>
                                        <p:strVal val="visible"/>
                                      </p:to>
                                    </p:set>
                                    <p:animEffect filter="fade" transition="in">
                                      <p:cBhvr>
                                        <p:cTn id="7" dur="1500"/>
                                        <p:tgtEl>
                                          <p:spTgt spid="41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15">
                                            <p:txEl>
                                              <p:pRg st="0" end="0"/>
                                            </p:txEl>
                                          </p:spTgt>
                                        </p:tgtEl>
                                        <p:attrNameLst>
                                          <p:attrName>style.visibility</p:attrName>
                                        </p:attrNameLst>
                                      </p:cBhvr>
                                      <p:to>
                                        <p:strVal val="visible"/>
                                      </p:to>
                                    </p:set>
                                    <p:animEffect filter="fade" transition="in">
                                      <p:cBhvr>
                                        <p:cTn id="10" dur="1500"/>
                                        <p:tgtEl>
                                          <p:spTgt spid="4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15">
                                            <p:txEl>
                                              <p:pRg st="1" end="1"/>
                                            </p:txEl>
                                          </p:spTgt>
                                        </p:tgtEl>
                                        <p:attrNameLst>
                                          <p:attrName>style.visibility</p:attrName>
                                        </p:attrNameLst>
                                      </p:cBhvr>
                                      <p:to>
                                        <p:strVal val="visible"/>
                                      </p:to>
                                    </p:set>
                                    <p:animEffect filter="fade" transition="in">
                                      <p:cBhvr>
                                        <p:cTn id="15" dur="1500"/>
                                        <p:tgtEl>
                                          <p:spTgt spid="4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15">
                                            <p:txEl>
                                              <p:pRg st="2" end="2"/>
                                            </p:txEl>
                                          </p:spTgt>
                                        </p:tgtEl>
                                        <p:attrNameLst>
                                          <p:attrName>style.visibility</p:attrName>
                                        </p:attrNameLst>
                                      </p:cBhvr>
                                      <p:to>
                                        <p:strVal val="visible"/>
                                      </p:to>
                                    </p:set>
                                    <p:animEffect filter="fade" transition="in">
                                      <p:cBhvr>
                                        <p:cTn id="20" dur="1500"/>
                                        <p:tgtEl>
                                          <p:spTgt spid="4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15">
                                            <p:txEl>
                                              <p:pRg st="3" end="3"/>
                                            </p:txEl>
                                          </p:spTgt>
                                        </p:tgtEl>
                                        <p:attrNameLst>
                                          <p:attrName>style.visibility</p:attrName>
                                        </p:attrNameLst>
                                      </p:cBhvr>
                                      <p:to>
                                        <p:strVal val="visible"/>
                                      </p:to>
                                    </p:set>
                                    <p:animEffect filter="fade" transition="in">
                                      <p:cBhvr>
                                        <p:cTn id="25" dur="1500"/>
                                        <p:tgtEl>
                                          <p:spTgt spid="41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15">
                                            <p:txEl>
                                              <p:pRg st="4" end="4"/>
                                            </p:txEl>
                                          </p:spTgt>
                                        </p:tgtEl>
                                        <p:attrNameLst>
                                          <p:attrName>style.visibility</p:attrName>
                                        </p:attrNameLst>
                                      </p:cBhvr>
                                      <p:to>
                                        <p:strVal val="visible"/>
                                      </p:to>
                                    </p:set>
                                    <p:animEffect filter="fade" transition="in">
                                      <p:cBhvr>
                                        <p:cTn id="30" dur="1500"/>
                                        <p:tgtEl>
                                          <p:spTgt spid="41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415">
                                            <p:txEl>
                                              <p:pRg st="5" end="5"/>
                                            </p:txEl>
                                          </p:spTgt>
                                        </p:tgtEl>
                                        <p:attrNameLst>
                                          <p:attrName>style.visibility</p:attrName>
                                        </p:attrNameLst>
                                      </p:cBhvr>
                                      <p:to>
                                        <p:strVal val="visible"/>
                                      </p:to>
                                    </p:set>
                                    <p:animEffect filter="fade" transition="in">
                                      <p:cBhvr>
                                        <p:cTn id="35" dur="1500"/>
                                        <p:tgtEl>
                                          <p:spTgt spid="41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415">
                                            <p:txEl>
                                              <p:pRg st="6" end="6"/>
                                            </p:txEl>
                                          </p:spTgt>
                                        </p:tgtEl>
                                        <p:attrNameLst>
                                          <p:attrName>style.visibility</p:attrName>
                                        </p:attrNameLst>
                                      </p:cBhvr>
                                      <p:to>
                                        <p:strVal val="visible"/>
                                      </p:to>
                                    </p:set>
                                    <p:animEffect filter="fade" transition="in">
                                      <p:cBhvr>
                                        <p:cTn id="40" dur="1500"/>
                                        <p:tgtEl>
                                          <p:spTgt spid="415">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21" name="Shape 42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22" name="Shape 422"/>
          <p:cNvSpPr/>
          <p:nvPr/>
        </p:nvSpPr>
        <p:spPr>
          <a:xfrm>
            <a:off x="6143976" y="3119966"/>
            <a:ext cx="6371061"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t>The Christian has been BOUGHT with a price - 1 Cor. 6:20; 7:23; 1 Pet 1:18,19</a:t>
            </a:r>
          </a:p>
          <a:p>
            <a:pPr marL="444499" indent="-444499">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t>Jesus HAS all authority - Mat 28:18. The Christian yields to His authority - Col. 3:17</a:t>
            </a:r>
          </a:p>
          <a:p>
            <a:pPr marL="444499" indent="-444499">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t>The Christian has surrendered his will completely to Jesus Christ - Mat 16:24</a:t>
            </a:r>
          </a:p>
        </p:txBody>
      </p:sp>
      <p:sp>
        <p:nvSpPr>
          <p:cNvPr id="423" name="Shape 42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24" name="Shape 42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25" name="Shape 425"/>
          <p:cNvSpPr/>
          <p:nvPr/>
        </p:nvSpPr>
        <p:spPr>
          <a:xfrm>
            <a:off x="6025442" y="1436511"/>
            <a:ext cx="6371061"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1200"/>
              </a:spcBef>
              <a:defRPr sz="3700">
                <a:solidFill>
                  <a:schemeClr val="accent4">
                    <a:hueOff val="414058"/>
                    <a:satOff val="2144"/>
                    <a:lumOff val="10379"/>
                  </a:schemeClr>
                </a:solidFill>
                <a:effectLst>
                  <a:outerShdw sx="100000" sy="100000" kx="0" ky="0" algn="b" rotWithShape="0" blurRad="12700" dist="63500" dir="2141627">
                    <a:srgbClr val="000000"/>
                  </a:outerShdw>
                </a:effectLst>
                <a:latin typeface="Thames Nude Roman"/>
                <a:ea typeface="Thames Nude Roman"/>
                <a:cs typeface="Thames Nude Roman"/>
                <a:sym typeface="Thames Nude Roman"/>
              </a:defRPr>
            </a:lvl1pPr>
          </a:lstStyle>
          <a:p>
            <a:pPr/>
            <a:r>
              <a:t>The heart of a bondservant</a:t>
            </a:r>
          </a:p>
        </p:txBody>
      </p:sp>
      <p:sp>
        <p:nvSpPr>
          <p:cNvPr id="426" name="Shape 426"/>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pic>
        <p:nvPicPr>
          <p:cNvPr id="427" name=""/>
          <p:cNvPicPr>
            <a:picLocks noChangeAspect="0"/>
          </p:cNvPicPr>
          <p:nvPr/>
        </p:nvPicPr>
        <p:blipFill>
          <a:blip r:embed="rId2">
            <a:extLst/>
          </a:blip>
          <a:stretch>
            <a:fillRect/>
          </a:stretch>
        </p:blipFill>
        <p:spPr>
          <a:xfrm>
            <a:off x="361057" y="3520716"/>
            <a:ext cx="4880632" cy="6329572"/>
          </a:xfrm>
          <a:prstGeom prst="rect">
            <a:avLst/>
          </a:prstGeom>
          <a:effectLst>
            <a:outerShdw sx="100000" sy="100000" kx="0" ky="0" algn="b" rotWithShape="0" blurRad="190500" dist="69158"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2">
                                            <p:txEl>
                                              <p:pRg st="1" end="1"/>
                                            </p:txEl>
                                          </p:spTgt>
                                        </p:tgtEl>
                                        <p:attrNameLst>
                                          <p:attrName>style.visibility</p:attrName>
                                        </p:attrNameLst>
                                      </p:cBhvr>
                                      <p:to>
                                        <p:strVal val="visible"/>
                                      </p:to>
                                    </p:set>
                                    <p:animEffect filter="wipe(left)" transition="in">
                                      <p:cBhvr>
                                        <p:cTn id="7" dur="1500"/>
                                        <p:tgtEl>
                                          <p:spTgt spid="4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2">
                                            <p:txEl>
                                              <p:pRg st="2" end="2"/>
                                            </p:txEl>
                                          </p:spTgt>
                                        </p:tgtEl>
                                        <p:attrNameLst>
                                          <p:attrName>style.visibility</p:attrName>
                                        </p:attrNameLst>
                                      </p:cBhvr>
                                      <p:to>
                                        <p:strVal val="visible"/>
                                      </p:to>
                                    </p:set>
                                    <p:animEffect filter="wipe(left)" transition="in">
                                      <p:cBhvr>
                                        <p:cTn id="12" dur="1500"/>
                                        <p:tgtEl>
                                          <p:spTgt spid="4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nvSpPr>
        <p:spPr>
          <a:xfrm>
            <a:off x="5936691" y="2671233"/>
            <a:ext cx="6764612"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“Paul, a bondservant of Jesus Christ, …” Rom 1:1 </a:t>
            </a:r>
            <a:r>
              <a:rPr i="1"/>
              <a:t>(cf Titus 1:1; Philippians 1:1; 2 Corinthians 4:5)</a:t>
            </a:r>
            <a:r>
              <a:t> </a:t>
            </a:r>
          </a:p>
          <a:p>
            <a:pPr marL="444499" indent="-444499">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“Simon Peter, a bondservant and apostle of Jesus Christ, …” 2 Peter 1:1</a:t>
            </a:r>
          </a:p>
          <a:p>
            <a:pPr marL="444499" indent="-444499">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“James, a bondservant of God and of the Lord Jesus Christ, …” James 1:1</a:t>
            </a:r>
          </a:p>
          <a:p>
            <a:pPr marL="444499" indent="-444499">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Jude, a bondservant of Jesus Christ, … Jude 1</a:t>
            </a:r>
          </a:p>
        </p:txBody>
      </p:sp>
      <p:sp>
        <p:nvSpPr>
          <p:cNvPr id="430" name="Shape 43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31" name="Shape 43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32" name="Shape 432"/>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33" name="Shape 433"/>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34" name="Shape 434"/>
          <p:cNvSpPr/>
          <p:nvPr/>
        </p:nvSpPr>
        <p:spPr>
          <a:xfrm>
            <a:off x="5525980" y="1127477"/>
            <a:ext cx="7158600"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spcBef>
                <a:spcPts val="900"/>
              </a:spcBef>
              <a:defRPr sz="4300">
                <a:solidFill>
                  <a:schemeClr val="accent4">
                    <a:hueOff val="414058"/>
                    <a:satOff val="2144"/>
                    <a:lumOff val="10379"/>
                  </a:schemeClr>
                </a:solidFill>
                <a:latin typeface="Century Gothic"/>
                <a:ea typeface="Century Gothic"/>
                <a:cs typeface="Century Gothic"/>
                <a:sym typeface="Century Gothic"/>
              </a:defRPr>
            </a:lvl1pPr>
          </a:lstStyle>
          <a:p>
            <a:pPr/>
            <a:r>
              <a:t>Viewing Ourselves As Bondservants</a:t>
            </a:r>
          </a:p>
        </p:txBody>
      </p:sp>
      <p:sp>
        <p:nvSpPr>
          <p:cNvPr id="435" name="Shape 435"/>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pic>
        <p:nvPicPr>
          <p:cNvPr id="436" name=""/>
          <p:cNvPicPr>
            <a:picLocks noChangeAspect="0"/>
          </p:cNvPicPr>
          <p:nvPr/>
        </p:nvPicPr>
        <p:blipFill>
          <a:blip r:embed="rId2">
            <a:extLst/>
          </a:blip>
          <a:stretch>
            <a:fillRect/>
          </a:stretch>
        </p:blipFill>
        <p:spPr>
          <a:xfrm>
            <a:off x="361057" y="3520716"/>
            <a:ext cx="4880632" cy="6329572"/>
          </a:xfrm>
          <a:prstGeom prst="rect">
            <a:avLst/>
          </a:prstGeom>
          <a:effectLst>
            <a:outerShdw sx="100000" sy="100000" kx="0" ky="0" algn="b" rotWithShape="0" blurRad="190500" dist="69158"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9">
                                            <p:txEl>
                                              <p:pRg st="1" end="1"/>
                                            </p:txEl>
                                          </p:spTgt>
                                        </p:tgtEl>
                                        <p:attrNameLst>
                                          <p:attrName>style.visibility</p:attrName>
                                        </p:attrNameLst>
                                      </p:cBhvr>
                                      <p:to>
                                        <p:strVal val="visible"/>
                                      </p:to>
                                    </p:set>
                                    <p:animEffect filter="wipe(left)" transition="in">
                                      <p:cBhvr>
                                        <p:cTn id="7" dur="1500"/>
                                        <p:tgtEl>
                                          <p:spTgt spid="4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9">
                                            <p:txEl>
                                              <p:pRg st="2" end="2"/>
                                            </p:txEl>
                                          </p:spTgt>
                                        </p:tgtEl>
                                        <p:attrNameLst>
                                          <p:attrName>style.visibility</p:attrName>
                                        </p:attrNameLst>
                                      </p:cBhvr>
                                      <p:to>
                                        <p:strVal val="visible"/>
                                      </p:to>
                                    </p:set>
                                    <p:animEffect filter="wipe(left)" transition="in">
                                      <p:cBhvr>
                                        <p:cTn id="12" dur="1500"/>
                                        <p:tgtEl>
                                          <p:spTgt spid="4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29">
                                            <p:txEl>
                                              <p:pRg st="3" end="3"/>
                                            </p:txEl>
                                          </p:spTgt>
                                        </p:tgtEl>
                                        <p:attrNameLst>
                                          <p:attrName>style.visibility</p:attrName>
                                        </p:attrNameLst>
                                      </p:cBhvr>
                                      <p:to>
                                        <p:strVal val="visible"/>
                                      </p:to>
                                    </p:set>
                                    <p:animEffect filter="wipe(left)" transition="in">
                                      <p:cBhvr>
                                        <p:cTn id="17" dur="1500"/>
                                        <p:tgtEl>
                                          <p:spTgt spid="42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9"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
          <p:cNvPicPr>
            <a:picLocks noChangeAspect="0"/>
          </p:cNvPicPr>
          <p:nvPr/>
        </p:nvPicPr>
        <p:blipFill>
          <a:blip r:embed="rId2">
            <a:extLst/>
          </a:blip>
          <a:stretch>
            <a:fillRect/>
          </a:stretch>
        </p:blipFill>
        <p:spPr>
          <a:xfrm>
            <a:off x="567513" y="3949550"/>
            <a:ext cx="5710658" cy="3890044"/>
          </a:xfrm>
          <a:prstGeom prst="rect">
            <a:avLst/>
          </a:prstGeom>
          <a:effectLst>
            <a:outerShdw sx="100000" sy="100000" kx="0" ky="0" algn="b" rotWithShape="0" blurRad="63500" dist="25400" dir="5400000">
              <a:srgbClr val="000000">
                <a:alpha val="50000"/>
              </a:srgbClr>
            </a:outerShdw>
          </a:effectLst>
        </p:spPr>
      </p:pic>
      <p:sp>
        <p:nvSpPr>
          <p:cNvPr id="279" name="Shape 279"/>
          <p:cNvSpPr/>
          <p:nvPr/>
        </p:nvSpPr>
        <p:spPr>
          <a:xfrm>
            <a:off x="134911" y="561761"/>
            <a:ext cx="12734979" cy="1297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cap="all" sz="9400">
                <a:solidFill>
                  <a:schemeClr val="accent1"/>
                </a:solidFill>
                <a:latin typeface="+mn-lt"/>
                <a:ea typeface="+mn-ea"/>
                <a:cs typeface="+mn-cs"/>
                <a:sym typeface="DIN Condensed"/>
              </a:defRPr>
            </a:lvl1pPr>
          </a:lstStyle>
          <a:p>
            <a:pPr/>
            <a:r>
              <a:t>Being A Bondservant Of Christ</a:t>
            </a:r>
          </a:p>
        </p:txBody>
      </p:sp>
      <p:sp>
        <p:nvSpPr>
          <p:cNvPr id="280" name="Shape 280"/>
          <p:cNvSpPr/>
          <p:nvPr/>
        </p:nvSpPr>
        <p:spPr>
          <a:xfrm>
            <a:off x="546617" y="8096250"/>
            <a:ext cx="11911566" cy="825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4900">
                <a:solidFill>
                  <a:srgbClr val="A6AAA9"/>
                </a:solidFill>
                <a:latin typeface="DIN Alternate"/>
                <a:ea typeface="DIN Alternate"/>
                <a:cs typeface="DIN Alternate"/>
                <a:sym typeface="DIN Alternate"/>
              </a:defRPr>
            </a:lvl1pPr>
          </a:lstStyle>
          <a:p>
            <a:pPr/>
            <a:r>
              <a:t>What It Really Means To Be A Christian</a:t>
            </a:r>
          </a:p>
        </p:txBody>
      </p:sp>
      <p:sp>
        <p:nvSpPr>
          <p:cNvPr id="281" name="Shape 281"/>
          <p:cNvSpPr/>
          <p:nvPr/>
        </p:nvSpPr>
        <p:spPr>
          <a:xfrm>
            <a:off x="1713941" y="8788400"/>
            <a:ext cx="957691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Matthew 6:24; 10:24; Luke 17:6-10; Galatians 1:10</a:t>
            </a:r>
          </a:p>
        </p:txBody>
      </p:sp>
      <p:sp>
        <p:nvSpPr>
          <p:cNvPr id="282" name="Shape 282"/>
          <p:cNvSpPr/>
          <p:nvPr/>
        </p:nvSpPr>
        <p:spPr>
          <a:xfrm>
            <a:off x="1767883" y="2999764"/>
            <a:ext cx="9469034" cy="693130"/>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600">
                <a:solidFill>
                  <a:srgbClr val="FFFFFF"/>
                </a:solidFill>
                <a:effectLst>
                  <a:outerShdw sx="100000" sy="100000" kx="0" ky="0" algn="b" rotWithShape="0" blurRad="63500" dist="63500" dir="3451569">
                    <a:srgbClr val="000000"/>
                  </a:outerShdw>
                </a:effectLst>
                <a:latin typeface="Perpetua Titling MT Light"/>
                <a:ea typeface="Perpetua Titling MT Light"/>
                <a:cs typeface="Perpetua Titling MT Light"/>
                <a:sym typeface="Perpetua Titling MT Light"/>
              </a:defRPr>
            </a:lvl1pPr>
          </a:lstStyle>
          <a:p>
            <a:pPr/>
            <a:r>
              <a:t>The Question IS To Whom?</a:t>
            </a:r>
          </a:p>
        </p:txBody>
      </p:sp>
      <p:grpSp>
        <p:nvGrpSpPr>
          <p:cNvPr id="285" name="Group 285"/>
          <p:cNvGrpSpPr/>
          <p:nvPr/>
        </p:nvGrpSpPr>
        <p:grpSpPr>
          <a:xfrm>
            <a:off x="6975912" y="3949550"/>
            <a:ext cx="5639422" cy="3890044"/>
            <a:chOff x="0" y="0"/>
            <a:chExt cx="5639420" cy="3890043"/>
          </a:xfrm>
        </p:grpSpPr>
        <p:pic>
          <p:nvPicPr>
            <p:cNvPr id="284" name="pasted-image.png"/>
            <p:cNvPicPr>
              <a:picLocks noChangeAspect="1"/>
            </p:cNvPicPr>
            <p:nvPr/>
          </p:nvPicPr>
          <p:blipFill>
            <a:blip r:embed="rId3">
              <a:extLst/>
            </a:blip>
            <a:stretch>
              <a:fillRect/>
            </a:stretch>
          </p:blipFill>
          <p:spPr>
            <a:xfrm>
              <a:off x="190500" y="152400"/>
              <a:ext cx="5271121" cy="3534444"/>
            </a:xfrm>
            <a:prstGeom prst="rect">
              <a:avLst/>
            </a:prstGeom>
            <a:ln>
              <a:noFill/>
            </a:ln>
            <a:effectLst/>
          </p:spPr>
        </p:pic>
        <p:pic>
          <p:nvPicPr>
            <p:cNvPr id="283" name=""/>
            <p:cNvPicPr>
              <a:picLocks noChangeAspect="0"/>
            </p:cNvPicPr>
            <p:nvPr/>
          </p:nvPicPr>
          <p:blipFill>
            <a:blip r:embed="rId4">
              <a:extLst/>
            </a:blip>
            <a:stretch>
              <a:fillRect/>
            </a:stretch>
          </p:blipFill>
          <p:spPr>
            <a:xfrm>
              <a:off x="0" y="0"/>
              <a:ext cx="5639421" cy="3890044"/>
            </a:xfrm>
            <a:prstGeom prst="rect">
              <a:avLst/>
            </a:prstGeom>
            <a:effectLst/>
          </p:spPr>
        </p:pic>
      </p:grpSp>
      <p:pic>
        <p:nvPicPr>
          <p:cNvPr id="286" name="pasted-image.png"/>
          <p:cNvPicPr>
            <a:picLocks noChangeAspect="1"/>
          </p:cNvPicPr>
          <p:nvPr/>
        </p:nvPicPr>
        <p:blipFill>
          <a:blip r:embed="rId5">
            <a:extLst/>
          </a:blip>
          <a:stretch>
            <a:fillRect/>
          </a:stretch>
        </p:blipFill>
        <p:spPr>
          <a:xfrm>
            <a:off x="0" y="1703869"/>
            <a:ext cx="13004800" cy="1562101"/>
          </a:xfrm>
          <a:prstGeom prst="rect">
            <a:avLst/>
          </a:prstGeom>
          <a:ln w="12700">
            <a:miter lim="400000"/>
          </a:ln>
        </p:spPr>
      </p:pic>
      <p:pic>
        <p:nvPicPr>
          <p:cNvPr id="287" name="pasted-image.png"/>
          <p:cNvPicPr>
            <a:picLocks noChangeAspect="1"/>
          </p:cNvPicPr>
          <p:nvPr/>
        </p:nvPicPr>
        <p:blipFill>
          <a:blip r:embed="rId6">
            <a:extLst/>
          </a:blip>
          <a:stretch>
            <a:fillRect/>
          </a:stretch>
        </p:blipFill>
        <p:spPr>
          <a:xfrm>
            <a:off x="6471779" y="5844968"/>
            <a:ext cx="6647689" cy="1994626"/>
          </a:xfrm>
          <a:prstGeom prst="rect">
            <a:avLst/>
          </a:prstGeom>
          <a:ln w="12700">
            <a:miter lim="400000"/>
          </a:ln>
          <a:effectLst>
            <a:outerShdw sx="100000" sy="100000" kx="0" ky="0" algn="b" rotWithShape="0" blurRad="190500" dist="69158" dir="2763225">
              <a:srgbClr val="000000"/>
            </a:outerShdw>
          </a:effectLst>
        </p:spPr>
      </p:pic>
      <p:pic>
        <p:nvPicPr>
          <p:cNvPr id="288" name="pasted-image.png"/>
          <p:cNvPicPr>
            <a:picLocks noChangeAspect="1"/>
          </p:cNvPicPr>
          <p:nvPr/>
        </p:nvPicPr>
        <p:blipFill>
          <a:blip r:embed="rId7">
            <a:extLst/>
          </a:blip>
          <a:stretch>
            <a:fillRect/>
          </a:stretch>
        </p:blipFill>
        <p:spPr>
          <a:xfrm>
            <a:off x="98576" y="3771491"/>
            <a:ext cx="6648533" cy="1994880"/>
          </a:xfrm>
          <a:prstGeom prst="rect">
            <a:avLst/>
          </a:prstGeom>
          <a:ln w="12700">
            <a:miter lim="400000"/>
          </a:ln>
          <a:effectLst>
            <a:outerShdw sx="100000" sy="100000" kx="0" ky="0" algn="b" rotWithShape="0" blurRad="190500" dist="69158" dir="2763225">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2"/>
                                        </p:tgtEl>
                                        <p:attrNameLst>
                                          <p:attrName>style.visibility</p:attrName>
                                        </p:attrNameLst>
                                      </p:cBhvr>
                                      <p:to>
                                        <p:strVal val="visible"/>
                                      </p:to>
                                    </p:set>
                                    <p:anim calcmode="lin" valueType="num">
                                      <p:cBhvr>
                                        <p:cTn id="7" dur="1500" fill="hold"/>
                                        <p:tgtEl>
                                          <p:spTgt spid="282"/>
                                        </p:tgtEl>
                                        <p:attrNameLst>
                                          <p:attrName>ppt_x</p:attrName>
                                        </p:attrNameLst>
                                      </p:cBhvr>
                                      <p:tavLst>
                                        <p:tav tm="0">
                                          <p:val>
                                            <p:strVal val="#ppt_x"/>
                                          </p:val>
                                        </p:tav>
                                        <p:tav tm="100000">
                                          <p:val>
                                            <p:strVal val="#ppt_x"/>
                                          </p:val>
                                        </p:tav>
                                      </p:tavLst>
                                    </p:anim>
                                    <p:anim calcmode="lin" valueType="num">
                                      <p:cBhvr>
                                        <p:cTn id="8" dur="1500" fill="hold"/>
                                        <p:tgtEl>
                                          <p:spTgt spid="2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nvSpPr>
        <p:spPr>
          <a:xfrm>
            <a:off x="5765886" y="2874433"/>
            <a:ext cx="6986217"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spcBef>
                <a:spcPts val="1200"/>
              </a:spcBef>
              <a:buClr>
                <a:schemeClr val="accent1"/>
              </a:buClr>
              <a:buSzPct val="104999"/>
              <a:buFont typeface="Avenir Next"/>
              <a:buChar char="▸"/>
              <a:defRPr sz="32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“As free, yet not using liberty as a cloak for vice, but as bondservants of God.” - 1 Peter 2:16 (NKJV)</a:t>
            </a:r>
          </a:p>
          <a:p>
            <a:pPr marL="444500" indent="-444500">
              <a:spcBef>
                <a:spcPts val="1200"/>
              </a:spcBef>
              <a:buClr>
                <a:schemeClr val="accent1"/>
              </a:buClr>
              <a:buSzPct val="104999"/>
              <a:buFont typeface="Avenir Next"/>
              <a:buChar char="▸"/>
              <a:defRPr sz="32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“Epaphras, who is one of you, a bondservant of Christ, greets you, always laboring fervently for you in prayers, … Colo. 4:12 (NKJV) -</a:t>
            </a:r>
          </a:p>
          <a:p>
            <a:pPr marL="444500" indent="-444500">
              <a:spcBef>
                <a:spcPts val="1200"/>
              </a:spcBef>
              <a:buClr>
                <a:schemeClr val="accent1"/>
              </a:buClr>
              <a:buSzPct val="104999"/>
              <a:buFont typeface="Avenir Next"/>
              <a:buChar char="▸"/>
              <a:defRPr sz="32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“But made Himself of no reputation, taking the form of a bondservant, and coming in the likeness of men.” - Phili 2:7 (NKJV) </a:t>
            </a:r>
          </a:p>
        </p:txBody>
      </p:sp>
      <p:sp>
        <p:nvSpPr>
          <p:cNvPr id="439" name="Shape 439"/>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40" name="Shape 440"/>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41" name="Shape 441"/>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42" name="Shape 442"/>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43" name="Shape 443"/>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sp>
        <p:nvSpPr>
          <p:cNvPr id="444" name="Shape 444"/>
          <p:cNvSpPr/>
          <p:nvPr/>
        </p:nvSpPr>
        <p:spPr>
          <a:xfrm>
            <a:off x="5525980" y="1127477"/>
            <a:ext cx="7158600"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spcBef>
                <a:spcPts val="900"/>
              </a:spcBef>
              <a:defRPr sz="4300">
                <a:solidFill>
                  <a:schemeClr val="accent4">
                    <a:hueOff val="414058"/>
                    <a:satOff val="2144"/>
                    <a:lumOff val="10379"/>
                  </a:schemeClr>
                </a:solidFill>
                <a:latin typeface="Century Gothic"/>
                <a:ea typeface="Century Gothic"/>
                <a:cs typeface="Century Gothic"/>
                <a:sym typeface="Century Gothic"/>
              </a:defRPr>
            </a:lvl1pPr>
          </a:lstStyle>
          <a:p>
            <a:pPr/>
            <a:r>
              <a:t>Viewing Ourselves As Bondservants</a:t>
            </a:r>
          </a:p>
        </p:txBody>
      </p:sp>
      <p:grpSp>
        <p:nvGrpSpPr>
          <p:cNvPr id="447" name="Group 447"/>
          <p:cNvGrpSpPr/>
          <p:nvPr/>
        </p:nvGrpSpPr>
        <p:grpSpPr>
          <a:xfrm>
            <a:off x="141194" y="3972417"/>
            <a:ext cx="5320497" cy="5270911"/>
            <a:chOff x="0" y="0"/>
            <a:chExt cx="5320496" cy="5270910"/>
          </a:xfrm>
        </p:grpSpPr>
        <p:pic>
          <p:nvPicPr>
            <p:cNvPr id="446" name="pasted-image.tiff"/>
            <p:cNvPicPr>
              <a:picLocks noChangeAspect="1"/>
            </p:cNvPicPr>
            <p:nvPr/>
          </p:nvPicPr>
          <p:blipFill>
            <a:blip r:embed="rId2">
              <a:extLst/>
            </a:blip>
            <a:srcRect l="11454" t="0" r="7845" b="0"/>
            <a:stretch>
              <a:fillRect/>
            </a:stretch>
          </p:blipFill>
          <p:spPr>
            <a:xfrm>
              <a:off x="127000" y="101600"/>
              <a:ext cx="5066497" cy="5029611"/>
            </a:xfrm>
            <a:prstGeom prst="rect">
              <a:avLst/>
            </a:prstGeom>
            <a:ln>
              <a:noFill/>
            </a:ln>
            <a:effectLst/>
          </p:spPr>
        </p:pic>
        <p:pic>
          <p:nvPicPr>
            <p:cNvPr id="445" name=""/>
            <p:cNvPicPr>
              <a:picLocks noChangeAspect="0"/>
            </p:cNvPicPr>
            <p:nvPr/>
          </p:nvPicPr>
          <p:blipFill>
            <a:blip r:embed="rId3">
              <a:extLst/>
            </a:blip>
            <a:stretch>
              <a:fillRect/>
            </a:stretch>
          </p:blipFill>
          <p:spPr>
            <a:xfrm>
              <a:off x="-1" y="-1"/>
              <a:ext cx="5320498" cy="527091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8">
                                            <p:txEl>
                                              <p:pRg st="1" end="1"/>
                                            </p:txEl>
                                          </p:spTgt>
                                        </p:tgtEl>
                                        <p:attrNameLst>
                                          <p:attrName>style.visibility</p:attrName>
                                        </p:attrNameLst>
                                      </p:cBhvr>
                                      <p:to>
                                        <p:strVal val="visible"/>
                                      </p:to>
                                    </p:set>
                                    <p:animEffect filter="wipe(left)" transition="in">
                                      <p:cBhvr>
                                        <p:cTn id="7" dur="1500"/>
                                        <p:tgtEl>
                                          <p:spTgt spid="4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8">
                                            <p:txEl>
                                              <p:pRg st="2" end="2"/>
                                            </p:txEl>
                                          </p:spTgt>
                                        </p:tgtEl>
                                        <p:attrNameLst>
                                          <p:attrName>style.visibility</p:attrName>
                                        </p:attrNameLst>
                                      </p:cBhvr>
                                      <p:to>
                                        <p:strVal val="visible"/>
                                      </p:to>
                                    </p:set>
                                    <p:animEffect filter="wipe(left)" transition="in">
                                      <p:cBhvr>
                                        <p:cTn id="12" dur="1500"/>
                                        <p:tgtEl>
                                          <p:spTgt spid="43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50" name="Shape 450"/>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51" name="Shape 451"/>
          <p:cNvSpPr/>
          <p:nvPr/>
        </p:nvSpPr>
        <p:spPr>
          <a:xfrm>
            <a:off x="5462020" y="2724855"/>
            <a:ext cx="7286519" cy="652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t>Starts with voluntarily giving up our will to His. - Mat 26:39</a:t>
            </a:r>
          </a:p>
          <a:p>
            <a:pPr marL="444499" indent="-444499">
              <a:spcBef>
                <a:spcPts val="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t>It coincides with a commitment to serve only GOD. - 1 Thes 1:9</a:t>
            </a:r>
          </a:p>
          <a:p>
            <a:pPr marL="444499" indent="-444499">
              <a:spcBef>
                <a:spcPts val="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t>It is combined with the knowledge of the love and price paid on our behalf. - 2 Cor 5:14; 1 Pet 1:17-21</a:t>
            </a:r>
          </a:p>
          <a:p>
            <a:pPr marL="444499" indent="-444499">
              <a:spcBef>
                <a:spcPts val="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t>Dependent &amp; fully trusting in Jesus’ loving authority &amp; promises - 2 Cor 5:14; Heb 6:9-20</a:t>
            </a:r>
          </a:p>
        </p:txBody>
      </p:sp>
      <p:sp>
        <p:nvSpPr>
          <p:cNvPr id="452" name="Shape 452"/>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53" name="Shape 453"/>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54" name="Shape 454"/>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pic>
        <p:nvPicPr>
          <p:cNvPr id="455" name=""/>
          <p:cNvPicPr>
            <a:picLocks noChangeAspect="0"/>
          </p:cNvPicPr>
          <p:nvPr/>
        </p:nvPicPr>
        <p:blipFill>
          <a:blip r:embed="rId2">
            <a:extLst/>
          </a:blip>
          <a:stretch>
            <a:fillRect/>
          </a:stretch>
        </p:blipFill>
        <p:spPr>
          <a:xfrm>
            <a:off x="361057" y="3520716"/>
            <a:ext cx="4880632" cy="6329572"/>
          </a:xfrm>
          <a:prstGeom prst="rect">
            <a:avLst/>
          </a:prstGeom>
          <a:effectLst>
            <a:outerShdw sx="100000" sy="100000" kx="0" ky="0" algn="b" rotWithShape="0" blurRad="190500" dist="69158" dir="5400000">
              <a:srgbClr val="000000"/>
            </a:outerShdw>
          </a:effectLst>
        </p:spPr>
      </p:pic>
      <p:sp>
        <p:nvSpPr>
          <p:cNvPr id="456" name="Shape 456"/>
          <p:cNvSpPr/>
          <p:nvPr/>
        </p:nvSpPr>
        <p:spPr>
          <a:xfrm>
            <a:off x="5525980" y="1127477"/>
            <a:ext cx="7158600"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spcBef>
                <a:spcPts val="900"/>
              </a:spcBef>
              <a:defRPr sz="4300">
                <a:solidFill>
                  <a:schemeClr val="accent4">
                    <a:hueOff val="414058"/>
                    <a:satOff val="2144"/>
                    <a:lumOff val="10379"/>
                  </a:schemeClr>
                </a:solidFill>
                <a:latin typeface="Century Gothic"/>
                <a:ea typeface="Century Gothic"/>
                <a:cs typeface="Century Gothic"/>
                <a:sym typeface="Century Gothic"/>
              </a:defRPr>
            </a:lvl1pPr>
          </a:lstStyle>
          <a:p>
            <a:pPr/>
            <a:r>
              <a:t>Viewing Ourselves As Bondservants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1">
                                            <p:txEl>
                                              <p:pRg st="1" end="1"/>
                                            </p:txEl>
                                          </p:spTgt>
                                        </p:tgtEl>
                                        <p:attrNameLst>
                                          <p:attrName>style.visibility</p:attrName>
                                        </p:attrNameLst>
                                      </p:cBhvr>
                                      <p:to>
                                        <p:strVal val="visible"/>
                                      </p:to>
                                    </p:set>
                                    <p:animEffect filter="wipe(left)" transition="in">
                                      <p:cBhvr>
                                        <p:cTn id="7" dur="1500"/>
                                        <p:tgtEl>
                                          <p:spTgt spid="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1">
                                            <p:txEl>
                                              <p:pRg st="2" end="2"/>
                                            </p:txEl>
                                          </p:spTgt>
                                        </p:tgtEl>
                                        <p:attrNameLst>
                                          <p:attrName>style.visibility</p:attrName>
                                        </p:attrNameLst>
                                      </p:cBhvr>
                                      <p:to>
                                        <p:strVal val="visible"/>
                                      </p:to>
                                    </p:set>
                                    <p:animEffect filter="wipe(left)" transition="in">
                                      <p:cBhvr>
                                        <p:cTn id="12" dur="1500"/>
                                        <p:tgtEl>
                                          <p:spTgt spid="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1">
                                            <p:txEl>
                                              <p:pRg st="3" end="3"/>
                                            </p:txEl>
                                          </p:spTgt>
                                        </p:tgtEl>
                                        <p:attrNameLst>
                                          <p:attrName>style.visibility</p:attrName>
                                        </p:attrNameLst>
                                      </p:cBhvr>
                                      <p:to>
                                        <p:strVal val="visible"/>
                                      </p:to>
                                    </p:set>
                                    <p:animEffect filter="wipe(left)" transition="in">
                                      <p:cBhvr>
                                        <p:cTn id="17" dur="1500"/>
                                        <p:tgtEl>
                                          <p:spTgt spid="4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nvSpPr>
        <p:spPr>
          <a:xfrm>
            <a:off x="5765886" y="2671233"/>
            <a:ext cx="6986217" cy="680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spcBef>
                <a:spcPts val="1200"/>
              </a:spcBef>
              <a:buClr>
                <a:schemeClr val="accent1"/>
              </a:buClr>
              <a:buSzPct val="104999"/>
              <a:buFont typeface="Avenir Next"/>
              <a:buChar char="▸"/>
              <a:defRPr sz="32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Matthew 20:27 (NKJV) -  And whoever desires to be first among you, let him be your slave— cf. Matt. 18:1–5; Luke 9:46–50</a:t>
            </a:r>
          </a:p>
          <a:p>
            <a:pPr marL="444500" indent="-444500">
              <a:spcBef>
                <a:spcPts val="1200"/>
              </a:spcBef>
              <a:buClr>
                <a:schemeClr val="accent1"/>
              </a:buClr>
              <a:buSzPct val="104999"/>
              <a:buFont typeface="Avenir Next"/>
              <a:buChar char="▸"/>
              <a:defRPr sz="32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Acts 4:29 (NKJV) - Now, Lord, look on their threats, and grant to Your servants that with all boldness they may speak Your word,</a:t>
            </a:r>
          </a:p>
          <a:p>
            <a:pPr marL="444500" indent="-444500">
              <a:spcBef>
                <a:spcPts val="1200"/>
              </a:spcBef>
              <a:buClr>
                <a:schemeClr val="accent1"/>
              </a:buClr>
              <a:buSzPct val="104999"/>
              <a:buFont typeface="Avenir Next"/>
              <a:buChar char="▸"/>
              <a:defRPr sz="32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Ephesians 6:6 (NKJV) - not with eyeservice, as men-pleasers, but as bondservants of Christ, doing the will of God from the heart, </a:t>
            </a:r>
          </a:p>
        </p:txBody>
      </p:sp>
      <p:sp>
        <p:nvSpPr>
          <p:cNvPr id="459" name="Shape 459"/>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60" name="Shape 460"/>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61" name="Shape 461"/>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62" name="Shape 462"/>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63" name="Shape 463"/>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sp>
        <p:nvSpPr>
          <p:cNvPr id="464" name="Shape 464"/>
          <p:cNvSpPr/>
          <p:nvPr/>
        </p:nvSpPr>
        <p:spPr>
          <a:xfrm>
            <a:off x="5525980" y="1127477"/>
            <a:ext cx="7158600"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spcBef>
                <a:spcPts val="900"/>
              </a:spcBef>
              <a:defRPr sz="4300">
                <a:solidFill>
                  <a:schemeClr val="accent4">
                    <a:hueOff val="414058"/>
                    <a:satOff val="2144"/>
                    <a:lumOff val="10379"/>
                  </a:schemeClr>
                </a:solidFill>
                <a:latin typeface="Century Gothic"/>
                <a:ea typeface="Century Gothic"/>
                <a:cs typeface="Century Gothic"/>
                <a:sym typeface="Century Gothic"/>
              </a:defRPr>
            </a:lvl1pPr>
          </a:lstStyle>
          <a:p>
            <a:pPr/>
            <a:r>
              <a:t>Viewing Ourselves As Bondservants</a:t>
            </a:r>
          </a:p>
        </p:txBody>
      </p:sp>
      <p:pic>
        <p:nvPicPr>
          <p:cNvPr id="465" name=""/>
          <p:cNvPicPr>
            <a:picLocks noChangeAspect="0"/>
          </p:cNvPicPr>
          <p:nvPr/>
        </p:nvPicPr>
        <p:blipFill>
          <a:blip r:embed="rId2">
            <a:extLst/>
          </a:blip>
          <a:stretch>
            <a:fillRect/>
          </a:stretch>
        </p:blipFill>
        <p:spPr>
          <a:xfrm>
            <a:off x="361057" y="3520716"/>
            <a:ext cx="4880632" cy="6329572"/>
          </a:xfrm>
          <a:prstGeom prst="rect">
            <a:avLst/>
          </a:prstGeom>
          <a:effectLst>
            <a:outerShdw sx="100000" sy="100000" kx="0" ky="0" algn="b" rotWithShape="0" blurRad="190500" dist="69158"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8">
                                            <p:txEl>
                                              <p:pRg st="1" end="1"/>
                                            </p:txEl>
                                          </p:spTgt>
                                        </p:tgtEl>
                                        <p:attrNameLst>
                                          <p:attrName>style.visibility</p:attrName>
                                        </p:attrNameLst>
                                      </p:cBhvr>
                                      <p:to>
                                        <p:strVal val="visible"/>
                                      </p:to>
                                    </p:set>
                                    <p:animEffect filter="wipe(left)" transition="in">
                                      <p:cBhvr>
                                        <p:cTn id="7" dur="1500"/>
                                        <p:tgtEl>
                                          <p:spTgt spid="4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8">
                                            <p:txEl>
                                              <p:pRg st="2" end="2"/>
                                            </p:txEl>
                                          </p:spTgt>
                                        </p:tgtEl>
                                        <p:attrNameLst>
                                          <p:attrName>style.visibility</p:attrName>
                                        </p:attrNameLst>
                                      </p:cBhvr>
                                      <p:to>
                                        <p:strVal val="visible"/>
                                      </p:to>
                                    </p:set>
                                    <p:animEffect filter="wipe(left)" transition="in">
                                      <p:cBhvr>
                                        <p:cTn id="12" dur="1500"/>
                                        <p:tgtEl>
                                          <p:spTgt spid="4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8"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nvSpPr>
        <p:spPr>
          <a:xfrm>
            <a:off x="5765886" y="3026833"/>
            <a:ext cx="6986217"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3900">
                <a:solidFill>
                  <a:srgbClr val="A6AAA9"/>
                </a:solidFill>
                <a:effectLst>
                  <a:outerShdw sx="100000" sy="100000" kx="0" ky="0" algn="b" rotWithShape="0" blurRad="12700" dist="63500" dir="2141627">
                    <a:srgbClr val="000000"/>
                  </a:outerShdw>
                </a:effectLst>
                <a:latin typeface="Perpetua Titling MT Light"/>
                <a:ea typeface="Perpetua Titling MT Light"/>
                <a:cs typeface="Perpetua Titling MT Light"/>
                <a:sym typeface="Perpetua Titling MT Light"/>
              </a:defRPr>
            </a:pPr>
            <a:r>
              <a:t>In service to the Lord. </a:t>
            </a:r>
          </a:p>
          <a:p>
            <a:pPr lvl="1" marL="862852" indent="-418352">
              <a:spcBef>
                <a:spcPts val="1200"/>
              </a:spcBef>
              <a:buSzPct val="40000"/>
              <a:buBlip>
                <a:blip r:embed="rId2"/>
              </a:buBlip>
              <a:defRPr sz="38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Serving your family. - Col 3:18-21; Eph 5:22-6:4</a:t>
            </a:r>
          </a:p>
          <a:p>
            <a:pPr lvl="1" marL="862852" indent="-418352">
              <a:spcBef>
                <a:spcPts val="1200"/>
              </a:spcBef>
              <a:buSzPct val="40000"/>
              <a:buBlip>
                <a:blip r:embed="rId2"/>
              </a:buBlip>
              <a:defRPr sz="38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Serving your brethren. - Acts 2:42-46; 1 Cor 8:1-9</a:t>
            </a:r>
          </a:p>
          <a:p>
            <a:pPr lvl="1" marL="862852" indent="-418352">
              <a:spcBef>
                <a:spcPts val="1200"/>
              </a:spcBef>
              <a:buSzPct val="40000"/>
              <a:buBlip>
                <a:blip r:embed="rId2"/>
              </a:buBlip>
              <a:defRPr sz="38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Serving your neighbor. - Gal 6:10; Rom 13:8-10</a:t>
            </a:r>
          </a:p>
          <a:p>
            <a:pPr lvl="1" marL="862852" indent="-418352">
              <a:spcBef>
                <a:spcPts val="1200"/>
              </a:spcBef>
              <a:buSzPct val="40000"/>
              <a:buBlip>
                <a:blip r:embed="rId2"/>
              </a:buBlip>
              <a:defRPr sz="38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Serving community, nation - 1 Tim 2:1-4; Rom 13:1-7</a:t>
            </a:r>
          </a:p>
        </p:txBody>
      </p:sp>
      <p:sp>
        <p:nvSpPr>
          <p:cNvPr id="468" name="Shape 468"/>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69" name="Shape 469"/>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70" name="Shape 470"/>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71" name="Shape 471"/>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472" name="Shape 472"/>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sp>
        <p:nvSpPr>
          <p:cNvPr id="473" name="Shape 473"/>
          <p:cNvSpPr/>
          <p:nvPr/>
        </p:nvSpPr>
        <p:spPr>
          <a:xfrm>
            <a:off x="5525980" y="1127477"/>
            <a:ext cx="7158600"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spcBef>
                <a:spcPts val="900"/>
              </a:spcBef>
              <a:defRPr sz="4300">
                <a:solidFill>
                  <a:schemeClr val="accent4">
                    <a:hueOff val="414058"/>
                    <a:satOff val="2144"/>
                    <a:lumOff val="10379"/>
                  </a:schemeClr>
                </a:solidFill>
                <a:latin typeface="Century Gothic"/>
                <a:ea typeface="Century Gothic"/>
                <a:cs typeface="Century Gothic"/>
                <a:sym typeface="Century Gothic"/>
              </a:defRPr>
            </a:lvl1pPr>
          </a:lstStyle>
          <a:p>
            <a:pPr/>
            <a:r>
              <a:t>Viewing Ourselves As Bondservants</a:t>
            </a:r>
          </a:p>
        </p:txBody>
      </p:sp>
      <p:grpSp>
        <p:nvGrpSpPr>
          <p:cNvPr id="476" name="Group 476"/>
          <p:cNvGrpSpPr/>
          <p:nvPr/>
        </p:nvGrpSpPr>
        <p:grpSpPr>
          <a:xfrm>
            <a:off x="640549" y="3972416"/>
            <a:ext cx="4321786" cy="5345960"/>
            <a:chOff x="0" y="0"/>
            <a:chExt cx="4321785" cy="5345958"/>
          </a:xfrm>
        </p:grpSpPr>
        <p:pic>
          <p:nvPicPr>
            <p:cNvPr id="475" name="pasted-image.png"/>
            <p:cNvPicPr>
              <a:picLocks noChangeAspect="1"/>
            </p:cNvPicPr>
            <p:nvPr/>
          </p:nvPicPr>
          <p:blipFill>
            <a:blip r:embed="rId3">
              <a:extLst/>
            </a:blip>
            <a:srcRect l="34041" t="0" r="12837" b="0"/>
            <a:stretch>
              <a:fillRect/>
            </a:stretch>
          </p:blipFill>
          <p:spPr>
            <a:xfrm>
              <a:off x="190500" y="152400"/>
              <a:ext cx="3953486" cy="4990359"/>
            </a:xfrm>
            <a:prstGeom prst="rect">
              <a:avLst/>
            </a:prstGeom>
            <a:ln>
              <a:noFill/>
            </a:ln>
            <a:effectLst/>
          </p:spPr>
        </p:pic>
        <p:pic>
          <p:nvPicPr>
            <p:cNvPr id="474" name=""/>
            <p:cNvPicPr>
              <a:picLocks noChangeAspect="0"/>
            </p:cNvPicPr>
            <p:nvPr/>
          </p:nvPicPr>
          <p:blipFill>
            <a:blip r:embed="rId4">
              <a:extLst/>
            </a:blip>
            <a:stretch>
              <a:fillRect/>
            </a:stretch>
          </p:blipFill>
          <p:spPr>
            <a:xfrm>
              <a:off x="-1" y="0"/>
              <a:ext cx="4321787" cy="534595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7">
                                            <p:txEl>
                                              <p:pRg st="1" end="1"/>
                                            </p:txEl>
                                          </p:spTgt>
                                        </p:tgtEl>
                                        <p:attrNameLst>
                                          <p:attrName>style.visibility</p:attrName>
                                        </p:attrNameLst>
                                      </p:cBhvr>
                                      <p:to>
                                        <p:strVal val="visible"/>
                                      </p:to>
                                    </p:set>
                                    <p:animEffect filter="fade" transition="in">
                                      <p:cBhvr>
                                        <p:cTn id="7" dur="1500"/>
                                        <p:tgtEl>
                                          <p:spTgt spid="4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67">
                                            <p:txEl>
                                              <p:pRg st="2" end="2"/>
                                            </p:txEl>
                                          </p:spTgt>
                                        </p:tgtEl>
                                        <p:attrNameLst>
                                          <p:attrName>style.visibility</p:attrName>
                                        </p:attrNameLst>
                                      </p:cBhvr>
                                      <p:to>
                                        <p:strVal val="visible"/>
                                      </p:to>
                                    </p:set>
                                    <p:animEffect filter="fade" transition="in">
                                      <p:cBhvr>
                                        <p:cTn id="12" dur="1500"/>
                                        <p:tgtEl>
                                          <p:spTgt spid="4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67">
                                            <p:txEl>
                                              <p:pRg st="3" end="3"/>
                                            </p:txEl>
                                          </p:spTgt>
                                        </p:tgtEl>
                                        <p:attrNameLst>
                                          <p:attrName>style.visibility</p:attrName>
                                        </p:attrNameLst>
                                      </p:cBhvr>
                                      <p:to>
                                        <p:strVal val="visible"/>
                                      </p:to>
                                    </p:set>
                                    <p:animEffect filter="fade" transition="in">
                                      <p:cBhvr>
                                        <p:cTn id="17" dur="1500"/>
                                        <p:tgtEl>
                                          <p:spTgt spid="4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67">
                                            <p:txEl>
                                              <p:pRg st="4" end="4"/>
                                            </p:txEl>
                                          </p:spTgt>
                                        </p:tgtEl>
                                        <p:attrNameLst>
                                          <p:attrName>style.visibility</p:attrName>
                                        </p:attrNameLst>
                                      </p:cBhvr>
                                      <p:to>
                                        <p:strVal val="visible"/>
                                      </p:to>
                                    </p:set>
                                    <p:animEffect filter="fade" transition="in">
                                      <p:cBhvr>
                                        <p:cTn id="22" dur="1500"/>
                                        <p:tgtEl>
                                          <p:spTgt spid="46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79" name="Shape 479"/>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80" name="Shape 480"/>
          <p:cNvSpPr/>
          <p:nvPr/>
        </p:nvSpPr>
        <p:spPr>
          <a:xfrm>
            <a:off x="5762976" y="1524000"/>
            <a:ext cx="6867502"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38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Being enslaved to sin, things and other human beings SHOULD always engender a negative and even disgusting reaction - and rightfully so!</a:t>
            </a:r>
          </a:p>
          <a:p>
            <a:pPr marL="444499" indent="-444499">
              <a:spcBef>
                <a:spcPts val="1200"/>
              </a:spcBef>
              <a:buClr>
                <a:schemeClr val="accent1"/>
              </a:buClr>
              <a:buSzPct val="104999"/>
              <a:buFont typeface="Avenir Next"/>
              <a:buChar char="▸"/>
              <a:defRPr sz="3800">
                <a:solidFill>
                  <a:srgbClr val="A6AAA9"/>
                </a:solidFill>
                <a:effectLst>
                  <a:outerShdw sx="100000" sy="100000" kx="0" ky="0" algn="b" rotWithShape="0" blurRad="12700" dist="63500" dir="2141627">
                    <a:srgbClr val="000000"/>
                  </a:outerShdw>
                </a:effectLst>
                <a:latin typeface="Palatino"/>
                <a:ea typeface="Palatino"/>
                <a:cs typeface="Palatino"/>
                <a:sym typeface="Palatino"/>
              </a:defRPr>
            </a:pPr>
            <a:r>
              <a:t>But there is a sense in which we SHOULD, and in fact MUST, recognize ourselves as BONDSERVANTS of Christ! (</a:t>
            </a:r>
            <a:r>
              <a:rPr i="1"/>
              <a:t>The whole concept of Jesus being our Lord is to be viewed from this perspective</a:t>
            </a:r>
            <a:r>
              <a:t>.)</a:t>
            </a:r>
          </a:p>
        </p:txBody>
      </p:sp>
      <p:sp>
        <p:nvSpPr>
          <p:cNvPr id="481" name="Shape 481"/>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82" name="Shape 482"/>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pic>
        <p:nvPicPr>
          <p:cNvPr id="483"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486" name="Group 486"/>
          <p:cNvGrpSpPr/>
          <p:nvPr/>
        </p:nvGrpSpPr>
        <p:grpSpPr>
          <a:xfrm>
            <a:off x="608979" y="6348593"/>
            <a:ext cx="4384926" cy="3048868"/>
            <a:chOff x="0" y="0"/>
            <a:chExt cx="4384925" cy="3048866"/>
          </a:xfrm>
        </p:grpSpPr>
        <p:pic>
          <p:nvPicPr>
            <p:cNvPr id="485"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484" name=""/>
            <p:cNvPicPr>
              <a:picLocks noChangeAspect="0"/>
            </p:cNvPicPr>
            <p:nvPr/>
          </p:nvPicPr>
          <p:blipFill>
            <a:blip r:embed="rId4">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0">
                                            <p:bg/>
                                          </p:spTgt>
                                        </p:tgtEl>
                                        <p:attrNameLst>
                                          <p:attrName>style.visibility</p:attrName>
                                        </p:attrNameLst>
                                      </p:cBhvr>
                                      <p:to>
                                        <p:strVal val="visible"/>
                                      </p:to>
                                    </p:set>
                                    <p:animEffect filter="fade" transition="in">
                                      <p:cBhvr>
                                        <p:cTn id="7" dur="1500"/>
                                        <p:tgtEl>
                                          <p:spTgt spid="48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80">
                                            <p:txEl>
                                              <p:pRg st="0" end="0"/>
                                            </p:txEl>
                                          </p:spTgt>
                                        </p:tgtEl>
                                        <p:attrNameLst>
                                          <p:attrName>style.visibility</p:attrName>
                                        </p:attrNameLst>
                                      </p:cBhvr>
                                      <p:to>
                                        <p:strVal val="visible"/>
                                      </p:to>
                                    </p:set>
                                    <p:animEffect filter="fade" transition="in">
                                      <p:cBhvr>
                                        <p:cTn id="10" dur="1500"/>
                                        <p:tgtEl>
                                          <p:spTgt spid="4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80">
                                            <p:txEl>
                                              <p:pRg st="1" end="1"/>
                                            </p:txEl>
                                          </p:spTgt>
                                        </p:tgtEl>
                                        <p:attrNameLst>
                                          <p:attrName>style.visibility</p:attrName>
                                        </p:attrNameLst>
                                      </p:cBhvr>
                                      <p:to>
                                        <p:strVal val="visible"/>
                                      </p:to>
                                    </p:set>
                                    <p:animEffect filter="fade" transition="in">
                                      <p:cBhvr>
                                        <p:cTn id="15" dur="1500"/>
                                        <p:tgtEl>
                                          <p:spTgt spid="4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0"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489" name="Shape 489"/>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490" name="Shape 490"/>
          <p:cNvSpPr/>
          <p:nvPr/>
        </p:nvSpPr>
        <p:spPr>
          <a:xfrm>
            <a:off x="5540262" y="1202266"/>
            <a:ext cx="7167193" cy="828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4600">
                <a:solidFill>
                  <a:srgbClr val="A6AAA9"/>
                </a:solidFill>
                <a:effectLst>
                  <a:outerShdw sx="100000" sy="100000" kx="0" ky="0" algn="b" rotWithShape="0" blurRad="12700" dist="63500" dir="2141627">
                    <a:srgbClr val="000000"/>
                  </a:outerShdw>
                </a:effectLst>
              </a:defRPr>
            </a:pPr>
            <a:r>
              <a:t>How are we best to understand the relationship of a Christian with God? </a:t>
            </a:r>
          </a:p>
          <a:p>
            <a:pPr lvl="1" marL="1045882" indent="-601382">
              <a:spcBef>
                <a:spcPts val="1200"/>
              </a:spcBef>
              <a:buSzPct val="40000"/>
              <a:buBlip>
                <a:blip r:embed="rId2"/>
              </a:buBlip>
              <a:defRPr sz="3400">
                <a:solidFill>
                  <a:srgbClr val="A6AAA9"/>
                </a:solidFill>
                <a:effectLst>
                  <a:outerShdw sx="100000" sy="100000" kx="0" ky="0" algn="b" rotWithShape="0" blurRad="12700" dist="63500" dir="2141627">
                    <a:srgbClr val="000000"/>
                  </a:outerShdw>
                </a:effectLst>
              </a:defRPr>
            </a:pPr>
            <a:r>
              <a:t>A bondservant? YES, but with the privileges of a son which is entered into by our own free volition.</a:t>
            </a:r>
          </a:p>
          <a:p>
            <a:pPr lvl="1" marL="1045882" indent="-601382">
              <a:spcBef>
                <a:spcPts val="1200"/>
              </a:spcBef>
              <a:buSzPct val="40000"/>
              <a:buBlip>
                <a:blip r:embed="rId2"/>
              </a:buBlip>
              <a:defRPr sz="3400">
                <a:solidFill>
                  <a:srgbClr val="A6AAA9"/>
                </a:solidFill>
                <a:effectLst>
                  <a:outerShdw sx="100000" sy="100000" kx="0" ky="0" algn="b" rotWithShape="0" blurRad="12700" dist="63500" dir="2141627">
                    <a:srgbClr val="000000"/>
                  </a:outerShdw>
                </a:effectLst>
              </a:defRPr>
            </a:pPr>
            <a:r>
              <a:t>We belong to Jesus our master Who loves us and gave Himself for us - we MUST honor &amp; serve Him!</a:t>
            </a:r>
          </a:p>
        </p:txBody>
      </p:sp>
      <p:sp>
        <p:nvSpPr>
          <p:cNvPr id="491" name="Shape 491"/>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492" name="Shape 492"/>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pic>
        <p:nvPicPr>
          <p:cNvPr id="493" name=""/>
          <p:cNvPicPr>
            <a:picLocks noChangeAspect="0"/>
          </p:cNvPicPr>
          <p:nvPr/>
        </p:nvPicPr>
        <p:blipFill>
          <a:blip r:embed="rId3">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496" name="Group 496"/>
          <p:cNvGrpSpPr/>
          <p:nvPr/>
        </p:nvGrpSpPr>
        <p:grpSpPr>
          <a:xfrm>
            <a:off x="608979" y="6348593"/>
            <a:ext cx="4384926" cy="3048868"/>
            <a:chOff x="0" y="0"/>
            <a:chExt cx="4384925" cy="3048866"/>
          </a:xfrm>
        </p:grpSpPr>
        <p:pic>
          <p:nvPicPr>
            <p:cNvPr id="495" name="pasted-image.png"/>
            <p:cNvPicPr>
              <a:picLocks noChangeAspect="1"/>
            </p:cNvPicPr>
            <p:nvPr/>
          </p:nvPicPr>
          <p:blipFill>
            <a:blip r:embed="rId4">
              <a:extLst/>
            </a:blip>
            <a:stretch>
              <a:fillRect/>
            </a:stretch>
          </p:blipFill>
          <p:spPr>
            <a:xfrm>
              <a:off x="190500" y="152400"/>
              <a:ext cx="4016626" cy="2693267"/>
            </a:xfrm>
            <a:prstGeom prst="rect">
              <a:avLst/>
            </a:prstGeom>
            <a:ln>
              <a:noFill/>
            </a:ln>
            <a:effectLst/>
          </p:spPr>
        </p:pic>
        <p:pic>
          <p:nvPicPr>
            <p:cNvPr id="494" name=""/>
            <p:cNvPicPr>
              <a:picLocks noChangeAspect="0"/>
            </p:cNvPicPr>
            <p:nvPr/>
          </p:nvPicPr>
          <p:blipFill>
            <a:blip r:embed="rId5">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0">
                                            <p:txEl>
                                              <p:pRg st="1" end="1"/>
                                            </p:txEl>
                                          </p:spTgt>
                                        </p:tgtEl>
                                        <p:attrNameLst>
                                          <p:attrName>style.visibility</p:attrName>
                                        </p:attrNameLst>
                                      </p:cBhvr>
                                      <p:to>
                                        <p:strVal val="visible"/>
                                      </p:to>
                                    </p:set>
                                    <p:animEffect filter="fade" transition="in">
                                      <p:cBhvr>
                                        <p:cTn id="7" dur="1500"/>
                                        <p:tgtEl>
                                          <p:spTgt spid="4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90">
                                            <p:txEl>
                                              <p:pRg st="2" end="2"/>
                                            </p:txEl>
                                          </p:spTgt>
                                        </p:tgtEl>
                                        <p:attrNameLst>
                                          <p:attrName>style.visibility</p:attrName>
                                        </p:attrNameLst>
                                      </p:cBhvr>
                                      <p:to>
                                        <p:strVal val="visible"/>
                                      </p:to>
                                    </p:set>
                                    <p:animEffect filter="fade" transition="in">
                                      <p:cBhvr>
                                        <p:cTn id="12" dur="1500"/>
                                        <p:tgtEl>
                                          <p:spTgt spid="49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0"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8" name=""/>
          <p:cNvPicPr>
            <a:picLocks noChangeAspect="0"/>
          </p:cNvPicPr>
          <p:nvPr/>
        </p:nvPicPr>
        <p:blipFill>
          <a:blip r:embed="rId2">
            <a:extLst/>
          </a:blip>
          <a:stretch>
            <a:fillRect/>
          </a:stretch>
        </p:blipFill>
        <p:spPr>
          <a:xfrm>
            <a:off x="567513" y="3949550"/>
            <a:ext cx="5710658" cy="3890044"/>
          </a:xfrm>
          <a:prstGeom prst="rect">
            <a:avLst/>
          </a:prstGeom>
          <a:effectLst>
            <a:outerShdw sx="100000" sy="100000" kx="0" ky="0" algn="b" rotWithShape="0" blurRad="63500" dist="25400" dir="5400000">
              <a:srgbClr val="000000">
                <a:alpha val="50000"/>
              </a:srgbClr>
            </a:outerShdw>
          </a:effectLst>
        </p:spPr>
      </p:pic>
      <p:sp>
        <p:nvSpPr>
          <p:cNvPr id="499" name="Shape 499"/>
          <p:cNvSpPr/>
          <p:nvPr/>
        </p:nvSpPr>
        <p:spPr>
          <a:xfrm>
            <a:off x="134911" y="561761"/>
            <a:ext cx="12734979" cy="1297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cap="all" sz="9400">
                <a:solidFill>
                  <a:schemeClr val="accent1"/>
                </a:solidFill>
                <a:latin typeface="+mn-lt"/>
                <a:ea typeface="+mn-ea"/>
                <a:cs typeface="+mn-cs"/>
                <a:sym typeface="DIN Condensed"/>
              </a:defRPr>
            </a:lvl1pPr>
          </a:lstStyle>
          <a:p>
            <a:pPr/>
            <a:r>
              <a:t>Being A Bondservant Of Christ</a:t>
            </a:r>
          </a:p>
        </p:txBody>
      </p:sp>
      <p:sp>
        <p:nvSpPr>
          <p:cNvPr id="500" name="Shape 500"/>
          <p:cNvSpPr/>
          <p:nvPr/>
        </p:nvSpPr>
        <p:spPr>
          <a:xfrm>
            <a:off x="546617" y="8096250"/>
            <a:ext cx="11911566" cy="825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4900">
                <a:solidFill>
                  <a:srgbClr val="A6AAA9"/>
                </a:solidFill>
                <a:latin typeface="DIN Alternate"/>
                <a:ea typeface="DIN Alternate"/>
                <a:cs typeface="DIN Alternate"/>
                <a:sym typeface="DIN Alternate"/>
              </a:defRPr>
            </a:lvl1pPr>
          </a:lstStyle>
          <a:p>
            <a:pPr/>
            <a:r>
              <a:t>What It Really Means To Be A Christian</a:t>
            </a:r>
          </a:p>
        </p:txBody>
      </p:sp>
      <p:sp>
        <p:nvSpPr>
          <p:cNvPr id="501" name="Shape 501"/>
          <p:cNvSpPr/>
          <p:nvPr/>
        </p:nvSpPr>
        <p:spPr>
          <a:xfrm>
            <a:off x="1713941" y="8788400"/>
            <a:ext cx="957691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Matthew 6:24; 10:24; Luke 17:6-10; Galatians 1:10</a:t>
            </a:r>
          </a:p>
        </p:txBody>
      </p:sp>
      <p:sp>
        <p:nvSpPr>
          <p:cNvPr id="502" name="Shape 502"/>
          <p:cNvSpPr/>
          <p:nvPr/>
        </p:nvSpPr>
        <p:spPr>
          <a:xfrm>
            <a:off x="1767883" y="2999764"/>
            <a:ext cx="9469034" cy="693130"/>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600">
                <a:solidFill>
                  <a:srgbClr val="FFFFFF"/>
                </a:solidFill>
                <a:effectLst>
                  <a:outerShdw sx="100000" sy="100000" kx="0" ky="0" algn="b" rotWithShape="0" blurRad="63500" dist="63500" dir="3451569">
                    <a:srgbClr val="000000"/>
                  </a:outerShdw>
                </a:effectLst>
                <a:latin typeface="Perpetua Titling MT Light"/>
                <a:ea typeface="Perpetua Titling MT Light"/>
                <a:cs typeface="Perpetua Titling MT Light"/>
                <a:sym typeface="Perpetua Titling MT Light"/>
              </a:defRPr>
            </a:lvl1pPr>
          </a:lstStyle>
          <a:p>
            <a:pPr/>
            <a:r>
              <a:t>The Question IS To Whom?</a:t>
            </a:r>
          </a:p>
        </p:txBody>
      </p:sp>
      <p:grpSp>
        <p:nvGrpSpPr>
          <p:cNvPr id="505" name="Group 505"/>
          <p:cNvGrpSpPr/>
          <p:nvPr/>
        </p:nvGrpSpPr>
        <p:grpSpPr>
          <a:xfrm>
            <a:off x="6975912" y="3949550"/>
            <a:ext cx="5639422" cy="3890044"/>
            <a:chOff x="0" y="0"/>
            <a:chExt cx="5639420" cy="3890043"/>
          </a:xfrm>
        </p:grpSpPr>
        <p:pic>
          <p:nvPicPr>
            <p:cNvPr id="504" name="pasted-image.png"/>
            <p:cNvPicPr>
              <a:picLocks noChangeAspect="1"/>
            </p:cNvPicPr>
            <p:nvPr/>
          </p:nvPicPr>
          <p:blipFill>
            <a:blip r:embed="rId3">
              <a:extLst/>
            </a:blip>
            <a:stretch>
              <a:fillRect/>
            </a:stretch>
          </p:blipFill>
          <p:spPr>
            <a:xfrm>
              <a:off x="190500" y="152400"/>
              <a:ext cx="5271121" cy="3534444"/>
            </a:xfrm>
            <a:prstGeom prst="rect">
              <a:avLst/>
            </a:prstGeom>
            <a:ln>
              <a:noFill/>
            </a:ln>
            <a:effectLst/>
          </p:spPr>
        </p:pic>
        <p:pic>
          <p:nvPicPr>
            <p:cNvPr id="503" name=""/>
            <p:cNvPicPr>
              <a:picLocks noChangeAspect="0"/>
            </p:cNvPicPr>
            <p:nvPr/>
          </p:nvPicPr>
          <p:blipFill>
            <a:blip r:embed="rId4">
              <a:extLst/>
            </a:blip>
            <a:stretch>
              <a:fillRect/>
            </a:stretch>
          </p:blipFill>
          <p:spPr>
            <a:xfrm>
              <a:off x="0" y="0"/>
              <a:ext cx="5639421" cy="3890044"/>
            </a:xfrm>
            <a:prstGeom prst="rect">
              <a:avLst/>
            </a:prstGeom>
            <a:effectLst/>
          </p:spPr>
        </p:pic>
      </p:grpSp>
      <p:pic>
        <p:nvPicPr>
          <p:cNvPr id="506" name="pasted-image.png"/>
          <p:cNvPicPr>
            <a:picLocks noChangeAspect="1"/>
          </p:cNvPicPr>
          <p:nvPr/>
        </p:nvPicPr>
        <p:blipFill>
          <a:blip r:embed="rId5">
            <a:extLst/>
          </a:blip>
          <a:stretch>
            <a:fillRect/>
          </a:stretch>
        </p:blipFill>
        <p:spPr>
          <a:xfrm>
            <a:off x="0" y="1703869"/>
            <a:ext cx="13004800" cy="1562101"/>
          </a:xfrm>
          <a:prstGeom prst="rect">
            <a:avLst/>
          </a:prstGeom>
          <a:ln w="12700">
            <a:miter lim="400000"/>
          </a:ln>
        </p:spPr>
      </p:pic>
      <p:pic>
        <p:nvPicPr>
          <p:cNvPr id="507" name="pasted-image.png"/>
          <p:cNvPicPr>
            <a:picLocks noChangeAspect="1"/>
          </p:cNvPicPr>
          <p:nvPr/>
        </p:nvPicPr>
        <p:blipFill>
          <a:blip r:embed="rId6">
            <a:extLst/>
          </a:blip>
          <a:stretch>
            <a:fillRect/>
          </a:stretch>
        </p:blipFill>
        <p:spPr>
          <a:xfrm>
            <a:off x="6471779" y="5844968"/>
            <a:ext cx="6647689" cy="1994626"/>
          </a:xfrm>
          <a:prstGeom prst="rect">
            <a:avLst/>
          </a:prstGeom>
          <a:ln w="12700">
            <a:miter lim="400000"/>
          </a:ln>
          <a:effectLst>
            <a:outerShdw sx="100000" sy="100000" kx="0" ky="0" algn="b" rotWithShape="0" blurRad="190500" dist="69158" dir="2763225">
              <a:srgbClr val="000000"/>
            </a:outerShdw>
          </a:effectLst>
        </p:spPr>
      </p:pic>
      <p:pic>
        <p:nvPicPr>
          <p:cNvPr id="508" name="pasted-image.png"/>
          <p:cNvPicPr>
            <a:picLocks noChangeAspect="1"/>
          </p:cNvPicPr>
          <p:nvPr/>
        </p:nvPicPr>
        <p:blipFill>
          <a:blip r:embed="rId7">
            <a:extLst/>
          </a:blip>
          <a:stretch>
            <a:fillRect/>
          </a:stretch>
        </p:blipFill>
        <p:spPr>
          <a:xfrm>
            <a:off x="98576" y="3771491"/>
            <a:ext cx="6648533" cy="1994880"/>
          </a:xfrm>
          <a:prstGeom prst="rect">
            <a:avLst/>
          </a:prstGeom>
          <a:ln w="12700">
            <a:miter lim="400000"/>
          </a:ln>
          <a:effectLst>
            <a:outerShdw sx="100000" sy="100000" kx="0" ky="0" algn="b" rotWithShape="0" blurRad="190500" dist="69158" dir="2763225">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02"/>
                                        </p:tgtEl>
                                        <p:attrNameLst>
                                          <p:attrName>style.visibility</p:attrName>
                                        </p:attrNameLst>
                                      </p:cBhvr>
                                      <p:to>
                                        <p:strVal val="visible"/>
                                      </p:to>
                                    </p:set>
                                    <p:anim calcmode="lin" valueType="num">
                                      <p:cBhvr>
                                        <p:cTn id="7" dur="1500" fill="hold"/>
                                        <p:tgtEl>
                                          <p:spTgt spid="502"/>
                                        </p:tgtEl>
                                        <p:attrNameLst>
                                          <p:attrName>ppt_x</p:attrName>
                                        </p:attrNameLst>
                                      </p:cBhvr>
                                      <p:tavLst>
                                        <p:tav tm="0">
                                          <p:val>
                                            <p:strVal val="#ppt_x"/>
                                          </p:val>
                                        </p:tav>
                                        <p:tav tm="100000">
                                          <p:val>
                                            <p:strVal val="#ppt_x"/>
                                          </p:val>
                                        </p:tav>
                                      </p:tavLst>
                                    </p:anim>
                                    <p:anim calcmode="lin" valueType="num">
                                      <p:cBhvr>
                                        <p:cTn id="8" dur="1500" fill="hold"/>
                                        <p:tgtEl>
                                          <p:spTgt spid="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Shape 51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511" name="Shape 51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512" name="Shape 512"/>
          <p:cNvSpPr/>
          <p:nvPr/>
        </p:nvSpPr>
        <p:spPr>
          <a:xfrm>
            <a:off x="6088942" y="1371600"/>
            <a:ext cx="6371061" cy="802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spcBef>
                <a:spcPts val="1200"/>
              </a:spcBef>
              <a:buClr>
                <a:schemeClr val="accent1"/>
              </a:buClr>
              <a:buSzPct val="104999"/>
              <a:buFont typeface="Avenir Next"/>
              <a:buChar char="▸"/>
              <a:defRPr sz="4400">
                <a:solidFill>
                  <a:srgbClr val="A6AAA9"/>
                </a:solidFill>
                <a:effectLst>
                  <a:outerShdw sx="100000" sy="100000" kx="0" ky="0" algn="b" rotWithShape="0" blurRad="12700" dist="63500" dir="2141627">
                    <a:srgbClr val="000000"/>
                  </a:outerShdw>
                </a:effectLst>
              </a:defRPr>
            </a:pPr>
            <a:r>
              <a:t>What exactly is YOUR relationship to God? </a:t>
            </a:r>
          </a:p>
          <a:p>
            <a:pPr marL="444500" indent="-444500">
              <a:spcBef>
                <a:spcPts val="1200"/>
              </a:spcBef>
              <a:buClr>
                <a:schemeClr val="accent1"/>
              </a:buClr>
              <a:buSzPct val="104999"/>
              <a:buFont typeface="Avenir Next"/>
              <a:buChar char="▸"/>
              <a:defRPr sz="4400">
                <a:solidFill>
                  <a:srgbClr val="A6AAA9"/>
                </a:solidFill>
                <a:effectLst>
                  <a:outerShdw sx="100000" sy="100000" kx="0" ky="0" algn="b" rotWithShape="0" blurRad="12700" dist="63500" dir="2141627">
                    <a:srgbClr val="000000"/>
                  </a:outerShdw>
                </a:effectLst>
              </a:defRPr>
            </a:pPr>
            <a:r>
              <a:t>What is YOUR relationship to Christ? </a:t>
            </a:r>
          </a:p>
          <a:p>
            <a:pPr marL="444500" indent="-444500">
              <a:spcBef>
                <a:spcPts val="1200"/>
              </a:spcBef>
              <a:buClr>
                <a:schemeClr val="accent1"/>
              </a:buClr>
              <a:buSzPct val="104999"/>
              <a:buFont typeface="Avenir Next"/>
              <a:buChar char="▸"/>
              <a:defRPr sz="4400">
                <a:solidFill>
                  <a:srgbClr val="A6AAA9"/>
                </a:solidFill>
                <a:effectLst>
                  <a:outerShdw sx="100000" sy="100000" kx="0" ky="0" algn="b" rotWithShape="0" blurRad="12700" dist="63500" dir="2141627">
                    <a:srgbClr val="000000"/>
                  </a:outerShdw>
                </a:effectLst>
              </a:defRPr>
            </a:pPr>
            <a:r>
              <a:t>Are you willing to obey Jesus &amp; will you give yourself, your life, your will &amp; body to live for Him Who died for you?</a:t>
            </a:r>
          </a:p>
        </p:txBody>
      </p:sp>
      <p:sp>
        <p:nvSpPr>
          <p:cNvPr id="513" name="Shape 51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514" name="Shape 51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pic>
        <p:nvPicPr>
          <p:cNvPr id="515"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518" name="Group 518"/>
          <p:cNvGrpSpPr/>
          <p:nvPr/>
        </p:nvGrpSpPr>
        <p:grpSpPr>
          <a:xfrm>
            <a:off x="608979" y="6348593"/>
            <a:ext cx="4384926" cy="3048868"/>
            <a:chOff x="0" y="0"/>
            <a:chExt cx="4384925" cy="3048866"/>
          </a:xfrm>
        </p:grpSpPr>
        <p:pic>
          <p:nvPicPr>
            <p:cNvPr id="517"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516" name=""/>
            <p:cNvPicPr>
              <a:picLocks noChangeAspect="0"/>
            </p:cNvPicPr>
            <p:nvPr/>
          </p:nvPicPr>
          <p:blipFill>
            <a:blip r:embed="rId4">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2">
                                            <p:txEl>
                                              <p:pRg st="1" end="1"/>
                                            </p:txEl>
                                          </p:spTgt>
                                        </p:tgtEl>
                                        <p:attrNameLst>
                                          <p:attrName>style.visibility</p:attrName>
                                        </p:attrNameLst>
                                      </p:cBhvr>
                                      <p:to>
                                        <p:strVal val="visible"/>
                                      </p:to>
                                    </p:set>
                                    <p:animEffect filter="wipe(left)" transition="in">
                                      <p:cBhvr>
                                        <p:cTn id="7" dur="1500"/>
                                        <p:tgtEl>
                                          <p:spTgt spid="5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12">
                                            <p:txEl>
                                              <p:pRg st="2" end="2"/>
                                            </p:txEl>
                                          </p:spTgt>
                                        </p:tgtEl>
                                        <p:attrNameLst>
                                          <p:attrName>style.visibility</p:attrName>
                                        </p:attrNameLst>
                                      </p:cBhvr>
                                      <p:to>
                                        <p:strVal val="visible"/>
                                      </p:to>
                                    </p:set>
                                    <p:animEffect filter="wipe(left)" transition="in">
                                      <p:cBhvr>
                                        <p:cTn id="12" dur="1500"/>
                                        <p:tgtEl>
                                          <p:spTgt spid="5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1" name=""/>
          <p:cNvPicPr>
            <a:picLocks noChangeAspect="0"/>
          </p:cNvPicPr>
          <p:nvPr/>
        </p:nvPicPr>
        <p:blipFill>
          <a:blip r:embed="rId2">
            <a:extLst/>
          </a:blip>
          <a:stretch>
            <a:fillRect/>
          </a:stretch>
        </p:blipFill>
        <p:spPr>
          <a:xfrm>
            <a:off x="550580" y="3011259"/>
            <a:ext cx="5710658" cy="3890045"/>
          </a:xfrm>
          <a:prstGeom prst="rect">
            <a:avLst/>
          </a:prstGeom>
          <a:effectLst>
            <a:outerShdw sx="100000" sy="100000" kx="0" ky="0" algn="b" rotWithShape="0" blurRad="63500" dist="25400" dir="5400000">
              <a:srgbClr val="000000">
                <a:alpha val="50000"/>
              </a:srgbClr>
            </a:outerShdw>
          </a:effectLst>
        </p:spPr>
      </p:pic>
      <p:sp>
        <p:nvSpPr>
          <p:cNvPr id="522" name="Shape 522"/>
          <p:cNvSpPr/>
          <p:nvPr/>
        </p:nvSpPr>
        <p:spPr>
          <a:xfrm>
            <a:off x="134911" y="561761"/>
            <a:ext cx="12734979" cy="1297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cap="all" sz="9400">
                <a:solidFill>
                  <a:schemeClr val="accent1"/>
                </a:solidFill>
                <a:latin typeface="+mn-lt"/>
                <a:ea typeface="+mn-ea"/>
                <a:cs typeface="+mn-cs"/>
                <a:sym typeface="DIN Condensed"/>
              </a:defRPr>
            </a:lvl1pPr>
          </a:lstStyle>
          <a:p>
            <a:pPr/>
            <a:r>
              <a:t>Being A Bondservant Of Christ</a:t>
            </a:r>
          </a:p>
        </p:txBody>
      </p:sp>
      <p:sp>
        <p:nvSpPr>
          <p:cNvPr id="523" name="Shape 523"/>
          <p:cNvSpPr/>
          <p:nvPr/>
        </p:nvSpPr>
        <p:spPr>
          <a:xfrm>
            <a:off x="1767883" y="2288564"/>
            <a:ext cx="9469034" cy="693130"/>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600">
                <a:solidFill>
                  <a:srgbClr val="FFFFFF"/>
                </a:solidFill>
                <a:effectLst>
                  <a:outerShdw sx="100000" sy="100000" kx="0" ky="0" algn="b" rotWithShape="0" blurRad="63500" dist="63500" dir="3451569">
                    <a:srgbClr val="000000"/>
                  </a:outerShdw>
                </a:effectLst>
                <a:latin typeface="Perpetua Titling MT Light"/>
                <a:ea typeface="Perpetua Titling MT Light"/>
                <a:cs typeface="Perpetua Titling MT Light"/>
                <a:sym typeface="Perpetua Titling MT Light"/>
              </a:defRPr>
            </a:lvl1pPr>
          </a:lstStyle>
          <a:p>
            <a:pPr/>
            <a:r>
              <a:t>The Question IS To Whom?</a:t>
            </a:r>
          </a:p>
        </p:txBody>
      </p:sp>
      <p:grpSp>
        <p:nvGrpSpPr>
          <p:cNvPr id="526" name="Group 526"/>
          <p:cNvGrpSpPr/>
          <p:nvPr/>
        </p:nvGrpSpPr>
        <p:grpSpPr>
          <a:xfrm>
            <a:off x="6975912" y="3035150"/>
            <a:ext cx="5639422" cy="3890044"/>
            <a:chOff x="0" y="0"/>
            <a:chExt cx="5639420" cy="3890043"/>
          </a:xfrm>
        </p:grpSpPr>
        <p:pic>
          <p:nvPicPr>
            <p:cNvPr id="525" name="pasted-image.png"/>
            <p:cNvPicPr>
              <a:picLocks noChangeAspect="1"/>
            </p:cNvPicPr>
            <p:nvPr/>
          </p:nvPicPr>
          <p:blipFill>
            <a:blip r:embed="rId3">
              <a:extLst/>
            </a:blip>
            <a:stretch>
              <a:fillRect/>
            </a:stretch>
          </p:blipFill>
          <p:spPr>
            <a:xfrm>
              <a:off x="190500" y="152400"/>
              <a:ext cx="5271121" cy="3534444"/>
            </a:xfrm>
            <a:prstGeom prst="rect">
              <a:avLst/>
            </a:prstGeom>
            <a:ln>
              <a:noFill/>
            </a:ln>
            <a:effectLst/>
          </p:spPr>
        </p:pic>
        <p:pic>
          <p:nvPicPr>
            <p:cNvPr id="524" name=""/>
            <p:cNvPicPr>
              <a:picLocks noChangeAspect="0"/>
            </p:cNvPicPr>
            <p:nvPr/>
          </p:nvPicPr>
          <p:blipFill>
            <a:blip r:embed="rId4">
              <a:extLst/>
            </a:blip>
            <a:stretch>
              <a:fillRect/>
            </a:stretch>
          </p:blipFill>
          <p:spPr>
            <a:xfrm>
              <a:off x="0" y="0"/>
              <a:ext cx="5639421" cy="3890044"/>
            </a:xfrm>
            <a:prstGeom prst="rect">
              <a:avLst/>
            </a:prstGeom>
            <a:effectLst/>
          </p:spPr>
        </p:pic>
      </p:grpSp>
      <p:pic>
        <p:nvPicPr>
          <p:cNvPr id="527" name="pasted-image.png"/>
          <p:cNvPicPr>
            <a:picLocks noChangeAspect="1"/>
          </p:cNvPicPr>
          <p:nvPr/>
        </p:nvPicPr>
        <p:blipFill>
          <a:blip r:embed="rId5">
            <a:extLst/>
          </a:blip>
          <a:stretch>
            <a:fillRect/>
          </a:stretch>
        </p:blipFill>
        <p:spPr>
          <a:xfrm>
            <a:off x="1643126" y="1229736"/>
            <a:ext cx="9718548" cy="1167366"/>
          </a:xfrm>
          <a:prstGeom prst="rect">
            <a:avLst/>
          </a:prstGeom>
          <a:ln w="12700">
            <a:miter lim="400000"/>
          </a:ln>
        </p:spPr>
      </p:pic>
      <p:pic>
        <p:nvPicPr>
          <p:cNvPr id="528" name=""/>
          <p:cNvPicPr>
            <a:picLocks noChangeAspect="0"/>
          </p:cNvPicPr>
          <p:nvPr/>
        </p:nvPicPr>
        <p:blipFill>
          <a:blip r:embed="rId6">
            <a:extLst/>
          </a:blip>
          <a:stretch>
            <a:fillRect/>
          </a:stretch>
        </p:blipFill>
        <p:spPr>
          <a:xfrm>
            <a:off x="-314855" y="6580763"/>
            <a:ext cx="13634510" cy="3470149"/>
          </a:xfrm>
          <a:prstGeom prst="rect">
            <a:avLst/>
          </a:prstGeom>
          <a:effectLst>
            <a:outerShdw sx="100000" sy="100000" kx="0" ky="0" algn="b" rotWithShape="0" blurRad="50800" dist="12700" dir="0">
              <a:srgbClr val="000000">
                <a:alpha val="50000"/>
              </a:srgbClr>
            </a:outerShdw>
          </a:effectLst>
        </p:spPr>
      </p:pic>
      <p:pic>
        <p:nvPicPr>
          <p:cNvPr id="529" name="pasted-image.png"/>
          <p:cNvPicPr>
            <a:picLocks noChangeAspect="1"/>
          </p:cNvPicPr>
          <p:nvPr/>
        </p:nvPicPr>
        <p:blipFill>
          <a:blip r:embed="rId7">
            <a:extLst/>
          </a:blip>
          <a:stretch>
            <a:fillRect/>
          </a:stretch>
        </p:blipFill>
        <p:spPr>
          <a:xfrm>
            <a:off x="6573378" y="5019597"/>
            <a:ext cx="6647689" cy="1994627"/>
          </a:xfrm>
          <a:prstGeom prst="rect">
            <a:avLst/>
          </a:prstGeom>
          <a:ln w="12700">
            <a:miter lim="400000"/>
          </a:ln>
          <a:effectLst>
            <a:outerShdw sx="100000" sy="100000" kx="0" ky="0" algn="b" rotWithShape="0" blurRad="190500" dist="69158" dir="2763225">
              <a:srgbClr val="000000"/>
            </a:outerShdw>
          </a:effectLst>
        </p:spPr>
      </p:pic>
      <p:pic>
        <p:nvPicPr>
          <p:cNvPr id="530" name="pasted-image.png"/>
          <p:cNvPicPr>
            <a:picLocks noChangeAspect="1"/>
          </p:cNvPicPr>
          <p:nvPr/>
        </p:nvPicPr>
        <p:blipFill>
          <a:blip r:embed="rId8">
            <a:extLst/>
          </a:blip>
          <a:stretch>
            <a:fillRect/>
          </a:stretch>
        </p:blipFill>
        <p:spPr>
          <a:xfrm>
            <a:off x="200176" y="2946121"/>
            <a:ext cx="6648533" cy="1994879"/>
          </a:xfrm>
          <a:prstGeom prst="rect">
            <a:avLst/>
          </a:prstGeom>
          <a:ln w="12700">
            <a:miter lim="400000"/>
          </a:ln>
          <a:effectLst>
            <a:outerShdw sx="100000" sy="100000" kx="0" ky="0" algn="b" rotWithShape="0" blurRad="190500" dist="69158" dir="2763225">
              <a:srgbClr val="000000"/>
            </a:outerShdw>
          </a:effectLst>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291" name="Shape 29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292" name="Shape 292"/>
          <p:cNvSpPr/>
          <p:nvPr/>
        </p:nvSpPr>
        <p:spPr>
          <a:xfrm>
            <a:off x="6088942" y="1371600"/>
            <a:ext cx="6371061" cy="802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spcBef>
                <a:spcPts val="1200"/>
              </a:spcBef>
              <a:buClr>
                <a:schemeClr val="accent1"/>
              </a:buClr>
              <a:buSzPct val="104999"/>
              <a:buFont typeface="Avenir Next"/>
              <a:buChar char="▸"/>
              <a:defRPr sz="5500">
                <a:solidFill>
                  <a:srgbClr val="A6AAA9"/>
                </a:solidFill>
                <a:effectLst>
                  <a:outerShdw sx="100000" sy="100000" kx="0" ky="0" algn="b" rotWithShape="0" blurRad="12700" dist="63500" dir="2141627">
                    <a:srgbClr val="000000"/>
                  </a:outerShdw>
                </a:effectLst>
              </a:defRPr>
            </a:pPr>
            <a:r>
              <a:t>What exactly is our relationship to God? </a:t>
            </a:r>
          </a:p>
          <a:p>
            <a:pPr marL="444500" indent="-444500">
              <a:spcBef>
                <a:spcPts val="1200"/>
              </a:spcBef>
              <a:buClr>
                <a:schemeClr val="accent1"/>
              </a:buClr>
              <a:buSzPct val="104999"/>
              <a:buFont typeface="Avenir Next"/>
              <a:buChar char="▸"/>
              <a:defRPr sz="5500">
                <a:solidFill>
                  <a:srgbClr val="A6AAA9"/>
                </a:solidFill>
                <a:effectLst>
                  <a:outerShdw sx="100000" sy="100000" kx="0" ky="0" algn="b" rotWithShape="0" blurRad="12700" dist="63500" dir="2141627">
                    <a:srgbClr val="000000"/>
                  </a:outerShdw>
                </a:effectLst>
              </a:defRPr>
            </a:pPr>
            <a:r>
              <a:t>What is our relationship to Christ? </a:t>
            </a:r>
          </a:p>
          <a:p>
            <a:pPr marL="444500" indent="-444500">
              <a:spcBef>
                <a:spcPts val="1200"/>
              </a:spcBef>
              <a:buClr>
                <a:schemeClr val="accent1"/>
              </a:buClr>
              <a:buSzPct val="104999"/>
              <a:buFont typeface="Avenir Next"/>
              <a:buChar char="▸"/>
              <a:defRPr sz="5500">
                <a:solidFill>
                  <a:srgbClr val="A6AAA9"/>
                </a:solidFill>
                <a:effectLst>
                  <a:outerShdw sx="100000" sy="100000" kx="0" ky="0" algn="b" rotWithShape="0" blurRad="12700" dist="63500" dir="2141627">
                    <a:srgbClr val="000000"/>
                  </a:outerShdw>
                </a:effectLst>
              </a:defRPr>
            </a:pPr>
            <a:r>
              <a:t>How are we best to understand it?</a:t>
            </a:r>
          </a:p>
        </p:txBody>
      </p:sp>
      <p:sp>
        <p:nvSpPr>
          <p:cNvPr id="293" name="Shape 29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294" name="Shape 29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pic>
        <p:nvPicPr>
          <p:cNvPr id="295"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298" name="Group 298"/>
          <p:cNvGrpSpPr/>
          <p:nvPr/>
        </p:nvGrpSpPr>
        <p:grpSpPr>
          <a:xfrm>
            <a:off x="608979" y="6348593"/>
            <a:ext cx="4384926" cy="3048868"/>
            <a:chOff x="0" y="0"/>
            <a:chExt cx="4384925" cy="3048866"/>
          </a:xfrm>
        </p:grpSpPr>
        <p:pic>
          <p:nvPicPr>
            <p:cNvPr id="297"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296" name=""/>
            <p:cNvPicPr>
              <a:picLocks noChangeAspect="0"/>
            </p:cNvPicPr>
            <p:nvPr/>
          </p:nvPicPr>
          <p:blipFill>
            <a:blip r:embed="rId4">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2">
                                            <p:bg/>
                                          </p:spTgt>
                                        </p:tgtEl>
                                        <p:attrNameLst>
                                          <p:attrName>style.visibility</p:attrName>
                                        </p:attrNameLst>
                                      </p:cBhvr>
                                      <p:to>
                                        <p:strVal val="visible"/>
                                      </p:to>
                                    </p:set>
                                    <p:animEffect filter="wipe(left)" transition="in">
                                      <p:cBhvr>
                                        <p:cTn id="7" dur="1500"/>
                                        <p:tgtEl>
                                          <p:spTgt spid="2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2">
                                            <p:txEl>
                                              <p:pRg st="0" end="0"/>
                                            </p:txEl>
                                          </p:spTgt>
                                        </p:tgtEl>
                                        <p:attrNameLst>
                                          <p:attrName>style.visibility</p:attrName>
                                        </p:attrNameLst>
                                      </p:cBhvr>
                                      <p:to>
                                        <p:strVal val="visible"/>
                                      </p:to>
                                    </p:set>
                                    <p:animEffect filter="wipe(left)" transition="in">
                                      <p:cBhvr>
                                        <p:cTn id="10" dur="1500"/>
                                        <p:tgtEl>
                                          <p:spTgt spid="2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2">
                                            <p:txEl>
                                              <p:pRg st="1" end="1"/>
                                            </p:txEl>
                                          </p:spTgt>
                                        </p:tgtEl>
                                        <p:attrNameLst>
                                          <p:attrName>style.visibility</p:attrName>
                                        </p:attrNameLst>
                                      </p:cBhvr>
                                      <p:to>
                                        <p:strVal val="visible"/>
                                      </p:to>
                                    </p:set>
                                    <p:animEffect filter="wipe(left)" transition="in">
                                      <p:cBhvr>
                                        <p:cTn id="15" dur="1500"/>
                                        <p:tgtEl>
                                          <p:spTgt spid="2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2">
                                            <p:txEl>
                                              <p:pRg st="2" end="2"/>
                                            </p:txEl>
                                          </p:spTgt>
                                        </p:tgtEl>
                                        <p:attrNameLst>
                                          <p:attrName>style.visibility</p:attrName>
                                        </p:attrNameLst>
                                      </p:cBhvr>
                                      <p:to>
                                        <p:strVal val="visible"/>
                                      </p:to>
                                    </p:set>
                                    <p:animEffect filter="wipe(left)" transition="in">
                                      <p:cBhvr>
                                        <p:cTn id="20" dur="1500"/>
                                        <p:tgtEl>
                                          <p:spTgt spid="2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body" idx="13"/>
          </p:nvPr>
        </p:nvSpPr>
        <p:spPr>
          <a:prstGeom prst="rect">
            <a:avLst/>
          </a:prstGeom>
        </p:spPr>
        <p:txBody>
          <a:bodyPr/>
          <a:lstStyle/>
          <a:p>
            <a:pPr/>
            <a:r>
              <a:t>Scripture Reading June 12, 2016</a:t>
            </a:r>
          </a:p>
        </p:txBody>
      </p:sp>
      <p:sp>
        <p:nvSpPr>
          <p:cNvPr id="533" name="Shape 533"/>
          <p:cNvSpPr/>
          <p:nvPr/>
        </p:nvSpPr>
        <p:spPr>
          <a:xfrm>
            <a:off x="479061" y="2484966"/>
            <a:ext cx="12046679"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spcBef>
                <a:spcPts val="0"/>
              </a:spcBef>
              <a:defRPr sz="4900">
                <a:solidFill>
                  <a:srgbClr val="FFFFFF"/>
                </a:solidFill>
                <a:latin typeface="Palatino"/>
                <a:ea typeface="Palatino"/>
                <a:cs typeface="Palatino"/>
                <a:sym typeface="Palatino"/>
              </a:defRPr>
            </a:pPr>
            <a:r>
              <a:rPr baseline="31999"/>
              <a:t>6</a:t>
            </a:r>
            <a:r>
              <a:t> So the Lord said, “If you have faith as a mustard seed, you can say to this mulberry tree, ‘Be pulled up by the roots and be planted in the sea,’ and it would obey you. </a:t>
            </a:r>
            <a:r>
              <a:rPr baseline="31999"/>
              <a:t>7</a:t>
            </a:r>
            <a:r>
              <a:t> And which of you, having a servant plowing or tending sheep, will say to him when he has come in from the field, ‘Come at once and sit down to eat’? </a:t>
            </a:r>
          </a:p>
        </p:txBody>
      </p:sp>
      <p:sp>
        <p:nvSpPr>
          <p:cNvPr id="534" name="Shape 534"/>
          <p:cNvSpPr/>
          <p:nvPr/>
        </p:nvSpPr>
        <p:spPr>
          <a:xfrm>
            <a:off x="3152419" y="1338578"/>
            <a:ext cx="6699962" cy="110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2800"/>
              </a:spcBef>
              <a:defRPr cap="all" sz="7900">
                <a:solidFill>
                  <a:schemeClr val="accent1"/>
                </a:solidFill>
                <a:latin typeface="+mn-lt"/>
                <a:ea typeface="+mn-ea"/>
                <a:cs typeface="+mn-cs"/>
                <a:sym typeface="DIN Condensed"/>
              </a:defRPr>
            </a:lvl1pPr>
          </a:lstStyle>
          <a:p>
            <a:pPr/>
            <a:r>
              <a:t>Luke 17:6–10 (NKJV)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6" name="Shape 536"/>
          <p:cNvSpPr/>
          <p:nvPr>
            <p:ph type="body" idx="13"/>
          </p:nvPr>
        </p:nvSpPr>
        <p:spPr>
          <a:prstGeom prst="rect">
            <a:avLst/>
          </a:prstGeom>
        </p:spPr>
        <p:txBody>
          <a:bodyPr/>
          <a:lstStyle/>
          <a:p>
            <a:pPr/>
            <a:r>
              <a:t>Scripture Reading June 12, 2016</a:t>
            </a:r>
          </a:p>
        </p:txBody>
      </p:sp>
      <p:sp>
        <p:nvSpPr>
          <p:cNvPr id="537" name="Shape 537"/>
          <p:cNvSpPr/>
          <p:nvPr/>
        </p:nvSpPr>
        <p:spPr>
          <a:xfrm>
            <a:off x="479061" y="2484966"/>
            <a:ext cx="12046679" cy="614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spcBef>
                <a:spcPts val="0"/>
              </a:spcBef>
              <a:defRPr sz="5200">
                <a:solidFill>
                  <a:srgbClr val="FFFFFF"/>
                </a:solidFill>
                <a:latin typeface="Palatino"/>
                <a:ea typeface="Palatino"/>
                <a:cs typeface="Palatino"/>
                <a:sym typeface="Palatino"/>
              </a:defRPr>
            </a:pPr>
            <a:r>
              <a:rPr baseline="31999"/>
              <a:t>8</a:t>
            </a:r>
            <a:r>
              <a:t> But will he not rather say to him, ‘Prepare something for my supper, and gird yourself and serve me till I have eaten and drunk, and afterward you will eat and drink’? </a:t>
            </a:r>
            <a:r>
              <a:rPr baseline="31999"/>
              <a:t>9</a:t>
            </a:r>
            <a:r>
              <a:t> Does he thank that servant because he did the things that were commanded him? I think not. </a:t>
            </a:r>
          </a:p>
        </p:txBody>
      </p:sp>
      <p:sp>
        <p:nvSpPr>
          <p:cNvPr id="538" name="Shape 538"/>
          <p:cNvSpPr/>
          <p:nvPr/>
        </p:nvSpPr>
        <p:spPr>
          <a:xfrm>
            <a:off x="3152419" y="1338578"/>
            <a:ext cx="6699962" cy="110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2800"/>
              </a:spcBef>
              <a:defRPr cap="all" sz="7900">
                <a:solidFill>
                  <a:schemeClr val="accent1"/>
                </a:solidFill>
                <a:latin typeface="+mn-lt"/>
                <a:ea typeface="+mn-ea"/>
                <a:cs typeface="+mn-cs"/>
                <a:sym typeface="DIN Condensed"/>
              </a:defRPr>
            </a:lvl1pPr>
          </a:lstStyle>
          <a:p>
            <a:pPr/>
            <a:r>
              <a:t>Luke 17:6–10 (NKJV)</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hape 540"/>
          <p:cNvSpPr/>
          <p:nvPr>
            <p:ph type="body" idx="13"/>
          </p:nvPr>
        </p:nvSpPr>
        <p:spPr>
          <a:prstGeom prst="rect">
            <a:avLst/>
          </a:prstGeom>
        </p:spPr>
        <p:txBody>
          <a:bodyPr/>
          <a:lstStyle/>
          <a:p>
            <a:pPr/>
            <a:r>
              <a:t>Scripture Reading June 12, 2016</a:t>
            </a:r>
          </a:p>
        </p:txBody>
      </p:sp>
      <p:sp>
        <p:nvSpPr>
          <p:cNvPr id="541" name="Shape 541"/>
          <p:cNvSpPr/>
          <p:nvPr/>
        </p:nvSpPr>
        <p:spPr>
          <a:xfrm>
            <a:off x="479061" y="2484966"/>
            <a:ext cx="12046679"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spcBef>
                <a:spcPts val="0"/>
              </a:spcBef>
              <a:defRPr sz="6600">
                <a:solidFill>
                  <a:srgbClr val="FFFFFF"/>
                </a:solidFill>
                <a:latin typeface="Palatino"/>
                <a:ea typeface="Palatino"/>
                <a:cs typeface="Palatino"/>
                <a:sym typeface="Palatino"/>
              </a:defRPr>
            </a:pPr>
            <a:r>
              <a:rPr baseline="31999"/>
              <a:t>10</a:t>
            </a:r>
            <a:r>
              <a:t> So likewise you, when you have done all those things which you are commanded, say, ‘We are unprofitable servants. We have done what was our duty to do.’ ”</a:t>
            </a:r>
          </a:p>
        </p:txBody>
      </p:sp>
      <p:sp>
        <p:nvSpPr>
          <p:cNvPr id="542" name="Shape 542"/>
          <p:cNvSpPr/>
          <p:nvPr/>
        </p:nvSpPr>
        <p:spPr>
          <a:xfrm>
            <a:off x="3152419" y="1338578"/>
            <a:ext cx="6699962" cy="110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2800"/>
              </a:spcBef>
              <a:defRPr cap="all" sz="7900">
                <a:solidFill>
                  <a:schemeClr val="accent1"/>
                </a:solidFill>
                <a:latin typeface="+mn-lt"/>
                <a:ea typeface="+mn-ea"/>
                <a:cs typeface="+mn-cs"/>
                <a:sym typeface="DIN Condensed"/>
              </a:defRPr>
            </a:lvl1pPr>
          </a:lstStyle>
          <a:p>
            <a:pPr/>
            <a:r>
              <a:t>Luke 17:6–10 (NKJV)</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01" name="Shape 30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02" name="Shape 302"/>
          <p:cNvSpPr/>
          <p:nvPr/>
        </p:nvSpPr>
        <p:spPr>
          <a:xfrm>
            <a:off x="5707942" y="1701800"/>
            <a:ext cx="6867502" cy="751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96794" indent="-496794">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rPr sz="3800"/>
              <a:t>A misunderstood concept </a:t>
            </a:r>
            <a:r>
              <a:t>- (</a:t>
            </a:r>
            <a:r>
              <a:rPr sz="3200">
                <a:latin typeface="Adelon"/>
                <a:ea typeface="Adelon"/>
                <a:cs typeface="Adelon"/>
                <a:sym typeface="Adelon"/>
              </a:rPr>
              <a:t>How does this perspective of the Christian harmonize with the concepts of being children of God? Grace? etc?  the purpose of this lesson is to explain exactly what it means to be a bondservant of Jesus</a:t>
            </a:r>
            <a:r>
              <a:t>).</a:t>
            </a:r>
          </a:p>
          <a:p>
            <a:pPr marL="496794" indent="-496794">
              <a:spcBef>
                <a:spcPts val="1200"/>
              </a:spcBef>
              <a:buClr>
                <a:schemeClr val="accent1"/>
              </a:buClr>
              <a:buSzPct val="104999"/>
              <a:buFont typeface="Avenir Next"/>
              <a:buChar char="▸"/>
              <a:defRPr sz="3400">
                <a:solidFill>
                  <a:srgbClr val="A6AAA9"/>
                </a:solidFill>
                <a:effectLst>
                  <a:outerShdw sx="100000" sy="100000" kx="0" ky="0" algn="b" rotWithShape="0" blurRad="12700" dist="63500" dir="2141627">
                    <a:srgbClr val="000000"/>
                  </a:outerShdw>
                </a:effectLst>
              </a:defRPr>
            </a:pPr>
            <a:r>
              <a:rPr sz="3800"/>
              <a:t>A forgotten concept among MANY</a:t>
            </a:r>
            <a:r>
              <a:t> -</a:t>
            </a:r>
            <a:r>
              <a:rPr sz="3200">
                <a:latin typeface="Adelon"/>
                <a:ea typeface="Adelon"/>
                <a:cs typeface="Adelon"/>
                <a:sym typeface="Adelon"/>
              </a:rPr>
              <a:t> (modern day evangelist often emphasize grace, liberty, individualism, happiness, physical health &amp; wealth, etc. and completely ignore an essential aspect of what it means to be a Christian).</a:t>
            </a:r>
          </a:p>
        </p:txBody>
      </p:sp>
      <p:sp>
        <p:nvSpPr>
          <p:cNvPr id="303" name="Shape 30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04" name="Shape 30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305" name="Shape 305"/>
          <p:cNvSpPr/>
          <p:nvPr/>
        </p:nvSpPr>
        <p:spPr>
          <a:xfrm>
            <a:off x="288823" y="2978149"/>
            <a:ext cx="502523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A6AAA9"/>
                </a:solidFill>
                <a:latin typeface="Thames Nude Roman"/>
                <a:ea typeface="Thames Nude Roman"/>
                <a:cs typeface="Thames Nude Roman"/>
                <a:sym typeface="Thames Nude Roman"/>
              </a:defRPr>
            </a:lvl1pPr>
          </a:lstStyle>
          <a:p>
            <a:pPr/>
            <a:r>
              <a:t>of Jesus Christ</a:t>
            </a:r>
          </a:p>
        </p:txBody>
      </p:sp>
      <p:grpSp>
        <p:nvGrpSpPr>
          <p:cNvPr id="308" name="Group 308"/>
          <p:cNvGrpSpPr/>
          <p:nvPr/>
        </p:nvGrpSpPr>
        <p:grpSpPr>
          <a:xfrm>
            <a:off x="640549" y="3972416"/>
            <a:ext cx="4321786" cy="5345960"/>
            <a:chOff x="0" y="0"/>
            <a:chExt cx="4321785" cy="5345958"/>
          </a:xfrm>
        </p:grpSpPr>
        <p:pic>
          <p:nvPicPr>
            <p:cNvPr id="307" name="pasted-image.png"/>
            <p:cNvPicPr>
              <a:picLocks noChangeAspect="1"/>
            </p:cNvPicPr>
            <p:nvPr/>
          </p:nvPicPr>
          <p:blipFill>
            <a:blip r:embed="rId2">
              <a:extLst/>
            </a:blip>
            <a:srcRect l="34041" t="0" r="12837" b="0"/>
            <a:stretch>
              <a:fillRect/>
            </a:stretch>
          </p:blipFill>
          <p:spPr>
            <a:xfrm>
              <a:off x="190500" y="152400"/>
              <a:ext cx="3953486" cy="4990359"/>
            </a:xfrm>
            <a:prstGeom prst="rect">
              <a:avLst/>
            </a:prstGeom>
            <a:ln>
              <a:noFill/>
            </a:ln>
            <a:effectLst/>
          </p:spPr>
        </p:pic>
        <p:pic>
          <p:nvPicPr>
            <p:cNvPr id="306" name=""/>
            <p:cNvPicPr>
              <a:picLocks noChangeAspect="0"/>
            </p:cNvPicPr>
            <p:nvPr/>
          </p:nvPicPr>
          <p:blipFill>
            <a:blip r:embed="rId3">
              <a:extLst/>
            </a:blip>
            <a:stretch>
              <a:fillRect/>
            </a:stretch>
          </p:blipFill>
          <p:spPr>
            <a:xfrm>
              <a:off x="-1" y="0"/>
              <a:ext cx="4321787" cy="534595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Effect filter="wipe(left)" transition="in">
                                      <p:cBhvr>
                                        <p:cTn id="7" dur="1500"/>
                                        <p:tgtEl>
                                          <p:spTgt spid="30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11" name="Shape 31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12" name="Shape 312"/>
          <p:cNvSpPr/>
          <p:nvPr/>
        </p:nvSpPr>
        <p:spPr>
          <a:xfrm>
            <a:off x="5712176" y="1320800"/>
            <a:ext cx="6867502" cy="812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spcBef>
                <a:spcPts val="500"/>
              </a:spcBef>
              <a:buClr>
                <a:schemeClr val="accent1"/>
              </a:buClr>
              <a:buSzPct val="104999"/>
              <a:buFont typeface="Avenir Next"/>
              <a:buChar char="▸"/>
              <a:defRPr sz="4200">
                <a:solidFill>
                  <a:srgbClr val="A6AAA9"/>
                </a:solidFill>
                <a:effectLst>
                  <a:outerShdw sx="100000" sy="100000" kx="0" ky="0" algn="b" rotWithShape="0" blurRad="12700" dist="63500" dir="2141627">
                    <a:srgbClr val="000000"/>
                  </a:outerShdw>
                </a:effectLst>
              </a:defRPr>
            </a:pPr>
            <a:r>
              <a:t>The term slave immediately generates disgust &amp; strong emotions when we hear it and rightfully so!</a:t>
            </a:r>
          </a:p>
          <a:p>
            <a:pPr marL="444500" indent="-444500">
              <a:spcBef>
                <a:spcPts val="500"/>
              </a:spcBef>
              <a:buClr>
                <a:schemeClr val="accent1"/>
              </a:buClr>
              <a:buSzPct val="104999"/>
              <a:buFont typeface="Avenir Next"/>
              <a:buChar char="▸"/>
              <a:defRPr sz="4200">
                <a:solidFill>
                  <a:srgbClr val="A6AAA9"/>
                </a:solidFill>
                <a:effectLst>
                  <a:outerShdw sx="100000" sy="100000" kx="0" ky="0" algn="b" rotWithShape="0" blurRad="12700" dist="63500" dir="2141627">
                    <a:srgbClr val="000000"/>
                  </a:outerShdw>
                </a:effectLst>
              </a:defRPr>
            </a:pPr>
            <a:r>
              <a:t>Slavery was a well known and identifiable concept for the first century church. (1 Pet 2:18-25; Ep. 6:5–7; Col. 3:22–25; 1 Ti. 6:1–3.;Tit. 2:9, 10)</a:t>
            </a:r>
          </a:p>
        </p:txBody>
      </p:sp>
      <p:sp>
        <p:nvSpPr>
          <p:cNvPr id="313" name="Shape 31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14" name="Shape 31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pic>
        <p:nvPicPr>
          <p:cNvPr id="315"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318" name="Group 318"/>
          <p:cNvGrpSpPr/>
          <p:nvPr/>
        </p:nvGrpSpPr>
        <p:grpSpPr>
          <a:xfrm>
            <a:off x="608979" y="6348593"/>
            <a:ext cx="4384926" cy="3048868"/>
            <a:chOff x="0" y="0"/>
            <a:chExt cx="4384925" cy="3048866"/>
          </a:xfrm>
        </p:grpSpPr>
        <p:pic>
          <p:nvPicPr>
            <p:cNvPr id="317"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316" name=""/>
            <p:cNvPicPr>
              <a:picLocks noChangeAspect="0"/>
            </p:cNvPicPr>
            <p:nvPr/>
          </p:nvPicPr>
          <p:blipFill>
            <a:blip r:embed="rId4">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txEl>
                                              <p:pRg st="1" end="1"/>
                                            </p:txEl>
                                          </p:spTgt>
                                        </p:tgtEl>
                                        <p:attrNameLst>
                                          <p:attrName>style.visibility</p:attrName>
                                        </p:attrNameLst>
                                      </p:cBhvr>
                                      <p:to>
                                        <p:strVal val="visible"/>
                                      </p:to>
                                    </p:set>
                                    <p:animEffect filter="wipe(left)" transition="in">
                                      <p:cBhvr>
                                        <p:cTn id="7" dur="1500"/>
                                        <p:tgtEl>
                                          <p:spTgt spid="3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21" name="Shape 32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22" name="Shape 322"/>
          <p:cNvSpPr/>
          <p:nvPr/>
        </p:nvSpPr>
        <p:spPr>
          <a:xfrm>
            <a:off x="5620828" y="1422400"/>
            <a:ext cx="7043516"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3500">
                <a:solidFill>
                  <a:srgbClr val="A6AAA9"/>
                </a:solidFill>
                <a:effectLst>
                  <a:outerShdw sx="100000" sy="100000" kx="0" ky="0" algn="b" rotWithShape="0" blurRad="12700" dist="63500" dir="2141627">
                    <a:srgbClr val="000000"/>
                  </a:outerShdw>
                </a:effectLst>
              </a:defRPr>
            </a:pPr>
            <a:r>
              <a:t>Slaves were viewed as the bottom of society and no one wanted to be a slave.</a:t>
            </a:r>
          </a:p>
          <a:p>
            <a:pPr marL="444499" indent="-444499">
              <a:spcBef>
                <a:spcPts val="1200"/>
              </a:spcBef>
              <a:buClr>
                <a:schemeClr val="accent1"/>
              </a:buClr>
              <a:buSzPct val="104999"/>
              <a:buFont typeface="Avenir Next"/>
              <a:buChar char="▸"/>
              <a:defRPr sz="3500">
                <a:solidFill>
                  <a:srgbClr val="A6AAA9"/>
                </a:solidFill>
                <a:effectLst>
                  <a:outerShdw sx="100000" sy="100000" kx="0" ky="0" algn="b" rotWithShape="0" blurRad="12700" dist="63500" dir="2141627">
                    <a:srgbClr val="000000"/>
                  </a:outerShdw>
                </a:effectLst>
              </a:defRPr>
            </a:pPr>
            <a:r>
              <a:t>Slaves in the Roman world had no rights except those extend to them by their owners.</a:t>
            </a:r>
          </a:p>
          <a:p>
            <a:pPr marL="444499" indent="-444499">
              <a:spcBef>
                <a:spcPts val="1200"/>
              </a:spcBef>
              <a:buClr>
                <a:schemeClr val="accent1"/>
              </a:buClr>
              <a:buSzPct val="104999"/>
              <a:buFont typeface="Avenir Next"/>
              <a:buChar char="▸"/>
              <a:defRPr sz="3500">
                <a:solidFill>
                  <a:srgbClr val="A6AAA9"/>
                </a:solidFill>
                <a:effectLst>
                  <a:outerShdw sx="100000" sy="100000" kx="0" ky="0" algn="b" rotWithShape="0" blurRad="12700" dist="63500" dir="2141627">
                    <a:srgbClr val="000000"/>
                  </a:outerShdw>
                </a:effectLst>
              </a:defRPr>
            </a:pPr>
            <a:r>
              <a:t>Slaves who had good masters were cared for, protected and even loved - (Phile.; Mt 8:5-13) </a:t>
            </a:r>
          </a:p>
          <a:p>
            <a:pPr marL="444499" indent="-444499">
              <a:spcBef>
                <a:spcPts val="1200"/>
              </a:spcBef>
              <a:buClr>
                <a:schemeClr val="accent1"/>
              </a:buClr>
              <a:buSzPct val="104999"/>
              <a:buFont typeface="Avenir Next"/>
              <a:buChar char="▸"/>
              <a:defRPr sz="3500">
                <a:solidFill>
                  <a:srgbClr val="A6AAA9"/>
                </a:solidFill>
                <a:effectLst>
                  <a:outerShdw sx="100000" sy="100000" kx="0" ky="0" algn="b" rotWithShape="0" blurRad="12700" dist="63500" dir="2141627">
                    <a:srgbClr val="000000"/>
                  </a:outerShdw>
                </a:effectLst>
              </a:defRPr>
            </a:pPr>
            <a:r>
              <a:t>The gospel, as it permeated society eventually destroyed ‘slavery’ as a way of life.</a:t>
            </a:r>
          </a:p>
        </p:txBody>
      </p:sp>
      <p:sp>
        <p:nvSpPr>
          <p:cNvPr id="323" name="Shape 32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24" name="Shape 32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pic>
        <p:nvPicPr>
          <p:cNvPr id="325"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328" name="Group 328"/>
          <p:cNvGrpSpPr/>
          <p:nvPr/>
        </p:nvGrpSpPr>
        <p:grpSpPr>
          <a:xfrm>
            <a:off x="608979" y="6348593"/>
            <a:ext cx="4384926" cy="3048868"/>
            <a:chOff x="0" y="0"/>
            <a:chExt cx="4384925" cy="3048866"/>
          </a:xfrm>
        </p:grpSpPr>
        <p:pic>
          <p:nvPicPr>
            <p:cNvPr id="327"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326" name=""/>
            <p:cNvPicPr>
              <a:picLocks noChangeAspect="0"/>
            </p:cNvPicPr>
            <p:nvPr/>
          </p:nvPicPr>
          <p:blipFill>
            <a:blip r:embed="rId4">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2">
                                            <p:txEl>
                                              <p:pRg st="1" end="1"/>
                                            </p:txEl>
                                          </p:spTgt>
                                        </p:tgtEl>
                                        <p:attrNameLst>
                                          <p:attrName>style.visibility</p:attrName>
                                        </p:attrNameLst>
                                      </p:cBhvr>
                                      <p:to>
                                        <p:strVal val="visible"/>
                                      </p:to>
                                    </p:set>
                                    <p:animEffect filter="wipe(left)" transition="in">
                                      <p:cBhvr>
                                        <p:cTn id="7" dur="1500"/>
                                        <p:tgtEl>
                                          <p:spTgt spid="3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2">
                                            <p:txEl>
                                              <p:pRg st="2" end="2"/>
                                            </p:txEl>
                                          </p:spTgt>
                                        </p:tgtEl>
                                        <p:attrNameLst>
                                          <p:attrName>style.visibility</p:attrName>
                                        </p:attrNameLst>
                                      </p:cBhvr>
                                      <p:to>
                                        <p:strVal val="visible"/>
                                      </p:to>
                                    </p:set>
                                    <p:animEffect filter="wipe(left)" transition="in">
                                      <p:cBhvr>
                                        <p:cTn id="12" dur="1500"/>
                                        <p:tgtEl>
                                          <p:spTgt spid="3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2">
                                            <p:txEl>
                                              <p:pRg st="3" end="3"/>
                                            </p:txEl>
                                          </p:spTgt>
                                        </p:tgtEl>
                                        <p:attrNameLst>
                                          <p:attrName>style.visibility</p:attrName>
                                        </p:attrNameLst>
                                      </p:cBhvr>
                                      <p:to>
                                        <p:strVal val="visible"/>
                                      </p:to>
                                    </p:set>
                                    <p:animEffect filter="wipe(left)" transition="in">
                                      <p:cBhvr>
                                        <p:cTn id="17" dur="1500"/>
                                        <p:tgtEl>
                                          <p:spTgt spid="32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31" name="Shape 33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32" name="Shape 332"/>
          <p:cNvSpPr/>
          <p:nvPr/>
        </p:nvSpPr>
        <p:spPr>
          <a:xfrm>
            <a:off x="5620828" y="1710266"/>
            <a:ext cx="7043516"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spcBef>
                <a:spcPts val="1200"/>
              </a:spcBef>
              <a:buClr>
                <a:schemeClr val="accent1"/>
              </a:buClr>
              <a:buSzPct val="104999"/>
              <a:buFont typeface="Avenir Next"/>
              <a:buChar char="▸"/>
              <a:defRPr sz="3500">
                <a:solidFill>
                  <a:srgbClr val="A6AAA9"/>
                </a:solidFill>
                <a:effectLst>
                  <a:outerShdw sx="100000" sy="100000" kx="0" ky="0" algn="b" rotWithShape="0" blurRad="12700" dist="63500" dir="2141627">
                    <a:srgbClr val="000000"/>
                  </a:outerShdw>
                </a:effectLst>
              </a:defRPr>
            </a:pPr>
            <a:r>
              <a:t>Being enslaved to sin, things and other human beings SHOULD always engender negative emotions and even a reaction of disgust!</a:t>
            </a:r>
          </a:p>
          <a:p>
            <a:pPr marL="444499" indent="-444499">
              <a:spcBef>
                <a:spcPts val="1200"/>
              </a:spcBef>
              <a:buClr>
                <a:schemeClr val="accent1"/>
              </a:buClr>
              <a:buSzPct val="104999"/>
              <a:buFont typeface="Avenir Next"/>
              <a:buChar char="▸"/>
              <a:defRPr sz="3500">
                <a:solidFill>
                  <a:srgbClr val="A6AAA9"/>
                </a:solidFill>
                <a:effectLst>
                  <a:outerShdw sx="100000" sy="100000" kx="0" ky="0" algn="b" rotWithShape="0" blurRad="12700" dist="63500" dir="2141627">
                    <a:srgbClr val="000000"/>
                  </a:outerShdw>
                </a:effectLst>
              </a:defRPr>
            </a:pPr>
            <a:r>
              <a:t>Would it surprise you to learn that the Christian and His relationship to Christ is often described by the term δοῦλος </a:t>
            </a:r>
            <a:r>
              <a:rPr i="1"/>
              <a:t>doulos (</a:t>
            </a:r>
            <a:r>
              <a:t>most often translated ‘servant’ or ‘bondservant)’ which literally means SLAVE?</a:t>
            </a:r>
          </a:p>
        </p:txBody>
      </p:sp>
      <p:sp>
        <p:nvSpPr>
          <p:cNvPr id="333" name="Shape 333"/>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34" name="Shape 334"/>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pic>
        <p:nvPicPr>
          <p:cNvPr id="335"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338" name="Group 338"/>
          <p:cNvGrpSpPr/>
          <p:nvPr/>
        </p:nvGrpSpPr>
        <p:grpSpPr>
          <a:xfrm>
            <a:off x="608979" y="6348593"/>
            <a:ext cx="4384926" cy="3048868"/>
            <a:chOff x="0" y="0"/>
            <a:chExt cx="4384925" cy="3048866"/>
          </a:xfrm>
        </p:grpSpPr>
        <p:pic>
          <p:nvPicPr>
            <p:cNvPr id="337"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336" name=""/>
            <p:cNvPicPr>
              <a:picLocks noChangeAspect="0"/>
            </p:cNvPicPr>
            <p:nvPr/>
          </p:nvPicPr>
          <p:blipFill>
            <a:blip r:embed="rId4">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2">
                                            <p:txEl>
                                              <p:pRg st="1" end="1"/>
                                            </p:txEl>
                                          </p:spTgt>
                                        </p:tgtEl>
                                        <p:attrNameLst>
                                          <p:attrName>style.visibility</p:attrName>
                                        </p:attrNameLst>
                                      </p:cBhvr>
                                      <p:to>
                                        <p:strVal val="visible"/>
                                      </p:to>
                                    </p:set>
                                    <p:animEffect filter="wipe(left)" transition="in">
                                      <p:cBhvr>
                                        <p:cTn id="7" dur="1500"/>
                                        <p:tgtEl>
                                          <p:spTgt spid="33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41" name="Shape 341"/>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42" name="Shape 342"/>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43" name="Shape 343"/>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344" name="Shape 344"/>
          <p:cNvSpPr/>
          <p:nvPr/>
        </p:nvSpPr>
        <p:spPr>
          <a:xfrm>
            <a:off x="5552206" y="1392784"/>
            <a:ext cx="7270503" cy="797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spcBef>
                <a:spcPts val="1600"/>
              </a:spcBef>
              <a:defRPr sz="3100">
                <a:solidFill>
                  <a:srgbClr val="FFFFFF"/>
                </a:solidFill>
                <a:latin typeface="Thames Nude Roman"/>
                <a:ea typeface="Thames Nude Roman"/>
                <a:cs typeface="Thames Nude Roman"/>
                <a:sym typeface="Thames Nude Roman"/>
              </a:defRPr>
            </a:pPr>
            <a:r>
              <a:t>Matthew 6:19–24 (NKJV)</a:t>
            </a:r>
          </a:p>
          <a:p>
            <a:pPr algn="ctr" defTabSz="457200">
              <a:spcBef>
                <a:spcPts val="1600"/>
              </a:spcBef>
              <a:defRPr sz="3000">
                <a:solidFill>
                  <a:srgbClr val="FFFFFF"/>
                </a:solidFill>
                <a:latin typeface="Palatino"/>
                <a:ea typeface="Palatino"/>
                <a:cs typeface="Palatino"/>
                <a:sym typeface="Palatino"/>
              </a:defRPr>
            </a:pPr>
            <a:r>
              <a:rPr baseline="31999"/>
              <a:t>19</a:t>
            </a:r>
            <a:r>
              <a:t> “Do not lay up for yourselves treasures on earth, where moth and rust destroy and where thieves break in and steal; </a:t>
            </a:r>
            <a:r>
              <a:rPr baseline="31999"/>
              <a:t>20</a:t>
            </a:r>
            <a:r>
              <a:t> but lay up for yourselves treasures in heaven, where neither moth nor rust destroys and where thieves do not break in and steal. </a:t>
            </a:r>
            <a:r>
              <a:rPr baseline="31999"/>
              <a:t>21</a:t>
            </a:r>
            <a:r>
              <a:t> For where your treasure is, there your heart will be also. </a:t>
            </a:r>
            <a:r>
              <a:rPr baseline="31999"/>
              <a:t>22</a:t>
            </a:r>
            <a:r>
              <a:t> “The lamp of the body is the eye. If therefore your eye is good, your whole body will be full of light. </a:t>
            </a:r>
            <a:r>
              <a:rPr baseline="31999"/>
              <a:t>23</a:t>
            </a:r>
            <a:r>
              <a:t> But if your eye is bad, your whole body will be full of darkness. If therefore the light that is in you is darkness, how great </a:t>
            </a:r>
            <a:r>
              <a:rPr i="1"/>
              <a:t>is</a:t>
            </a:r>
            <a:r>
              <a:t> that darkness! </a:t>
            </a:r>
          </a:p>
        </p:txBody>
      </p:sp>
      <p:pic>
        <p:nvPicPr>
          <p:cNvPr id="345"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348" name="Group 348"/>
          <p:cNvGrpSpPr/>
          <p:nvPr/>
        </p:nvGrpSpPr>
        <p:grpSpPr>
          <a:xfrm>
            <a:off x="608979" y="6348593"/>
            <a:ext cx="4384926" cy="3048868"/>
            <a:chOff x="0" y="0"/>
            <a:chExt cx="4384925" cy="3048866"/>
          </a:xfrm>
        </p:grpSpPr>
        <p:pic>
          <p:nvPicPr>
            <p:cNvPr id="347"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346" name=""/>
            <p:cNvPicPr>
              <a:picLocks noChangeAspect="0"/>
            </p:cNvPicPr>
            <p:nvPr/>
          </p:nvPicPr>
          <p:blipFill>
            <a:blip r:embed="rId4">
              <a:extLst/>
            </a:blip>
            <a:stretch>
              <a:fillRect/>
            </a:stretch>
          </p:blipFill>
          <p:spPr>
            <a:xfrm>
              <a:off x="0" y="0"/>
              <a:ext cx="4384926" cy="304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0" name=""/>
          <p:cNvPicPr>
            <a:picLocks noChangeAspect="0"/>
          </p:cNvPicPr>
          <p:nvPr/>
        </p:nvPicPr>
        <p:blipFill>
          <a:blip r:embed="rId2">
            <a:extLst/>
          </a:blip>
          <a:stretch>
            <a:fillRect/>
          </a:stretch>
        </p:blipFill>
        <p:spPr>
          <a:xfrm>
            <a:off x="640549" y="3179233"/>
            <a:ext cx="4321786" cy="2971182"/>
          </a:xfrm>
          <a:prstGeom prst="rect">
            <a:avLst/>
          </a:prstGeom>
          <a:effectLst>
            <a:outerShdw sx="100000" sy="100000" kx="0" ky="0" algn="b" rotWithShape="0" blurRad="63500" dist="25400" dir="5400000">
              <a:srgbClr val="000000">
                <a:alpha val="50000"/>
              </a:srgbClr>
            </a:outerShdw>
          </a:effectLst>
        </p:spPr>
      </p:pic>
      <p:grpSp>
        <p:nvGrpSpPr>
          <p:cNvPr id="353" name="Group 353"/>
          <p:cNvGrpSpPr/>
          <p:nvPr/>
        </p:nvGrpSpPr>
        <p:grpSpPr>
          <a:xfrm>
            <a:off x="608979" y="6348593"/>
            <a:ext cx="4384926" cy="3048868"/>
            <a:chOff x="0" y="0"/>
            <a:chExt cx="4384925" cy="3048866"/>
          </a:xfrm>
        </p:grpSpPr>
        <p:pic>
          <p:nvPicPr>
            <p:cNvPr id="352" name="pasted-image.png"/>
            <p:cNvPicPr>
              <a:picLocks noChangeAspect="1"/>
            </p:cNvPicPr>
            <p:nvPr/>
          </p:nvPicPr>
          <p:blipFill>
            <a:blip r:embed="rId3">
              <a:extLst/>
            </a:blip>
            <a:stretch>
              <a:fillRect/>
            </a:stretch>
          </p:blipFill>
          <p:spPr>
            <a:xfrm>
              <a:off x="190500" y="152400"/>
              <a:ext cx="4016626" cy="2693267"/>
            </a:xfrm>
            <a:prstGeom prst="rect">
              <a:avLst/>
            </a:prstGeom>
            <a:ln>
              <a:noFill/>
            </a:ln>
            <a:effectLst/>
          </p:spPr>
        </p:pic>
        <p:pic>
          <p:nvPicPr>
            <p:cNvPr id="351" name=""/>
            <p:cNvPicPr>
              <a:picLocks noChangeAspect="0"/>
            </p:cNvPicPr>
            <p:nvPr/>
          </p:nvPicPr>
          <p:blipFill>
            <a:blip r:embed="rId4">
              <a:extLst/>
            </a:blip>
            <a:stretch>
              <a:fillRect/>
            </a:stretch>
          </p:blipFill>
          <p:spPr>
            <a:xfrm>
              <a:off x="0" y="0"/>
              <a:ext cx="4384926" cy="3048867"/>
            </a:xfrm>
            <a:prstGeom prst="rect">
              <a:avLst/>
            </a:prstGeom>
            <a:effectLst/>
          </p:spPr>
        </p:pic>
      </p:grpSp>
      <p:sp>
        <p:nvSpPr>
          <p:cNvPr id="354" name="Shape 354"/>
          <p:cNvSpPr/>
          <p:nvPr/>
        </p:nvSpPr>
        <p:spPr>
          <a:xfrm>
            <a:off x="231923" y="4699000"/>
            <a:ext cx="9075342" cy="4936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 y="0"/>
                </a:moveTo>
                <a:cubicBezTo>
                  <a:pt x="68" y="0"/>
                  <a:pt x="0" y="124"/>
                  <a:pt x="0" y="278"/>
                </a:cubicBezTo>
                <a:lnTo>
                  <a:pt x="0" y="21322"/>
                </a:lnTo>
                <a:cubicBezTo>
                  <a:pt x="0" y="21476"/>
                  <a:pt x="68" y="21600"/>
                  <a:pt x="151" y="21600"/>
                </a:cubicBezTo>
                <a:lnTo>
                  <a:pt x="11546" y="21600"/>
                </a:lnTo>
                <a:cubicBezTo>
                  <a:pt x="11629" y="21600"/>
                  <a:pt x="11697" y="21476"/>
                  <a:pt x="11697" y="21322"/>
                </a:cubicBezTo>
                <a:lnTo>
                  <a:pt x="11697" y="15422"/>
                </a:lnTo>
                <a:lnTo>
                  <a:pt x="21600" y="14866"/>
                </a:lnTo>
                <a:lnTo>
                  <a:pt x="11697" y="14310"/>
                </a:lnTo>
                <a:lnTo>
                  <a:pt x="11697" y="278"/>
                </a:lnTo>
                <a:cubicBezTo>
                  <a:pt x="11697" y="124"/>
                  <a:pt x="11629" y="0"/>
                  <a:pt x="11546" y="0"/>
                </a:cubicBezTo>
                <a:lnTo>
                  <a:pt x="151" y="0"/>
                </a:lnTo>
                <a:close/>
              </a:path>
            </a:pathLst>
          </a:custGeom>
          <a:solidFill>
            <a:schemeClr val="accent4">
              <a:hueOff val="414058"/>
              <a:satOff val="2144"/>
              <a:lumOff val="10379"/>
            </a:schemeClr>
          </a:solidFill>
          <a:ln w="12700">
            <a:solidFill>
              <a:schemeClr val="accent4"/>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457200">
              <a:spcBef>
                <a:spcPts val="0"/>
              </a:spcBef>
              <a:defRPr sz="2900">
                <a:solidFill>
                  <a:srgbClr val="000000"/>
                </a:solidFill>
                <a:latin typeface="Helvetica"/>
                <a:ea typeface="Helvetica"/>
                <a:cs typeface="Helvetica"/>
                <a:sym typeface="Helvetica"/>
              </a:defRPr>
            </a:pPr>
            <a:r>
              <a:t> </a:t>
            </a:r>
            <a:r>
              <a:rPr b="1" i="1"/>
              <a:t>1398</a:t>
            </a:r>
            <a:r>
              <a:t>.	</a:t>
            </a:r>
            <a:r>
              <a:rPr b="1"/>
              <a:t>δουλεύω</a:t>
            </a:r>
            <a:r>
              <a:t> </a:t>
            </a:r>
            <a:r>
              <a:rPr b="1"/>
              <a:t>douleuō</a:t>
            </a:r>
            <a:r>
              <a:t>; from </a:t>
            </a:r>
            <a:r>
              <a:rPr i="1"/>
              <a:t>1401; to be a slave, to serve</a:t>
            </a:r>
            <a:r>
              <a:t>:—bondage(1), enslaved(3), render service(1), serve(10), served(1), serves(1), serving(4), slavery(1), slaves(3).</a:t>
            </a:r>
          </a:p>
          <a:p>
            <a:pPr algn="ctr" defTabSz="457200">
              <a:spcBef>
                <a:spcPts val="0"/>
              </a:spcBef>
              <a:defRPr i="1" sz="1900">
                <a:solidFill>
                  <a:srgbClr val="000000"/>
                </a:solidFill>
                <a:latin typeface="Times New Roman"/>
                <a:ea typeface="Times New Roman"/>
                <a:cs typeface="Times New Roman"/>
                <a:sym typeface="Times New Roman"/>
              </a:defRPr>
            </a:pPr>
            <a:r>
              <a:rPr i="0"/>
              <a:t> Thomas, R. L. (1998). </a:t>
            </a:r>
            <a:r>
              <a:t>New American Standard Hebrew-Aramaic and Greek dictionaries : updated edition</a:t>
            </a:r>
            <a:r>
              <a:rPr i="0"/>
              <a:t>. Anaheim: Foundation Publications, Inc.</a:t>
            </a:r>
          </a:p>
        </p:txBody>
      </p:sp>
      <p:sp>
        <p:nvSpPr>
          <p:cNvPr id="355" name="Shape 355"/>
          <p:cNvSpPr/>
          <p:nvPr/>
        </p:nvSpPr>
        <p:spPr>
          <a:xfrm>
            <a:off x="273684" y="378459"/>
            <a:ext cx="4186963" cy="589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3800">
                <a:solidFill>
                  <a:schemeClr val="accent1"/>
                </a:solidFill>
                <a:latin typeface="+mn-lt"/>
                <a:ea typeface="+mn-ea"/>
                <a:cs typeface="+mn-cs"/>
                <a:sym typeface="DIN Condensed"/>
              </a:defRPr>
            </a:lvl1pPr>
          </a:lstStyle>
          <a:p>
            <a:pPr/>
            <a:r>
              <a:t>A Bondservant Of Christ</a:t>
            </a:r>
          </a:p>
        </p:txBody>
      </p:sp>
      <p:sp>
        <p:nvSpPr>
          <p:cNvPr id="356" name="Shape 356"/>
          <p:cNvSpPr/>
          <p:nvPr/>
        </p:nvSpPr>
        <p:spPr>
          <a:xfrm>
            <a:off x="4742563" y="393700"/>
            <a:ext cx="7948067" cy="5588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2300"/>
              </a:spcBef>
              <a:defRPr cap="all" sz="3200">
                <a:solidFill>
                  <a:srgbClr val="A6AAA9"/>
                </a:solidFill>
                <a:latin typeface="Adelon"/>
                <a:ea typeface="Adelon"/>
                <a:cs typeface="Adelon"/>
                <a:sym typeface="Adelon"/>
              </a:defRPr>
            </a:lvl1pPr>
          </a:lstStyle>
          <a:p>
            <a:pPr/>
            <a:r>
              <a:t>What It Really Means To Be A Christian</a:t>
            </a:r>
          </a:p>
        </p:txBody>
      </p:sp>
      <p:sp>
        <p:nvSpPr>
          <p:cNvPr id="357" name="Shape 357"/>
          <p:cNvSpPr/>
          <p:nvPr/>
        </p:nvSpPr>
        <p:spPr>
          <a:xfrm>
            <a:off x="640549" y="1638439"/>
            <a:ext cx="4321786" cy="1043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cap="all" sz="7400">
                <a:solidFill>
                  <a:schemeClr val="accent1"/>
                </a:solidFill>
                <a:latin typeface="+mn-lt"/>
                <a:ea typeface="+mn-ea"/>
                <a:cs typeface="+mn-cs"/>
                <a:sym typeface="DIN Condensed"/>
              </a:defRPr>
            </a:lvl1pPr>
          </a:lstStyle>
          <a:p>
            <a:pPr/>
            <a:r>
              <a:t>Bondservant</a:t>
            </a:r>
          </a:p>
        </p:txBody>
      </p:sp>
      <p:sp>
        <p:nvSpPr>
          <p:cNvPr id="358" name="Shape 358"/>
          <p:cNvSpPr/>
          <p:nvPr/>
        </p:nvSpPr>
        <p:spPr>
          <a:xfrm>
            <a:off x="304332" y="2389734"/>
            <a:ext cx="4994220" cy="571501"/>
          </a:xfrm>
          <a:prstGeom prst="rect">
            <a:avLst/>
          </a:prstGeom>
          <a:ln w="12700">
            <a:miter lim="400000"/>
          </a:ln>
          <a:effectLst>
            <a:outerShdw sx="100000" sy="100000" kx="0" ky="0" algn="b" rotWithShape="0" blurRad="190500" dist="69158"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100">
                <a:solidFill>
                  <a:schemeClr val="accent4">
                    <a:hueOff val="414058"/>
                    <a:satOff val="2144"/>
                    <a:lumOff val="10379"/>
                  </a:schemeClr>
                </a:solidFill>
                <a:effectLst>
                  <a:outerShdw sx="100000" sy="100000" kx="0" ky="0" algn="b" rotWithShape="0" blurRad="12700" dist="63500" dir="18900000">
                    <a:srgbClr val="000000"/>
                  </a:outerShdw>
                </a:effectLst>
                <a:latin typeface="Helvetica"/>
                <a:ea typeface="Helvetica"/>
                <a:cs typeface="Helvetica"/>
                <a:sym typeface="Helvetica"/>
              </a:defRPr>
            </a:pPr>
            <a:r>
              <a:rPr b="1"/>
              <a:t>[1528]</a:t>
            </a:r>
            <a:r>
              <a:t> δοῦλος </a:t>
            </a:r>
            <a:r>
              <a:rPr i="1"/>
              <a:t>doulos</a:t>
            </a:r>
            <a:r>
              <a:t> 126x</a:t>
            </a:r>
          </a:p>
        </p:txBody>
      </p:sp>
      <p:sp>
        <p:nvSpPr>
          <p:cNvPr id="359" name="Shape 359"/>
          <p:cNvSpPr/>
          <p:nvPr/>
        </p:nvSpPr>
        <p:spPr>
          <a:xfrm>
            <a:off x="5552206" y="1392784"/>
            <a:ext cx="7270503" cy="767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spcBef>
                <a:spcPts val="1600"/>
              </a:spcBef>
              <a:defRPr sz="3100">
                <a:solidFill>
                  <a:srgbClr val="FFFFFF"/>
                </a:solidFill>
                <a:latin typeface="Thames Nude Roman"/>
                <a:ea typeface="Thames Nude Roman"/>
                <a:cs typeface="Thames Nude Roman"/>
                <a:sym typeface="Thames Nude Roman"/>
              </a:defRPr>
            </a:pPr>
            <a:r>
              <a:t>Matthew 6:19–24 (NKJV)</a:t>
            </a:r>
          </a:p>
          <a:p>
            <a:pPr algn="ctr" defTabSz="457200">
              <a:spcBef>
                <a:spcPts val="1600"/>
              </a:spcBef>
              <a:defRPr sz="5100">
                <a:solidFill>
                  <a:srgbClr val="FFFFFF"/>
                </a:solidFill>
                <a:latin typeface="Palatino"/>
                <a:ea typeface="Palatino"/>
                <a:cs typeface="Palatino"/>
                <a:sym typeface="Palatino"/>
              </a:defRPr>
            </a:pPr>
            <a:r>
              <a:rPr baseline="31999"/>
              <a:t>24</a:t>
            </a:r>
            <a:r>
              <a:t> “No one can serve two masters; for either he will hate the one and love the other, or else he will be loyal to the one and despise the other. You cannot serve God and mammon.</a:t>
            </a:r>
          </a:p>
        </p:txBody>
      </p:sp>
      <p:pic>
        <p:nvPicPr>
          <p:cNvPr id="360" name=""/>
          <p:cNvPicPr>
            <a:picLocks noChangeAspect="0"/>
          </p:cNvPicPr>
          <p:nvPr/>
        </p:nvPicPr>
        <p:blipFill>
          <a:blip r:embed="rId5">
            <a:extLst/>
          </a:blip>
          <a:stretch>
            <a:fillRect/>
          </a:stretch>
        </p:blipFill>
        <p:spPr>
          <a:xfrm>
            <a:off x="9077759" y="6927850"/>
            <a:ext cx="2215282" cy="1612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60"/>
                                        </p:tgtEl>
                                        <p:attrNameLst>
                                          <p:attrName>style.visibility</p:attrName>
                                        </p:attrNameLst>
                                      </p:cBhvr>
                                      <p:to>
                                        <p:strVal val="visible"/>
                                      </p:to>
                                    </p:set>
                                    <p:animEffect filter="dissolve" transition="in">
                                      <p:cBhvr>
                                        <p:cTn id="7" dur="1500"/>
                                        <p:tgtEl>
                                          <p:spTgt spid="360"/>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354"/>
                                        </p:tgtEl>
                                        <p:attrNameLst>
                                          <p:attrName>style.visibility</p:attrName>
                                        </p:attrNameLst>
                                      </p:cBhvr>
                                      <p:to>
                                        <p:strVal val="visible"/>
                                      </p:to>
                                    </p:set>
                                    <p:animEffect filter="dissolve" transition="in">
                                      <p:cBhvr>
                                        <p:cTn id="11" dur="1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4" grpId="2"/>
      <p:bldP build="whole" bldLvl="1" animBg="1" rev="0" advAuto="0" spid="360" grpId="1"/>
    </p:bldLst>
  </p:timing>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