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p:nvPr>
            <p:ph type="sldImg"/>
          </p:nvPr>
        </p:nvSpPr>
        <p:spPr>
          <a:xfrm>
            <a:off x="1143000" y="685800"/>
            <a:ext cx="4572000" cy="3429000"/>
          </a:xfrm>
          <a:prstGeom prst="rect">
            <a:avLst/>
          </a:prstGeom>
        </p:spPr>
        <p:txBody>
          <a:bodyPr/>
          <a:lstStyle/>
          <a:p>
            <a:pPr/>
          </a:p>
        </p:txBody>
      </p:sp>
      <p:sp>
        <p:nvSpPr>
          <p:cNvPr id="349" name="Shape 3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defRPr sz="1800"/>
            </a:pPr>
            <a:r>
              <a:t>Fear - Fear Domain - Afraid or Very Afraid</a:t>
            </a:r>
          </a:p>
          <a:p>
            <a:pPr marL="190500" indent="-190500">
              <a:buSzPct val="100000"/>
              <a:buAutoNum type="arabicPeriod" startAt="1"/>
              <a:defRPr sz="1200"/>
            </a:pPr>
            <a:r>
              <a:t>Corruption of Government Officials - Government - 58.0%</a:t>
            </a:r>
          </a:p>
          <a:p>
            <a:pPr marL="190500" indent="-190500">
              <a:buSzPct val="100000"/>
              <a:buAutoNum type="arabicPeriod" startAt="1"/>
              <a:defRPr sz="1200"/>
            </a:pPr>
            <a:r>
              <a:t>Cyber-terrorism - Technology - 44.8%</a:t>
            </a:r>
          </a:p>
          <a:p>
            <a:pPr marL="190500" indent="-190500">
              <a:buSzPct val="100000"/>
              <a:buAutoNum type="arabicPeriod" startAt="1"/>
              <a:defRPr sz="1200"/>
            </a:pPr>
            <a:r>
              <a:t>Corporate Tracking of Personal Information - Technology - 44.6% - </a:t>
            </a:r>
          </a:p>
          <a:p>
            <a:pPr marL="190500" indent="-190500">
              <a:buSzPct val="100000"/>
              <a:buAutoNum type="arabicPeriod" startAt="1"/>
              <a:defRPr sz="1200"/>
            </a:pPr>
            <a:r>
              <a:t>Terrorist Attacks - Man-Made Disasters - 44.4%</a:t>
            </a:r>
          </a:p>
          <a:p>
            <a:pPr marL="190500" indent="-190500">
              <a:buSzPct val="100000"/>
              <a:buAutoNum type="arabicPeriod" startAt="1"/>
              <a:defRPr sz="1200"/>
            </a:pPr>
            <a:r>
              <a:t>Government Tracking of Personal Information - Technology - 41.4%</a:t>
            </a:r>
          </a:p>
          <a:p>
            <a:pPr marL="190500" indent="-190500">
              <a:buSzPct val="100000"/>
              <a:buAutoNum type="arabicPeriod" startAt="1"/>
              <a:defRPr sz="1200"/>
            </a:pPr>
            <a:r>
              <a:t>Bio-Warfare - Man-Made Disasters - 40.9%</a:t>
            </a:r>
          </a:p>
          <a:p>
            <a:pPr marL="190500" indent="-190500">
              <a:buSzPct val="100000"/>
              <a:buAutoNum type="arabicPeriod" startAt="1"/>
              <a:defRPr sz="1200"/>
            </a:pPr>
            <a:r>
              <a:t>Identity Theft - Crime - 39.6%</a:t>
            </a:r>
          </a:p>
          <a:p>
            <a:pPr marL="190500" indent="-190500">
              <a:buSzPct val="100000"/>
              <a:buAutoNum type="arabicPeriod" startAt="1"/>
              <a:defRPr sz="1200"/>
            </a:pPr>
            <a:r>
              <a:t>Economic Collapse - Man-Made Disasters - 39.2%</a:t>
            </a:r>
          </a:p>
          <a:p>
            <a:pPr marL="190500" indent="-190500">
              <a:buSzPct val="100000"/>
              <a:buAutoNum type="arabicPeriod" startAt="1"/>
              <a:defRPr sz="1200"/>
            </a:pPr>
            <a:r>
              <a:t>Running of out Money in the Future - Personal Future - 37.4%</a:t>
            </a:r>
          </a:p>
          <a:p>
            <a:pPr marL="190500" indent="-190500">
              <a:buSzPct val="100000"/>
              <a:buAutoNum type="arabicPeriod" startAt="1"/>
              <a:defRPr sz="1200"/>
            </a:pPr>
            <a:r>
              <a:t>Credit Card Fraud - Crime - 36.9%</a:t>
            </a:r>
          </a:p>
          <a:p>
            <a:pPr marL="190500" indent="-190500">
              <a:buSzPct val="100000"/>
              <a:buAutoNum type="arabicPeriod" startAt="1"/>
              <a:defRPr sz="1200"/>
            </a:pPr>
            <a:r>
              <a:t>Gun Control - Government - 36.5</a:t>
            </a:r>
          </a:p>
          <a:p>
            <a:pPr marL="190500" indent="-190500">
              <a:buSzPct val="100000"/>
              <a:buAutoNum type="arabicPeriod" startAt="1"/>
              <a:defRPr sz="1200"/>
            </a:pPr>
            <a:r>
              <a:t>War - Man-made Disasters - 35.8</a:t>
            </a:r>
          </a:p>
          <a:p>
            <a:pPr marL="190500" indent="-190500">
              <a:buSzPct val="100000"/>
              <a:buAutoNum type="arabicPeriod" startAt="1"/>
              <a:defRPr sz="1200"/>
            </a:pPr>
            <a:r>
              <a:t>Obamacare - Government - 35.7</a:t>
            </a:r>
          </a:p>
          <a:p>
            <a:pPr marL="190500" indent="-190500">
              <a:buSzPct val="100000"/>
              <a:buAutoNum type="arabicPeriod" startAt="1"/>
              <a:defRPr sz="1200"/>
            </a:pPr>
            <a:r>
              <a:t>Illness - Personal Future - 34.4</a:t>
            </a:r>
          </a:p>
          <a:p>
            <a:pPr marL="190500" indent="-190500">
              <a:buSzPct val="100000"/>
              <a:buAutoNum type="arabicPeriod" startAt="1"/>
              <a:defRPr sz="1200"/>
            </a:pPr>
            <a:r>
              <a:t>Pandemic - Natural Disasters - 34.3</a:t>
            </a:r>
          </a:p>
          <a:p>
            <a:pPr marL="190500" indent="-190500">
              <a:buSzPct val="100000"/>
              <a:buAutoNum type="arabicPeriod" startAt="1"/>
              <a:defRPr sz="1200"/>
            </a:pPr>
            <a:r>
              <a:t>Nuclear Attack - Man-made Disasters - 33.6</a:t>
            </a:r>
          </a:p>
          <a:p>
            <a:pPr marL="190500" indent="-190500">
              <a:buSzPct val="100000"/>
              <a:buAutoNum type="arabicPeriod" startAt="1"/>
              <a:defRPr sz="1200"/>
            </a:pPr>
            <a:r>
              <a:t>Reptiles - Personal Anxieties - 33.0</a:t>
            </a:r>
          </a:p>
          <a:p>
            <a:pPr marL="190500" indent="-190500">
              <a:buSzPct val="100000"/>
              <a:buAutoNum type="arabicPeriod" startAt="1"/>
              <a:defRPr sz="1200"/>
            </a:pPr>
            <a:r>
              <a:t>Meltdown - Man-made Disasters - 32.3</a:t>
            </a:r>
          </a:p>
          <a:p>
            <a:pPr marL="190500" indent="-190500">
              <a:buSzPct val="100000"/>
              <a:buAutoNum type="arabicPeriod" startAt="1"/>
              <a:defRPr sz="1200"/>
            </a:pPr>
            <a:r>
              <a:t>Civil Unrest - Man-made Disasters - 32.0</a:t>
            </a:r>
          </a:p>
          <a:p>
            <a:pPr marL="190500" indent="-190500">
              <a:buSzPct val="100000"/>
              <a:buAutoNum type="arabicPeriod" startAt="1"/>
              <a:defRPr sz="1200"/>
            </a:pPr>
            <a:r>
              <a:t>Tornado - Natural Disasters - 31.4</a:t>
            </a:r>
          </a:p>
          <a:p>
            <a:pPr marL="190500" indent="-190500">
              <a:buSzPct val="100000"/>
              <a:buAutoNum type="arabicPeriod" startAt="1"/>
              <a:defRPr sz="1200"/>
            </a:pPr>
            <a:r>
              <a:t>Global Warming - Environment - 30.7</a:t>
            </a:r>
          </a:p>
          <a:p>
            <a:pPr marL="190500" indent="-190500">
              <a:buSzPct val="100000"/>
              <a:buAutoNum type="arabicPeriod" startAt="1"/>
              <a:defRPr sz="1200"/>
            </a:pPr>
            <a:r>
              <a:t>Grid attack - Man-made Disasters - 29.8</a:t>
            </a:r>
          </a:p>
          <a:p>
            <a:pPr marL="190500" indent="-190500">
              <a:buSzPct val="100000"/>
              <a:buAutoNum type="arabicPeriod" startAt="1"/>
              <a:defRPr sz="1200"/>
            </a:pPr>
            <a:r>
              <a:t>Illegal Immigration - Government - 29.7</a:t>
            </a:r>
          </a:p>
          <a:p>
            <a:pPr marL="190500" indent="-190500">
              <a:buSzPct val="100000"/>
              <a:buAutoNum type="arabicPeriod" startAt="1"/>
              <a:defRPr sz="1200"/>
            </a:pPr>
            <a:r>
              <a:t>Drought - Natural Disasters - 29.4</a:t>
            </a:r>
          </a:p>
          <a:p>
            <a:pPr marL="190500" indent="-190500">
              <a:buSzPct val="100000"/>
              <a:buAutoNum type="arabicPeriod" startAt="1"/>
              <a:defRPr sz="1200"/>
            </a:pPr>
            <a:r>
              <a:t>Robots Replacing Workforce - Technology - 28.9</a:t>
            </a:r>
          </a:p>
          <a:p>
            <a:pPr marL="190500" indent="-190500">
              <a:buSzPct val="100000"/>
              <a:buAutoNum type="arabicPeriod" startAt="1"/>
              <a:defRPr sz="1200"/>
            </a:pPr>
            <a:r>
              <a:t>Public Speaking - Personal Anxieties - 28.4</a:t>
            </a:r>
          </a:p>
          <a:p>
            <a:pPr marL="190500" indent="-190500">
              <a:buSzPct val="100000"/>
              <a:buAutoNum type="arabicPeriod" startAt="1"/>
              <a:defRPr sz="1200"/>
            </a:pPr>
            <a:r>
              <a:t>Property Damage - Natural Disasters - 27.7</a:t>
            </a:r>
          </a:p>
          <a:p>
            <a:pPr marL="190500" indent="-190500">
              <a:buSzPct val="100000"/>
              <a:buAutoNum type="arabicPeriod" startAt="1"/>
              <a:defRPr sz="1200"/>
            </a:pPr>
            <a:r>
              <a:t>Heights - Personal Anxieties - 27.4</a:t>
            </a:r>
          </a:p>
          <a:p>
            <a:pPr marL="190500" indent="-190500">
              <a:buSzPct val="100000"/>
              <a:buAutoNum type="arabicPeriod" startAt="1"/>
              <a:defRPr sz="1200"/>
            </a:pPr>
            <a:r>
              <a:t>Pollution of rivers and streams - Environment - 26.9</a:t>
            </a:r>
          </a:p>
          <a:p>
            <a:pPr marL="190500" indent="-190500">
              <a:buSzPct val="100000"/>
              <a:buAutoNum type="arabicPeriod" startAt="1"/>
              <a:defRPr sz="1200"/>
            </a:pPr>
            <a:r>
              <a:t>Earthquake - Natural Disasters - 26.7</a:t>
            </a:r>
          </a:p>
          <a:p>
            <a:pPr marL="190500" indent="-190500">
              <a:buSzPct val="100000"/>
              <a:buAutoNum type="arabicPeriod" startAt="1"/>
              <a:defRPr sz="1200"/>
            </a:pPr>
            <a:r>
              <a:t>Drunk Driver - Crime - 26.5</a:t>
            </a:r>
          </a:p>
          <a:p>
            <a:pPr marL="190500" indent="-190500">
              <a:buSzPct val="100000"/>
              <a:buAutoNum type="arabicPeriod" startAt="1"/>
              <a:defRPr sz="1200"/>
            </a:pPr>
            <a:r>
              <a:t>Flood - Natural Disasters - 26.5</a:t>
            </a:r>
          </a:p>
          <a:p>
            <a:pPr marL="190500" indent="-190500">
              <a:buSzPct val="100000"/>
              <a:buAutoNum type="arabicPeriod" startAt="1"/>
              <a:defRPr sz="1200"/>
            </a:pPr>
            <a:r>
              <a:t>Hurricane - Natural Disasters - 26.4</a:t>
            </a:r>
          </a:p>
          <a:p>
            <a:pPr marL="190500" indent="-190500">
              <a:buSzPct val="100000"/>
              <a:buAutoNum type="arabicPeriod" startAt="1"/>
              <a:defRPr sz="1200"/>
            </a:pPr>
            <a:r>
              <a:t>Trusting Artificial Intelligence to do work - Technology - 25.8</a:t>
            </a:r>
          </a:p>
          <a:p>
            <a:pPr marL="190500" indent="-190500">
              <a:buSzPct val="100000"/>
              <a:buAutoNum type="arabicPeriod" startAt="1"/>
              <a:defRPr sz="1200"/>
            </a:pPr>
            <a:r>
              <a:t>Insects - Personal Anxieties - 25.5</a:t>
            </a:r>
          </a:p>
          <a:p>
            <a:pPr marL="190500" indent="-190500">
              <a:buSzPct val="100000"/>
              <a:buAutoNum type="arabicPeriod" startAt="1"/>
              <a:defRPr sz="1200"/>
            </a:pPr>
            <a:r>
              <a:t>Blizzard - Natural Disasters - 25.0</a:t>
            </a:r>
          </a:p>
          <a:p>
            <a:pPr marL="190500" indent="-190500">
              <a:buSzPct val="100000"/>
              <a:buAutoNum type="arabicPeriod" startAt="1"/>
              <a:defRPr sz="1200"/>
            </a:pPr>
            <a:r>
              <a:t>Overpopulation - Environment - 24.0</a:t>
            </a:r>
          </a:p>
          <a:p>
            <a:pPr marL="190500" indent="-190500">
              <a:buSzPct val="100000"/>
              <a:buAutoNum type="arabicPeriod" startAt="1"/>
              <a:defRPr sz="1200"/>
            </a:pPr>
            <a:r>
              <a:t>Robots - Technology - 23.9</a:t>
            </a:r>
          </a:p>
          <a:p>
            <a:pPr marL="190500" indent="-190500">
              <a:buSzPct val="100000"/>
              <a:buAutoNum type="arabicPeriod" startAt="1"/>
              <a:defRPr sz="1200"/>
            </a:pPr>
            <a:r>
              <a:t>Unemployment - Personal Future - 23.8</a:t>
            </a:r>
          </a:p>
          <a:p>
            <a:pPr marL="190500" indent="-190500">
              <a:buSzPct val="100000"/>
              <a:buAutoNum type="arabicPeriod" startAt="1"/>
              <a:defRPr sz="1200"/>
            </a:pPr>
            <a:r>
              <a:t>Artificial Intelligence - Technology - 22.2</a:t>
            </a:r>
          </a:p>
          <a:p>
            <a:pPr marL="190500" indent="-190500">
              <a:buSzPct val="100000"/>
              <a:buAutoNum type="arabicPeriod" startAt="1"/>
              <a:defRPr sz="1200"/>
            </a:pPr>
            <a:r>
              <a:t>Break ins - Crime - 22.2</a:t>
            </a:r>
          </a:p>
          <a:p>
            <a:pPr marL="190500" indent="-190500">
              <a:buSzPct val="100000"/>
              <a:buAutoNum type="arabicPeriod" startAt="1"/>
              <a:defRPr sz="1200"/>
            </a:pPr>
            <a:r>
              <a:t>Loneliness - Personal Future - 22.0</a:t>
            </a:r>
          </a:p>
          <a:p>
            <a:pPr marL="190500" indent="-190500">
              <a:buSzPct val="100000"/>
              <a:buAutoNum type="arabicPeriod" startAt="1"/>
              <a:defRPr sz="1200"/>
            </a:pPr>
            <a:r>
              <a:t>Dying - Personal Future - 21.9</a:t>
            </a:r>
          </a:p>
          <a:p>
            <a:pPr marL="190500" indent="-190500">
              <a:buSzPct val="100000"/>
              <a:buAutoNum type="arabicPeriod" startAt="1"/>
              <a:defRPr sz="1200"/>
            </a:pPr>
            <a:r>
              <a:t>Theft - Crime - 21.6</a:t>
            </a:r>
          </a:p>
          <a:p>
            <a:pPr marL="190500" indent="-190500">
              <a:buSzPct val="100000"/>
              <a:buAutoNum type="arabicPeriod" startAt="1"/>
              <a:defRPr sz="1200"/>
            </a:pPr>
            <a:r>
              <a:t>Water - Personal Anxieties - 21.0</a:t>
            </a:r>
          </a:p>
          <a:p>
            <a:pPr marL="190500" indent="-190500">
              <a:buSzPct val="100000"/>
              <a:buAutoNum type="arabicPeriod" startAt="1"/>
              <a:defRPr sz="1200"/>
            </a:pPr>
            <a:r>
              <a:t>Drones - Government - 20.4</a:t>
            </a:r>
          </a:p>
          <a:p>
            <a:pPr marL="190500" indent="-190500">
              <a:buSzPct val="100000"/>
              <a:buAutoNum type="arabicPeriod" startAt="1"/>
              <a:defRPr sz="1200"/>
            </a:pPr>
            <a:r>
              <a:t>Claustrophobia - Personal Anxieties - 19.9</a:t>
            </a:r>
          </a:p>
          <a:p>
            <a:pPr marL="190500" indent="-190500">
              <a:buSzPct val="100000"/>
              <a:buAutoNum type="arabicPeriod" startAt="1"/>
              <a:defRPr sz="1200"/>
            </a:pPr>
            <a:r>
              <a:t>Volcano - Natural Disasters - 19.7</a:t>
            </a:r>
          </a:p>
          <a:p>
            <a:pPr marL="190500" indent="-190500">
              <a:buSzPct val="100000"/>
              <a:buAutoNum type="arabicPeriod" startAt="1"/>
              <a:defRPr sz="1200"/>
            </a:pPr>
            <a:r>
              <a:t>Aging - Personal Future - 19.6</a:t>
            </a:r>
          </a:p>
          <a:p>
            <a:pPr marL="190500" indent="-190500">
              <a:buSzPct val="100000"/>
              <a:buAutoNum type="arabicPeriod" startAt="1"/>
              <a:defRPr sz="1200"/>
            </a:pPr>
            <a:r>
              <a:t>Ponzi Schemes and other financial crimes - Crime - 19.0</a:t>
            </a:r>
          </a:p>
          <a:p>
            <a:pPr marL="190500" indent="-190500">
              <a:buSzPct val="100000"/>
              <a:buAutoNum type="arabicPeriod" startAt="1"/>
              <a:defRPr sz="1200"/>
            </a:pPr>
            <a:r>
              <a:t>Technology I don’t understand - Technology - 19.0</a:t>
            </a:r>
          </a:p>
          <a:p>
            <a:pPr marL="190500" indent="-190500">
              <a:buSzPct val="100000"/>
              <a:buAutoNum type="arabicPeriod" startAt="1"/>
              <a:defRPr sz="1200"/>
            </a:pPr>
            <a:r>
              <a:t>Needles - Personal Anxieties - 18.5</a:t>
            </a:r>
          </a:p>
          <a:p>
            <a:pPr marL="190500" indent="-190500">
              <a:buSzPct val="100000"/>
              <a:buAutoNum type="arabicPeriod" startAt="1"/>
              <a:defRPr sz="1200"/>
            </a:pPr>
            <a:r>
              <a:t>Whites no longer majority - Government - 18.2</a:t>
            </a:r>
          </a:p>
          <a:p>
            <a:pPr marL="190500" indent="-190500">
              <a:buSzPct val="100000"/>
              <a:buAutoNum type="arabicPeriod" startAt="1"/>
              <a:defRPr sz="1200"/>
            </a:pPr>
            <a:r>
              <a:t>Dying - Daily Life - 16.8</a:t>
            </a:r>
          </a:p>
          <a:p>
            <a:pPr marL="190500" indent="-190500">
              <a:buSzPct val="100000"/>
              <a:buAutoNum type="arabicPeriod" startAt="1"/>
              <a:defRPr sz="1200"/>
            </a:pPr>
            <a:r>
              <a:t>Germs - Personal Anxieties - 16.5</a:t>
            </a:r>
          </a:p>
          <a:p>
            <a:pPr marL="190500" indent="-190500">
              <a:buSzPct val="100000"/>
              <a:buAutoNum type="arabicPeriod" startAt="1"/>
              <a:defRPr sz="1200"/>
            </a:pPr>
            <a:r>
              <a:t>Mass Shooting - Crime - 16.4</a:t>
            </a:r>
          </a:p>
          <a:p>
            <a:pPr marL="190500" indent="-190500">
              <a:buSzPct val="100000"/>
              <a:buAutoNum type="arabicPeriod" startAt="1"/>
              <a:defRPr sz="1200"/>
            </a:pPr>
            <a:r>
              <a:t>Walking Along at Night - Daily Life - 16.4</a:t>
            </a:r>
          </a:p>
          <a:p>
            <a:pPr marL="190500" indent="-190500">
              <a:buSzPct val="100000"/>
              <a:buAutoNum type="arabicPeriod" startAt="1"/>
              <a:defRPr sz="1200"/>
            </a:pPr>
            <a:r>
              <a:t>Murder by a stranger - Crime - 16.0</a:t>
            </a:r>
          </a:p>
          <a:p>
            <a:pPr marL="190500" indent="-190500">
              <a:buSzPct val="100000"/>
              <a:buAutoNum type="arabicPeriod" startAt="1"/>
              <a:defRPr sz="1200"/>
            </a:pPr>
            <a:r>
              <a:t>Mugging - Crime - 15.8</a:t>
            </a:r>
          </a:p>
          <a:p>
            <a:pPr marL="190500" indent="-190500">
              <a:buSzPct val="100000"/>
              <a:buAutoNum type="arabicPeriod" startAt="1"/>
              <a:defRPr sz="1200"/>
            </a:pPr>
            <a:r>
              <a:t>Police Brutality - Crime - 15.4</a:t>
            </a:r>
          </a:p>
          <a:p>
            <a:pPr marL="190500" indent="-190500">
              <a:buSzPct val="100000"/>
              <a:buAutoNum type="arabicPeriod" startAt="1"/>
              <a:defRPr sz="1200"/>
            </a:pPr>
            <a:r>
              <a:t>Flying - Personal Anxieties - 15.2</a:t>
            </a:r>
          </a:p>
          <a:p>
            <a:pPr marL="190500" indent="-190500">
              <a:buSzPct val="100000"/>
              <a:buAutoNum type="arabicPeriod" startAt="1"/>
              <a:defRPr sz="1200"/>
            </a:pPr>
            <a:r>
              <a:t>Rape by a stranger - Crime - 14.5</a:t>
            </a:r>
          </a:p>
          <a:p>
            <a:pPr marL="190500" indent="-190500">
              <a:buSzPct val="100000"/>
              <a:buAutoNum type="arabicPeriod" startAt="1"/>
              <a:defRPr sz="1200"/>
            </a:pPr>
            <a:r>
              <a:t>Gangs - Crime - 14.1</a:t>
            </a:r>
          </a:p>
          <a:p>
            <a:pPr marL="190500" indent="-190500">
              <a:buSzPct val="100000"/>
              <a:buAutoNum type="arabicPeriod" startAt="1"/>
              <a:defRPr sz="1200"/>
            </a:pPr>
            <a:r>
              <a:t>Whooping Cough - Personal Anxieties - 13.5</a:t>
            </a:r>
          </a:p>
          <a:p>
            <a:pPr marL="190500" indent="-190500">
              <a:buSzPct val="100000"/>
              <a:buAutoNum type="arabicPeriod" startAt="1"/>
              <a:defRPr sz="1200"/>
            </a:pPr>
            <a:r>
              <a:t>Kidnapping - Crime - 13.0</a:t>
            </a:r>
          </a:p>
          <a:p>
            <a:pPr marL="190500" indent="-190500">
              <a:buSzPct val="100000"/>
              <a:buAutoNum type="arabicPeriod" startAt="1"/>
              <a:defRPr sz="1200"/>
            </a:pPr>
            <a:r>
              <a:t>Mammals (Dogs, rats or other animals) - Personal Anxieties - 12.9</a:t>
            </a:r>
          </a:p>
          <a:p>
            <a:pPr marL="190500" indent="-190500">
              <a:buSzPct val="100000"/>
              <a:buAutoNum type="arabicPeriod" startAt="1"/>
              <a:defRPr sz="1200"/>
            </a:pPr>
            <a:r>
              <a:t>Measles - Personal Anxieties - 12.7</a:t>
            </a:r>
          </a:p>
          <a:p>
            <a:pPr marL="190500" indent="-190500">
              <a:buSzPct val="100000"/>
              <a:buAutoNum type="arabicPeriod" startAt="1"/>
              <a:defRPr sz="1200"/>
            </a:pPr>
            <a:r>
              <a:t>Stalking - Crime - 12.7</a:t>
            </a:r>
          </a:p>
          <a:p>
            <a:pPr marL="190500" indent="-190500">
              <a:buSzPct val="100000"/>
              <a:buAutoNum type="arabicPeriod" startAt="1"/>
              <a:defRPr sz="1200"/>
            </a:pPr>
            <a:r>
              <a:t>Dismissed by Others - Daily Life - 12.5</a:t>
            </a:r>
          </a:p>
          <a:p>
            <a:pPr marL="190500" indent="-190500">
              <a:buSzPct val="100000"/>
              <a:buAutoNum type="arabicPeriod" startAt="1"/>
              <a:defRPr sz="1200"/>
            </a:pPr>
            <a:r>
              <a:t>Blood - Personal Anxieties - 12.2</a:t>
            </a:r>
          </a:p>
          <a:p>
            <a:pPr marL="190500" indent="-190500">
              <a:buSzPct val="100000"/>
              <a:buAutoNum type="arabicPeriod" startAt="1"/>
              <a:defRPr sz="1200"/>
            </a:pPr>
            <a:r>
              <a:t>Hate Crime - Crime - 12.2</a:t>
            </a:r>
          </a:p>
          <a:p>
            <a:pPr marL="190500" indent="-190500">
              <a:buSzPct val="100000"/>
              <a:buAutoNum type="arabicPeriod" startAt="1"/>
              <a:defRPr sz="1200"/>
            </a:pPr>
            <a:r>
              <a:t>Weight - Judgment of Others - 11.4</a:t>
            </a:r>
          </a:p>
          <a:p>
            <a:pPr marL="190500" indent="-190500">
              <a:buSzPct val="100000"/>
              <a:buAutoNum type="arabicPeriod" startAt="1"/>
              <a:defRPr sz="1200"/>
            </a:pPr>
            <a:r>
              <a:t>Rape by someone you know - Crime - 11.3</a:t>
            </a:r>
          </a:p>
          <a:p>
            <a:pPr marL="190500" indent="-190500">
              <a:buSzPct val="100000"/>
              <a:buAutoNum type="arabicPeriod" startAt="1"/>
              <a:defRPr sz="1200"/>
            </a:pPr>
            <a:r>
              <a:t>Murder by someone you know - Crime - 10.9</a:t>
            </a:r>
          </a:p>
          <a:p>
            <a:pPr marL="190500" indent="-190500">
              <a:buSzPct val="100000"/>
              <a:buAutoNum type="arabicPeriod" startAt="1"/>
              <a:defRPr sz="1200"/>
            </a:pPr>
            <a:r>
              <a:t>Ridicule - Daily Life - 10.6</a:t>
            </a:r>
          </a:p>
          <a:p>
            <a:pPr marL="190500" indent="-190500">
              <a:buSzPct val="100000"/>
              <a:buAutoNum type="arabicPeriod" startAt="1"/>
              <a:defRPr sz="1200"/>
            </a:pPr>
            <a:r>
              <a:t>Romantic Rejection - Daily Life - 10.4</a:t>
            </a:r>
          </a:p>
          <a:p>
            <a:pPr marL="190500" indent="-190500">
              <a:buSzPct val="100000"/>
              <a:buAutoNum type="arabicPeriod" startAt="1"/>
              <a:defRPr sz="1200"/>
            </a:pPr>
            <a:r>
              <a:t>Expressing Opinion - Daily Life - 9.7</a:t>
            </a:r>
          </a:p>
          <a:p>
            <a:pPr marL="190500" indent="-190500">
              <a:buSzPct val="100000"/>
              <a:buAutoNum type="arabicPeriod" startAt="1"/>
              <a:defRPr sz="1200"/>
            </a:pPr>
            <a:r>
              <a:t>Ghosts - Personal Anxieties - 9.7</a:t>
            </a:r>
          </a:p>
          <a:p>
            <a:pPr marL="190500" indent="-190500">
              <a:buSzPct val="100000"/>
              <a:buAutoNum type="arabicPeriod" startAt="1"/>
              <a:defRPr sz="1200"/>
            </a:pPr>
            <a:r>
              <a:t>Talking to Stranger - Daily Life - 9.7</a:t>
            </a:r>
          </a:p>
          <a:p>
            <a:pPr marL="190500" indent="-190500">
              <a:buSzPct val="100000"/>
              <a:buAutoNum type="arabicPeriod" startAt="1"/>
              <a:defRPr sz="1200"/>
            </a:pPr>
            <a:r>
              <a:t>Gossip - Daily Life - 9.6</a:t>
            </a:r>
          </a:p>
          <a:p>
            <a:pPr marL="190500" indent="-190500">
              <a:buSzPct val="100000"/>
              <a:buAutoNum type="arabicPeriod" startAt="1"/>
              <a:defRPr sz="1200"/>
            </a:pPr>
            <a:r>
              <a:t>Dark - Personal Anxieties - 9.3</a:t>
            </a:r>
          </a:p>
          <a:p>
            <a:pPr marL="190500" indent="-190500">
              <a:buSzPct val="100000"/>
              <a:buAutoNum type="arabicPeriod" startAt="1"/>
              <a:defRPr sz="1200"/>
            </a:pPr>
            <a:r>
              <a:t>Appearance - Judgment of Others - 8.7</a:t>
            </a:r>
          </a:p>
          <a:p>
            <a:pPr marL="190500" indent="-190500">
              <a:buSzPct val="100000"/>
              <a:buAutoNum type="arabicPeriod" startAt="1"/>
              <a:defRPr sz="1200"/>
            </a:pPr>
            <a:r>
              <a:t>Zombies - Personal Anxieties - 8.5</a:t>
            </a:r>
          </a:p>
          <a:p>
            <a:pPr marL="190500" indent="-190500">
              <a:buSzPct val="100000"/>
              <a:buAutoNum type="arabicPeriod" startAt="1"/>
              <a:defRPr sz="1200"/>
            </a:pPr>
            <a:r>
              <a:t>Vaccines - Personal Anxieties - 8.4</a:t>
            </a:r>
          </a:p>
          <a:p>
            <a:pPr marL="190500" indent="-190500">
              <a:buSzPct val="100000"/>
              <a:buAutoNum type="arabicPeriod" startAt="1"/>
              <a:defRPr sz="1200"/>
            </a:pPr>
            <a:r>
              <a:t>Clowns - Personal Anxieties - 6.8</a:t>
            </a:r>
          </a:p>
          <a:p>
            <a:pPr marL="190500" indent="-190500">
              <a:buSzPct val="100000"/>
              <a:buAutoNum type="arabicPeriod" startAt="1"/>
              <a:defRPr sz="1200"/>
            </a:pPr>
            <a:r>
              <a:t>Age - Judgment of Others - 5.9</a:t>
            </a:r>
          </a:p>
          <a:p>
            <a:pPr marL="190500" indent="-190500">
              <a:buSzPct val="100000"/>
              <a:buAutoNum type="arabicPeriod" startAt="1"/>
              <a:defRPr sz="1200"/>
            </a:pPr>
            <a:r>
              <a:t>Race - Judgment of Others - 5.6</a:t>
            </a:r>
          </a:p>
          <a:p>
            <a:pPr marL="190500" indent="-190500">
              <a:buSzPct val="100000"/>
              <a:buAutoNum type="arabicPeriod" startAt="1"/>
              <a:defRPr sz="1200"/>
            </a:pPr>
            <a:r>
              <a:t>Gender - Judgment of Others - 4.5</a:t>
            </a:r>
          </a:p>
          <a:p>
            <a:pPr marL="190500" indent="-190500">
              <a:buSzPct val="100000"/>
              <a:buAutoNum type="arabicPeriod" startAt="1"/>
              <a:defRPr sz="1200"/>
            </a:pPr>
            <a:r>
              <a:t>Dress - Judgment of Others - 4.2</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0.pn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787400" y="2057400"/>
            <a:ext cx="11430000" cy="3175000"/>
          </a:xfrm>
          <a:prstGeom prst="rect">
            <a:avLst/>
          </a:prstGeom>
        </p:spPr>
        <p:txBody>
          <a:bodyPr anchor="b"/>
          <a:lstStyle>
            <a:lvl1pPr>
              <a:defRPr sz="10000"/>
            </a:lvl1pPr>
          </a:lstStyle>
          <a:p>
            <a:pPr/>
            <a:r>
              <a:t>Title Text</a:t>
            </a:r>
          </a:p>
        </p:txBody>
      </p:sp>
      <p:sp>
        <p:nvSpPr>
          <p:cNvPr id="12" name="Shape 12"/>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spAutoFit/>
          </a:bodyPr>
          <a:lstStyle>
            <a:lvl1pPr marL="0" indent="0" algn="ctr">
              <a:spcBef>
                <a:spcPts val="0"/>
              </a:spcBef>
              <a:buClrTx/>
              <a:buSzTx/>
              <a:buNone/>
              <a:tabLst>
                <a:tab pos="914400" algn="l"/>
              </a:tabLst>
              <a:defRPr i="1" sz="3000"/>
            </a:lvl1pPr>
          </a:lstStyle>
          <a:p>
            <a:pPr defTabSz="914400"/>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2400"/>
              </a:spcBef>
              <a:buClrTx/>
              <a:buSzTx/>
              <a:buNone/>
              <a:tabLst>
                <a:tab pos="914400" algn="l"/>
              </a:tabLst>
            </a:lvl1pPr>
          </a:lstStyle>
          <a:p>
            <a:pPr defTabSz="914400"/>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19" name="Group 119"/>
          <p:cNvGrpSpPr/>
          <p:nvPr/>
        </p:nvGrpSpPr>
        <p:grpSpPr>
          <a:xfrm>
            <a:off x="-25400" y="-25400"/>
            <a:ext cx="13055600" cy="9779000"/>
            <a:chOff x="0" y="0"/>
            <a:chExt cx="13055600" cy="9779000"/>
          </a:xfrm>
        </p:grpSpPr>
        <p:sp>
          <p:nvSpPr>
            <p:cNvPr id="117" name="Shape 117"/>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18" name="imperium_windrose%20transparent.png"/>
            <p:cNvPicPr>
              <a:picLocks noChangeAspect="0"/>
            </p:cNvPicPr>
            <p:nvPr/>
          </p:nvPicPr>
          <p:blipFill>
            <a:blip r:embed="rId3">
              <a:extLst/>
            </a:blip>
            <a:stretch>
              <a:fillRect/>
            </a:stretch>
          </p:blipFill>
          <p:spPr>
            <a:xfrm>
              <a:off x="87271" y="0"/>
              <a:ext cx="12966701" cy="9677400"/>
            </a:xfrm>
            <a:prstGeom prst="rect">
              <a:avLst/>
            </a:prstGeom>
            <a:ln w="12700" cap="flat">
              <a:noFill/>
              <a:miter lim="400000"/>
            </a:ln>
            <a:effectLst/>
          </p:spPr>
        </p:pic>
      </p:grpSp>
      <p:sp>
        <p:nvSpPr>
          <p:cNvPr id="120" name="Shape 120"/>
          <p:cNvSpPr/>
          <p:nvPr>
            <p:ph type="title"/>
          </p:nvPr>
        </p:nvSpPr>
        <p:spPr>
          <a:xfrm>
            <a:off x="1270000" y="635000"/>
            <a:ext cx="10464800" cy="2108200"/>
          </a:xfrm>
          <a:prstGeom prst="rect">
            <a:avLst/>
          </a:prstGeom>
        </p:spPr>
        <p:txBody>
          <a:bodyPr>
            <a:noAutofit/>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121" name="Shape 121"/>
          <p:cNvSpPr/>
          <p:nvPr>
            <p:ph type="body" idx="1"/>
          </p:nvPr>
        </p:nvSpPr>
        <p:spPr>
          <a:xfrm>
            <a:off x="1270000" y="2819400"/>
            <a:ext cx="10464800" cy="5842000"/>
          </a:xfrm>
          <a:prstGeom prst="rect">
            <a:avLst/>
          </a:prstGeom>
        </p:spPr>
        <p:txBody>
          <a:bodyPr>
            <a:noAutofit/>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22" name="Shape 122"/>
          <p:cNvSpPr/>
          <p:nvPr>
            <p:ph type="sldNum" sz="quarter" idx="2"/>
          </p:nvPr>
        </p:nvSpPr>
        <p:spPr>
          <a:xfrm>
            <a:off x="6337300" y="9296400"/>
            <a:ext cx="323478" cy="457200"/>
          </a:xfrm>
          <a:prstGeom prst="rect">
            <a:avLst/>
          </a:prstGeom>
        </p:spPr>
        <p:txBody>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 Two Content copy">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31" name="Group 131"/>
          <p:cNvGrpSpPr/>
          <p:nvPr/>
        </p:nvGrpSpPr>
        <p:grpSpPr>
          <a:xfrm>
            <a:off x="-25400" y="-25400"/>
            <a:ext cx="13042896" cy="9842503"/>
            <a:chOff x="0" y="0"/>
            <a:chExt cx="13042895" cy="9842502"/>
          </a:xfrm>
        </p:grpSpPr>
        <p:sp>
          <p:nvSpPr>
            <p:cNvPr id="129" name="Shape 129"/>
            <p:cNvSpPr/>
            <p:nvPr/>
          </p:nvSpPr>
          <p:spPr>
            <a:xfrm>
              <a:off x="0" y="12782"/>
              <a:ext cx="13042896" cy="9829721"/>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30" name="imperium_windrose%20transparent.png"/>
            <p:cNvPicPr>
              <a:picLocks noChangeAspect="0"/>
            </p:cNvPicPr>
            <p:nvPr/>
          </p:nvPicPr>
          <p:blipFill>
            <a:blip r:embed="rId3">
              <a:extLst/>
            </a:blip>
            <a:stretch>
              <a:fillRect/>
            </a:stretch>
          </p:blipFill>
          <p:spPr>
            <a:xfrm>
              <a:off x="87186" y="0"/>
              <a:ext cx="12954085" cy="9740246"/>
            </a:xfrm>
            <a:prstGeom prst="rect">
              <a:avLst/>
            </a:prstGeom>
            <a:ln w="12700" cap="flat">
              <a:noFill/>
              <a:miter lim="400000"/>
            </a:ln>
            <a:effectLst/>
          </p:spPr>
        </p:pic>
      </p:grpSp>
      <p:sp>
        <p:nvSpPr>
          <p:cNvPr id="132" name="Shape 132"/>
          <p:cNvSpPr/>
          <p:nvPr>
            <p:ph type="body" sz="half" idx="13"/>
          </p:nvPr>
        </p:nvSpPr>
        <p:spPr>
          <a:xfrm>
            <a:off x="6616700" y="2171700"/>
            <a:ext cx="5774132"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Font typeface="Wingdings 2"/>
              <a:buChar char=""/>
              <a:defRPr sz="3600">
                <a:solidFill>
                  <a:srgbClr val="FFFFFF"/>
                </a:solidFill>
                <a:uFill>
                  <a:solidFill>
                    <a:srgbClr val="FFFFFF"/>
                  </a:solidFill>
                </a:uFill>
                <a:latin typeface="Constantia"/>
                <a:ea typeface="Constantia"/>
                <a:cs typeface="Constantia"/>
                <a:sym typeface="Constantia"/>
              </a:defRPr>
            </a:lvl1pPr>
          </a:lstStyle>
          <a:p>
            <a:pPr/>
            <a:r>
              <a:t>Click to edit Master text styles</a:t>
            </a:r>
          </a:p>
        </p:txBody>
      </p:sp>
      <p:sp>
        <p:nvSpPr>
          <p:cNvPr id="133" name="Shape 133"/>
          <p:cNvSpPr/>
          <p:nvPr>
            <p:ph type="title"/>
          </p:nvPr>
        </p:nvSpPr>
        <p:spPr>
          <a:xfrm>
            <a:off x="647700" y="215900"/>
            <a:ext cx="11709400" cy="1739900"/>
          </a:xfrm>
          <a:prstGeom prst="rect">
            <a:avLst/>
          </a:prstGeom>
          <a:ln w="6350">
            <a:round/>
          </a:ln>
        </p:spPr>
        <p:txBody>
          <a:bodyPr lIns="38100" tIns="38100" rIns="38100" bIns="38100" anchor="b">
            <a:noAutofit/>
          </a:bodyPr>
          <a:lstStyle>
            <a:lvl1pPr algn="l" defTabSz="1295400">
              <a:defRPr spc="-138" sz="5800">
                <a:solidFill>
                  <a:srgbClr val="FAFAFA"/>
                </a:solidFill>
                <a:uFill>
                  <a:solidFill>
                    <a:srgbClr val="FAFAFA"/>
                  </a:solidFill>
                </a:uFill>
                <a:latin typeface="Constantia"/>
                <a:ea typeface="Constantia"/>
                <a:cs typeface="Constantia"/>
                <a:sym typeface="Constantia"/>
              </a:defRPr>
            </a:lvl1pPr>
          </a:lstStyle>
          <a:p>
            <a:pPr>
              <a:defRPr>
                <a:effectLst/>
              </a:defRPr>
            </a:pPr>
            <a:r>
              <a:t>Title Text</a:t>
            </a:r>
          </a:p>
        </p:txBody>
      </p:sp>
      <p:sp>
        <p:nvSpPr>
          <p:cNvPr id="134" name="Shape 134"/>
          <p:cNvSpPr/>
          <p:nvPr>
            <p:ph type="body" sz="half" idx="1"/>
          </p:nvPr>
        </p:nvSpPr>
        <p:spPr>
          <a:xfrm>
            <a:off x="647700" y="2171700"/>
            <a:ext cx="5774132"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Font typeface="Wingdings 2"/>
              <a:buChar char=""/>
              <a:defRPr sz="3600">
                <a:solidFill>
                  <a:srgbClr val="FFFFFF"/>
                </a:solidFill>
                <a:uFill>
                  <a:solidFill>
                    <a:srgbClr val="FFFFFF"/>
                  </a:solidFill>
                </a:uFill>
                <a:latin typeface="Constantia"/>
                <a:ea typeface="Constantia"/>
                <a:cs typeface="Constantia"/>
                <a:sym typeface="Constantia"/>
              </a:defRPr>
            </a:lvl1pPr>
            <a:lvl2pPr marL="640080" indent="-274320" defTabSz="1295400">
              <a:spcBef>
                <a:spcPts val="400"/>
              </a:spcBef>
              <a:buClr>
                <a:srgbClr val="C98833"/>
              </a:buClr>
              <a:buSzPct val="85000"/>
              <a:buFont typeface="Wingdings 2"/>
              <a:buChar char=""/>
              <a:defRPr sz="3400">
                <a:solidFill>
                  <a:srgbClr val="F0EDD0"/>
                </a:solidFill>
                <a:uFill>
                  <a:solidFill>
                    <a:srgbClr val="F0EDD0"/>
                  </a:solidFill>
                </a:uFill>
                <a:latin typeface="Constantia"/>
                <a:ea typeface="Constantia"/>
                <a:cs typeface="Constantia"/>
                <a:sym typeface="Constantia"/>
              </a:defRPr>
            </a:lvl2pPr>
            <a:lvl3pPr marL="1005839" indent="-228599" defTabSz="1295400">
              <a:spcBef>
                <a:spcPts val="400"/>
              </a:spcBef>
              <a:buClr>
                <a:srgbClr val="AD752B"/>
              </a:buClr>
              <a:buSzPct val="85000"/>
              <a:buFont typeface="Wingdings 2"/>
              <a:buChar char=""/>
              <a:defRPr sz="2800">
                <a:solidFill>
                  <a:srgbClr val="FFFFFF"/>
                </a:solidFill>
                <a:uFill>
                  <a:solidFill>
                    <a:srgbClr val="FFFFFF"/>
                  </a:solidFill>
                </a:uFill>
                <a:latin typeface="Constantia"/>
                <a:ea typeface="Constantia"/>
                <a:cs typeface="Constantia"/>
                <a:sym typeface="Constantia"/>
              </a:defRPr>
            </a:lvl3pPr>
            <a:lvl4pPr marL="1280160" indent="-228600" defTabSz="1295400">
              <a:spcBef>
                <a:spcPts val="400"/>
              </a:spcBef>
              <a:buClr>
                <a:srgbClr val="C98833"/>
              </a:buClr>
              <a:buSzPct val="85000"/>
              <a:buFont typeface="Wingdings 2"/>
              <a:buChar char=""/>
              <a:defRPr sz="2600">
                <a:solidFill>
                  <a:srgbClr val="FFFFFF"/>
                </a:solidFill>
                <a:uFill>
                  <a:solidFill>
                    <a:srgbClr val="FFFFFF"/>
                  </a:solidFill>
                </a:uFill>
                <a:latin typeface="Constantia"/>
                <a:ea typeface="Constantia"/>
                <a:cs typeface="Constantia"/>
                <a:sym typeface="Constantia"/>
              </a:defRPr>
            </a:lvl4pPr>
            <a:lvl5pPr marL="1554480" indent="-228600" defTabSz="1295400">
              <a:spcBef>
                <a:spcPts val="400"/>
              </a:spcBef>
              <a:buClr>
                <a:srgbClr val="C98833"/>
              </a:buClr>
              <a:buSzPct val="85000"/>
              <a:buFont typeface="Wingdings 2"/>
              <a:buChar char=""/>
              <a:defRPr sz="2200">
                <a:solidFill>
                  <a:srgbClr val="FFFFFF"/>
                </a:solidFill>
                <a:uFill>
                  <a:solidFill>
                    <a:srgbClr val="FFFFFF"/>
                  </a:solidFill>
                </a:u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135" name="Shape 135"/>
          <p:cNvSpPr/>
          <p:nvPr>
            <p:ph type="sldNum" sz="quarter" idx="2"/>
          </p:nvPr>
        </p:nvSpPr>
        <p:spPr>
          <a:xfrm>
            <a:off x="12446499" y="212749"/>
            <a:ext cx="380406" cy="438102"/>
          </a:xfrm>
          <a:prstGeom prst="rect">
            <a:avLst/>
          </a:prstGeom>
          <a:ln>
            <a:round/>
          </a:ln>
        </p:spPr>
        <p:txBody>
          <a:bodyPr lIns="0" tIns="0" rIns="0" bIns="0" anchor="ctr"/>
          <a:lstStyle>
            <a:lvl1pPr algn="r" defTabSz="1295400">
              <a:defRPr sz="3400">
                <a:solidFill>
                  <a:srgbClr val="F0EDD0"/>
                </a:solidFill>
                <a:effectLst>
                  <a:outerShdw sx="100000" sy="100000" kx="0" ky="0" algn="b" rotWithShape="0" blurRad="50800" dist="38100" dir="2700000">
                    <a:srgbClr val="000000">
                      <a:alpha val="40000"/>
                    </a:srgbClr>
                  </a:outerShdw>
                </a:effectLst>
                <a:uFill>
                  <a:solidFill>
                    <a:srgbClr val="F0EDD0"/>
                  </a:solidFill>
                </a:u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hape 142"/>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noAutofit/>
          </a:bodyPr>
          <a:lstStyle>
            <a:lvl1pPr defTabSz="457200">
              <a:defRPr sz="7000">
                <a:solidFill>
                  <a:srgbClr val="FFFFFF"/>
                </a:solidFill>
                <a:latin typeface="Monaco"/>
                <a:ea typeface="Monaco"/>
                <a:cs typeface="Monaco"/>
                <a:sym typeface="Monaco"/>
              </a:defRPr>
            </a:lvl1pPr>
          </a:lstStyle>
          <a:p>
            <a:pPr>
              <a:defRPr>
                <a:effectLst/>
              </a:defRPr>
            </a:pPr>
            <a:r>
              <a:t>Title Text</a:t>
            </a:r>
          </a:p>
        </p:txBody>
      </p:sp>
      <p:sp>
        <p:nvSpPr>
          <p:cNvPr id="143" name="Shape 143"/>
          <p:cNvSpPr/>
          <p:nvPr>
            <p:ph type="body" idx="1"/>
          </p:nvPr>
        </p:nvSpPr>
        <p:spPr>
          <a:xfrm>
            <a:off x="914400" y="2819400"/>
            <a:ext cx="11176000" cy="5715000"/>
          </a:xfrm>
          <a:prstGeom prst="rect">
            <a:avLst/>
          </a:prstGeom>
          <a:effectLst>
            <a:outerShdw sx="100000" sy="100000" kx="0" ky="0" algn="b" rotWithShape="0" blurRad="25400" dist="25400" dir="18900000">
              <a:srgbClr val="000000">
                <a:alpha val="75000"/>
              </a:srgbClr>
            </a:outerShdw>
          </a:effectLst>
        </p:spPr>
        <p:txBody>
          <a:bodyPr>
            <a:noAutofit/>
          </a:bodyPr>
          <a:lstStyle>
            <a:lvl1pPr marL="906122" indent="-525122" defTabSz="457200">
              <a:spcBef>
                <a:spcPts val="3000"/>
              </a:spcBef>
              <a:buClrTx/>
              <a:buSzPct val="90000"/>
              <a:buFont typeface="Gill Sans"/>
              <a:buBlip>
                <a:blip r:embed="rId3"/>
              </a:buBlip>
              <a:defRPr sz="3600">
                <a:solidFill>
                  <a:srgbClr val="FFFFFF"/>
                </a:solidFill>
                <a:latin typeface="Monaco"/>
                <a:ea typeface="Monaco"/>
                <a:cs typeface="Monaco"/>
                <a:sym typeface="Monaco"/>
              </a:defRPr>
            </a:lvl1pPr>
            <a:lvl2pPr marL="1490322" indent="-525122" defTabSz="457200">
              <a:spcBef>
                <a:spcPts val="3000"/>
              </a:spcBef>
              <a:buClrTx/>
              <a:buSzPct val="90000"/>
              <a:buFont typeface="Gill Sans"/>
              <a:buBlip>
                <a:blip r:embed="rId3"/>
              </a:buBlip>
              <a:defRPr sz="3600">
                <a:solidFill>
                  <a:srgbClr val="FFFFFF"/>
                </a:solidFill>
                <a:latin typeface="Monaco"/>
                <a:ea typeface="Monaco"/>
                <a:cs typeface="Monaco"/>
                <a:sym typeface="Monaco"/>
              </a:defRPr>
            </a:lvl2pPr>
            <a:lvl3pPr marL="2074522" indent="-525122" defTabSz="457200">
              <a:spcBef>
                <a:spcPts val="3000"/>
              </a:spcBef>
              <a:buClrTx/>
              <a:buSzPct val="90000"/>
              <a:buFont typeface="Gill Sans"/>
              <a:buBlip>
                <a:blip r:embed="rId3"/>
              </a:buBlip>
              <a:defRPr sz="3600">
                <a:solidFill>
                  <a:srgbClr val="FFFFFF"/>
                </a:solidFill>
                <a:latin typeface="Monaco"/>
                <a:ea typeface="Monaco"/>
                <a:cs typeface="Monaco"/>
                <a:sym typeface="Monaco"/>
              </a:defRPr>
            </a:lvl3pPr>
            <a:lvl4pPr marL="2658722" indent="-525122" defTabSz="457200">
              <a:spcBef>
                <a:spcPts val="3000"/>
              </a:spcBef>
              <a:buClrTx/>
              <a:buSzPct val="90000"/>
              <a:buFont typeface="Gill Sans"/>
              <a:buBlip>
                <a:blip r:embed="rId3"/>
              </a:buBlip>
              <a:defRPr sz="3600">
                <a:solidFill>
                  <a:srgbClr val="FFFFFF"/>
                </a:solidFill>
                <a:latin typeface="Monaco"/>
                <a:ea typeface="Monaco"/>
                <a:cs typeface="Monaco"/>
                <a:sym typeface="Monaco"/>
              </a:defRPr>
            </a:lvl4pPr>
            <a:lvl5pPr marL="3242922" indent="-525122" defTabSz="457200">
              <a:spcBef>
                <a:spcPts val="3000"/>
              </a:spcBef>
              <a:buClrTx/>
              <a:buSzPct val="90000"/>
              <a:buFont typeface="Gill Sans"/>
              <a:buBlip>
                <a:blip r:embed="rId3"/>
              </a:buBlip>
              <a:defRPr sz="36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144" name="Shape 144"/>
          <p:cNvSpPr/>
          <p:nvPr>
            <p:ph type="sldNum" sz="quarter" idx="2"/>
          </p:nvPr>
        </p:nvSpPr>
        <p:spPr>
          <a:xfrm>
            <a:off x="6299200" y="9296400"/>
            <a:ext cx="388665" cy="400013"/>
          </a:xfrm>
          <a:prstGeom prst="rect">
            <a:avLst/>
          </a:prstGeom>
        </p:spPr>
        <p:txBody>
          <a:bodyPr/>
          <a:lstStyle>
            <a:lvl1pPr defTabSz="457200">
              <a:defRPr sz="18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8080"/>
        </a:solidFill>
      </p:bgPr>
    </p:bg>
    <p:spTree>
      <p:nvGrpSpPr>
        <p:cNvPr id="1" name=""/>
        <p:cNvGrpSpPr/>
        <p:nvPr/>
      </p:nvGrpSpPr>
      <p:grpSpPr>
        <a:xfrm>
          <a:off x="0" y="0"/>
          <a:ext cx="0" cy="0"/>
          <a:chOff x="0" y="0"/>
          <a:chExt cx="0" cy="0"/>
        </a:xfrm>
      </p:grpSpPr>
      <p:grpSp>
        <p:nvGrpSpPr>
          <p:cNvPr id="154" name="Group 154"/>
          <p:cNvGrpSpPr/>
          <p:nvPr/>
        </p:nvGrpSpPr>
        <p:grpSpPr>
          <a:xfrm>
            <a:off x="0" y="-1"/>
            <a:ext cx="12988996" cy="2330028"/>
            <a:chOff x="0" y="0"/>
            <a:chExt cx="12988994" cy="2330026"/>
          </a:xfrm>
        </p:grpSpPr>
        <p:sp>
          <p:nvSpPr>
            <p:cNvPr id="151" name="Shape 151"/>
            <p:cNvSpPr/>
            <p:nvPr/>
          </p:nvSpPr>
          <p:spPr>
            <a:xfrm>
              <a:off x="0" y="-1"/>
              <a:ext cx="12988996" cy="2194562"/>
            </a:xfrm>
            <a:prstGeom prst="rect">
              <a:avLst/>
            </a:prstGeom>
            <a:solidFill>
              <a:srgbClr val="FFCC99"/>
            </a:solidFill>
            <a:ln w="12700" cap="flat">
              <a:noFill/>
              <a:miter lim="400000"/>
            </a:ln>
            <a:effectLst/>
          </p:spPr>
          <p:txBody>
            <a:bodyPr wrap="square" lIns="65023" tIns="65023" rIns="65023" bIns="65023" numCol="1" anchor="ctr">
              <a:noAutofit/>
            </a:bodyPr>
            <a:lstStyle/>
            <a:p>
              <a:pPr algn="l" defTabSz="1300480">
                <a:defRPr sz="2400">
                  <a:solidFill>
                    <a:srgbClr val="DDDDDD"/>
                  </a:solidFill>
                  <a:latin typeface="Arial"/>
                  <a:ea typeface="Arial"/>
                  <a:cs typeface="Arial"/>
                  <a:sym typeface="Arial"/>
                </a:defRPr>
              </a:pPr>
            </a:p>
          </p:txBody>
        </p:sp>
        <p:sp>
          <p:nvSpPr>
            <p:cNvPr id="152" name="Shape 152"/>
            <p:cNvSpPr/>
            <p:nvPr/>
          </p:nvSpPr>
          <p:spPr>
            <a:xfrm>
              <a:off x="0" y="2194560"/>
              <a:ext cx="12988996" cy="54187"/>
            </a:xfrm>
            <a:prstGeom prst="rect">
              <a:avLst/>
            </a:prstGeom>
            <a:solidFill>
              <a:srgbClr val="000000"/>
            </a:solidFill>
            <a:ln w="12700" cap="flat">
              <a:noFill/>
              <a:miter lim="400000"/>
            </a:ln>
            <a:effectLst/>
          </p:spPr>
          <p:txBody>
            <a:bodyPr wrap="square" lIns="65023" tIns="65023" rIns="65023" bIns="65023" numCol="1" anchor="ctr">
              <a:noAutofit/>
            </a:bodyPr>
            <a:lstStyle/>
            <a:p>
              <a:pPr algn="l" defTabSz="1300480">
                <a:defRPr sz="2400">
                  <a:solidFill>
                    <a:srgbClr val="DDDDDD"/>
                  </a:solidFill>
                  <a:latin typeface="Arial"/>
                  <a:ea typeface="Arial"/>
                  <a:cs typeface="Arial"/>
                  <a:sym typeface="Arial"/>
                </a:defRPr>
              </a:pPr>
            </a:p>
          </p:txBody>
        </p:sp>
        <p:sp>
          <p:nvSpPr>
            <p:cNvPr id="153" name="Shape 153"/>
            <p:cNvSpPr/>
            <p:nvPr/>
          </p:nvSpPr>
          <p:spPr>
            <a:xfrm>
              <a:off x="0" y="2330026"/>
              <a:ext cx="12988996" cy="1"/>
            </a:xfrm>
            <a:prstGeom prst="line">
              <a:avLst/>
            </a:prstGeom>
            <a:noFill/>
            <a:ln w="12700" cap="flat">
              <a:solidFill>
                <a:srgbClr val="FF9900"/>
              </a:solidFill>
              <a:prstDash val="solid"/>
              <a:round/>
            </a:ln>
            <a:effectLst/>
          </p:spPr>
          <p:txBody>
            <a:bodyPr wrap="square" lIns="65023" tIns="65023" rIns="65023" bIns="65023" numCol="1" anchor="t">
              <a:noAutofit/>
            </a:bodyPr>
            <a:lstStyle/>
            <a:p>
              <a:pPr algn="l" defTabSz="1300480">
                <a:defRPr sz="2400">
                  <a:solidFill>
                    <a:srgbClr val="DDDDDD"/>
                  </a:solidFill>
                  <a:latin typeface="Times New Roman"/>
                  <a:ea typeface="Times New Roman"/>
                  <a:cs typeface="Times New Roman"/>
                  <a:sym typeface="Times New Roman"/>
                </a:defRPr>
              </a:pPr>
            </a:p>
          </p:txBody>
        </p:sp>
      </p:grpSp>
      <p:sp>
        <p:nvSpPr>
          <p:cNvPr id="155" name="Shape 155"/>
          <p:cNvSpPr/>
          <p:nvPr>
            <p:ph type="sldNum" sz="quarter" idx="2"/>
          </p:nvPr>
        </p:nvSpPr>
        <p:spPr>
          <a:xfrm>
            <a:off x="11657187" y="9017762"/>
            <a:ext cx="372254" cy="387942"/>
          </a:xfrm>
          <a:prstGeom prst="rect">
            <a:avLst/>
          </a:prstGeom>
        </p:spPr>
        <p:txBody>
          <a:bodyPr lIns="65476" tIns="65476" rIns="65476" bIns="65476" anchor="ctr"/>
          <a:lstStyle>
            <a:lvl1pPr algn="r" defTabSz="1300480">
              <a:defRPr sz="1800">
                <a:solidFill>
                  <a:srgbClr val="DDDDDD"/>
                </a:solidFill>
                <a:latin typeface="Times New Roman"/>
                <a:ea typeface="Times New Roman"/>
                <a:cs typeface="Times New Roman"/>
                <a:sym typeface="Times New Roman"/>
              </a:defRPr>
            </a:lvl1pPr>
          </a:lstStyle>
          <a:p>
            <a:pPr/>
            <a:fld id="{86CB4B4D-7CA3-9044-876B-883B54F8677D}" type="slidenum"/>
          </a:p>
        </p:txBody>
      </p:sp>
      <p:sp>
        <p:nvSpPr>
          <p:cNvPr id="156" name="Shape 156"/>
          <p:cNvSpPr/>
          <p:nvPr>
            <p:ph type="title"/>
          </p:nvPr>
        </p:nvSpPr>
        <p:spPr>
          <a:xfrm>
            <a:off x="975359" y="487679"/>
            <a:ext cx="11054082" cy="1571415"/>
          </a:xfrm>
          <a:prstGeom prst="rect">
            <a:avLst/>
          </a:prstGeom>
        </p:spPr>
        <p:txBody>
          <a:bodyPr lIns="65476" tIns="65476" rIns="65476" bIns="65476" anchor="b"/>
          <a:lstStyle>
            <a:lvl1pPr defTabSz="1300480">
              <a:defRPr sz="6200">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157" name="Shape 157"/>
          <p:cNvSpPr/>
          <p:nvPr>
            <p:ph type="body" idx="1"/>
          </p:nvPr>
        </p:nvSpPr>
        <p:spPr>
          <a:xfrm>
            <a:off x="975359" y="2817706"/>
            <a:ext cx="11054082" cy="5852161"/>
          </a:xfrm>
          <a:prstGeom prst="rect">
            <a:avLst/>
          </a:prstGeom>
        </p:spPr>
        <p:txBody>
          <a:bodyPr lIns="65476" tIns="65476" rIns="65476" bIns="65476" anchor="t"/>
          <a:lstStyle>
            <a:lvl1pPr marL="471487" indent="-471487" defTabSz="1300480">
              <a:spcBef>
                <a:spcPts val="1000"/>
              </a:spcBef>
              <a:buClr>
                <a:srgbClr val="FF9900"/>
              </a:buClr>
              <a:buSzPct val="100000"/>
              <a:buChar char="–"/>
              <a:defRPr sz="4400">
                <a:solidFill>
                  <a:srgbClr val="DDDDDD"/>
                </a:solidFill>
                <a:latin typeface="Times New Roman"/>
                <a:ea typeface="Times New Roman"/>
                <a:cs typeface="Times New Roman"/>
                <a:sym typeface="Times New Roman"/>
              </a:defRPr>
            </a:lvl1pPr>
            <a:lvl2pPr marL="906235" indent="-449035" defTabSz="1300480">
              <a:spcBef>
                <a:spcPts val="1000"/>
              </a:spcBef>
              <a:buClr>
                <a:srgbClr val="FF9900"/>
              </a:buClr>
              <a:buSzPct val="100000"/>
              <a:buChar char="–"/>
              <a:defRPr sz="4400">
                <a:solidFill>
                  <a:srgbClr val="DDDDDD"/>
                </a:solidFill>
                <a:latin typeface="Times New Roman"/>
                <a:ea typeface="Times New Roman"/>
                <a:cs typeface="Times New Roman"/>
                <a:sym typeface="Times New Roman"/>
              </a:defRPr>
            </a:lvl2pPr>
            <a:lvl3pPr marL="1333500" indent="-419100" defTabSz="1300480">
              <a:spcBef>
                <a:spcPts val="1000"/>
              </a:spcBef>
              <a:buClr>
                <a:srgbClr val="FF9900"/>
              </a:buClr>
              <a:buSzPct val="100000"/>
              <a:buChar char="»"/>
              <a:defRPr sz="4400">
                <a:solidFill>
                  <a:srgbClr val="DDDDDD"/>
                </a:solidFill>
                <a:latin typeface="Times New Roman"/>
                <a:ea typeface="Times New Roman"/>
                <a:cs typeface="Times New Roman"/>
                <a:sym typeface="Times New Roman"/>
              </a:defRPr>
            </a:lvl3pPr>
            <a:lvl4pPr marL="1874520" indent="-502920" defTabSz="1300480">
              <a:spcBef>
                <a:spcPts val="1000"/>
              </a:spcBef>
              <a:buClr>
                <a:srgbClr val="FF9900"/>
              </a:buClr>
              <a:buSzPct val="100000"/>
              <a:defRPr sz="4400">
                <a:solidFill>
                  <a:srgbClr val="DDDDDD"/>
                </a:solidFill>
                <a:latin typeface="Times New Roman"/>
                <a:ea typeface="Times New Roman"/>
                <a:cs typeface="Times New Roman"/>
                <a:sym typeface="Times New Roman"/>
              </a:defRPr>
            </a:lvl4pPr>
            <a:lvl5pPr marL="2387600" indent="-558800" defTabSz="1300480">
              <a:spcBef>
                <a:spcPts val="1000"/>
              </a:spcBef>
              <a:buClr>
                <a:srgbClr val="FF9900"/>
              </a:buClr>
              <a:buSzPct val="100000"/>
              <a:buChar char="–"/>
              <a:defRPr sz="4400">
                <a:solidFill>
                  <a:srgbClr val="DDDDDD"/>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8080"/>
        </a:solidFill>
      </p:bgPr>
    </p:bg>
    <p:spTree>
      <p:nvGrpSpPr>
        <p:cNvPr id="1" name=""/>
        <p:cNvGrpSpPr/>
        <p:nvPr/>
      </p:nvGrpSpPr>
      <p:grpSpPr>
        <a:xfrm>
          <a:off x="0" y="0"/>
          <a:ext cx="0" cy="0"/>
          <a:chOff x="0" y="0"/>
          <a:chExt cx="0" cy="0"/>
        </a:xfrm>
      </p:grpSpPr>
      <p:grpSp>
        <p:nvGrpSpPr>
          <p:cNvPr id="167" name="Group 167"/>
          <p:cNvGrpSpPr/>
          <p:nvPr/>
        </p:nvGrpSpPr>
        <p:grpSpPr>
          <a:xfrm>
            <a:off x="0" y="-1"/>
            <a:ext cx="12988996" cy="2330028"/>
            <a:chOff x="0" y="0"/>
            <a:chExt cx="12988994" cy="2330026"/>
          </a:xfrm>
        </p:grpSpPr>
        <p:sp>
          <p:nvSpPr>
            <p:cNvPr id="164" name="Shape 164"/>
            <p:cNvSpPr/>
            <p:nvPr/>
          </p:nvSpPr>
          <p:spPr>
            <a:xfrm>
              <a:off x="0" y="-1"/>
              <a:ext cx="12988996" cy="2194562"/>
            </a:xfrm>
            <a:prstGeom prst="rect">
              <a:avLst/>
            </a:prstGeom>
            <a:solidFill>
              <a:srgbClr val="FFCC99"/>
            </a:solidFill>
            <a:ln w="12700" cap="flat">
              <a:noFill/>
              <a:miter lim="400000"/>
            </a:ln>
            <a:effectLst/>
          </p:spPr>
          <p:txBody>
            <a:bodyPr wrap="square" lIns="65023" tIns="65023" rIns="65023" bIns="65023" numCol="1" anchor="ctr">
              <a:noAutofit/>
            </a:bodyPr>
            <a:lstStyle/>
            <a:p>
              <a:pPr algn="l" defTabSz="1300480">
                <a:defRPr sz="2400">
                  <a:solidFill>
                    <a:srgbClr val="DDDDDD"/>
                  </a:solidFill>
                  <a:latin typeface="Arial"/>
                  <a:ea typeface="Arial"/>
                  <a:cs typeface="Arial"/>
                  <a:sym typeface="Arial"/>
                </a:defRPr>
              </a:pPr>
            </a:p>
          </p:txBody>
        </p:sp>
        <p:sp>
          <p:nvSpPr>
            <p:cNvPr id="165" name="Shape 165"/>
            <p:cNvSpPr/>
            <p:nvPr/>
          </p:nvSpPr>
          <p:spPr>
            <a:xfrm>
              <a:off x="0" y="2194560"/>
              <a:ext cx="12988996" cy="54187"/>
            </a:xfrm>
            <a:prstGeom prst="rect">
              <a:avLst/>
            </a:prstGeom>
            <a:solidFill>
              <a:srgbClr val="000000"/>
            </a:solidFill>
            <a:ln w="12700" cap="flat">
              <a:noFill/>
              <a:miter lim="400000"/>
            </a:ln>
            <a:effectLst/>
          </p:spPr>
          <p:txBody>
            <a:bodyPr wrap="square" lIns="65023" tIns="65023" rIns="65023" bIns="65023" numCol="1" anchor="ctr">
              <a:noAutofit/>
            </a:bodyPr>
            <a:lstStyle/>
            <a:p>
              <a:pPr algn="l" defTabSz="1300480">
                <a:defRPr sz="2400">
                  <a:solidFill>
                    <a:srgbClr val="DDDDDD"/>
                  </a:solidFill>
                  <a:latin typeface="Arial"/>
                  <a:ea typeface="Arial"/>
                  <a:cs typeface="Arial"/>
                  <a:sym typeface="Arial"/>
                </a:defRPr>
              </a:pPr>
            </a:p>
          </p:txBody>
        </p:sp>
        <p:sp>
          <p:nvSpPr>
            <p:cNvPr id="166" name="Shape 166"/>
            <p:cNvSpPr/>
            <p:nvPr/>
          </p:nvSpPr>
          <p:spPr>
            <a:xfrm>
              <a:off x="0" y="2330026"/>
              <a:ext cx="12988996" cy="1"/>
            </a:xfrm>
            <a:prstGeom prst="line">
              <a:avLst/>
            </a:prstGeom>
            <a:noFill/>
            <a:ln w="12700" cap="flat">
              <a:solidFill>
                <a:srgbClr val="FF9900"/>
              </a:solidFill>
              <a:prstDash val="solid"/>
              <a:round/>
            </a:ln>
            <a:effectLst/>
          </p:spPr>
          <p:txBody>
            <a:bodyPr wrap="square" lIns="65023" tIns="65023" rIns="65023" bIns="65023" numCol="1" anchor="t">
              <a:noAutofit/>
            </a:bodyPr>
            <a:lstStyle/>
            <a:p>
              <a:pPr algn="l" defTabSz="1300480">
                <a:defRPr sz="2400">
                  <a:solidFill>
                    <a:srgbClr val="DDDDDD"/>
                  </a:solidFill>
                  <a:latin typeface="Times New Roman"/>
                  <a:ea typeface="Times New Roman"/>
                  <a:cs typeface="Times New Roman"/>
                  <a:sym typeface="Times New Roman"/>
                </a:defRPr>
              </a:pPr>
            </a:p>
          </p:txBody>
        </p:sp>
      </p:grpSp>
      <p:sp>
        <p:nvSpPr>
          <p:cNvPr id="168" name="Shape 168"/>
          <p:cNvSpPr/>
          <p:nvPr>
            <p:ph type="sldNum" sz="quarter" idx="2"/>
          </p:nvPr>
        </p:nvSpPr>
        <p:spPr>
          <a:xfrm>
            <a:off x="11657187" y="9017762"/>
            <a:ext cx="372254" cy="387942"/>
          </a:xfrm>
          <a:prstGeom prst="rect">
            <a:avLst/>
          </a:prstGeom>
        </p:spPr>
        <p:txBody>
          <a:bodyPr lIns="65476" tIns="65476" rIns="65476" bIns="65476" anchor="ctr"/>
          <a:lstStyle>
            <a:lvl1pPr algn="r" defTabSz="1300480">
              <a:defRPr sz="1800">
                <a:solidFill>
                  <a:srgbClr val="DDDDDD"/>
                </a:solidFill>
                <a:latin typeface="Times New Roman"/>
                <a:ea typeface="Times New Roman"/>
                <a:cs typeface="Times New Roman"/>
                <a:sym typeface="Times New Roman"/>
              </a:defRPr>
            </a:lvl1pPr>
          </a:lstStyle>
          <a:p>
            <a:pPr/>
            <a:fld id="{86CB4B4D-7CA3-9044-876B-883B54F8677D}" type="slidenum"/>
          </a:p>
        </p:txBody>
      </p:sp>
      <p:sp>
        <p:nvSpPr>
          <p:cNvPr id="169" name="Shape 169"/>
          <p:cNvSpPr/>
          <p:nvPr>
            <p:ph type="title"/>
          </p:nvPr>
        </p:nvSpPr>
        <p:spPr>
          <a:xfrm>
            <a:off x="975359" y="487679"/>
            <a:ext cx="11054082" cy="1571415"/>
          </a:xfrm>
          <a:prstGeom prst="rect">
            <a:avLst/>
          </a:prstGeom>
        </p:spPr>
        <p:txBody>
          <a:bodyPr lIns="65476" tIns="65476" rIns="65476" bIns="65476" anchor="b"/>
          <a:lstStyle>
            <a:lvl1pPr defTabSz="1300480">
              <a:defRPr sz="6200">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170" name="Shape 170"/>
          <p:cNvSpPr/>
          <p:nvPr>
            <p:ph type="body" sz="half" idx="1"/>
          </p:nvPr>
        </p:nvSpPr>
        <p:spPr>
          <a:xfrm>
            <a:off x="975359" y="2817706"/>
            <a:ext cx="5424689" cy="5852161"/>
          </a:xfrm>
          <a:prstGeom prst="rect">
            <a:avLst/>
          </a:prstGeom>
        </p:spPr>
        <p:txBody>
          <a:bodyPr lIns="65476" tIns="65476" rIns="65476" bIns="65476" anchor="t"/>
          <a:lstStyle>
            <a:lvl1pPr marL="471487" indent="-471487" defTabSz="1300480">
              <a:spcBef>
                <a:spcPts val="1000"/>
              </a:spcBef>
              <a:buClr>
                <a:srgbClr val="FF9900"/>
              </a:buClr>
              <a:buSzPct val="100000"/>
              <a:buChar char="–"/>
              <a:defRPr sz="4400">
                <a:solidFill>
                  <a:srgbClr val="DDDDDD"/>
                </a:solidFill>
                <a:latin typeface="Times New Roman"/>
                <a:ea typeface="Times New Roman"/>
                <a:cs typeface="Times New Roman"/>
                <a:sym typeface="Times New Roman"/>
              </a:defRPr>
            </a:lvl1pPr>
            <a:lvl2pPr marL="906235" indent="-449035" defTabSz="1300480">
              <a:spcBef>
                <a:spcPts val="1000"/>
              </a:spcBef>
              <a:buClr>
                <a:srgbClr val="FF9900"/>
              </a:buClr>
              <a:buSzPct val="100000"/>
              <a:buChar char="–"/>
              <a:defRPr sz="4400">
                <a:solidFill>
                  <a:srgbClr val="DDDDDD"/>
                </a:solidFill>
                <a:latin typeface="Times New Roman"/>
                <a:ea typeface="Times New Roman"/>
                <a:cs typeface="Times New Roman"/>
                <a:sym typeface="Times New Roman"/>
              </a:defRPr>
            </a:lvl2pPr>
            <a:lvl3pPr marL="1333500" indent="-419100" defTabSz="1300480">
              <a:spcBef>
                <a:spcPts val="1000"/>
              </a:spcBef>
              <a:buClr>
                <a:srgbClr val="FF9900"/>
              </a:buClr>
              <a:buSzPct val="100000"/>
              <a:buChar char="»"/>
              <a:defRPr sz="4400">
                <a:solidFill>
                  <a:srgbClr val="DDDDDD"/>
                </a:solidFill>
                <a:latin typeface="Times New Roman"/>
                <a:ea typeface="Times New Roman"/>
                <a:cs typeface="Times New Roman"/>
                <a:sym typeface="Times New Roman"/>
              </a:defRPr>
            </a:lvl3pPr>
            <a:lvl4pPr marL="1874520" indent="-502920" defTabSz="1300480">
              <a:spcBef>
                <a:spcPts val="1000"/>
              </a:spcBef>
              <a:buClr>
                <a:srgbClr val="FF9900"/>
              </a:buClr>
              <a:buSzPct val="100000"/>
              <a:defRPr sz="4400">
                <a:solidFill>
                  <a:srgbClr val="DDDDDD"/>
                </a:solidFill>
                <a:latin typeface="Times New Roman"/>
                <a:ea typeface="Times New Roman"/>
                <a:cs typeface="Times New Roman"/>
                <a:sym typeface="Times New Roman"/>
              </a:defRPr>
            </a:lvl4pPr>
            <a:lvl5pPr marL="2387600" indent="-558800" defTabSz="1300480">
              <a:spcBef>
                <a:spcPts val="1000"/>
              </a:spcBef>
              <a:buClr>
                <a:srgbClr val="FF9900"/>
              </a:buClr>
              <a:buSzPct val="100000"/>
              <a:buChar char="–"/>
              <a:defRPr sz="4400">
                <a:solidFill>
                  <a:srgbClr val="DDDDDD"/>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71" name="Shape 171"/>
          <p:cNvSpPr/>
          <p:nvPr>
            <p:ph type="body" sz="half" idx="13"/>
          </p:nvPr>
        </p:nvSpPr>
        <p:spPr>
          <a:xfrm>
            <a:off x="6604752" y="2817706"/>
            <a:ext cx="5424689" cy="5852161"/>
          </a:xfrm>
          <a:prstGeom prst="rect">
            <a:avLst/>
          </a:prstGeom>
        </p:spPr>
        <p:txBody>
          <a:bodyPr lIns="65476" tIns="65476" rIns="65476" bIns="65476" anchor="t"/>
          <a:lstStyle/>
          <a:p>
            <a:pPr marL="471487" indent="-471487" defTabSz="1300480">
              <a:spcBef>
                <a:spcPts val="1000"/>
              </a:spcBef>
              <a:buClr>
                <a:srgbClr val="FF9900"/>
              </a:buClr>
              <a:buSzPct val="100000"/>
              <a:defRPr sz="4400">
                <a:solidFill>
                  <a:srgbClr val="DDDDDD"/>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78" name="Shape 178"/>
          <p:cNvSpPr/>
          <p:nvPr>
            <p:ph type="body" sz="quarter" idx="1"/>
          </p:nvPr>
        </p:nvSpPr>
        <p:spPr>
          <a:xfrm>
            <a:off x="6646898" y="4163342"/>
            <a:ext cx="5201921" cy="2591930"/>
          </a:xfrm>
          <a:prstGeom prst="rect">
            <a:avLst/>
          </a:prstGeom>
        </p:spPr>
        <p:txBody>
          <a:bodyPr lIns="65023" tIns="65023" rIns="65023" bIns="65023" anchor="b"/>
          <a:lstStyle>
            <a:lvl1pPr marL="0" indent="0" defTabSz="1300480">
              <a:spcBef>
                <a:spcPts val="900"/>
              </a:spcBef>
              <a:buClrTx/>
              <a:buSzTx/>
              <a:buNone/>
              <a:defRPr sz="3800">
                <a:solidFill>
                  <a:srgbClr val="006666"/>
                </a:solidFill>
                <a:latin typeface="Arial"/>
                <a:ea typeface="Arial"/>
                <a:cs typeface="Arial"/>
                <a:sym typeface="Arial"/>
              </a:defRPr>
            </a:lvl1pPr>
            <a:lvl2pPr marL="0" indent="457200" defTabSz="1300480">
              <a:spcBef>
                <a:spcPts val="900"/>
              </a:spcBef>
              <a:buClrTx/>
              <a:buSzTx/>
              <a:buNone/>
              <a:defRPr sz="3800">
                <a:solidFill>
                  <a:srgbClr val="006666"/>
                </a:solidFill>
                <a:latin typeface="Arial"/>
                <a:ea typeface="Arial"/>
                <a:cs typeface="Arial"/>
                <a:sym typeface="Arial"/>
              </a:defRPr>
            </a:lvl2pPr>
            <a:lvl3pPr marL="0" indent="914400" defTabSz="1300480">
              <a:spcBef>
                <a:spcPts val="900"/>
              </a:spcBef>
              <a:buClrTx/>
              <a:buSzTx/>
              <a:buNone/>
              <a:defRPr sz="3800">
                <a:solidFill>
                  <a:srgbClr val="006666"/>
                </a:solidFill>
                <a:latin typeface="Arial"/>
                <a:ea typeface="Arial"/>
                <a:cs typeface="Arial"/>
                <a:sym typeface="Arial"/>
              </a:defRPr>
            </a:lvl3pPr>
            <a:lvl4pPr marL="0" indent="1371600" defTabSz="1300480">
              <a:spcBef>
                <a:spcPts val="900"/>
              </a:spcBef>
              <a:buClrTx/>
              <a:buSzTx/>
              <a:buNone/>
              <a:defRPr sz="3800">
                <a:solidFill>
                  <a:srgbClr val="006666"/>
                </a:solidFill>
                <a:latin typeface="Arial"/>
                <a:ea typeface="Arial"/>
                <a:cs typeface="Arial"/>
                <a:sym typeface="Arial"/>
              </a:defRPr>
            </a:lvl4pPr>
            <a:lvl5pPr marL="0" indent="1828800" defTabSz="1300480">
              <a:spcBef>
                <a:spcPts val="900"/>
              </a:spcBef>
              <a:buClrTx/>
              <a:buSzTx/>
              <a:buNone/>
              <a:defRPr sz="3800">
                <a:solidFill>
                  <a:srgbClr val="006666"/>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9" name="Shape 179"/>
          <p:cNvSpPr/>
          <p:nvPr>
            <p:ph type="title"/>
          </p:nvPr>
        </p:nvSpPr>
        <p:spPr>
          <a:xfrm>
            <a:off x="1332088" y="2027484"/>
            <a:ext cx="11054082" cy="1625601"/>
          </a:xfrm>
          <a:prstGeom prst="rect">
            <a:avLst/>
          </a:prstGeom>
        </p:spPr>
        <p:txBody>
          <a:bodyPr lIns="65023" tIns="65023" rIns="65023" bIns="65023"/>
          <a:lstStyle>
            <a:lvl1pPr defTabSz="1300480">
              <a:lnSpc>
                <a:spcPct val="90000"/>
              </a:lnSpc>
              <a:defRPr b="1" sz="5000">
                <a:solidFill>
                  <a:srgbClr val="003366"/>
                </a:solidFill>
                <a:latin typeface="Arial"/>
                <a:ea typeface="Arial"/>
                <a:cs typeface="Arial"/>
                <a:sym typeface="Arial"/>
              </a:defRPr>
            </a:lvl1pPr>
          </a:lstStyle>
          <a:p>
            <a:pPr>
              <a:defRPr>
                <a:effectLst/>
              </a:defRPr>
            </a:pPr>
            <a:r>
              <a:t>Title Text</a:t>
            </a:r>
          </a:p>
        </p:txBody>
      </p:sp>
      <p:sp>
        <p:nvSpPr>
          <p:cNvPr id="180" name="Shape 180"/>
          <p:cNvSpPr/>
          <p:nvPr>
            <p:ph type="sldNum" sz="quarter" idx="2"/>
          </p:nvPr>
        </p:nvSpPr>
        <p:spPr>
          <a:xfrm>
            <a:off x="13546" y="9091562"/>
            <a:ext cx="651295" cy="648492"/>
          </a:xfrm>
          <a:prstGeom prst="rect">
            <a:avLst/>
          </a:prstGeom>
        </p:spPr>
        <p:txBody>
          <a:bodyPr lIns="65023" tIns="65023" rIns="65023" bIns="65023" anchor="b"/>
          <a:lstStyle>
            <a:lvl1pPr algn="l" defTabSz="1300480">
              <a:defRPr b="1" sz="3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87" name="Shape 187"/>
          <p:cNvSpPr/>
          <p:nvPr>
            <p:ph type="title"/>
          </p:nvPr>
        </p:nvSpPr>
        <p:spPr>
          <a:xfrm>
            <a:off x="1300479" y="1083733"/>
            <a:ext cx="11379201" cy="1083734"/>
          </a:xfrm>
          <a:prstGeom prst="rect">
            <a:avLst/>
          </a:prstGeom>
        </p:spPr>
        <p:txBody>
          <a:bodyPr lIns="65023" tIns="65023" rIns="65023" bIns="65023" anchor="b"/>
          <a:lstStyle>
            <a:lvl1pPr algn="l" defTabSz="1300480">
              <a:lnSpc>
                <a:spcPct val="90000"/>
              </a:lnSpc>
              <a:defRPr b="1" sz="5000">
                <a:solidFill>
                  <a:srgbClr val="006666"/>
                </a:solidFill>
                <a:latin typeface="Arial"/>
                <a:ea typeface="Arial"/>
                <a:cs typeface="Arial"/>
                <a:sym typeface="Arial"/>
              </a:defRPr>
            </a:lvl1pPr>
          </a:lstStyle>
          <a:p>
            <a:pPr>
              <a:defRPr>
                <a:effectLst/>
              </a:defRPr>
            </a:pPr>
            <a:r>
              <a:t>Title Text</a:t>
            </a:r>
          </a:p>
        </p:txBody>
      </p:sp>
      <p:sp>
        <p:nvSpPr>
          <p:cNvPr id="188" name="Shape 188"/>
          <p:cNvSpPr/>
          <p:nvPr>
            <p:ph type="body" idx="1"/>
          </p:nvPr>
        </p:nvSpPr>
        <p:spPr>
          <a:xfrm>
            <a:off x="1300479" y="2600960"/>
            <a:ext cx="11379201" cy="6068907"/>
          </a:xfrm>
          <a:prstGeom prst="rect">
            <a:avLst/>
          </a:prstGeom>
        </p:spPr>
        <p:txBody>
          <a:bodyPr lIns="65023" tIns="65023" rIns="65023" bIns="65023" anchor="t"/>
          <a:lstStyle>
            <a:lvl1pPr marL="465364" indent="-465364" defTabSz="1300480">
              <a:spcBef>
                <a:spcPts val="900"/>
              </a:spcBef>
              <a:buClr>
                <a:srgbClr val="003366"/>
              </a:buClr>
              <a:buFont typeface="Wingdings"/>
              <a:buChar char="●"/>
              <a:defRPr sz="3800">
                <a:solidFill>
                  <a:srgbClr val="003366"/>
                </a:solidFill>
                <a:latin typeface="Arial"/>
                <a:ea typeface="Arial"/>
                <a:cs typeface="Arial"/>
                <a:sym typeface="Arial"/>
              </a:defRPr>
            </a:lvl1pPr>
            <a:lvl2pPr marL="909637" indent="-452437" defTabSz="1300480">
              <a:spcBef>
                <a:spcPts val="900"/>
              </a:spcBef>
              <a:buClr>
                <a:srgbClr val="003366"/>
              </a:buClr>
              <a:buFont typeface="Wingdings"/>
              <a:buChar char="–"/>
              <a:defRPr sz="3800">
                <a:solidFill>
                  <a:srgbClr val="003366"/>
                </a:solidFill>
                <a:latin typeface="Arial"/>
                <a:ea typeface="Arial"/>
                <a:cs typeface="Arial"/>
                <a:sym typeface="Arial"/>
              </a:defRPr>
            </a:lvl2pPr>
            <a:lvl3pPr marL="1348739" indent="-434339" defTabSz="1300480">
              <a:spcBef>
                <a:spcPts val="900"/>
              </a:spcBef>
              <a:buClr>
                <a:srgbClr val="003366"/>
              </a:buClr>
              <a:buFont typeface="Wingdings"/>
              <a:buChar char="●"/>
              <a:defRPr sz="3800">
                <a:solidFill>
                  <a:srgbClr val="003366"/>
                </a:solidFill>
                <a:latin typeface="Arial"/>
                <a:ea typeface="Arial"/>
                <a:cs typeface="Arial"/>
                <a:sym typeface="Arial"/>
              </a:defRPr>
            </a:lvl3pPr>
            <a:lvl4pPr marL="1854200" indent="-482600" defTabSz="1300480">
              <a:spcBef>
                <a:spcPts val="900"/>
              </a:spcBef>
              <a:buClr>
                <a:srgbClr val="003366"/>
              </a:buClr>
              <a:buSzPct val="80000"/>
              <a:buFont typeface="Wingdings"/>
              <a:buChar char="–"/>
              <a:defRPr sz="3800">
                <a:solidFill>
                  <a:srgbClr val="003366"/>
                </a:solidFill>
                <a:latin typeface="Arial"/>
                <a:ea typeface="Arial"/>
                <a:cs typeface="Arial"/>
                <a:sym typeface="Arial"/>
              </a:defRPr>
            </a:lvl4pPr>
            <a:lvl5pPr marL="2311400" indent="-482600" defTabSz="1300480">
              <a:spcBef>
                <a:spcPts val="900"/>
              </a:spcBef>
              <a:buClr>
                <a:srgbClr val="003366"/>
              </a:buClr>
              <a:buSzPct val="65000"/>
              <a:buFont typeface="Wingdings"/>
              <a:buChar char="●"/>
              <a:defRPr sz="3800">
                <a:solidFill>
                  <a:srgbClr val="003366"/>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9" name="Shape 189"/>
          <p:cNvSpPr/>
          <p:nvPr>
            <p:ph type="sldNum" sz="quarter" idx="2"/>
          </p:nvPr>
        </p:nvSpPr>
        <p:spPr>
          <a:xfrm>
            <a:off x="211704" y="9068985"/>
            <a:ext cx="651294" cy="648491"/>
          </a:xfrm>
          <a:prstGeom prst="rect">
            <a:avLst/>
          </a:prstGeom>
        </p:spPr>
        <p:txBody>
          <a:bodyPr lIns="65023" tIns="65023" rIns="65023" bIns="65023" anchor="b"/>
          <a:lstStyle>
            <a:lvl1pPr defTabSz="1300480">
              <a:defRPr b="1" sz="3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593163" y="762000"/>
            <a:ext cx="7823201" cy="55372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787400" y="6413500"/>
            <a:ext cx="11430000" cy="1778000"/>
          </a:xfrm>
          <a:prstGeom prst="rect">
            <a:avLst/>
          </a:prstGeom>
        </p:spPr>
        <p:txBody>
          <a:bodyPr/>
          <a:lstStyle>
            <a:lvl1pPr>
              <a:defRPr sz="10000"/>
            </a:lvl1pPr>
          </a:lstStyle>
          <a:p>
            <a:pPr/>
            <a:r>
              <a:t>Title Text</a:t>
            </a:r>
          </a:p>
        </p:txBody>
      </p:sp>
      <p:sp>
        <p:nvSpPr>
          <p:cNvPr id="22" name="Shape 22"/>
          <p:cNvSpPr/>
          <p:nvPr>
            <p:ph type="body" sz="quarter"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96" name="Shape 196"/>
          <p:cNvSpPr/>
          <p:nvPr>
            <p:ph type="title"/>
          </p:nvPr>
        </p:nvSpPr>
        <p:spPr>
          <a:xfrm>
            <a:off x="1300479" y="1083733"/>
            <a:ext cx="11379201" cy="1083734"/>
          </a:xfrm>
          <a:prstGeom prst="rect">
            <a:avLst/>
          </a:prstGeom>
        </p:spPr>
        <p:txBody>
          <a:bodyPr lIns="65023" tIns="65023" rIns="65023" bIns="65023" anchor="b"/>
          <a:lstStyle>
            <a:lvl1pPr algn="l" defTabSz="1300480">
              <a:lnSpc>
                <a:spcPct val="90000"/>
              </a:lnSpc>
              <a:defRPr b="1" sz="5000">
                <a:solidFill>
                  <a:srgbClr val="006666"/>
                </a:solidFill>
                <a:latin typeface="Arial"/>
                <a:ea typeface="Arial"/>
                <a:cs typeface="Arial"/>
                <a:sym typeface="Arial"/>
              </a:defRPr>
            </a:lvl1pPr>
          </a:lstStyle>
          <a:p>
            <a:pPr>
              <a:defRPr>
                <a:effectLst/>
              </a:defRPr>
            </a:pPr>
            <a:r>
              <a:t>Title Text</a:t>
            </a:r>
          </a:p>
        </p:txBody>
      </p:sp>
      <p:sp>
        <p:nvSpPr>
          <p:cNvPr id="197" name="Shape 197"/>
          <p:cNvSpPr/>
          <p:nvPr>
            <p:ph type="sldNum" sz="quarter" idx="2"/>
          </p:nvPr>
        </p:nvSpPr>
        <p:spPr>
          <a:xfrm>
            <a:off x="211704" y="9068985"/>
            <a:ext cx="651294" cy="648491"/>
          </a:xfrm>
          <a:prstGeom prst="rect">
            <a:avLst/>
          </a:prstGeom>
        </p:spPr>
        <p:txBody>
          <a:bodyPr lIns="65023" tIns="65023" rIns="65023" bIns="65023" anchor="b"/>
          <a:lstStyle>
            <a:lvl1pPr defTabSz="1300480">
              <a:defRPr b="1" sz="3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grpSp>
        <p:nvGrpSpPr>
          <p:cNvPr id="213" name="Group 213"/>
          <p:cNvGrpSpPr/>
          <p:nvPr/>
        </p:nvGrpSpPr>
        <p:grpSpPr>
          <a:xfrm>
            <a:off x="-1" y="-1"/>
            <a:ext cx="13004802" cy="776677"/>
            <a:chOff x="0" y="0"/>
            <a:chExt cx="13004800" cy="776675"/>
          </a:xfrm>
        </p:grpSpPr>
        <p:sp>
          <p:nvSpPr>
            <p:cNvPr id="204" name="Shape 204"/>
            <p:cNvSpPr/>
            <p:nvPr/>
          </p:nvSpPr>
          <p:spPr>
            <a:xfrm>
              <a:off x="-1" y="0"/>
              <a:ext cx="406402" cy="758614"/>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65023" tIns="65023" rIns="65023" bIns="65023" numCol="1" anchor="ctr">
              <a:noAutofit/>
            </a:bodyPr>
            <a:lstStyle/>
            <a:p>
              <a:pPr defTabSz="1300480">
                <a:defRPr sz="3400">
                  <a:solidFill>
                    <a:srgbClr val="000000"/>
                  </a:solidFill>
                  <a:latin typeface="Times New Roman"/>
                  <a:ea typeface="Times New Roman"/>
                  <a:cs typeface="Times New Roman"/>
                  <a:sym typeface="Times New Roman"/>
                </a:defRPr>
              </a:pPr>
            </a:p>
          </p:txBody>
        </p:sp>
        <p:sp>
          <p:nvSpPr>
            <p:cNvPr id="205" name="Shape 205"/>
            <p:cNvSpPr/>
            <p:nvPr/>
          </p:nvSpPr>
          <p:spPr>
            <a:xfrm>
              <a:off x="587021" y="191911"/>
              <a:ext cx="12417780" cy="390596"/>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206" name="Shape 206"/>
            <p:cNvSpPr/>
            <p:nvPr/>
          </p:nvSpPr>
          <p:spPr>
            <a:xfrm>
              <a:off x="582506" y="191911"/>
              <a:ext cx="196428" cy="200943"/>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207" name="Shape 207"/>
            <p:cNvSpPr/>
            <p:nvPr/>
          </p:nvSpPr>
          <p:spPr>
            <a:xfrm>
              <a:off x="778933" y="0"/>
              <a:ext cx="198685" cy="196427"/>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208" name="Shape 208"/>
            <p:cNvSpPr/>
            <p:nvPr/>
          </p:nvSpPr>
          <p:spPr>
            <a:xfrm>
              <a:off x="778933" y="191911"/>
              <a:ext cx="198685" cy="200943"/>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sp>
          <p:nvSpPr>
            <p:cNvPr id="209" name="Shape 209"/>
            <p:cNvSpPr/>
            <p:nvPr/>
          </p:nvSpPr>
          <p:spPr>
            <a:xfrm>
              <a:off x="390595" y="390595"/>
              <a:ext cx="194170" cy="196428"/>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210" name="Shape 210"/>
            <p:cNvSpPr/>
            <p:nvPr/>
          </p:nvSpPr>
          <p:spPr>
            <a:xfrm>
              <a:off x="187395" y="194168"/>
              <a:ext cx="200943" cy="196428"/>
            </a:xfrm>
            <a:prstGeom prst="rect">
              <a:avLst/>
            </a:prstGeom>
            <a:solidFill>
              <a:srgbClr val="00007D"/>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211" name="Shape 211"/>
            <p:cNvSpPr/>
            <p:nvPr/>
          </p:nvSpPr>
          <p:spPr>
            <a:xfrm>
              <a:off x="582506" y="386080"/>
              <a:ext cx="196428" cy="196427"/>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sp>
          <p:nvSpPr>
            <p:cNvPr id="212" name="Shape 212"/>
            <p:cNvSpPr/>
            <p:nvPr/>
          </p:nvSpPr>
          <p:spPr>
            <a:xfrm>
              <a:off x="390595" y="582506"/>
              <a:ext cx="194170" cy="194170"/>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grpSp>
      <p:sp>
        <p:nvSpPr>
          <p:cNvPr id="214" name="Shape 214"/>
          <p:cNvSpPr/>
          <p:nvPr>
            <p:ph type="title"/>
          </p:nvPr>
        </p:nvSpPr>
        <p:spPr>
          <a:xfrm>
            <a:off x="650239" y="650239"/>
            <a:ext cx="11704322" cy="1950721"/>
          </a:xfrm>
          <a:prstGeom prst="rect">
            <a:avLst/>
          </a:prstGeom>
        </p:spPr>
        <p:txBody>
          <a:bodyPr lIns="65023" tIns="65023" rIns="65023" bIns="65023"/>
          <a:lstStyle>
            <a:lvl1pPr algn="l" defTabSz="1300480">
              <a:defRPr sz="6200">
                <a:solidFill>
                  <a:srgbClr val="000000"/>
                </a:solidFill>
                <a:latin typeface="Arial"/>
                <a:ea typeface="Arial"/>
                <a:cs typeface="Arial"/>
                <a:sym typeface="Arial"/>
              </a:defRPr>
            </a:lvl1pPr>
          </a:lstStyle>
          <a:p>
            <a:pPr>
              <a:defRPr>
                <a:effectLst/>
              </a:defRPr>
            </a:pPr>
            <a:r>
              <a:t>Title Text</a:t>
            </a:r>
          </a:p>
        </p:txBody>
      </p:sp>
      <p:sp>
        <p:nvSpPr>
          <p:cNvPr id="215" name="Shape 215"/>
          <p:cNvSpPr/>
          <p:nvPr>
            <p:ph type="body" idx="1"/>
          </p:nvPr>
        </p:nvSpPr>
        <p:spPr>
          <a:xfrm>
            <a:off x="650239" y="2817706"/>
            <a:ext cx="11704322" cy="5527041"/>
          </a:xfrm>
          <a:prstGeom prst="rect">
            <a:avLst/>
          </a:prstGeom>
        </p:spPr>
        <p:txBody>
          <a:bodyPr lIns="65023" tIns="65023" rIns="65023" bIns="65023" anchor="t"/>
          <a:lstStyle>
            <a:lvl1pPr marL="471487" indent="-471487" defTabSz="1300480">
              <a:spcBef>
                <a:spcPts val="1000"/>
              </a:spcBef>
              <a:buClr>
                <a:srgbClr val="00007D"/>
              </a:buClr>
              <a:buFont typeface="Wingdings"/>
              <a:buChar char="▪"/>
              <a:defRPr sz="4400">
                <a:solidFill>
                  <a:srgbClr val="000000"/>
                </a:solidFill>
                <a:latin typeface="Arial"/>
                <a:ea typeface="Arial"/>
                <a:cs typeface="Arial"/>
                <a:sym typeface="Arial"/>
              </a:defRPr>
            </a:lvl1pPr>
            <a:lvl2pPr marL="906235" indent="-449035" defTabSz="1300480">
              <a:spcBef>
                <a:spcPts val="1000"/>
              </a:spcBef>
              <a:buClr>
                <a:srgbClr val="00007D"/>
              </a:buClr>
              <a:buSzPct val="80000"/>
              <a:buFont typeface="Wingdings"/>
              <a:buChar char="◻"/>
              <a:defRPr sz="4400">
                <a:solidFill>
                  <a:srgbClr val="000000"/>
                </a:solidFill>
                <a:latin typeface="Arial"/>
                <a:ea typeface="Arial"/>
                <a:cs typeface="Arial"/>
                <a:sym typeface="Arial"/>
              </a:defRPr>
            </a:lvl2pPr>
            <a:lvl3pPr marL="1333500" indent="-419100" defTabSz="1300480">
              <a:spcBef>
                <a:spcPts val="1000"/>
              </a:spcBef>
              <a:buClr>
                <a:srgbClr val="00007D"/>
              </a:buClr>
              <a:buSzPct val="65000"/>
              <a:buFont typeface="Wingdings"/>
              <a:buChar char="■"/>
              <a:defRPr sz="4400">
                <a:solidFill>
                  <a:srgbClr val="000000"/>
                </a:solidFill>
                <a:latin typeface="Arial"/>
                <a:ea typeface="Arial"/>
                <a:cs typeface="Arial"/>
                <a:sym typeface="Arial"/>
              </a:defRPr>
            </a:lvl3pPr>
            <a:lvl4pPr marL="1874520" indent="-502920" defTabSz="1300480">
              <a:spcBef>
                <a:spcPts val="1000"/>
              </a:spcBef>
              <a:buClr>
                <a:srgbClr val="00007D"/>
              </a:buClr>
              <a:buSzPct val="70000"/>
              <a:buFont typeface="Wingdings"/>
              <a:buChar char="◻"/>
              <a:defRPr sz="4400">
                <a:solidFill>
                  <a:srgbClr val="000000"/>
                </a:solidFill>
                <a:latin typeface="Arial"/>
                <a:ea typeface="Arial"/>
                <a:cs typeface="Arial"/>
                <a:sym typeface="Arial"/>
              </a:defRPr>
            </a:lvl4pPr>
            <a:lvl5pPr marL="2387600" indent="-558800" defTabSz="1300480">
              <a:spcBef>
                <a:spcPts val="1000"/>
              </a:spcBef>
              <a:buClr>
                <a:srgbClr val="00007D"/>
              </a:buClr>
              <a:buSzPct val="100000"/>
              <a:buFont typeface="Wingdings"/>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6" name="Shape 216"/>
          <p:cNvSpPr/>
          <p:nvPr>
            <p:ph type="sldNum" sz="quarter" idx="2"/>
          </p:nvPr>
        </p:nvSpPr>
        <p:spPr>
          <a:xfrm>
            <a:off x="11940746" y="9114705"/>
            <a:ext cx="413814" cy="422149"/>
          </a:xfrm>
          <a:prstGeom prst="rect">
            <a:avLst/>
          </a:prstGeom>
        </p:spPr>
        <p:txBody>
          <a:bodyPr lIns="65023" tIns="65023" rIns="65023" bIns="65023" anchor="b"/>
          <a:lstStyle>
            <a:lvl1pPr algn="r" defTabSz="1300480">
              <a:defRPr sz="1600">
                <a:solidFill>
                  <a:srgbClr val="000000"/>
                </a:solidFill>
                <a:latin typeface="Arial Black"/>
                <a:ea typeface="Arial Black"/>
                <a:cs typeface="Arial Black"/>
                <a:sym typeface="Arial Blac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grpSp>
        <p:nvGrpSpPr>
          <p:cNvPr id="232" name="Group 232"/>
          <p:cNvGrpSpPr/>
          <p:nvPr/>
        </p:nvGrpSpPr>
        <p:grpSpPr>
          <a:xfrm>
            <a:off x="-1" y="-1"/>
            <a:ext cx="13004802" cy="776677"/>
            <a:chOff x="0" y="0"/>
            <a:chExt cx="13004800" cy="776675"/>
          </a:xfrm>
        </p:grpSpPr>
        <p:sp>
          <p:nvSpPr>
            <p:cNvPr id="223" name="Shape 223"/>
            <p:cNvSpPr/>
            <p:nvPr/>
          </p:nvSpPr>
          <p:spPr>
            <a:xfrm>
              <a:off x="-1" y="0"/>
              <a:ext cx="406402" cy="758614"/>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65023" tIns="65023" rIns="65023" bIns="65023" numCol="1" anchor="ctr">
              <a:noAutofit/>
            </a:bodyPr>
            <a:lstStyle/>
            <a:p>
              <a:pPr defTabSz="1300480">
                <a:defRPr sz="3400">
                  <a:solidFill>
                    <a:srgbClr val="000000"/>
                  </a:solidFill>
                  <a:latin typeface="Times New Roman"/>
                  <a:ea typeface="Times New Roman"/>
                  <a:cs typeface="Times New Roman"/>
                  <a:sym typeface="Times New Roman"/>
                </a:defRPr>
              </a:pPr>
            </a:p>
          </p:txBody>
        </p:sp>
        <p:sp>
          <p:nvSpPr>
            <p:cNvPr id="224" name="Shape 224"/>
            <p:cNvSpPr/>
            <p:nvPr/>
          </p:nvSpPr>
          <p:spPr>
            <a:xfrm>
              <a:off x="587021" y="191911"/>
              <a:ext cx="12417780" cy="390596"/>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225" name="Shape 225"/>
            <p:cNvSpPr/>
            <p:nvPr/>
          </p:nvSpPr>
          <p:spPr>
            <a:xfrm>
              <a:off x="582506" y="191911"/>
              <a:ext cx="196428" cy="200943"/>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226" name="Shape 226"/>
            <p:cNvSpPr/>
            <p:nvPr/>
          </p:nvSpPr>
          <p:spPr>
            <a:xfrm>
              <a:off x="778933" y="0"/>
              <a:ext cx="198685" cy="196427"/>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227" name="Shape 227"/>
            <p:cNvSpPr/>
            <p:nvPr/>
          </p:nvSpPr>
          <p:spPr>
            <a:xfrm>
              <a:off x="778933" y="191911"/>
              <a:ext cx="198685" cy="200943"/>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sp>
          <p:nvSpPr>
            <p:cNvPr id="228" name="Shape 228"/>
            <p:cNvSpPr/>
            <p:nvPr/>
          </p:nvSpPr>
          <p:spPr>
            <a:xfrm>
              <a:off x="390595" y="390595"/>
              <a:ext cx="194170" cy="196428"/>
            </a:xfrm>
            <a:prstGeom prst="rect">
              <a:avLst/>
            </a:prstGeom>
            <a:solidFill>
              <a:srgbClr val="CCCCE6"/>
            </a:solidFill>
            <a:ln w="12700" cap="flat">
              <a:noFill/>
              <a:miter lim="400000"/>
            </a:ln>
            <a:effectLst/>
          </p:spPr>
          <p:txBody>
            <a:bodyPr wrap="square" lIns="65023" tIns="65023" rIns="65023" bIns="65023" numCol="1" anchor="t">
              <a:noAutofit/>
            </a:bodyPr>
            <a:lstStyle/>
            <a:p>
              <a:pPr algn="l" defTabSz="1300480">
                <a:defRPr sz="2400">
                  <a:solidFill>
                    <a:srgbClr val="666699"/>
                  </a:solidFill>
                  <a:latin typeface="Arial"/>
                  <a:ea typeface="Arial"/>
                  <a:cs typeface="Arial"/>
                  <a:sym typeface="Arial"/>
                </a:defRPr>
              </a:pPr>
            </a:p>
          </p:txBody>
        </p:sp>
        <p:sp>
          <p:nvSpPr>
            <p:cNvPr id="229" name="Shape 229"/>
            <p:cNvSpPr/>
            <p:nvPr/>
          </p:nvSpPr>
          <p:spPr>
            <a:xfrm>
              <a:off x="187395" y="194168"/>
              <a:ext cx="200943" cy="196428"/>
            </a:xfrm>
            <a:prstGeom prst="rect">
              <a:avLst/>
            </a:prstGeom>
            <a:solidFill>
              <a:srgbClr val="00007D"/>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230" name="Shape 230"/>
            <p:cNvSpPr/>
            <p:nvPr/>
          </p:nvSpPr>
          <p:spPr>
            <a:xfrm>
              <a:off x="582506" y="386080"/>
              <a:ext cx="196428" cy="196427"/>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sp>
          <p:nvSpPr>
            <p:cNvPr id="231" name="Shape 231"/>
            <p:cNvSpPr/>
            <p:nvPr/>
          </p:nvSpPr>
          <p:spPr>
            <a:xfrm>
              <a:off x="390595" y="582506"/>
              <a:ext cx="194170" cy="194170"/>
            </a:xfrm>
            <a:prstGeom prst="rect">
              <a:avLst/>
            </a:prstGeom>
            <a:solidFill>
              <a:srgbClr val="9999CC"/>
            </a:solidFill>
            <a:ln w="12700" cap="flat">
              <a:noFill/>
              <a:miter lim="400000"/>
            </a:ln>
            <a:effectLst/>
          </p:spPr>
          <p:txBody>
            <a:bodyPr wrap="square" lIns="65023" tIns="65023" rIns="65023" bIns="65023" numCol="1" anchor="t">
              <a:noAutofit/>
            </a:bodyPr>
            <a:lstStyle/>
            <a:p>
              <a:pPr algn="l" defTabSz="1300480">
                <a:defRPr sz="2400">
                  <a:solidFill>
                    <a:srgbClr val="9999CC"/>
                  </a:solidFill>
                  <a:latin typeface="Arial"/>
                  <a:ea typeface="Arial"/>
                  <a:cs typeface="Arial"/>
                  <a:sym typeface="Arial"/>
                </a:defRPr>
              </a:pPr>
            </a:p>
          </p:txBody>
        </p:sp>
      </p:grpSp>
      <p:sp>
        <p:nvSpPr>
          <p:cNvPr id="233" name="Shape 233"/>
          <p:cNvSpPr/>
          <p:nvPr>
            <p:ph type="sldNum" sz="quarter" idx="2"/>
          </p:nvPr>
        </p:nvSpPr>
        <p:spPr>
          <a:xfrm>
            <a:off x="11940746" y="9114705"/>
            <a:ext cx="413814" cy="422149"/>
          </a:xfrm>
          <a:prstGeom prst="rect">
            <a:avLst/>
          </a:prstGeom>
        </p:spPr>
        <p:txBody>
          <a:bodyPr lIns="65023" tIns="65023" rIns="65023" bIns="65023" anchor="b"/>
          <a:lstStyle>
            <a:lvl1pPr algn="r" defTabSz="1300480">
              <a:defRPr sz="1600">
                <a:solidFill>
                  <a:srgbClr val="000000"/>
                </a:solidFill>
                <a:latin typeface="Arial Black"/>
                <a:ea typeface="Arial Black"/>
                <a:cs typeface="Arial Black"/>
                <a:sym typeface="Arial Blac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grpSp>
        <p:nvGrpSpPr>
          <p:cNvPr id="243" name="Group 243"/>
          <p:cNvGrpSpPr/>
          <p:nvPr/>
        </p:nvGrpSpPr>
        <p:grpSpPr>
          <a:xfrm>
            <a:off x="-6782" y="994051"/>
            <a:ext cx="12361343" cy="5966118"/>
            <a:chOff x="0" y="0"/>
            <a:chExt cx="12361341" cy="5966117"/>
          </a:xfrm>
        </p:grpSpPr>
        <p:sp>
          <p:nvSpPr>
            <p:cNvPr id="240" name="Shape 240"/>
            <p:cNvSpPr/>
            <p:nvPr/>
          </p:nvSpPr>
          <p:spPr>
            <a:xfrm>
              <a:off x="2065874" y="2582268"/>
              <a:ext cx="10295468"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1300480">
                <a:defRPr sz="2400">
                  <a:solidFill>
                    <a:srgbClr val="000000"/>
                  </a:solidFill>
                  <a:latin typeface="Verdana"/>
                  <a:ea typeface="Verdana"/>
                  <a:cs typeface="Verdana"/>
                  <a:sym typeface="Verdana"/>
                </a:defRPr>
              </a:pPr>
            </a:p>
          </p:txBody>
        </p:sp>
        <p:sp>
          <p:nvSpPr>
            <p:cNvPr id="241" name="Shape 241"/>
            <p:cNvSpPr/>
            <p:nvPr/>
          </p:nvSpPr>
          <p:spPr>
            <a:xfrm>
              <a:off x="13501" y="1149140"/>
              <a:ext cx="1619567" cy="4816978"/>
            </a:xfrm>
            <a:custGeom>
              <a:avLst/>
              <a:gdLst/>
              <a:ahLst/>
              <a:cxnLst>
                <a:cxn ang="0">
                  <a:pos x="wd2" y="hd2"/>
                </a:cxn>
                <a:cxn ang="5400000">
                  <a:pos x="wd2" y="hd2"/>
                </a:cxn>
                <a:cxn ang="10800000">
                  <a:pos x="wd2" y="hd2"/>
                </a:cxn>
                <a:cxn ang="16200000">
                  <a:pos x="wd2" y="hd2"/>
                </a:cxn>
              </a:cxnLst>
              <a:rect l="0" t="0" r="r" b="b"/>
              <a:pathLst>
                <a:path w="17769" h="21600" fill="norm" stroke="1" extrusionOk="0">
                  <a:moveTo>
                    <a:pt x="0" y="0"/>
                  </a:moveTo>
                  <a:cubicBezTo>
                    <a:pt x="14594" y="2433"/>
                    <a:pt x="21600" y="9239"/>
                    <a:pt x="15649" y="15204"/>
                  </a:cubicBezTo>
                  <a:cubicBezTo>
                    <a:pt x="12750" y="18109"/>
                    <a:pt x="7109" y="20415"/>
                    <a:pt x="0" y="21600"/>
                  </a:cubicBezTo>
                  <a:cubicBezTo>
                    <a:pt x="0" y="21600"/>
                    <a:pt x="0" y="21600"/>
                    <a:pt x="0" y="21600"/>
                  </a:cubicBezTo>
                  <a:lnTo>
                    <a:pt x="0" y="21600"/>
                  </a:lnTo>
                  <a:lnTo>
                    <a:pt x="0" y="0"/>
                  </a:lnTo>
                  <a:lnTo>
                    <a:pt x="0" y="0"/>
                  </a:lnTo>
                  <a:cubicBezTo>
                    <a:pt x="0" y="0"/>
                    <a:pt x="0" y="0"/>
                    <a:pt x="0" y="0"/>
                  </a:cubicBezTo>
                  <a:close/>
                </a:path>
              </a:pathLst>
            </a:custGeom>
            <a:solidFill>
              <a:srgbClr val="99CCCC"/>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242" name="Shape 242"/>
            <p:cNvSpPr/>
            <p:nvPr/>
          </p:nvSpPr>
          <p:spPr>
            <a:xfrm>
              <a:off x="0" y="0"/>
              <a:ext cx="1167466" cy="4622672"/>
            </a:xfrm>
            <a:custGeom>
              <a:avLst/>
              <a:gdLst/>
              <a:ahLst/>
              <a:cxnLst>
                <a:cxn ang="0">
                  <a:pos x="wd2" y="hd2"/>
                </a:cxn>
                <a:cxn ang="5400000">
                  <a:pos x="wd2" y="hd2"/>
                </a:cxn>
                <a:cxn ang="10800000">
                  <a:pos x="wd2" y="hd2"/>
                </a:cxn>
                <a:cxn ang="16200000">
                  <a:pos x="wd2" y="hd2"/>
                </a:cxn>
              </a:cxnLst>
              <a:rect l="0" t="0" r="r" b="b"/>
              <a:pathLst>
                <a:path w="16289" h="21600" fill="norm" stroke="1" extrusionOk="0">
                  <a:moveTo>
                    <a:pt x="1" y="0"/>
                  </a:moveTo>
                  <a:cubicBezTo>
                    <a:pt x="17811" y="4399"/>
                    <a:pt x="21600" y="12801"/>
                    <a:pt x="8464" y="18765"/>
                  </a:cubicBezTo>
                  <a:cubicBezTo>
                    <a:pt x="6083" y="19847"/>
                    <a:pt x="3230" y="20802"/>
                    <a:pt x="1" y="21600"/>
                  </a:cubicBezTo>
                  <a:cubicBezTo>
                    <a:pt x="0" y="21600"/>
                    <a:pt x="0" y="21600"/>
                    <a:pt x="0" y="21600"/>
                  </a:cubicBezTo>
                  <a:lnTo>
                    <a:pt x="0" y="21600"/>
                  </a:lnTo>
                  <a:lnTo>
                    <a:pt x="0" y="0"/>
                  </a:lnTo>
                  <a:lnTo>
                    <a:pt x="0" y="0"/>
                  </a:lnTo>
                  <a:cubicBezTo>
                    <a:pt x="0" y="0"/>
                    <a:pt x="0" y="0"/>
                    <a:pt x="1" y="0"/>
                  </a:cubicBezTo>
                  <a:close/>
                </a:path>
              </a:pathLst>
            </a:custGeom>
            <a:solidFill>
              <a:srgbClr val="666699"/>
            </a:solidFill>
            <a:ln w="12700" cap="flat">
              <a:noFill/>
              <a:miter lim="400000"/>
            </a:ln>
            <a:effectLst/>
          </p:spPr>
          <p:txBody>
            <a:bodyPr wrap="square" lIns="65023" tIns="65023" rIns="65023" bIns="65023" numCol="1" anchor="t">
              <a:noAutofit/>
            </a:bodyPr>
            <a:lstStyle/>
            <a:p>
              <a:pPr algn="l" defTabSz="1300480">
                <a:defRPr sz="2400">
                  <a:solidFill>
                    <a:srgbClr val="000000"/>
                  </a:solidFill>
                  <a:latin typeface="Arial"/>
                  <a:ea typeface="Arial"/>
                  <a:cs typeface="Arial"/>
                  <a:sym typeface="Arial"/>
                </a:defRPr>
              </a:pPr>
            </a:p>
          </p:txBody>
        </p:sp>
      </p:grpSp>
      <p:sp>
        <p:nvSpPr>
          <p:cNvPr id="244" name="Shape 244"/>
          <p:cNvSpPr/>
          <p:nvPr>
            <p:ph type="title"/>
          </p:nvPr>
        </p:nvSpPr>
        <p:spPr>
          <a:xfrm>
            <a:off x="2052319" y="1402079"/>
            <a:ext cx="10295468" cy="2054579"/>
          </a:xfrm>
          <a:prstGeom prst="rect">
            <a:avLst/>
          </a:prstGeom>
        </p:spPr>
        <p:txBody>
          <a:bodyPr lIns="65023" tIns="65023" rIns="65023" bIns="65023" anchor="b"/>
          <a:lstStyle>
            <a:lvl1pPr algn="l" defTabSz="1300480">
              <a:defRPr sz="5600">
                <a:solidFill>
                  <a:srgbClr val="333366"/>
                </a:solidFill>
                <a:latin typeface="Arial"/>
                <a:ea typeface="Arial"/>
                <a:cs typeface="Arial"/>
                <a:sym typeface="Arial"/>
              </a:defRPr>
            </a:lvl1pPr>
          </a:lstStyle>
          <a:p>
            <a:pPr>
              <a:defRPr>
                <a:effectLst/>
              </a:defRPr>
            </a:pPr>
            <a:r>
              <a:t>Title Text</a:t>
            </a:r>
          </a:p>
        </p:txBody>
      </p:sp>
      <p:sp>
        <p:nvSpPr>
          <p:cNvPr id="245" name="Shape 245"/>
          <p:cNvSpPr/>
          <p:nvPr>
            <p:ph type="body" sz="half" idx="1"/>
          </p:nvPr>
        </p:nvSpPr>
        <p:spPr>
          <a:xfrm>
            <a:off x="2052319" y="4874542"/>
            <a:ext cx="10295468" cy="2492588"/>
          </a:xfrm>
          <a:prstGeom prst="rect">
            <a:avLst/>
          </a:prstGeom>
        </p:spPr>
        <p:txBody>
          <a:bodyPr lIns="65023" tIns="65023" rIns="65023" bIns="65023" anchor="t"/>
          <a:lstStyle>
            <a:lvl1pPr marL="0" indent="0" defTabSz="1300480">
              <a:spcBef>
                <a:spcPts val="900"/>
              </a:spcBef>
              <a:buClrTx/>
              <a:buSzTx/>
              <a:buNone/>
              <a:defRPr>
                <a:solidFill>
                  <a:srgbClr val="000000"/>
                </a:solidFill>
                <a:latin typeface="Verdana"/>
                <a:ea typeface="Verdana"/>
                <a:cs typeface="Verdana"/>
                <a:sym typeface="Verdana"/>
              </a:defRPr>
            </a:lvl1pPr>
            <a:lvl2pPr marL="0" indent="457200" defTabSz="1300480">
              <a:spcBef>
                <a:spcPts val="900"/>
              </a:spcBef>
              <a:buClrTx/>
              <a:buSzTx/>
              <a:buNone/>
              <a:defRPr>
                <a:solidFill>
                  <a:srgbClr val="000000"/>
                </a:solidFill>
                <a:latin typeface="Verdana"/>
                <a:ea typeface="Verdana"/>
                <a:cs typeface="Verdana"/>
                <a:sym typeface="Verdana"/>
              </a:defRPr>
            </a:lvl2pPr>
            <a:lvl3pPr marL="0" indent="914400" defTabSz="1300480">
              <a:spcBef>
                <a:spcPts val="900"/>
              </a:spcBef>
              <a:buClrTx/>
              <a:buSzTx/>
              <a:buNone/>
              <a:defRPr>
                <a:solidFill>
                  <a:srgbClr val="000000"/>
                </a:solidFill>
                <a:latin typeface="Verdana"/>
                <a:ea typeface="Verdana"/>
                <a:cs typeface="Verdana"/>
                <a:sym typeface="Verdana"/>
              </a:defRPr>
            </a:lvl3pPr>
            <a:lvl4pPr marL="0" indent="1371600" defTabSz="1300480">
              <a:spcBef>
                <a:spcPts val="900"/>
              </a:spcBef>
              <a:buClrTx/>
              <a:buSzTx/>
              <a:buNone/>
              <a:defRPr>
                <a:solidFill>
                  <a:srgbClr val="000000"/>
                </a:solidFill>
                <a:latin typeface="Verdana"/>
                <a:ea typeface="Verdana"/>
                <a:cs typeface="Verdana"/>
                <a:sym typeface="Verdana"/>
              </a:defRPr>
            </a:lvl4pPr>
            <a:lvl5pPr marL="0" indent="1828800" defTabSz="1300480">
              <a:spcBef>
                <a:spcPts val="900"/>
              </a:spcBef>
              <a:buClrTx/>
              <a:buSzTx/>
              <a:buNone/>
              <a:defRPr>
                <a:solidFill>
                  <a:srgbClr val="000000"/>
                </a:solidFill>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
        <p:nvSpPr>
          <p:cNvPr id="246" name="Shape 246"/>
          <p:cNvSpPr/>
          <p:nvPr>
            <p:ph type="sldNum" sz="quarter" idx="2"/>
          </p:nvPr>
        </p:nvSpPr>
        <p:spPr>
          <a:xfrm>
            <a:off x="11953446" y="9165505"/>
            <a:ext cx="401114" cy="371349"/>
          </a:xfrm>
          <a:prstGeom prst="rect">
            <a:avLst/>
          </a:prstGeom>
        </p:spPr>
        <p:txBody>
          <a:bodyPr lIns="65023" tIns="65023" rIns="65023" bIns="65023" anchor="b"/>
          <a:lstStyle>
            <a:lvl1pPr algn="r" defTabSz="1300480">
              <a:defRPr sz="1600">
                <a:solidFill>
                  <a:srgbClr val="000000"/>
                </a:solidFill>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grpSp>
        <p:nvGrpSpPr>
          <p:cNvPr id="256" name="Group 256"/>
          <p:cNvGrpSpPr/>
          <p:nvPr/>
        </p:nvGrpSpPr>
        <p:grpSpPr>
          <a:xfrm>
            <a:off x="-6857" y="392122"/>
            <a:ext cx="12361418" cy="4627689"/>
            <a:chOff x="0" y="0"/>
            <a:chExt cx="12361416" cy="4627688"/>
          </a:xfrm>
        </p:grpSpPr>
        <p:sp>
          <p:nvSpPr>
            <p:cNvPr id="253" name="Shape 253"/>
            <p:cNvSpPr/>
            <p:nvPr/>
          </p:nvSpPr>
          <p:spPr>
            <a:xfrm>
              <a:off x="0" y="982093"/>
              <a:ext cx="1253407" cy="3645596"/>
            </a:xfrm>
            <a:custGeom>
              <a:avLst/>
              <a:gdLst/>
              <a:ahLst/>
              <a:cxnLst>
                <a:cxn ang="0">
                  <a:pos x="wd2" y="hd2"/>
                </a:cxn>
                <a:cxn ang="5400000">
                  <a:pos x="wd2" y="hd2"/>
                </a:cxn>
                <a:cxn ang="10800000">
                  <a:pos x="wd2" y="hd2"/>
                </a:cxn>
                <a:cxn ang="16200000">
                  <a:pos x="wd2" y="hd2"/>
                </a:cxn>
              </a:cxnLst>
              <a:rect l="0" t="0" r="r" b="b"/>
              <a:pathLst>
                <a:path w="16392" h="21600" fill="norm" stroke="1" extrusionOk="0">
                  <a:moveTo>
                    <a:pt x="1" y="0"/>
                  </a:moveTo>
                  <a:cubicBezTo>
                    <a:pt x="17339" y="4157"/>
                    <a:pt x="21600" y="12362"/>
                    <a:pt x="9517" y="18326"/>
                  </a:cubicBezTo>
                  <a:cubicBezTo>
                    <a:pt x="6932" y="19602"/>
                    <a:pt x="3710" y="20710"/>
                    <a:pt x="1" y="21600"/>
                  </a:cubicBezTo>
                  <a:cubicBezTo>
                    <a:pt x="0" y="21600"/>
                    <a:pt x="0" y="21600"/>
                    <a:pt x="0" y="21600"/>
                  </a:cubicBezTo>
                  <a:lnTo>
                    <a:pt x="1" y="21600"/>
                  </a:lnTo>
                  <a:lnTo>
                    <a:pt x="1" y="0"/>
                  </a:lnTo>
                  <a:lnTo>
                    <a:pt x="0" y="0"/>
                  </a:lnTo>
                  <a:cubicBezTo>
                    <a:pt x="0" y="0"/>
                    <a:pt x="0" y="0"/>
                    <a:pt x="1" y="0"/>
                  </a:cubicBezTo>
                  <a:close/>
                </a:path>
              </a:pathLst>
            </a:custGeom>
            <a:solidFill>
              <a:srgbClr val="99CCCC"/>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254" name="Shape 254"/>
            <p:cNvSpPr/>
            <p:nvPr/>
          </p:nvSpPr>
          <p:spPr>
            <a:xfrm>
              <a:off x="52" y="0"/>
              <a:ext cx="957539" cy="3701960"/>
            </a:xfrm>
            <a:custGeom>
              <a:avLst/>
              <a:gdLst/>
              <a:ahLst/>
              <a:cxnLst>
                <a:cxn ang="0">
                  <a:pos x="wd2" y="hd2"/>
                </a:cxn>
                <a:cxn ang="5400000">
                  <a:pos x="wd2" y="hd2"/>
                </a:cxn>
                <a:cxn ang="10800000">
                  <a:pos x="wd2" y="hd2"/>
                </a:cxn>
                <a:cxn ang="16200000">
                  <a:pos x="wd2" y="hd2"/>
                </a:cxn>
              </a:cxnLst>
              <a:rect l="0" t="0" r="r" b="b"/>
              <a:pathLst>
                <a:path w="16427" h="21600" fill="norm" stroke="1" extrusionOk="0">
                  <a:moveTo>
                    <a:pt x="1" y="0"/>
                  </a:moveTo>
                  <a:cubicBezTo>
                    <a:pt x="17202" y="4084"/>
                    <a:pt x="21600" y="12229"/>
                    <a:pt x="9824" y="18193"/>
                  </a:cubicBezTo>
                  <a:cubicBezTo>
                    <a:pt x="7185" y="19530"/>
                    <a:pt x="3855" y="20685"/>
                    <a:pt x="1" y="21600"/>
                  </a:cubicBezTo>
                  <a:cubicBezTo>
                    <a:pt x="0" y="21600"/>
                    <a:pt x="0" y="21600"/>
                    <a:pt x="0" y="21600"/>
                  </a:cubicBezTo>
                  <a:lnTo>
                    <a:pt x="1" y="21600"/>
                  </a:lnTo>
                  <a:lnTo>
                    <a:pt x="1" y="0"/>
                  </a:lnTo>
                  <a:lnTo>
                    <a:pt x="0" y="0"/>
                  </a:lnTo>
                  <a:cubicBezTo>
                    <a:pt x="0" y="0"/>
                    <a:pt x="0" y="0"/>
                    <a:pt x="1" y="0"/>
                  </a:cubicBezTo>
                  <a:close/>
                </a:path>
              </a:pathLst>
            </a:custGeom>
            <a:solidFill>
              <a:srgbClr val="666699"/>
            </a:solidFill>
            <a:ln w="12700" cap="flat">
              <a:noFill/>
              <a:miter lim="400000"/>
            </a:ln>
            <a:effectLst/>
          </p:spPr>
          <p:txBody>
            <a:bodyPr wrap="square" lIns="65023" tIns="65023" rIns="65023" bIns="65023" numCol="1" anchor="t">
              <a:noAutofit/>
            </a:bodyPr>
            <a:lstStyle/>
            <a:p>
              <a:pPr algn="l" defTabSz="1300480">
                <a:defRPr sz="2400">
                  <a:solidFill>
                    <a:srgbClr val="000000"/>
                  </a:solidFill>
                  <a:latin typeface="Arial"/>
                  <a:ea typeface="Arial"/>
                  <a:cs typeface="Arial"/>
                  <a:sym typeface="Arial"/>
                </a:defRPr>
              </a:pPr>
            </a:p>
          </p:txBody>
        </p:sp>
        <p:sp>
          <p:nvSpPr>
            <p:cNvPr id="255" name="Shape 255"/>
            <p:cNvSpPr/>
            <p:nvPr/>
          </p:nvSpPr>
          <p:spPr>
            <a:xfrm>
              <a:off x="1957576" y="1775344"/>
              <a:ext cx="10403841"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1300480">
                <a:defRPr sz="2400">
                  <a:solidFill>
                    <a:srgbClr val="000000"/>
                  </a:solidFill>
                  <a:latin typeface="Verdana"/>
                  <a:ea typeface="Verdana"/>
                  <a:cs typeface="Verdana"/>
                  <a:sym typeface="Verdana"/>
                </a:defRPr>
              </a:pPr>
            </a:p>
          </p:txBody>
        </p:sp>
      </p:grpSp>
      <p:sp>
        <p:nvSpPr>
          <p:cNvPr id="257" name="Shape 257"/>
          <p:cNvSpPr/>
          <p:nvPr>
            <p:ph type="title"/>
          </p:nvPr>
        </p:nvSpPr>
        <p:spPr>
          <a:xfrm>
            <a:off x="1948462" y="428977"/>
            <a:ext cx="10401583" cy="1625601"/>
          </a:xfrm>
          <a:prstGeom prst="rect">
            <a:avLst/>
          </a:prstGeom>
        </p:spPr>
        <p:txBody>
          <a:bodyPr lIns="65023" tIns="65023" rIns="65023" bIns="65023" anchor="b"/>
          <a:lstStyle>
            <a:lvl1pPr algn="l" defTabSz="1300480">
              <a:defRPr sz="5000">
                <a:solidFill>
                  <a:srgbClr val="333366"/>
                </a:solidFill>
                <a:latin typeface="Arial"/>
                <a:ea typeface="Arial"/>
                <a:cs typeface="Arial"/>
                <a:sym typeface="Arial"/>
              </a:defRPr>
            </a:lvl1pPr>
          </a:lstStyle>
          <a:p>
            <a:pPr>
              <a:defRPr>
                <a:effectLst/>
              </a:defRPr>
            </a:pPr>
            <a:r>
              <a:t>Title Text</a:t>
            </a:r>
          </a:p>
        </p:txBody>
      </p:sp>
      <p:sp>
        <p:nvSpPr>
          <p:cNvPr id="258" name="Shape 258"/>
          <p:cNvSpPr/>
          <p:nvPr>
            <p:ph type="body" idx="1"/>
          </p:nvPr>
        </p:nvSpPr>
        <p:spPr>
          <a:xfrm>
            <a:off x="1948462" y="2598702"/>
            <a:ext cx="10401583" cy="5852161"/>
          </a:xfrm>
          <a:prstGeom prst="rect">
            <a:avLst/>
          </a:prstGeom>
        </p:spPr>
        <p:txBody>
          <a:bodyPr lIns="65023" tIns="65023" rIns="65023" bIns="65023" anchor="t"/>
          <a:lstStyle>
            <a:lvl1pPr marL="472965" indent="-472965" defTabSz="1300480">
              <a:spcBef>
                <a:spcPts val="900"/>
              </a:spcBef>
              <a:buClr>
                <a:srgbClr val="333366"/>
              </a:buClr>
              <a:buSzPct val="70000"/>
              <a:buFont typeface="Wingdings"/>
              <a:buChar char="○"/>
              <a:defRPr>
                <a:solidFill>
                  <a:srgbClr val="000000"/>
                </a:solidFill>
                <a:latin typeface="Verdana"/>
                <a:ea typeface="Verdana"/>
                <a:cs typeface="Verdana"/>
                <a:sym typeface="Verdana"/>
              </a:defRPr>
            </a:lvl1pPr>
            <a:lvl2pPr marL="914400" indent="-457200" defTabSz="1300480">
              <a:spcBef>
                <a:spcPts val="900"/>
              </a:spcBef>
              <a:buClr>
                <a:srgbClr val="333366"/>
              </a:buClr>
              <a:buSzPct val="70000"/>
              <a:buFont typeface="Wingdings"/>
              <a:buChar char="●"/>
              <a:defRPr>
                <a:solidFill>
                  <a:srgbClr val="000000"/>
                </a:solidFill>
                <a:latin typeface="Verdana"/>
                <a:ea typeface="Verdana"/>
                <a:cs typeface="Verdana"/>
                <a:sym typeface="Verdana"/>
              </a:defRPr>
            </a:lvl2pPr>
            <a:lvl3pPr marL="1330036" indent="-415636" defTabSz="1300480">
              <a:spcBef>
                <a:spcPts val="900"/>
              </a:spcBef>
              <a:buClr>
                <a:srgbClr val="333366"/>
              </a:buClr>
              <a:buSzPct val="65000"/>
              <a:buFont typeface="Wingdings"/>
              <a:buChar char="○"/>
              <a:defRPr>
                <a:solidFill>
                  <a:srgbClr val="000000"/>
                </a:solidFill>
                <a:latin typeface="Verdana"/>
                <a:ea typeface="Verdana"/>
                <a:cs typeface="Verdana"/>
                <a:sym typeface="Verdana"/>
              </a:defRPr>
            </a:lvl3pPr>
            <a:lvl4pPr marL="1852863" indent="-481263" defTabSz="1300480">
              <a:spcBef>
                <a:spcPts val="900"/>
              </a:spcBef>
              <a:buClr>
                <a:srgbClr val="333366"/>
              </a:buClr>
              <a:buSzPct val="70000"/>
              <a:buFont typeface="Wingdings"/>
              <a:buChar char="●"/>
              <a:defRPr>
                <a:solidFill>
                  <a:srgbClr val="000000"/>
                </a:solidFill>
                <a:latin typeface="Verdana"/>
                <a:ea typeface="Verdana"/>
                <a:cs typeface="Verdana"/>
                <a:sym typeface="Verdana"/>
              </a:defRPr>
            </a:lvl4pPr>
            <a:lvl5pPr marL="2336800" indent="-508000" defTabSz="1300480">
              <a:spcBef>
                <a:spcPts val="900"/>
              </a:spcBef>
              <a:buClr>
                <a:srgbClr val="333366"/>
              </a:buClr>
              <a:buSzPct val="60000"/>
              <a:buFont typeface="Wingdings"/>
              <a:buChar char="○"/>
              <a:defRPr>
                <a:solidFill>
                  <a:srgbClr val="000000"/>
                </a:solidFill>
                <a:latin typeface="Verdana"/>
                <a:ea typeface="Verdana"/>
                <a:cs typeface="Verdana"/>
                <a:sym typeface="Verdana"/>
              </a:defRPr>
            </a:lvl5pPr>
          </a:lstStyle>
          <a:p>
            <a:pPr/>
            <a:r>
              <a:t>Body Level One</a:t>
            </a:r>
          </a:p>
          <a:p>
            <a:pPr lvl="1"/>
            <a:r>
              <a:t>Body Level Two</a:t>
            </a:r>
          </a:p>
          <a:p>
            <a:pPr lvl="2"/>
            <a:r>
              <a:t>Body Level Three</a:t>
            </a:r>
          </a:p>
          <a:p>
            <a:pPr lvl="3"/>
            <a:r>
              <a:t>Body Level Four</a:t>
            </a:r>
          </a:p>
          <a:p>
            <a:pPr lvl="4"/>
            <a:r>
              <a:t>Body Level Five</a:t>
            </a:r>
          </a:p>
        </p:txBody>
      </p:sp>
      <p:sp>
        <p:nvSpPr>
          <p:cNvPr id="259" name="Shape 259"/>
          <p:cNvSpPr/>
          <p:nvPr>
            <p:ph type="sldNum" sz="quarter" idx="2"/>
          </p:nvPr>
        </p:nvSpPr>
        <p:spPr>
          <a:xfrm>
            <a:off x="11953446" y="9165505"/>
            <a:ext cx="401114" cy="371349"/>
          </a:xfrm>
          <a:prstGeom prst="rect">
            <a:avLst/>
          </a:prstGeom>
        </p:spPr>
        <p:txBody>
          <a:bodyPr lIns="65023" tIns="65023" rIns="65023" bIns="65023" anchor="b"/>
          <a:lstStyle>
            <a:lvl1pPr algn="r" defTabSz="1300480">
              <a:defRPr sz="1600">
                <a:solidFill>
                  <a:srgbClr val="000000"/>
                </a:solidFill>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6" name="Shape 266"/>
          <p:cNvSpPr/>
          <p:nvPr>
            <p:ph type="title"/>
          </p:nvPr>
        </p:nvSpPr>
        <p:spPr>
          <a:xfrm>
            <a:off x="1300479" y="4551679"/>
            <a:ext cx="10078722" cy="1950721"/>
          </a:xfrm>
          <a:prstGeom prst="rect">
            <a:avLst/>
          </a:prstGeom>
        </p:spPr>
        <p:txBody>
          <a:bodyPr lIns="65023" tIns="65023" rIns="65023" bIns="65023"/>
          <a:lstStyle>
            <a:lvl1pPr algn="l" defTabSz="1300480">
              <a:lnSpc>
                <a:spcPct val="80000"/>
              </a:lnSpc>
              <a:defRPr sz="7800">
                <a:solidFill>
                  <a:srgbClr val="800080"/>
                </a:solidFill>
                <a:latin typeface="Arial Black"/>
                <a:ea typeface="Arial Black"/>
                <a:cs typeface="Arial Black"/>
                <a:sym typeface="Arial Black"/>
              </a:defRPr>
            </a:lvl1pPr>
          </a:lstStyle>
          <a:p>
            <a:pPr>
              <a:defRPr>
                <a:effectLst/>
              </a:defRPr>
            </a:pPr>
            <a:r>
              <a:t>Title Text</a:t>
            </a:r>
          </a:p>
        </p:txBody>
      </p:sp>
      <p:sp>
        <p:nvSpPr>
          <p:cNvPr id="267" name="Shape 267"/>
          <p:cNvSpPr/>
          <p:nvPr>
            <p:ph type="body" sz="quarter" idx="1"/>
          </p:nvPr>
        </p:nvSpPr>
        <p:spPr>
          <a:xfrm>
            <a:off x="3684693" y="6935893"/>
            <a:ext cx="7694508" cy="1517228"/>
          </a:xfrm>
          <a:prstGeom prst="rect">
            <a:avLst/>
          </a:prstGeom>
        </p:spPr>
        <p:txBody>
          <a:bodyPr lIns="65023" tIns="65023" rIns="65023" bIns="65023" anchor="t"/>
          <a:lstStyle>
            <a:lvl1pPr marL="0" indent="0" algn="r" defTabSz="1300480">
              <a:spcBef>
                <a:spcPts val="1000"/>
              </a:spcBef>
              <a:buClrTx/>
              <a:buSzTx/>
              <a:buNone/>
              <a:defRPr sz="4400">
                <a:solidFill>
                  <a:srgbClr val="336600"/>
                </a:solidFill>
                <a:latin typeface="Arial"/>
                <a:ea typeface="Arial"/>
                <a:cs typeface="Arial"/>
                <a:sym typeface="Arial"/>
              </a:defRPr>
            </a:lvl1pPr>
            <a:lvl2pPr marL="0" indent="457200" algn="r" defTabSz="1300480">
              <a:spcBef>
                <a:spcPts val="1000"/>
              </a:spcBef>
              <a:buClrTx/>
              <a:buSzTx/>
              <a:buNone/>
              <a:defRPr sz="4400">
                <a:solidFill>
                  <a:srgbClr val="336600"/>
                </a:solidFill>
                <a:latin typeface="Arial"/>
                <a:ea typeface="Arial"/>
                <a:cs typeface="Arial"/>
                <a:sym typeface="Arial"/>
              </a:defRPr>
            </a:lvl2pPr>
            <a:lvl3pPr marL="0" indent="914400" algn="r" defTabSz="1300480">
              <a:spcBef>
                <a:spcPts val="1000"/>
              </a:spcBef>
              <a:buClrTx/>
              <a:buSzTx/>
              <a:buNone/>
              <a:defRPr sz="4400">
                <a:solidFill>
                  <a:srgbClr val="336600"/>
                </a:solidFill>
                <a:latin typeface="Arial"/>
                <a:ea typeface="Arial"/>
                <a:cs typeface="Arial"/>
                <a:sym typeface="Arial"/>
              </a:defRPr>
            </a:lvl3pPr>
            <a:lvl4pPr marL="0" indent="1371600" algn="r" defTabSz="1300480">
              <a:spcBef>
                <a:spcPts val="1000"/>
              </a:spcBef>
              <a:buClrTx/>
              <a:buSzTx/>
              <a:buNone/>
              <a:defRPr sz="4400">
                <a:solidFill>
                  <a:srgbClr val="336600"/>
                </a:solidFill>
                <a:latin typeface="Arial"/>
                <a:ea typeface="Arial"/>
                <a:cs typeface="Arial"/>
                <a:sym typeface="Arial"/>
              </a:defRPr>
            </a:lvl4pPr>
            <a:lvl5pPr marL="0" indent="1828800" algn="r" defTabSz="1300480">
              <a:spcBef>
                <a:spcPts val="1000"/>
              </a:spcBef>
              <a:buClrTx/>
              <a:buSzTx/>
              <a:buNone/>
              <a:defRPr sz="4400">
                <a:solidFill>
                  <a:srgbClr val="3366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68" name="Shape 268"/>
          <p:cNvSpPr/>
          <p:nvPr>
            <p:ph type="sldNum" sz="quarter" idx="2"/>
          </p:nvPr>
        </p:nvSpPr>
        <p:spPr>
          <a:xfrm>
            <a:off x="12339164" y="8886613"/>
            <a:ext cx="340517" cy="327432"/>
          </a:xfrm>
          <a:prstGeom prst="rect">
            <a:avLst/>
          </a:prstGeom>
        </p:spPr>
        <p:txBody>
          <a:bodyPr lIns="65023" tIns="65023" rIns="65023" bIns="65023"/>
          <a:lstStyle>
            <a:lvl1pPr algn="r" defTabSz="1300480">
              <a:defRPr sz="1400">
                <a:solidFill>
                  <a:srgbClr val="3366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5" name="Shape 275"/>
          <p:cNvSpPr/>
          <p:nvPr>
            <p:ph type="title"/>
          </p:nvPr>
        </p:nvSpPr>
        <p:spPr>
          <a:xfrm>
            <a:off x="975359" y="866986"/>
            <a:ext cx="11054082" cy="1300481"/>
          </a:xfrm>
          <a:prstGeom prst="rect">
            <a:avLst/>
          </a:prstGeom>
        </p:spPr>
        <p:txBody>
          <a:bodyPr lIns="65023" tIns="65023" rIns="65023" bIns="65023"/>
          <a:lstStyle>
            <a:lvl1pPr algn="l" defTabSz="1300480">
              <a:defRPr sz="5600">
                <a:solidFill>
                  <a:srgbClr val="800080"/>
                </a:solidFill>
                <a:latin typeface="Arial Black"/>
                <a:ea typeface="Arial Black"/>
                <a:cs typeface="Arial Black"/>
                <a:sym typeface="Arial Black"/>
              </a:defRPr>
            </a:lvl1pPr>
          </a:lstStyle>
          <a:p>
            <a:pPr>
              <a:defRPr>
                <a:effectLst/>
              </a:defRPr>
            </a:pPr>
            <a:r>
              <a:t>Title Text</a:t>
            </a:r>
          </a:p>
        </p:txBody>
      </p:sp>
      <p:sp>
        <p:nvSpPr>
          <p:cNvPr id="276" name="Shape 276"/>
          <p:cNvSpPr/>
          <p:nvPr>
            <p:ph type="body" idx="1"/>
          </p:nvPr>
        </p:nvSpPr>
        <p:spPr>
          <a:xfrm>
            <a:off x="975359" y="2384213"/>
            <a:ext cx="11054082" cy="5852161"/>
          </a:xfrm>
          <a:prstGeom prst="rect">
            <a:avLst/>
          </a:prstGeom>
        </p:spPr>
        <p:txBody>
          <a:bodyPr lIns="65023" tIns="65023" rIns="65023" bIns="65023" anchor="t"/>
          <a:lstStyle>
            <a:lvl1pPr marL="471487" indent="-471487" defTabSz="1300480">
              <a:spcBef>
                <a:spcPts val="1000"/>
              </a:spcBef>
              <a:buClrTx/>
              <a:buSzPct val="100000"/>
              <a:buChar char="»"/>
              <a:defRPr sz="4400">
                <a:solidFill>
                  <a:srgbClr val="336600"/>
                </a:solidFill>
                <a:latin typeface="Arial"/>
                <a:ea typeface="Arial"/>
                <a:cs typeface="Arial"/>
                <a:sym typeface="Arial"/>
              </a:defRPr>
            </a:lvl1pPr>
            <a:lvl2pPr marL="906235" indent="-449035" defTabSz="1300480">
              <a:spcBef>
                <a:spcPts val="1000"/>
              </a:spcBef>
              <a:buClrTx/>
              <a:buSzPct val="100000"/>
              <a:buChar char="–"/>
              <a:defRPr sz="4400">
                <a:solidFill>
                  <a:srgbClr val="336600"/>
                </a:solidFill>
                <a:latin typeface="Arial"/>
                <a:ea typeface="Arial"/>
                <a:cs typeface="Arial"/>
                <a:sym typeface="Arial"/>
              </a:defRPr>
            </a:lvl2pPr>
            <a:lvl3pPr marL="1333500" indent="-419100" defTabSz="1300480">
              <a:spcBef>
                <a:spcPts val="1000"/>
              </a:spcBef>
              <a:buClrTx/>
              <a:buSzPct val="100000"/>
              <a:defRPr sz="4400">
                <a:solidFill>
                  <a:srgbClr val="336600"/>
                </a:solidFill>
                <a:latin typeface="Arial"/>
                <a:ea typeface="Arial"/>
                <a:cs typeface="Arial"/>
                <a:sym typeface="Arial"/>
              </a:defRPr>
            </a:lvl3pPr>
            <a:lvl4pPr marL="1874520" indent="-502920" defTabSz="1300480">
              <a:spcBef>
                <a:spcPts val="1000"/>
              </a:spcBef>
              <a:buClrTx/>
              <a:buSzPct val="100000"/>
              <a:buChar char="–"/>
              <a:defRPr sz="4400">
                <a:solidFill>
                  <a:srgbClr val="336600"/>
                </a:solidFill>
                <a:latin typeface="Arial"/>
                <a:ea typeface="Arial"/>
                <a:cs typeface="Arial"/>
                <a:sym typeface="Arial"/>
              </a:defRPr>
            </a:lvl4pPr>
            <a:lvl5pPr marL="2387600" indent="-558800" defTabSz="1300480">
              <a:spcBef>
                <a:spcPts val="1000"/>
              </a:spcBef>
              <a:buClrTx/>
              <a:buSzPct val="100000"/>
              <a:buChar char="»"/>
              <a:defRPr sz="4400">
                <a:solidFill>
                  <a:srgbClr val="3366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77" name="Shape 277"/>
          <p:cNvSpPr/>
          <p:nvPr>
            <p:ph type="sldNum" sz="quarter" idx="2"/>
          </p:nvPr>
        </p:nvSpPr>
        <p:spPr>
          <a:xfrm>
            <a:off x="11688924" y="8453120"/>
            <a:ext cx="340517" cy="327432"/>
          </a:xfrm>
          <a:prstGeom prst="rect">
            <a:avLst/>
          </a:prstGeom>
        </p:spPr>
        <p:txBody>
          <a:bodyPr lIns="65023" tIns="65023" rIns="65023" bIns="65023"/>
          <a:lstStyle>
            <a:lvl1pPr algn="r" defTabSz="1300480">
              <a:defRPr sz="1400">
                <a:solidFill>
                  <a:srgbClr val="3366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4" name="Shape 284"/>
          <p:cNvSpPr/>
          <p:nvPr>
            <p:ph type="sldNum" sz="quarter" idx="2"/>
          </p:nvPr>
        </p:nvSpPr>
        <p:spPr>
          <a:xfrm>
            <a:off x="6297011" y="9194800"/>
            <a:ext cx="409839" cy="454169"/>
          </a:xfrm>
          <a:prstGeom prst="rect">
            <a:avLst/>
          </a:prstGeom>
        </p:spPr>
        <p:txBody>
          <a:bodyPr/>
          <a:lstStyle>
            <a:lvl1pPr defTabSz="457200">
              <a:defRPr sz="1800">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1" name="Shape 291"/>
          <p:cNvSpPr/>
          <p:nvPr>
            <p:ph type="title"/>
          </p:nvPr>
        </p:nvSpPr>
        <p:spPr>
          <a:xfrm>
            <a:off x="1270000" y="203200"/>
            <a:ext cx="10464800" cy="2540000"/>
          </a:xfrm>
          <a:prstGeom prst="rect">
            <a:avLst/>
          </a:prstGeom>
        </p:spPr>
        <p:txBody>
          <a:bodyPr/>
          <a:lstStyle>
            <a:lvl1pPr defTabSz="457200">
              <a:defRPr sz="7200">
                <a:solidFill>
                  <a:srgbClr val="FFFFFF"/>
                </a:solidFill>
                <a:latin typeface="Chalkduster"/>
                <a:ea typeface="Chalkduster"/>
                <a:cs typeface="Chalkduster"/>
                <a:sym typeface="Chalkduster"/>
              </a:defRPr>
            </a:lvl1pPr>
          </a:lstStyle>
          <a:p>
            <a:pPr>
              <a:defRPr>
                <a:effectLst/>
              </a:defRPr>
            </a:pPr>
            <a:r>
              <a:t>Title Text</a:t>
            </a:r>
          </a:p>
        </p:txBody>
      </p:sp>
      <p:sp>
        <p:nvSpPr>
          <p:cNvPr id="292" name="Shape 292"/>
          <p:cNvSpPr/>
          <p:nvPr>
            <p:ph type="body" idx="1"/>
          </p:nvPr>
        </p:nvSpPr>
        <p:spPr>
          <a:xfrm>
            <a:off x="1270000" y="2768600"/>
            <a:ext cx="10464800" cy="5740400"/>
          </a:xfrm>
          <a:prstGeom prst="rect">
            <a:avLst/>
          </a:prstGeom>
        </p:spPr>
        <p:txBody>
          <a:bodyPr/>
          <a:lstStyle>
            <a:lvl1pPr marL="571500" indent="-571500" defTabSz="457200">
              <a:spcBef>
                <a:spcPts val="3600"/>
              </a:spcBef>
              <a:buClrTx/>
              <a:buSzPct val="43000"/>
              <a:buBlip>
                <a:blip r:embed="rId3"/>
              </a:buBlip>
              <a:defRPr sz="3600">
                <a:solidFill>
                  <a:srgbClr val="FFFFFF"/>
                </a:solidFill>
                <a:latin typeface="Chalkduster"/>
                <a:ea typeface="Chalkduster"/>
                <a:cs typeface="Chalkduster"/>
                <a:sym typeface="Chalkduster"/>
              </a:defRPr>
            </a:lvl1pPr>
            <a:lvl2pPr marL="1143000" indent="-571500" defTabSz="457200">
              <a:spcBef>
                <a:spcPts val="3600"/>
              </a:spcBef>
              <a:buClrTx/>
              <a:buSzPct val="43000"/>
              <a:buBlip>
                <a:blip r:embed="rId3"/>
              </a:buBlip>
              <a:defRPr sz="3600">
                <a:solidFill>
                  <a:srgbClr val="FFFFFF"/>
                </a:solidFill>
                <a:latin typeface="Chalkduster"/>
                <a:ea typeface="Chalkduster"/>
                <a:cs typeface="Chalkduster"/>
                <a:sym typeface="Chalkduster"/>
              </a:defRPr>
            </a:lvl2pPr>
            <a:lvl3pPr marL="1714500" indent="-571500" defTabSz="457200">
              <a:spcBef>
                <a:spcPts val="3600"/>
              </a:spcBef>
              <a:buClrTx/>
              <a:buSzPct val="43000"/>
              <a:buBlip>
                <a:blip r:embed="rId3"/>
              </a:buBlip>
              <a:defRPr sz="3600">
                <a:solidFill>
                  <a:srgbClr val="FFFFFF"/>
                </a:solidFill>
                <a:latin typeface="Chalkduster"/>
                <a:ea typeface="Chalkduster"/>
                <a:cs typeface="Chalkduster"/>
                <a:sym typeface="Chalkduster"/>
              </a:defRPr>
            </a:lvl3pPr>
            <a:lvl4pPr marL="2286000" indent="-571500" defTabSz="457200">
              <a:spcBef>
                <a:spcPts val="3600"/>
              </a:spcBef>
              <a:buClrTx/>
              <a:buSzPct val="43000"/>
              <a:buBlip>
                <a:blip r:embed="rId3"/>
              </a:buBlip>
              <a:defRPr sz="3600">
                <a:solidFill>
                  <a:srgbClr val="FFFFFF"/>
                </a:solidFill>
                <a:latin typeface="Chalkduster"/>
                <a:ea typeface="Chalkduster"/>
                <a:cs typeface="Chalkduster"/>
                <a:sym typeface="Chalkduster"/>
              </a:defRPr>
            </a:lvl4pPr>
            <a:lvl5pPr marL="2857500" indent="-571500" defTabSz="457200">
              <a:spcBef>
                <a:spcPts val="3600"/>
              </a:spcBef>
              <a:buClrTx/>
              <a:buSzPct val="43000"/>
              <a:buBlip>
                <a:blip r:embed="rId3"/>
              </a:buBlip>
              <a:defRPr sz="3600">
                <a:solidFill>
                  <a:srgbClr val="FFFFFF"/>
                </a:solidFill>
                <a:latin typeface="Chalkduster"/>
                <a:ea typeface="Chalkduster"/>
                <a:cs typeface="Chalkduster"/>
                <a:sym typeface="Chalkduster"/>
              </a:defRPr>
            </a:lvl5pPr>
          </a:lstStyle>
          <a:p>
            <a:pPr/>
            <a:r>
              <a:t>Body Level One</a:t>
            </a:r>
          </a:p>
          <a:p>
            <a:pPr lvl="1"/>
            <a:r>
              <a:t>Body Level Two</a:t>
            </a:r>
          </a:p>
          <a:p>
            <a:pPr lvl="2"/>
            <a:r>
              <a:t>Body Level Three</a:t>
            </a:r>
          </a:p>
          <a:p>
            <a:pPr lvl="3"/>
            <a:r>
              <a:t>Body Level Four</a:t>
            </a:r>
          </a:p>
          <a:p>
            <a:pPr lvl="4"/>
            <a:r>
              <a:t>Body Level Five</a:t>
            </a:r>
          </a:p>
        </p:txBody>
      </p:sp>
      <p:sp>
        <p:nvSpPr>
          <p:cNvPr id="293" name="Shape 293"/>
          <p:cNvSpPr/>
          <p:nvPr>
            <p:ph type="sldNum" sz="quarter" idx="2"/>
          </p:nvPr>
        </p:nvSpPr>
        <p:spPr>
          <a:xfrm>
            <a:off x="6297011" y="9194800"/>
            <a:ext cx="409839" cy="454169"/>
          </a:xfrm>
          <a:prstGeom prst="rect">
            <a:avLst/>
          </a:prstGeom>
        </p:spPr>
        <p:txBody>
          <a:bodyPr/>
          <a:lstStyle>
            <a:lvl1pPr defTabSz="457200">
              <a:defRPr sz="1800">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0" name="Shape 300"/>
          <p:cNvSpPr/>
          <p:nvPr>
            <p:ph type="sldNum" sz="quarter" idx="2"/>
          </p:nvPr>
        </p:nvSpPr>
        <p:spPr>
          <a:xfrm>
            <a:off x="6324599" y="9271000"/>
            <a:ext cx="342901" cy="355600"/>
          </a:xfrm>
          <a:prstGeom prst="rect">
            <a:avLst/>
          </a:prstGeom>
        </p:spPr>
        <p:txBody>
          <a:bodyPr/>
          <a:lstStyle>
            <a:lvl1pPr>
              <a:defRPr sz="18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787400" y="3289300"/>
            <a:ext cx="11430000" cy="3175000"/>
          </a:xfrm>
          <a:prstGeom prst="rect">
            <a:avLst/>
          </a:prstGeom>
        </p:spPr>
        <p:txBody>
          <a:bodyPr/>
          <a:lstStyle>
            <a:lvl1pPr>
              <a:defRPr sz="100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7" name="Shape 307"/>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08" name="Shape 308"/>
          <p:cNvSpPr/>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defRPr>
                <a:effectLst/>
              </a:defRPr>
            </a:pPr>
            <a:r>
              <a:t>Title Text</a:t>
            </a:r>
          </a:p>
        </p:txBody>
      </p:sp>
      <p:sp>
        <p:nvSpPr>
          <p:cNvPr id="309" name="Shape 309"/>
          <p:cNvSpPr/>
          <p:nvPr>
            <p:ph type="sldNum" sz="quarter" idx="2"/>
          </p:nvPr>
        </p:nvSpPr>
        <p:spPr>
          <a:xfrm>
            <a:off x="6324600" y="9220200"/>
            <a:ext cx="342900" cy="406400"/>
          </a:xfrm>
          <a:prstGeom prst="rect">
            <a:avLst/>
          </a:prstGeom>
        </p:spPr>
        <p:txBody>
          <a:bodyPr>
            <a:normAutofit fontScale="100000" lnSpcReduction="0"/>
          </a:bodyPr>
          <a:lstStyle>
            <a:lvl1pPr>
              <a:defRPr sz="1800">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6" name="Shape 316"/>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sz="7000">
                <a:solidFill>
                  <a:srgbClr val="FFFFFF"/>
                </a:solidFill>
                <a:latin typeface="Monaco"/>
                <a:ea typeface="Monaco"/>
                <a:cs typeface="Monaco"/>
                <a:sym typeface="Monaco"/>
              </a:defRPr>
            </a:lvl1pPr>
          </a:lstStyle>
          <a:p>
            <a:pPr>
              <a:defRPr>
                <a:effectLst/>
              </a:defRPr>
            </a:pPr>
            <a:r>
              <a:t>Title Text</a:t>
            </a:r>
          </a:p>
        </p:txBody>
      </p:sp>
      <p:sp>
        <p:nvSpPr>
          <p:cNvPr id="317" name="Shape 317"/>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318" name="Shape 318"/>
          <p:cNvSpPr/>
          <p:nvPr>
            <p:ph type="sldNum" sz="quarter" idx="2"/>
          </p:nvPr>
        </p:nvSpPr>
        <p:spPr>
          <a:xfrm>
            <a:off x="6299200" y="9283700"/>
            <a:ext cx="388665" cy="400013"/>
          </a:xfrm>
          <a:prstGeom prst="rect">
            <a:avLst/>
          </a:prstGeom>
        </p:spPr>
        <p:txBody>
          <a:bodyPr>
            <a:normAutofit fontScale="100000" lnSpcReduction="0"/>
          </a:bodyPr>
          <a:lstStyle>
            <a:lvl1pPr defTabSz="457200">
              <a:defRPr sz="18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5" name="Shape 325"/>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32"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333" name="Shape 333"/>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334" name="Shape 334"/>
          <p:cNvSpPr/>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335" name="Shape 335"/>
          <p:cNvSpPr/>
          <p:nvPr>
            <p:ph type="sldNum" sz="quarter" idx="2"/>
          </p:nvPr>
        </p:nvSpPr>
        <p:spPr>
          <a:xfrm>
            <a:off x="6337300" y="9296400"/>
            <a:ext cx="323478" cy="457200"/>
          </a:xfrm>
          <a:prstGeom prst="rect">
            <a:avLst/>
          </a:prstGeom>
        </p:spPr>
        <p:txBody>
          <a:bodyPr>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342" name="Shape 342"/>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239000" y="2082800"/>
            <a:ext cx="4191000" cy="55880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546100" y="1473200"/>
            <a:ext cx="5969000" cy="3708400"/>
          </a:xfrm>
          <a:prstGeom prst="rect">
            <a:avLst/>
          </a:prstGeom>
        </p:spPr>
        <p:txBody>
          <a:bodyPr anchor="b"/>
          <a:lstStyle/>
          <a:p>
            <a:pPr/>
            <a:r>
              <a:t>Title Text</a:t>
            </a:r>
          </a:p>
        </p:txBody>
      </p:sp>
      <p:sp>
        <p:nvSpPr>
          <p:cNvPr id="40" name="Shape 40"/>
          <p:cNvSpPr/>
          <p:nvPr>
            <p:ph type="body" sz="quarter"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787400" y="2794000"/>
            <a:ext cx="114300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239000" y="2870200"/>
            <a:ext cx="41910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267700" y="4292600"/>
            <a:ext cx="3378200" cy="4610100"/>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8270063" y="835385"/>
            <a:ext cx="3378201" cy="2540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1346200" y="838200"/>
            <a:ext cx="5943600" cy="80645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11900" y="9258300"/>
            <a:ext cx="368301" cy="393700"/>
          </a:xfrm>
          <a:prstGeom prst="rect">
            <a:avLst/>
          </a:prstGeom>
          <a:ln w="12700">
            <a:miter lim="400000"/>
          </a:ln>
        </p:spPr>
        <p:txBody>
          <a:bodyPr wrap="none" lIns="50800" tIns="50800" rIns="50800" bIns="50800">
            <a:spAutoFit/>
          </a:bodyPr>
          <a:lstStyle>
            <a:lvl1pPr>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9pPr>
    </p:titleStyle>
    <p:bodyStyle>
      <a:lvl1pPr marL="431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1pPr>
      <a:lvl2pPr marL="863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2pPr>
      <a:lvl3pPr marL="1295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3pPr>
      <a:lvl4pPr marL="1727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4pPr>
      <a:lvl5pPr marL="21590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5pPr>
      <a:lvl6pPr marL="2590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6pPr>
      <a:lvl7pPr marL="3022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7pPr>
      <a:lvl8pPr marL="3454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8pPr>
      <a:lvl9pPr marL="3886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1.png"/><Relationship Id="rId4" Type="http://schemas.openxmlformats.org/officeDocument/2006/relationships/image" Target="../media/image1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2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22.png"/><Relationship Id="rId9"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5.png"/><Relationship Id="rId8" Type="http://schemas.openxmlformats.org/officeDocument/2006/relationships/image" Target="../media/image20.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 Id="rId12" Type="http://schemas.openxmlformats.org/officeDocument/2006/relationships/image" Target="../media/image26.png"/><Relationship Id="rId13" Type="http://schemas.openxmlformats.org/officeDocument/2006/relationships/image" Target="../media/image2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5.png"/><Relationship Id="rId8" Type="http://schemas.openxmlformats.org/officeDocument/2006/relationships/image" Target="../media/image20.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2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2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2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2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2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5.png"/><Relationship Id="rId8" Type="http://schemas.openxmlformats.org/officeDocument/2006/relationships/image" Target="../media/image3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25.png"/><Relationship Id="rId8" Type="http://schemas.openxmlformats.org/officeDocument/2006/relationships/image" Target="../media/image34.png"/><Relationship Id="rId9" Type="http://schemas.openxmlformats.org/officeDocument/2006/relationships/image" Target="../media/image3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5.png"/><Relationship Id="rId7" Type="http://schemas.openxmlformats.org/officeDocument/2006/relationships/image" Target="../media/image3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5.png"/><Relationship Id="rId7" Type="http://schemas.openxmlformats.org/officeDocument/2006/relationships/image" Target="../media/image3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1.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hyperlink" Target="http://w65stchurchofchrist.org/donmaccla/2011SermonPage.html" TargetMode="Externa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3.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5.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tif"/><Relationship Id="rId4"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2.png"/><Relationship Id="rId7" Type="http://schemas.openxmlformats.org/officeDocument/2006/relationships/image" Target="../media/image1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pasted-image.tiff"/>
          <p:cNvPicPr>
            <a:picLocks noChangeAspect="0"/>
          </p:cNvPicPr>
          <p:nvPr/>
        </p:nvPicPr>
        <p:blipFill>
          <a:blip r:embed="rId2">
            <a:extLst/>
          </a:blip>
          <a:srcRect l="0" t="0" r="24305" b="0"/>
          <a:stretch>
            <a:fillRect/>
          </a:stretch>
        </p:blipFill>
        <p:spPr>
          <a:xfrm>
            <a:off x="0" y="6729"/>
            <a:ext cx="13004976" cy="9740138"/>
          </a:xfrm>
          <a:prstGeom prst="rect">
            <a:avLst/>
          </a:prstGeom>
          <a:ln w="12700">
            <a:miter lim="400000"/>
          </a:ln>
        </p:spPr>
      </p:pic>
      <p:pic>
        <p:nvPicPr>
          <p:cNvPr id="352" name="pasted-image.png"/>
          <p:cNvPicPr>
            <a:picLocks noChangeAspect="1"/>
          </p:cNvPicPr>
          <p:nvPr/>
        </p:nvPicPr>
        <p:blipFill>
          <a:blip r:embed="rId3">
            <a:extLst/>
          </a:blip>
          <a:stretch>
            <a:fillRect/>
          </a:stretch>
        </p:blipFill>
        <p:spPr>
          <a:xfrm>
            <a:off x="0" y="1434570"/>
            <a:ext cx="13004801" cy="3717926"/>
          </a:xfrm>
          <a:prstGeom prst="rect">
            <a:avLst/>
          </a:prstGeom>
          <a:ln w="12700">
            <a:miter lim="400000"/>
          </a:ln>
          <a:effectLst>
            <a:outerShdw sx="100000" sy="100000" kx="0" ky="0" algn="b" rotWithShape="0" blurRad="101600" dist="104908" dir="5400000">
              <a:srgbClr val="000000">
                <a:alpha val="33006"/>
              </a:srgbClr>
            </a:outerShdw>
          </a:effectLst>
        </p:spPr>
      </p:pic>
      <p:pic>
        <p:nvPicPr>
          <p:cNvPr id="353" name="pasted-image.png"/>
          <p:cNvPicPr>
            <a:picLocks noChangeAspect="1"/>
          </p:cNvPicPr>
          <p:nvPr/>
        </p:nvPicPr>
        <p:blipFill>
          <a:blip r:embed="rId4">
            <a:extLst/>
          </a:blip>
          <a:stretch>
            <a:fillRect/>
          </a:stretch>
        </p:blipFill>
        <p:spPr>
          <a:xfrm>
            <a:off x="3694016" y="406929"/>
            <a:ext cx="5616769" cy="1498811"/>
          </a:xfrm>
          <a:prstGeom prst="rect">
            <a:avLst/>
          </a:prstGeom>
          <a:ln w="12700">
            <a:miter lim="400000"/>
          </a:ln>
          <a:effectLst>
            <a:outerShdw sx="100000" sy="100000" kx="0" ky="0" algn="b" rotWithShape="0" blurRad="101600" dist="104908" dir="5400000">
              <a:srgbClr val="000000">
                <a:alpha val="33006"/>
              </a:srgbClr>
            </a:outerShdw>
          </a:effectLst>
        </p:spPr>
      </p:pic>
      <p:sp>
        <p:nvSpPr>
          <p:cNvPr id="354" name="Shape 354"/>
          <p:cNvSpPr/>
          <p:nvPr/>
        </p:nvSpPr>
        <p:spPr>
          <a:xfrm>
            <a:off x="193089" y="8136466"/>
            <a:ext cx="12618622" cy="609601"/>
          </a:xfrm>
          <a:prstGeom prst="rect">
            <a:avLst/>
          </a:prstGeom>
          <a:solidFill>
            <a:srgbClr val="A6AAA9">
              <a:alpha val="56456"/>
            </a:srgbClr>
          </a:solidFill>
          <a:ln w="12700">
            <a:miter lim="400000"/>
          </a:ln>
          <a:effectLst>
            <a:outerShdw sx="100000" sy="100000" kx="0" ky="0" algn="b" rotWithShape="0" blurRad="101600" dist="104908" dir="2436808">
              <a:srgbClr val="000000">
                <a:alpha val="4790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300">
                <a:solidFill>
                  <a:srgbClr val="DCDEE0"/>
                </a:solidFill>
                <a:effectLst>
                  <a:outerShdw sx="100000" sy="100000" kx="0" ky="0" algn="b" rotWithShape="0" blurRad="50800" dist="63500" dir="2106241">
                    <a:srgbClr val="000000"/>
                  </a:outerShdw>
                </a:effectLst>
                <a:latin typeface="Verdana"/>
                <a:ea typeface="Verdana"/>
                <a:cs typeface="Verdana"/>
                <a:sym typeface="Verdana"/>
              </a:defRPr>
            </a:lvl1pPr>
          </a:lstStyle>
          <a:p>
            <a:pPr/>
            <a:r>
              <a:t>2 Timothy 1:3-12; Matthew 6:25-33; 1 John 4:12-5:5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8"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399" name="pasted-image.png"/>
          <p:cNvPicPr>
            <a:picLocks noChangeAspect="1"/>
          </p:cNvPicPr>
          <p:nvPr/>
        </p:nvPicPr>
        <p:blipFill>
          <a:blip r:embed="rId3">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00" name="pasted-image.png"/>
          <p:cNvPicPr>
            <a:picLocks noChangeAspect="1"/>
          </p:cNvPicPr>
          <p:nvPr/>
        </p:nvPicPr>
        <p:blipFill>
          <a:blip r:embed="rId4">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403" name="Group 403"/>
          <p:cNvGrpSpPr/>
          <p:nvPr/>
        </p:nvGrpSpPr>
        <p:grpSpPr>
          <a:xfrm>
            <a:off x="6685973" y="220133"/>
            <a:ext cx="6273036" cy="2311401"/>
            <a:chOff x="0" y="0"/>
            <a:chExt cx="6273034" cy="2311400"/>
          </a:xfrm>
        </p:grpSpPr>
        <p:sp>
          <p:nvSpPr>
            <p:cNvPr id="402" name="Shape 402"/>
            <p:cNvSpPr/>
            <p:nvPr/>
          </p:nvSpPr>
          <p:spPr>
            <a:xfrm>
              <a:off x="215900" y="139700"/>
              <a:ext cx="5841235" cy="17526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100">
                  <a:solidFill>
                    <a:srgbClr val="FFFFFF"/>
                  </a:solidFill>
                  <a:latin typeface="Continuum Medium"/>
                  <a:ea typeface="Continuum Medium"/>
                  <a:cs typeface="Continuum Medium"/>
                  <a:sym typeface="Continuum Medium"/>
                </a:defRPr>
              </a:pPr>
              <a:r>
                <a:t>Fearing Fear Itself:  </a:t>
              </a:r>
              <a:br/>
              <a:r>
                <a:t>Its Consequences</a:t>
              </a:r>
            </a:p>
          </p:txBody>
        </p:sp>
        <p:pic>
          <p:nvPicPr>
            <p:cNvPr id="401" name=""/>
            <p:cNvPicPr>
              <a:picLocks noChangeAspect="0"/>
            </p:cNvPicPr>
            <p:nvPr/>
          </p:nvPicPr>
          <p:blipFill>
            <a:blip r:embed="rId6">
              <a:extLst/>
            </a:blip>
            <a:stretch>
              <a:fillRect/>
            </a:stretch>
          </p:blipFill>
          <p:spPr>
            <a:xfrm>
              <a:off x="0" y="-1"/>
              <a:ext cx="6273035" cy="2311401"/>
            </a:xfrm>
            <a:prstGeom prst="rect">
              <a:avLst/>
            </a:prstGeom>
            <a:effectLst/>
          </p:spPr>
        </p:pic>
      </p:grpSp>
      <p:pic>
        <p:nvPicPr>
          <p:cNvPr id="404" name="worry.tiff"/>
          <p:cNvPicPr>
            <a:picLocks noChangeAspect="1"/>
          </p:cNvPicPr>
          <p:nvPr/>
        </p:nvPicPr>
        <p:blipFill>
          <a:blip r:embed="rId7">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sp>
        <p:nvSpPr>
          <p:cNvPr id="405" name="Shape 405"/>
          <p:cNvSpPr/>
          <p:nvPr/>
        </p:nvSpPr>
        <p:spPr>
          <a:xfrm>
            <a:off x="6515100" y="3327400"/>
            <a:ext cx="5499100" cy="863600"/>
          </a:xfrm>
          <a:prstGeom prst="rect">
            <a:avLst/>
          </a:prstGeom>
          <a:gradFill>
            <a:gsLst>
              <a:gs pos="0">
                <a:srgbClr val="DE8D75"/>
              </a:gs>
              <a:gs pos="27999">
                <a:srgbClr val="E1A391"/>
              </a:gs>
              <a:gs pos="100000">
                <a:srgbClr val="F5E1DC"/>
              </a:gs>
            </a:gsLst>
            <a:lin ang="16200000"/>
          </a:gradFill>
          <a:ln w="10000">
            <a:solidFill>
              <a:srgbClr val="B5786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More Doubt</a:t>
            </a:r>
          </a:p>
        </p:txBody>
      </p:sp>
      <p:sp>
        <p:nvSpPr>
          <p:cNvPr id="406" name="Shape 406"/>
          <p:cNvSpPr/>
          <p:nvPr/>
        </p:nvSpPr>
        <p:spPr>
          <a:xfrm>
            <a:off x="6515100" y="4597400"/>
            <a:ext cx="5499100" cy="863600"/>
          </a:xfrm>
          <a:prstGeom prst="rect">
            <a:avLst/>
          </a:prstGeom>
          <a:gradFill>
            <a:gsLst>
              <a:gs pos="0">
                <a:srgbClr val="F3B982"/>
              </a:gs>
              <a:gs pos="27999">
                <a:srgbClr val="F3C399"/>
              </a:gs>
              <a:gs pos="100000">
                <a:srgbClr val="FBEADD"/>
              </a:gs>
            </a:gsLst>
            <a:lin ang="16200000"/>
          </a:gradFill>
          <a:ln w="10000">
            <a:solidFill>
              <a:srgbClr val="CFA88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Distraction</a:t>
            </a:r>
          </a:p>
        </p:txBody>
      </p:sp>
      <p:sp>
        <p:nvSpPr>
          <p:cNvPr id="407" name="Shape 407"/>
          <p:cNvSpPr/>
          <p:nvPr/>
        </p:nvSpPr>
        <p:spPr>
          <a:xfrm>
            <a:off x="6515100" y="5867400"/>
            <a:ext cx="5499100" cy="863600"/>
          </a:xfrm>
          <a:prstGeom prst="rect">
            <a:avLst/>
          </a:prstGeom>
          <a:gradFill>
            <a:gsLst>
              <a:gs pos="0">
                <a:srgbClr val="CFBF96"/>
              </a:gs>
              <a:gs pos="27999">
                <a:srgbClr val="D6C8A8"/>
              </a:gs>
              <a:gs pos="100000">
                <a:srgbClr val="F1ECE3"/>
              </a:gs>
            </a:gsLst>
            <a:lin ang="16200000"/>
          </a:gradFill>
          <a:ln w="10000">
            <a:solidFill>
              <a:srgbClr val="B1A587"/>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Anger /Bitterness</a:t>
            </a:r>
          </a:p>
        </p:txBody>
      </p:sp>
      <p:sp>
        <p:nvSpPr>
          <p:cNvPr id="408" name="Shape 408"/>
          <p:cNvSpPr/>
          <p:nvPr/>
        </p:nvSpPr>
        <p:spPr>
          <a:xfrm>
            <a:off x="6515100" y="7137400"/>
            <a:ext cx="5499100" cy="863600"/>
          </a:xfrm>
          <a:prstGeom prst="rect">
            <a:avLst/>
          </a:prstGeom>
          <a:gradFill>
            <a:gsLst>
              <a:gs pos="0">
                <a:srgbClr val="7F7F7F"/>
              </a:gs>
              <a:gs pos="27999">
                <a:srgbClr val="9B9B9B"/>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No Joy / No Peace</a:t>
            </a:r>
          </a:p>
        </p:txBody>
      </p:sp>
      <p:sp>
        <p:nvSpPr>
          <p:cNvPr id="409" name="Shape 409"/>
          <p:cNvSpPr/>
          <p:nvPr/>
        </p:nvSpPr>
        <p:spPr>
          <a:xfrm>
            <a:off x="6515100" y="8407400"/>
            <a:ext cx="5499100" cy="863600"/>
          </a:xfrm>
          <a:prstGeom prst="rect">
            <a:avLst/>
          </a:prstGeom>
          <a:gradFill>
            <a:gsLst>
              <a:gs pos="0">
                <a:srgbClr val="C8D7A9"/>
              </a:gs>
              <a:gs pos="27999">
                <a:srgbClr val="BBFCBA"/>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Hopelessness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05"/>
                                        </p:tgtEl>
                                        <p:attrNameLst>
                                          <p:attrName>style.visibility</p:attrName>
                                        </p:attrNameLst>
                                      </p:cBhvr>
                                      <p:to>
                                        <p:strVal val="visible"/>
                                      </p:to>
                                    </p:set>
                                    <p:anim calcmode="lin" valueType="num">
                                      <p:cBhvr>
                                        <p:cTn id="7" dur="1000" fill="hold"/>
                                        <p:tgtEl>
                                          <p:spTgt spid="405"/>
                                        </p:tgtEl>
                                        <p:attrNameLst>
                                          <p:attrName>ppt_x</p:attrName>
                                        </p:attrNameLst>
                                      </p:cBhvr>
                                      <p:tavLst>
                                        <p:tav tm="0">
                                          <p:val>
                                            <p:strVal val="#ppt_x"/>
                                          </p:val>
                                        </p:tav>
                                        <p:tav tm="100000">
                                          <p:val>
                                            <p:strVal val="#ppt_x"/>
                                          </p:val>
                                        </p:tav>
                                      </p:tavLst>
                                    </p:anim>
                                    <p:anim calcmode="lin" valueType="num">
                                      <p:cBhvr>
                                        <p:cTn id="8" dur="1000" fill="hold"/>
                                        <p:tgtEl>
                                          <p:spTgt spid="40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406"/>
                                        </p:tgtEl>
                                        <p:attrNameLst>
                                          <p:attrName>style.visibility</p:attrName>
                                        </p:attrNameLst>
                                      </p:cBhvr>
                                      <p:to>
                                        <p:strVal val="visible"/>
                                      </p:to>
                                    </p:set>
                                    <p:anim calcmode="lin" valueType="num">
                                      <p:cBhvr>
                                        <p:cTn id="13" dur="1000" fill="hold"/>
                                        <p:tgtEl>
                                          <p:spTgt spid="406"/>
                                        </p:tgtEl>
                                        <p:attrNameLst>
                                          <p:attrName>ppt_x</p:attrName>
                                        </p:attrNameLst>
                                      </p:cBhvr>
                                      <p:tavLst>
                                        <p:tav tm="0">
                                          <p:val>
                                            <p:strVal val="#ppt_x"/>
                                          </p:val>
                                        </p:tav>
                                        <p:tav tm="100000">
                                          <p:val>
                                            <p:strVal val="#ppt_x"/>
                                          </p:val>
                                        </p:tav>
                                      </p:tavLst>
                                    </p:anim>
                                    <p:anim calcmode="lin" valueType="num">
                                      <p:cBhvr>
                                        <p:cTn id="14" dur="1000" fill="hold"/>
                                        <p:tgtEl>
                                          <p:spTgt spid="40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407"/>
                                        </p:tgtEl>
                                        <p:attrNameLst>
                                          <p:attrName>style.visibility</p:attrName>
                                        </p:attrNameLst>
                                      </p:cBhvr>
                                      <p:to>
                                        <p:strVal val="visible"/>
                                      </p:to>
                                    </p:set>
                                    <p:anim calcmode="lin" valueType="num">
                                      <p:cBhvr>
                                        <p:cTn id="19" dur="1000" fill="hold"/>
                                        <p:tgtEl>
                                          <p:spTgt spid="407"/>
                                        </p:tgtEl>
                                        <p:attrNameLst>
                                          <p:attrName>ppt_x</p:attrName>
                                        </p:attrNameLst>
                                      </p:cBhvr>
                                      <p:tavLst>
                                        <p:tav tm="0">
                                          <p:val>
                                            <p:strVal val="#ppt_x"/>
                                          </p:val>
                                        </p:tav>
                                        <p:tav tm="100000">
                                          <p:val>
                                            <p:strVal val="#ppt_x"/>
                                          </p:val>
                                        </p:tav>
                                      </p:tavLst>
                                    </p:anim>
                                    <p:anim calcmode="lin" valueType="num">
                                      <p:cBhvr>
                                        <p:cTn id="20" dur="1000" fill="hold"/>
                                        <p:tgtEl>
                                          <p:spTgt spid="40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408"/>
                                        </p:tgtEl>
                                        <p:attrNameLst>
                                          <p:attrName>style.visibility</p:attrName>
                                        </p:attrNameLst>
                                      </p:cBhvr>
                                      <p:to>
                                        <p:strVal val="visible"/>
                                      </p:to>
                                    </p:set>
                                    <p:anim calcmode="lin" valueType="num">
                                      <p:cBhvr>
                                        <p:cTn id="25" dur="1000" fill="hold"/>
                                        <p:tgtEl>
                                          <p:spTgt spid="408"/>
                                        </p:tgtEl>
                                        <p:attrNameLst>
                                          <p:attrName>ppt_x</p:attrName>
                                        </p:attrNameLst>
                                      </p:cBhvr>
                                      <p:tavLst>
                                        <p:tav tm="0">
                                          <p:val>
                                            <p:strVal val="#ppt_x"/>
                                          </p:val>
                                        </p:tav>
                                        <p:tav tm="100000">
                                          <p:val>
                                            <p:strVal val="#ppt_x"/>
                                          </p:val>
                                        </p:tav>
                                      </p:tavLst>
                                    </p:anim>
                                    <p:anim calcmode="lin" valueType="num">
                                      <p:cBhvr>
                                        <p:cTn id="26" dur="1000" fill="hold"/>
                                        <p:tgtEl>
                                          <p:spTgt spid="40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 presetID="2" grpId="5" fill="hold">
                                  <p:stCondLst>
                                    <p:cond delay="0"/>
                                  </p:stCondLst>
                                  <p:iterate type="el" backwards="0">
                                    <p:tmAbs val="0"/>
                                  </p:iterate>
                                  <p:childTnLst>
                                    <p:set>
                                      <p:cBhvr>
                                        <p:cTn id="30" fill="hold"/>
                                        <p:tgtEl>
                                          <p:spTgt spid="409"/>
                                        </p:tgtEl>
                                        <p:attrNameLst>
                                          <p:attrName>style.visibility</p:attrName>
                                        </p:attrNameLst>
                                      </p:cBhvr>
                                      <p:to>
                                        <p:strVal val="visible"/>
                                      </p:to>
                                    </p:set>
                                    <p:anim calcmode="lin" valueType="num">
                                      <p:cBhvr>
                                        <p:cTn id="31" dur="1000" fill="hold"/>
                                        <p:tgtEl>
                                          <p:spTgt spid="409"/>
                                        </p:tgtEl>
                                        <p:attrNameLst>
                                          <p:attrName>ppt_x</p:attrName>
                                        </p:attrNameLst>
                                      </p:cBhvr>
                                      <p:tavLst>
                                        <p:tav tm="0">
                                          <p:val>
                                            <p:strVal val="#ppt_x"/>
                                          </p:val>
                                        </p:tav>
                                        <p:tav tm="100000">
                                          <p:val>
                                            <p:strVal val="#ppt_x"/>
                                          </p:val>
                                        </p:tav>
                                      </p:tavLst>
                                    </p:anim>
                                    <p:anim calcmode="lin" valueType="num">
                                      <p:cBhvr>
                                        <p:cTn id="32" dur="1000" fill="hold"/>
                                        <p:tgtEl>
                                          <p:spTgt spid="4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6" grpId="2"/>
      <p:bldP build="whole" bldLvl="1" animBg="1" rev="0" advAuto="0" spid="409" grpId="5"/>
      <p:bldP build="whole" bldLvl="1" animBg="1" rev="0" advAuto="0" spid="405" grpId="1"/>
      <p:bldP build="whole" bldLvl="1" animBg="1" rev="0" advAuto="0" spid="408" grpId="4"/>
      <p:bldP build="whole" bldLvl="1" animBg="1" rev="0" advAuto="0" spid="407" grpId="3"/>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12" name="pasted-image.png"/>
          <p:cNvPicPr>
            <a:picLocks noChangeAspect="1"/>
          </p:cNvPicPr>
          <p:nvPr/>
        </p:nvPicPr>
        <p:blipFill>
          <a:blip r:embed="rId3">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13" name="pasted-image.png"/>
          <p:cNvPicPr>
            <a:picLocks noChangeAspect="1"/>
          </p:cNvPicPr>
          <p:nvPr/>
        </p:nvPicPr>
        <p:blipFill>
          <a:blip r:embed="rId4">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416" name="Group 416"/>
          <p:cNvGrpSpPr/>
          <p:nvPr/>
        </p:nvGrpSpPr>
        <p:grpSpPr>
          <a:xfrm>
            <a:off x="6685973" y="220133"/>
            <a:ext cx="6273036" cy="2311401"/>
            <a:chOff x="0" y="0"/>
            <a:chExt cx="6273034" cy="2311400"/>
          </a:xfrm>
        </p:grpSpPr>
        <p:sp>
          <p:nvSpPr>
            <p:cNvPr id="415" name="Shape 415"/>
            <p:cNvSpPr/>
            <p:nvPr/>
          </p:nvSpPr>
          <p:spPr>
            <a:xfrm>
              <a:off x="215900" y="139700"/>
              <a:ext cx="5841235" cy="17526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100">
                  <a:solidFill>
                    <a:srgbClr val="FFFFFF"/>
                  </a:solidFill>
                  <a:latin typeface="Continuum Medium"/>
                  <a:ea typeface="Continuum Medium"/>
                  <a:cs typeface="Continuum Medium"/>
                  <a:sym typeface="Continuum Medium"/>
                </a:defRPr>
              </a:pPr>
              <a:r>
                <a:t>Fearing Fear Itself:  </a:t>
              </a:r>
              <a:br/>
              <a:r>
                <a:t>Its Consequences</a:t>
              </a:r>
            </a:p>
          </p:txBody>
        </p:sp>
        <p:pic>
          <p:nvPicPr>
            <p:cNvPr id="414" name=""/>
            <p:cNvPicPr>
              <a:picLocks noChangeAspect="0"/>
            </p:cNvPicPr>
            <p:nvPr/>
          </p:nvPicPr>
          <p:blipFill>
            <a:blip r:embed="rId6">
              <a:extLst/>
            </a:blip>
            <a:stretch>
              <a:fillRect/>
            </a:stretch>
          </p:blipFill>
          <p:spPr>
            <a:xfrm>
              <a:off x="0" y="-1"/>
              <a:ext cx="6273035" cy="2311401"/>
            </a:xfrm>
            <a:prstGeom prst="rect">
              <a:avLst/>
            </a:prstGeom>
            <a:effectLst/>
          </p:spPr>
        </p:pic>
      </p:grpSp>
      <p:pic>
        <p:nvPicPr>
          <p:cNvPr id="417" name="worry.tiff"/>
          <p:cNvPicPr>
            <a:picLocks noChangeAspect="1"/>
          </p:cNvPicPr>
          <p:nvPr/>
        </p:nvPicPr>
        <p:blipFill>
          <a:blip r:embed="rId7">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sp>
        <p:nvSpPr>
          <p:cNvPr id="418" name="Shape 418"/>
          <p:cNvSpPr/>
          <p:nvPr/>
        </p:nvSpPr>
        <p:spPr>
          <a:xfrm>
            <a:off x="6515100" y="3327400"/>
            <a:ext cx="5499100" cy="863600"/>
          </a:xfrm>
          <a:prstGeom prst="rect">
            <a:avLst/>
          </a:prstGeom>
          <a:gradFill>
            <a:gsLst>
              <a:gs pos="0">
                <a:srgbClr val="DE8D75"/>
              </a:gs>
              <a:gs pos="27999">
                <a:srgbClr val="E1A391"/>
              </a:gs>
              <a:gs pos="100000">
                <a:srgbClr val="F5E1DC"/>
              </a:gs>
            </a:gsLst>
            <a:lin ang="16200000"/>
          </a:gradFill>
          <a:ln w="10000">
            <a:solidFill>
              <a:srgbClr val="B5786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Ulcers</a:t>
            </a:r>
          </a:p>
        </p:txBody>
      </p:sp>
      <p:sp>
        <p:nvSpPr>
          <p:cNvPr id="419" name="Shape 419"/>
          <p:cNvSpPr/>
          <p:nvPr/>
        </p:nvSpPr>
        <p:spPr>
          <a:xfrm>
            <a:off x="6515100" y="4597400"/>
            <a:ext cx="5499100" cy="863600"/>
          </a:xfrm>
          <a:prstGeom prst="rect">
            <a:avLst/>
          </a:prstGeom>
          <a:gradFill>
            <a:gsLst>
              <a:gs pos="0">
                <a:srgbClr val="F3B982"/>
              </a:gs>
              <a:gs pos="27999">
                <a:srgbClr val="F3C399"/>
              </a:gs>
              <a:gs pos="100000">
                <a:srgbClr val="FBEADD"/>
              </a:gs>
            </a:gsLst>
            <a:lin ang="16200000"/>
          </a:gradFill>
          <a:ln w="10000">
            <a:solidFill>
              <a:srgbClr val="CFA88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H.B.P. / Stroke</a:t>
            </a:r>
          </a:p>
        </p:txBody>
      </p:sp>
      <p:sp>
        <p:nvSpPr>
          <p:cNvPr id="420" name="Shape 420"/>
          <p:cNvSpPr/>
          <p:nvPr/>
        </p:nvSpPr>
        <p:spPr>
          <a:xfrm>
            <a:off x="6515100" y="5867400"/>
            <a:ext cx="5499100" cy="863600"/>
          </a:xfrm>
          <a:prstGeom prst="rect">
            <a:avLst/>
          </a:prstGeom>
          <a:gradFill>
            <a:gsLst>
              <a:gs pos="0">
                <a:srgbClr val="CFBF96"/>
              </a:gs>
              <a:gs pos="27999">
                <a:srgbClr val="D6C8A8"/>
              </a:gs>
              <a:gs pos="100000">
                <a:srgbClr val="F1ECE3"/>
              </a:gs>
            </a:gsLst>
            <a:lin ang="16200000"/>
          </a:gradFill>
          <a:ln w="10000">
            <a:solidFill>
              <a:srgbClr val="B1A587"/>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Heart Problems</a:t>
            </a:r>
          </a:p>
        </p:txBody>
      </p:sp>
      <p:sp>
        <p:nvSpPr>
          <p:cNvPr id="421" name="Shape 421"/>
          <p:cNvSpPr/>
          <p:nvPr/>
        </p:nvSpPr>
        <p:spPr>
          <a:xfrm>
            <a:off x="6515100" y="7137400"/>
            <a:ext cx="5499100" cy="863600"/>
          </a:xfrm>
          <a:prstGeom prst="rect">
            <a:avLst/>
          </a:prstGeom>
          <a:gradFill>
            <a:gsLst>
              <a:gs pos="0">
                <a:srgbClr val="7F7F7F"/>
              </a:gs>
              <a:gs pos="27999">
                <a:srgbClr val="9B9B9B"/>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Substance Abuse</a:t>
            </a:r>
          </a:p>
        </p:txBody>
      </p:sp>
      <p:sp>
        <p:nvSpPr>
          <p:cNvPr id="422" name="Shape 422"/>
          <p:cNvSpPr/>
          <p:nvPr/>
        </p:nvSpPr>
        <p:spPr>
          <a:xfrm>
            <a:off x="6515100" y="8407400"/>
            <a:ext cx="5499100" cy="863600"/>
          </a:xfrm>
          <a:prstGeom prst="rect">
            <a:avLst/>
          </a:prstGeom>
          <a:gradFill>
            <a:gsLst>
              <a:gs pos="0">
                <a:srgbClr val="C8D7A9"/>
              </a:gs>
              <a:gs pos="27999">
                <a:srgbClr val="BBFCBA"/>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Suicide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18"/>
                                        </p:tgtEl>
                                        <p:attrNameLst>
                                          <p:attrName>style.visibility</p:attrName>
                                        </p:attrNameLst>
                                      </p:cBhvr>
                                      <p:to>
                                        <p:strVal val="visible"/>
                                      </p:to>
                                    </p:set>
                                    <p:anim calcmode="lin" valueType="num">
                                      <p:cBhvr>
                                        <p:cTn id="7" dur="1000" fill="hold"/>
                                        <p:tgtEl>
                                          <p:spTgt spid="418"/>
                                        </p:tgtEl>
                                        <p:attrNameLst>
                                          <p:attrName>ppt_x</p:attrName>
                                        </p:attrNameLst>
                                      </p:cBhvr>
                                      <p:tavLst>
                                        <p:tav tm="0">
                                          <p:val>
                                            <p:strVal val="#ppt_x"/>
                                          </p:val>
                                        </p:tav>
                                        <p:tav tm="100000">
                                          <p:val>
                                            <p:strVal val="#ppt_x"/>
                                          </p:val>
                                        </p:tav>
                                      </p:tavLst>
                                    </p:anim>
                                    <p:anim calcmode="lin" valueType="num">
                                      <p:cBhvr>
                                        <p:cTn id="8" dur="1000" fill="hold"/>
                                        <p:tgtEl>
                                          <p:spTgt spid="4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419"/>
                                        </p:tgtEl>
                                        <p:attrNameLst>
                                          <p:attrName>style.visibility</p:attrName>
                                        </p:attrNameLst>
                                      </p:cBhvr>
                                      <p:to>
                                        <p:strVal val="visible"/>
                                      </p:to>
                                    </p:set>
                                    <p:anim calcmode="lin" valueType="num">
                                      <p:cBhvr>
                                        <p:cTn id="13" dur="1000" fill="hold"/>
                                        <p:tgtEl>
                                          <p:spTgt spid="419"/>
                                        </p:tgtEl>
                                        <p:attrNameLst>
                                          <p:attrName>ppt_x</p:attrName>
                                        </p:attrNameLst>
                                      </p:cBhvr>
                                      <p:tavLst>
                                        <p:tav tm="0">
                                          <p:val>
                                            <p:strVal val="#ppt_x"/>
                                          </p:val>
                                        </p:tav>
                                        <p:tav tm="100000">
                                          <p:val>
                                            <p:strVal val="#ppt_x"/>
                                          </p:val>
                                        </p:tav>
                                      </p:tavLst>
                                    </p:anim>
                                    <p:anim calcmode="lin" valueType="num">
                                      <p:cBhvr>
                                        <p:cTn id="14" dur="1000" fill="hold"/>
                                        <p:tgtEl>
                                          <p:spTgt spid="4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420"/>
                                        </p:tgtEl>
                                        <p:attrNameLst>
                                          <p:attrName>style.visibility</p:attrName>
                                        </p:attrNameLst>
                                      </p:cBhvr>
                                      <p:to>
                                        <p:strVal val="visible"/>
                                      </p:to>
                                    </p:set>
                                    <p:anim calcmode="lin" valueType="num">
                                      <p:cBhvr>
                                        <p:cTn id="19" dur="1000" fill="hold"/>
                                        <p:tgtEl>
                                          <p:spTgt spid="420"/>
                                        </p:tgtEl>
                                        <p:attrNameLst>
                                          <p:attrName>ppt_x</p:attrName>
                                        </p:attrNameLst>
                                      </p:cBhvr>
                                      <p:tavLst>
                                        <p:tav tm="0">
                                          <p:val>
                                            <p:strVal val="#ppt_x"/>
                                          </p:val>
                                        </p:tav>
                                        <p:tav tm="100000">
                                          <p:val>
                                            <p:strVal val="#ppt_x"/>
                                          </p:val>
                                        </p:tav>
                                      </p:tavLst>
                                    </p:anim>
                                    <p:anim calcmode="lin" valueType="num">
                                      <p:cBhvr>
                                        <p:cTn id="20" dur="1000" fill="hold"/>
                                        <p:tgtEl>
                                          <p:spTgt spid="4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421"/>
                                        </p:tgtEl>
                                        <p:attrNameLst>
                                          <p:attrName>style.visibility</p:attrName>
                                        </p:attrNameLst>
                                      </p:cBhvr>
                                      <p:to>
                                        <p:strVal val="visible"/>
                                      </p:to>
                                    </p:set>
                                    <p:anim calcmode="lin" valueType="num">
                                      <p:cBhvr>
                                        <p:cTn id="25" dur="1000" fill="hold"/>
                                        <p:tgtEl>
                                          <p:spTgt spid="421"/>
                                        </p:tgtEl>
                                        <p:attrNameLst>
                                          <p:attrName>ppt_x</p:attrName>
                                        </p:attrNameLst>
                                      </p:cBhvr>
                                      <p:tavLst>
                                        <p:tav tm="0">
                                          <p:val>
                                            <p:strVal val="#ppt_x"/>
                                          </p:val>
                                        </p:tav>
                                        <p:tav tm="100000">
                                          <p:val>
                                            <p:strVal val="#ppt_x"/>
                                          </p:val>
                                        </p:tav>
                                      </p:tavLst>
                                    </p:anim>
                                    <p:anim calcmode="lin" valueType="num">
                                      <p:cBhvr>
                                        <p:cTn id="26" dur="1000" fill="hold"/>
                                        <p:tgtEl>
                                          <p:spTgt spid="42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 presetID="2" grpId="5" fill="hold">
                                  <p:stCondLst>
                                    <p:cond delay="0"/>
                                  </p:stCondLst>
                                  <p:iterate type="el" backwards="0">
                                    <p:tmAbs val="0"/>
                                  </p:iterate>
                                  <p:childTnLst>
                                    <p:set>
                                      <p:cBhvr>
                                        <p:cTn id="30" fill="hold"/>
                                        <p:tgtEl>
                                          <p:spTgt spid="422"/>
                                        </p:tgtEl>
                                        <p:attrNameLst>
                                          <p:attrName>style.visibility</p:attrName>
                                        </p:attrNameLst>
                                      </p:cBhvr>
                                      <p:to>
                                        <p:strVal val="visible"/>
                                      </p:to>
                                    </p:set>
                                    <p:anim calcmode="lin" valueType="num">
                                      <p:cBhvr>
                                        <p:cTn id="31" dur="1000" fill="hold"/>
                                        <p:tgtEl>
                                          <p:spTgt spid="422"/>
                                        </p:tgtEl>
                                        <p:attrNameLst>
                                          <p:attrName>ppt_x</p:attrName>
                                        </p:attrNameLst>
                                      </p:cBhvr>
                                      <p:tavLst>
                                        <p:tav tm="0">
                                          <p:val>
                                            <p:strVal val="#ppt_x"/>
                                          </p:val>
                                        </p:tav>
                                        <p:tav tm="100000">
                                          <p:val>
                                            <p:strVal val="#ppt_x"/>
                                          </p:val>
                                        </p:tav>
                                      </p:tavLst>
                                    </p:anim>
                                    <p:anim calcmode="lin" valueType="num">
                                      <p:cBhvr>
                                        <p:cTn id="32" dur="1000" fill="hold"/>
                                        <p:tgtEl>
                                          <p:spTgt spid="4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8" grpId="1"/>
      <p:bldP build="whole" bldLvl="1" animBg="1" rev="0" advAuto="0" spid="419" grpId="2"/>
      <p:bldP build="whole" bldLvl="1" animBg="1" rev="0" advAuto="0" spid="421" grpId="4"/>
      <p:bldP build="whole" bldLvl="1" animBg="1" rev="0" advAuto="0" spid="422" grpId="5"/>
      <p:bldP build="whole" bldLvl="1" animBg="1" rev="0" advAuto="0" spid="420" grpId="3"/>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4"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25"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426"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27"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430" name="Group 430"/>
          <p:cNvGrpSpPr/>
          <p:nvPr/>
        </p:nvGrpSpPr>
        <p:grpSpPr>
          <a:xfrm rot="21240000">
            <a:off x="3672355" y="3235010"/>
            <a:ext cx="8833021" cy="5359401"/>
            <a:chOff x="0" y="0"/>
            <a:chExt cx="8833019" cy="5359400"/>
          </a:xfrm>
        </p:grpSpPr>
        <p:sp>
          <p:nvSpPr>
            <p:cNvPr id="429" name="Shape 429"/>
            <p:cNvSpPr/>
            <p:nvPr/>
          </p:nvSpPr>
          <p:spPr>
            <a:xfrm>
              <a:off x="215900" y="139700"/>
              <a:ext cx="8401220" cy="48006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effectLst>
                    <a:outerShdw sx="100000" sy="100000" kx="0" ky="0" algn="b" rotWithShape="0" blurRad="38100" dist="63500" dir="699230">
                      <a:srgbClr val="000000"/>
                    </a:outerShdw>
                  </a:effectLst>
                </a:defRPr>
              </a:pPr>
              <a:r>
                <a:t>2 Chronicles 20:15 (NKJV)</a:t>
              </a:r>
            </a:p>
            <a:p>
              <a:pPr>
                <a:defRPr sz="4000">
                  <a:solidFill>
                    <a:srgbClr val="FFFFFF"/>
                  </a:solidFill>
                  <a:effectLst>
                    <a:outerShdw sx="100000" sy="100000" kx="0" ky="0" algn="b" rotWithShape="0" blurRad="38100" dist="63500" dir="699230">
                      <a:srgbClr val="000000"/>
                    </a:outerShdw>
                  </a:effectLst>
                </a:defRPr>
              </a:pPr>
              <a:r>
                <a:rPr baseline="31999"/>
                <a:t>15</a:t>
              </a:r>
              <a:r>
                <a:t> And he said, “Listen, all you of Judah and you inhabitants of Jerusalem, and you, King Jehoshaphat! Thus says the Lord to you: ‘Do not be afraid nor dismayed because of this great multitude, for the battle </a:t>
              </a:r>
              <a:r>
                <a:rPr i="1"/>
                <a:t>is</a:t>
              </a:r>
              <a:r>
                <a:t> not yours, but God’s.</a:t>
              </a:r>
            </a:p>
          </p:txBody>
        </p:sp>
        <p:pic>
          <p:nvPicPr>
            <p:cNvPr id="428" name=""/>
            <p:cNvPicPr>
              <a:picLocks noChangeAspect="0"/>
            </p:cNvPicPr>
            <p:nvPr/>
          </p:nvPicPr>
          <p:blipFill>
            <a:blip r:embed="rId7">
              <a:extLst/>
            </a:blip>
            <a:stretch>
              <a:fillRect/>
            </a:stretch>
          </p:blipFill>
          <p:spPr>
            <a:xfrm>
              <a:off x="0" y="-1"/>
              <a:ext cx="8833020" cy="5359401"/>
            </a:xfrm>
            <a:prstGeom prst="rect">
              <a:avLst/>
            </a:prstGeom>
            <a:effectLst/>
          </p:spPr>
        </p:pic>
      </p:grpSp>
      <p:grpSp>
        <p:nvGrpSpPr>
          <p:cNvPr id="433" name="Group 433"/>
          <p:cNvGrpSpPr/>
          <p:nvPr/>
        </p:nvGrpSpPr>
        <p:grpSpPr>
          <a:xfrm>
            <a:off x="6685973" y="256116"/>
            <a:ext cx="6273036" cy="1968501"/>
            <a:chOff x="0" y="0"/>
            <a:chExt cx="6273034" cy="1968500"/>
          </a:xfrm>
        </p:grpSpPr>
        <p:sp>
          <p:nvSpPr>
            <p:cNvPr id="432" name="Shape 432"/>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431" name=""/>
            <p:cNvPicPr>
              <a:picLocks noChangeAspect="0"/>
            </p:cNvPicPr>
            <p:nvPr/>
          </p:nvPicPr>
          <p:blipFill>
            <a:blip r:embed="rId8">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5"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36"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437"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38"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441" name="Group 441"/>
          <p:cNvGrpSpPr/>
          <p:nvPr/>
        </p:nvGrpSpPr>
        <p:grpSpPr>
          <a:xfrm rot="21240000">
            <a:off x="3672355" y="3235010"/>
            <a:ext cx="8833021" cy="5359401"/>
            <a:chOff x="0" y="0"/>
            <a:chExt cx="8833019" cy="5359400"/>
          </a:xfrm>
        </p:grpSpPr>
        <p:sp>
          <p:nvSpPr>
            <p:cNvPr id="440" name="Shape 440"/>
            <p:cNvSpPr/>
            <p:nvPr/>
          </p:nvSpPr>
          <p:spPr>
            <a:xfrm>
              <a:off x="215900" y="139700"/>
              <a:ext cx="8401220" cy="48006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effectLst>
                    <a:outerShdw sx="100000" sy="100000" kx="0" ky="0" algn="b" rotWithShape="0" blurRad="38100" dist="63500" dir="699230">
                      <a:srgbClr val="000000"/>
                    </a:outerShdw>
                  </a:effectLst>
                </a:defRPr>
              </a:pPr>
              <a:r>
                <a:t>2 Chronicles 20:15 (NKJV)</a:t>
              </a:r>
            </a:p>
            <a:p>
              <a:pPr>
                <a:defRPr sz="4000">
                  <a:solidFill>
                    <a:srgbClr val="FFFFFF"/>
                  </a:solidFill>
                  <a:effectLst>
                    <a:outerShdw sx="100000" sy="100000" kx="0" ky="0" algn="b" rotWithShape="0" blurRad="38100" dist="63500" dir="699230">
                      <a:srgbClr val="000000"/>
                    </a:outerShdw>
                  </a:effectLst>
                </a:defRPr>
              </a:pPr>
              <a:r>
                <a:rPr baseline="31999"/>
                <a:t>15</a:t>
              </a:r>
              <a:r>
                <a:t> And he said, “Listen, all you of Judah and you inhabitants of Jerusalem, and you, King Jehoshaphat! Thus says the Lord to you: ‘Do not be afraid nor dismayed because of this great multitude, for the battle </a:t>
              </a:r>
              <a:r>
                <a:rPr i="1"/>
                <a:t>is</a:t>
              </a:r>
              <a:r>
                <a:t> not yours, but God’s.</a:t>
              </a:r>
            </a:p>
          </p:txBody>
        </p:sp>
        <p:pic>
          <p:nvPicPr>
            <p:cNvPr id="439" name=""/>
            <p:cNvPicPr>
              <a:picLocks noChangeAspect="0"/>
            </p:cNvPicPr>
            <p:nvPr/>
          </p:nvPicPr>
          <p:blipFill>
            <a:blip r:embed="rId7">
              <a:extLst/>
            </a:blip>
            <a:stretch>
              <a:fillRect/>
            </a:stretch>
          </p:blipFill>
          <p:spPr>
            <a:xfrm>
              <a:off x="0" y="-1"/>
              <a:ext cx="8833020" cy="5359401"/>
            </a:xfrm>
            <a:prstGeom prst="rect">
              <a:avLst/>
            </a:prstGeom>
            <a:effectLst/>
          </p:spPr>
        </p:pic>
      </p:grpSp>
      <p:grpSp>
        <p:nvGrpSpPr>
          <p:cNvPr id="444" name="Group 444"/>
          <p:cNvGrpSpPr/>
          <p:nvPr/>
        </p:nvGrpSpPr>
        <p:grpSpPr>
          <a:xfrm rot="120000">
            <a:off x="3788353" y="3102948"/>
            <a:ext cx="8895217" cy="4495801"/>
            <a:chOff x="0" y="0"/>
            <a:chExt cx="8895216" cy="4495800"/>
          </a:xfrm>
        </p:grpSpPr>
        <p:sp>
          <p:nvSpPr>
            <p:cNvPr id="443" name="Shape 443"/>
            <p:cNvSpPr/>
            <p:nvPr/>
          </p:nvSpPr>
          <p:spPr>
            <a:xfrm>
              <a:off x="215900" y="139700"/>
              <a:ext cx="8463417" cy="3937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300">
                  <a:solidFill>
                    <a:srgbClr val="FFFFFF"/>
                  </a:solidFill>
                  <a:effectLst>
                    <a:outerShdw sx="100000" sy="100000" kx="0" ky="0" algn="b" rotWithShape="0" blurRad="38100" dist="63500" dir="699230">
                      <a:srgbClr val="000000"/>
                    </a:outerShdw>
                  </a:effectLst>
                </a:defRPr>
              </a:pPr>
              <a:r>
                <a:t>2 Chronicles 32:7 (NKJV)</a:t>
              </a:r>
            </a:p>
            <a:p>
              <a:pPr>
                <a:defRPr sz="4300">
                  <a:solidFill>
                    <a:srgbClr val="FFFFFF"/>
                  </a:solidFill>
                  <a:effectLst>
                    <a:outerShdw sx="100000" sy="100000" kx="0" ky="0" algn="b" rotWithShape="0" blurRad="38100" dist="63500" dir="699230">
                      <a:srgbClr val="000000"/>
                    </a:outerShdw>
                  </a:effectLst>
                </a:defRPr>
              </a:pPr>
              <a:r>
                <a:rPr baseline="31999"/>
                <a:t>7</a:t>
              </a:r>
              <a:r>
                <a:t> “Be strong and courageous; do not be afraid nor dismayed before the king of Assyria, nor before all the multitude that </a:t>
              </a:r>
              <a:r>
                <a:rPr i="1"/>
                <a:t>is</a:t>
              </a:r>
              <a:r>
                <a:t> with him; for </a:t>
              </a:r>
              <a:r>
                <a:rPr i="1"/>
                <a:t>there are</a:t>
              </a:r>
              <a:r>
                <a:t> more with us than with him.</a:t>
              </a:r>
            </a:p>
          </p:txBody>
        </p:sp>
        <p:pic>
          <p:nvPicPr>
            <p:cNvPr id="442" name=""/>
            <p:cNvPicPr>
              <a:picLocks noChangeAspect="0"/>
            </p:cNvPicPr>
            <p:nvPr/>
          </p:nvPicPr>
          <p:blipFill>
            <a:blip r:embed="rId8">
              <a:extLst/>
            </a:blip>
            <a:stretch>
              <a:fillRect/>
            </a:stretch>
          </p:blipFill>
          <p:spPr>
            <a:xfrm>
              <a:off x="0" y="-1"/>
              <a:ext cx="8895217" cy="4495801"/>
            </a:xfrm>
            <a:prstGeom prst="rect">
              <a:avLst/>
            </a:prstGeom>
            <a:effectLst/>
          </p:spPr>
        </p:pic>
      </p:grpSp>
      <p:grpSp>
        <p:nvGrpSpPr>
          <p:cNvPr id="447" name="Group 447"/>
          <p:cNvGrpSpPr/>
          <p:nvPr/>
        </p:nvGrpSpPr>
        <p:grpSpPr>
          <a:xfrm>
            <a:off x="6685973" y="256116"/>
            <a:ext cx="6273036" cy="1968501"/>
            <a:chOff x="0" y="0"/>
            <a:chExt cx="6273034" cy="1968500"/>
          </a:xfrm>
        </p:grpSpPr>
        <p:sp>
          <p:nvSpPr>
            <p:cNvPr id="446" name="Shape 446"/>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445" name=""/>
            <p:cNvPicPr>
              <a:picLocks noChangeAspect="0"/>
            </p:cNvPicPr>
            <p:nvPr/>
          </p:nvPicPr>
          <p:blipFill>
            <a:blip r:embed="rId9">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51" name="Group 451"/>
          <p:cNvGrpSpPr/>
          <p:nvPr/>
        </p:nvGrpSpPr>
        <p:grpSpPr>
          <a:xfrm rot="21240000">
            <a:off x="3672355" y="3235010"/>
            <a:ext cx="8833021" cy="5359401"/>
            <a:chOff x="0" y="0"/>
            <a:chExt cx="8833019" cy="5359400"/>
          </a:xfrm>
        </p:grpSpPr>
        <p:sp>
          <p:nvSpPr>
            <p:cNvPr id="450" name="Shape 450"/>
            <p:cNvSpPr/>
            <p:nvPr/>
          </p:nvSpPr>
          <p:spPr>
            <a:xfrm>
              <a:off x="215900" y="139700"/>
              <a:ext cx="8401220" cy="4800601"/>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effectLst>
                    <a:outerShdw sx="100000" sy="100000" kx="0" ky="0" algn="b" rotWithShape="0" blurRad="38100" dist="63500" dir="699230">
                      <a:srgbClr val="000000"/>
                    </a:outerShdw>
                  </a:effectLst>
                </a:defRPr>
              </a:pPr>
              <a:r>
                <a:t>2 Chronicles 20:15 (NKJV)</a:t>
              </a:r>
            </a:p>
            <a:p>
              <a:pPr>
                <a:defRPr sz="4000">
                  <a:solidFill>
                    <a:srgbClr val="FFFFFF"/>
                  </a:solidFill>
                  <a:effectLst>
                    <a:outerShdw sx="100000" sy="100000" kx="0" ky="0" algn="b" rotWithShape="0" blurRad="38100" dist="63500" dir="699230">
                      <a:srgbClr val="000000"/>
                    </a:outerShdw>
                  </a:effectLst>
                </a:defRPr>
              </a:pPr>
              <a:r>
                <a:rPr baseline="31999"/>
                <a:t>15</a:t>
              </a:r>
              <a:r>
                <a:t> And he said, “Listen, all you of Judah and you inhabitants of Jerusalem, and you, King Jehoshaphat! Thus says the Lord to you: ‘Do not be afraid nor dismayed because of this great multitude, for the battle </a:t>
              </a:r>
              <a:r>
                <a:rPr i="1"/>
                <a:t>is</a:t>
              </a:r>
              <a:r>
                <a:t> not yours, but God’s.</a:t>
              </a:r>
            </a:p>
          </p:txBody>
        </p:sp>
        <p:pic>
          <p:nvPicPr>
            <p:cNvPr id="449" name=""/>
            <p:cNvPicPr>
              <a:picLocks noChangeAspect="0"/>
            </p:cNvPicPr>
            <p:nvPr/>
          </p:nvPicPr>
          <p:blipFill>
            <a:blip r:embed="rId3">
              <a:extLst/>
            </a:blip>
            <a:stretch>
              <a:fillRect/>
            </a:stretch>
          </p:blipFill>
          <p:spPr>
            <a:xfrm>
              <a:off x="0" y="-1"/>
              <a:ext cx="8833020" cy="5359401"/>
            </a:xfrm>
            <a:prstGeom prst="rect">
              <a:avLst/>
            </a:prstGeom>
            <a:effectLst/>
          </p:spPr>
        </p:pic>
      </p:grpSp>
      <p:pic>
        <p:nvPicPr>
          <p:cNvPr id="452" name="pasted-image.png"/>
          <p:cNvPicPr>
            <a:picLocks noChangeAspect="1"/>
          </p:cNvPicPr>
          <p:nvPr/>
        </p:nvPicPr>
        <p:blipFill>
          <a:blip r:embed="rId4">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53" name="worry.tiff"/>
          <p:cNvPicPr>
            <a:picLocks noChangeAspect="1"/>
          </p:cNvPicPr>
          <p:nvPr/>
        </p:nvPicPr>
        <p:blipFill>
          <a:blip r:embed="rId5">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454" name="pasted-image.png"/>
          <p:cNvPicPr>
            <a:picLocks noChangeAspect="1"/>
          </p:cNvPicPr>
          <p:nvPr/>
        </p:nvPicPr>
        <p:blipFill>
          <a:blip r:embed="rId6">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55" name="pasted-image.png"/>
          <p:cNvPicPr>
            <a:picLocks noChangeAspect="1"/>
          </p:cNvPicPr>
          <p:nvPr/>
        </p:nvPicPr>
        <p:blipFill>
          <a:blip r:embed="rId7">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458" name="Group 458"/>
          <p:cNvGrpSpPr/>
          <p:nvPr/>
        </p:nvGrpSpPr>
        <p:grpSpPr>
          <a:xfrm rot="120000">
            <a:off x="3788353" y="3102948"/>
            <a:ext cx="8895217" cy="4495801"/>
            <a:chOff x="0" y="0"/>
            <a:chExt cx="8895216" cy="4495800"/>
          </a:xfrm>
        </p:grpSpPr>
        <p:sp>
          <p:nvSpPr>
            <p:cNvPr id="457" name="Shape 457"/>
            <p:cNvSpPr/>
            <p:nvPr/>
          </p:nvSpPr>
          <p:spPr>
            <a:xfrm>
              <a:off x="215900" y="139700"/>
              <a:ext cx="8463417" cy="3937001"/>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300">
                  <a:solidFill>
                    <a:srgbClr val="FFFFFF"/>
                  </a:solidFill>
                  <a:effectLst>
                    <a:outerShdw sx="100000" sy="100000" kx="0" ky="0" algn="b" rotWithShape="0" blurRad="38100" dist="63500" dir="699230">
                      <a:srgbClr val="000000"/>
                    </a:outerShdw>
                  </a:effectLst>
                </a:defRPr>
              </a:pPr>
              <a:r>
                <a:t>2 Chronicles 32:7 (NKJV)</a:t>
              </a:r>
            </a:p>
            <a:p>
              <a:pPr>
                <a:defRPr sz="4300">
                  <a:solidFill>
                    <a:srgbClr val="FFFFFF"/>
                  </a:solidFill>
                  <a:effectLst>
                    <a:outerShdw sx="100000" sy="100000" kx="0" ky="0" algn="b" rotWithShape="0" blurRad="38100" dist="63500" dir="699230">
                      <a:srgbClr val="000000"/>
                    </a:outerShdw>
                  </a:effectLst>
                </a:defRPr>
              </a:pPr>
              <a:r>
                <a:rPr baseline="31999"/>
                <a:t>7</a:t>
              </a:r>
              <a:r>
                <a:t> “Be strong and courageous; do not be afraid nor dismayed before the king of Assyria, nor before all the multitude that </a:t>
              </a:r>
              <a:r>
                <a:rPr i="1"/>
                <a:t>is</a:t>
              </a:r>
              <a:r>
                <a:t> with him; for </a:t>
              </a:r>
              <a:r>
                <a:rPr i="1"/>
                <a:t>there are</a:t>
              </a:r>
              <a:r>
                <a:t> more with us than with him.</a:t>
              </a:r>
            </a:p>
          </p:txBody>
        </p:sp>
        <p:pic>
          <p:nvPicPr>
            <p:cNvPr id="456" name=""/>
            <p:cNvPicPr>
              <a:picLocks noChangeAspect="0"/>
            </p:cNvPicPr>
            <p:nvPr/>
          </p:nvPicPr>
          <p:blipFill>
            <a:blip r:embed="rId8">
              <a:extLst/>
            </a:blip>
            <a:stretch>
              <a:fillRect/>
            </a:stretch>
          </p:blipFill>
          <p:spPr>
            <a:xfrm>
              <a:off x="0" y="-1"/>
              <a:ext cx="8895217" cy="4495801"/>
            </a:xfrm>
            <a:prstGeom prst="rect">
              <a:avLst/>
            </a:prstGeom>
            <a:effectLst/>
          </p:spPr>
        </p:pic>
      </p:grpSp>
      <p:grpSp>
        <p:nvGrpSpPr>
          <p:cNvPr id="461" name="Group 461"/>
          <p:cNvGrpSpPr/>
          <p:nvPr/>
        </p:nvGrpSpPr>
        <p:grpSpPr>
          <a:xfrm rot="21120000">
            <a:off x="3234201" y="3625800"/>
            <a:ext cx="9016699" cy="3886201"/>
            <a:chOff x="0" y="0"/>
            <a:chExt cx="9016698" cy="3886200"/>
          </a:xfrm>
        </p:grpSpPr>
        <p:sp>
          <p:nvSpPr>
            <p:cNvPr id="460" name="Shape 460"/>
            <p:cNvSpPr/>
            <p:nvPr/>
          </p:nvSpPr>
          <p:spPr>
            <a:xfrm>
              <a:off x="215900" y="139700"/>
              <a:ext cx="8584899" cy="3327401"/>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500">
                  <a:solidFill>
                    <a:srgbClr val="FFFFFF"/>
                  </a:solidFill>
                  <a:effectLst>
                    <a:outerShdw sx="100000" sy="100000" kx="0" ky="0" algn="b" rotWithShape="0" blurRad="38100" dist="63500" dir="699230">
                      <a:srgbClr val="000000"/>
                    </a:outerShdw>
                  </a:effectLst>
                </a:defRPr>
              </a:pPr>
              <a:r>
                <a:t>Proverbs 3:25 (NKJV)</a:t>
              </a:r>
            </a:p>
            <a:p>
              <a:pPr>
                <a:defRPr sz="5500">
                  <a:solidFill>
                    <a:srgbClr val="FFFFFF"/>
                  </a:solidFill>
                  <a:effectLst>
                    <a:outerShdw sx="100000" sy="100000" kx="0" ky="0" algn="b" rotWithShape="0" blurRad="38100" dist="63500" dir="699230">
                      <a:srgbClr val="000000"/>
                    </a:outerShdw>
                  </a:effectLst>
                </a:defRPr>
              </a:pPr>
              <a:r>
                <a:rPr baseline="31999"/>
                <a:t>25</a:t>
              </a:r>
              <a:r>
                <a:t> Do not be afraid of sudden terror, Nor of trouble from the wicked when it comes;</a:t>
              </a:r>
            </a:p>
          </p:txBody>
        </p:sp>
        <p:pic>
          <p:nvPicPr>
            <p:cNvPr id="459" name=""/>
            <p:cNvPicPr>
              <a:picLocks noChangeAspect="0"/>
            </p:cNvPicPr>
            <p:nvPr/>
          </p:nvPicPr>
          <p:blipFill>
            <a:blip r:embed="rId9">
              <a:extLst/>
            </a:blip>
            <a:stretch>
              <a:fillRect/>
            </a:stretch>
          </p:blipFill>
          <p:spPr>
            <a:xfrm>
              <a:off x="0" y="-1"/>
              <a:ext cx="9016699" cy="3886201"/>
            </a:xfrm>
            <a:prstGeom prst="rect">
              <a:avLst/>
            </a:prstGeom>
            <a:effectLst/>
          </p:spPr>
        </p:pic>
      </p:grpSp>
      <p:grpSp>
        <p:nvGrpSpPr>
          <p:cNvPr id="464" name="Group 464"/>
          <p:cNvGrpSpPr/>
          <p:nvPr/>
        </p:nvGrpSpPr>
        <p:grpSpPr>
          <a:xfrm>
            <a:off x="6685973" y="256116"/>
            <a:ext cx="6273036" cy="1968501"/>
            <a:chOff x="0" y="0"/>
            <a:chExt cx="6273034" cy="1968500"/>
          </a:xfrm>
        </p:grpSpPr>
        <p:sp>
          <p:nvSpPr>
            <p:cNvPr id="463" name="Shape 463"/>
            <p:cNvSpPr/>
            <p:nvPr/>
          </p:nvSpPr>
          <p:spPr>
            <a:xfrm>
              <a:off x="215900" y="139700"/>
              <a:ext cx="5841235" cy="1409700"/>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462" name=""/>
            <p:cNvPicPr>
              <a:picLocks noChangeAspect="0"/>
            </p:cNvPicPr>
            <p:nvPr/>
          </p:nvPicPr>
          <p:blipFill>
            <a:blip r:embed="rId10">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68" name="Group 468"/>
          <p:cNvGrpSpPr/>
          <p:nvPr/>
        </p:nvGrpSpPr>
        <p:grpSpPr>
          <a:xfrm rot="21240000">
            <a:off x="3672355" y="3235010"/>
            <a:ext cx="8833021" cy="5359401"/>
            <a:chOff x="0" y="0"/>
            <a:chExt cx="8833019" cy="5359400"/>
          </a:xfrm>
        </p:grpSpPr>
        <p:sp>
          <p:nvSpPr>
            <p:cNvPr id="467" name="Shape 467"/>
            <p:cNvSpPr/>
            <p:nvPr/>
          </p:nvSpPr>
          <p:spPr>
            <a:xfrm>
              <a:off x="215900" y="139700"/>
              <a:ext cx="8401220" cy="4800601"/>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effectLst>
                    <a:outerShdw sx="100000" sy="100000" kx="0" ky="0" algn="b" rotWithShape="0" blurRad="38100" dist="63500" dir="699230">
                      <a:srgbClr val="000000"/>
                    </a:outerShdw>
                  </a:effectLst>
                </a:defRPr>
              </a:pPr>
              <a:r>
                <a:t>2 Chronicles 20:15 (NKJV)</a:t>
              </a:r>
            </a:p>
            <a:p>
              <a:pPr>
                <a:defRPr sz="4000">
                  <a:solidFill>
                    <a:srgbClr val="FFFFFF"/>
                  </a:solidFill>
                  <a:effectLst>
                    <a:outerShdw sx="100000" sy="100000" kx="0" ky="0" algn="b" rotWithShape="0" blurRad="38100" dist="63500" dir="699230">
                      <a:srgbClr val="000000"/>
                    </a:outerShdw>
                  </a:effectLst>
                </a:defRPr>
              </a:pPr>
              <a:r>
                <a:rPr baseline="31999"/>
                <a:t>15</a:t>
              </a:r>
              <a:r>
                <a:t> And he said, “Listen, all you of Judah and you inhabitants of Jerusalem, and you, King Jehoshaphat! Thus says the Lord to you: ‘Do not be afraid nor dismayed because of this great multitude, for the battle </a:t>
              </a:r>
              <a:r>
                <a:rPr i="1"/>
                <a:t>is</a:t>
              </a:r>
              <a:r>
                <a:t> not yours, but God’s.</a:t>
              </a:r>
            </a:p>
          </p:txBody>
        </p:sp>
        <p:pic>
          <p:nvPicPr>
            <p:cNvPr id="466" name=""/>
            <p:cNvPicPr>
              <a:picLocks noChangeAspect="0"/>
            </p:cNvPicPr>
            <p:nvPr/>
          </p:nvPicPr>
          <p:blipFill>
            <a:blip r:embed="rId3">
              <a:extLst/>
            </a:blip>
            <a:stretch>
              <a:fillRect/>
            </a:stretch>
          </p:blipFill>
          <p:spPr>
            <a:xfrm>
              <a:off x="0" y="-1"/>
              <a:ext cx="8833020" cy="5359401"/>
            </a:xfrm>
            <a:prstGeom prst="rect">
              <a:avLst/>
            </a:prstGeom>
            <a:effectLst/>
          </p:spPr>
        </p:pic>
      </p:grpSp>
      <p:pic>
        <p:nvPicPr>
          <p:cNvPr id="469" name="pasted-image.png"/>
          <p:cNvPicPr>
            <a:picLocks noChangeAspect="1"/>
          </p:cNvPicPr>
          <p:nvPr/>
        </p:nvPicPr>
        <p:blipFill>
          <a:blip r:embed="rId4">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70" name="worry.tiff"/>
          <p:cNvPicPr>
            <a:picLocks noChangeAspect="1"/>
          </p:cNvPicPr>
          <p:nvPr/>
        </p:nvPicPr>
        <p:blipFill>
          <a:blip r:embed="rId5">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471" name="pasted-image.png"/>
          <p:cNvPicPr>
            <a:picLocks noChangeAspect="1"/>
          </p:cNvPicPr>
          <p:nvPr/>
        </p:nvPicPr>
        <p:blipFill>
          <a:blip r:embed="rId6">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72" name="pasted-image.png"/>
          <p:cNvPicPr>
            <a:picLocks noChangeAspect="1"/>
          </p:cNvPicPr>
          <p:nvPr/>
        </p:nvPicPr>
        <p:blipFill>
          <a:blip r:embed="rId7">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475" name="Group 475"/>
          <p:cNvGrpSpPr/>
          <p:nvPr/>
        </p:nvGrpSpPr>
        <p:grpSpPr>
          <a:xfrm rot="120000">
            <a:off x="3788353" y="3102948"/>
            <a:ext cx="8895217" cy="4495801"/>
            <a:chOff x="0" y="0"/>
            <a:chExt cx="8895216" cy="4495800"/>
          </a:xfrm>
        </p:grpSpPr>
        <p:sp>
          <p:nvSpPr>
            <p:cNvPr id="474" name="Shape 474"/>
            <p:cNvSpPr/>
            <p:nvPr/>
          </p:nvSpPr>
          <p:spPr>
            <a:xfrm>
              <a:off x="215900" y="139700"/>
              <a:ext cx="8463417" cy="3937001"/>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300">
                  <a:solidFill>
                    <a:srgbClr val="FFFFFF"/>
                  </a:solidFill>
                  <a:effectLst>
                    <a:outerShdw sx="100000" sy="100000" kx="0" ky="0" algn="b" rotWithShape="0" blurRad="38100" dist="63500" dir="699230">
                      <a:srgbClr val="000000"/>
                    </a:outerShdw>
                  </a:effectLst>
                </a:defRPr>
              </a:pPr>
              <a:r>
                <a:t>2 Chronicles 32:7 (NKJV)</a:t>
              </a:r>
            </a:p>
            <a:p>
              <a:pPr>
                <a:defRPr sz="4300">
                  <a:solidFill>
                    <a:srgbClr val="FFFFFF"/>
                  </a:solidFill>
                  <a:effectLst>
                    <a:outerShdw sx="100000" sy="100000" kx="0" ky="0" algn="b" rotWithShape="0" blurRad="38100" dist="63500" dir="699230">
                      <a:srgbClr val="000000"/>
                    </a:outerShdw>
                  </a:effectLst>
                </a:defRPr>
              </a:pPr>
              <a:r>
                <a:rPr baseline="31999"/>
                <a:t>7</a:t>
              </a:r>
              <a:r>
                <a:t> “Be strong and courageous; do not be afraid nor dismayed before the king of Assyria, nor before all the multitude that </a:t>
              </a:r>
              <a:r>
                <a:rPr i="1"/>
                <a:t>is</a:t>
              </a:r>
              <a:r>
                <a:t> with him; for </a:t>
              </a:r>
              <a:r>
                <a:rPr i="1"/>
                <a:t>there are</a:t>
              </a:r>
              <a:r>
                <a:t> more with us than with him.</a:t>
              </a:r>
            </a:p>
          </p:txBody>
        </p:sp>
        <p:pic>
          <p:nvPicPr>
            <p:cNvPr id="473" name=""/>
            <p:cNvPicPr>
              <a:picLocks noChangeAspect="0"/>
            </p:cNvPicPr>
            <p:nvPr/>
          </p:nvPicPr>
          <p:blipFill>
            <a:blip r:embed="rId8">
              <a:extLst/>
            </a:blip>
            <a:stretch>
              <a:fillRect/>
            </a:stretch>
          </p:blipFill>
          <p:spPr>
            <a:xfrm>
              <a:off x="0" y="-1"/>
              <a:ext cx="8895217" cy="4495801"/>
            </a:xfrm>
            <a:prstGeom prst="rect">
              <a:avLst/>
            </a:prstGeom>
            <a:effectLst/>
          </p:spPr>
        </p:pic>
      </p:grpSp>
      <p:grpSp>
        <p:nvGrpSpPr>
          <p:cNvPr id="478" name="Group 478"/>
          <p:cNvGrpSpPr/>
          <p:nvPr/>
        </p:nvGrpSpPr>
        <p:grpSpPr>
          <a:xfrm rot="21120000">
            <a:off x="3234201" y="3625800"/>
            <a:ext cx="9016699" cy="3886201"/>
            <a:chOff x="0" y="0"/>
            <a:chExt cx="9016698" cy="3886200"/>
          </a:xfrm>
        </p:grpSpPr>
        <p:sp>
          <p:nvSpPr>
            <p:cNvPr id="477" name="Shape 477"/>
            <p:cNvSpPr/>
            <p:nvPr/>
          </p:nvSpPr>
          <p:spPr>
            <a:xfrm>
              <a:off x="215900" y="139700"/>
              <a:ext cx="8584899" cy="3327401"/>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500">
                  <a:solidFill>
                    <a:srgbClr val="FFFFFF"/>
                  </a:solidFill>
                  <a:effectLst>
                    <a:outerShdw sx="100000" sy="100000" kx="0" ky="0" algn="b" rotWithShape="0" blurRad="38100" dist="63500" dir="699230">
                      <a:srgbClr val="000000"/>
                    </a:outerShdw>
                  </a:effectLst>
                </a:defRPr>
              </a:pPr>
              <a:r>
                <a:t>Proverbs 3:25 (NKJV)</a:t>
              </a:r>
            </a:p>
            <a:p>
              <a:pPr>
                <a:defRPr sz="5500">
                  <a:solidFill>
                    <a:srgbClr val="FFFFFF"/>
                  </a:solidFill>
                  <a:effectLst>
                    <a:outerShdw sx="100000" sy="100000" kx="0" ky="0" algn="b" rotWithShape="0" blurRad="38100" dist="63500" dir="699230">
                      <a:srgbClr val="000000"/>
                    </a:outerShdw>
                  </a:effectLst>
                </a:defRPr>
              </a:pPr>
              <a:r>
                <a:rPr baseline="31999"/>
                <a:t>25</a:t>
              </a:r>
              <a:r>
                <a:t> Do not be afraid of sudden terror, Nor of trouble from the wicked when it comes;</a:t>
              </a:r>
            </a:p>
          </p:txBody>
        </p:sp>
        <p:pic>
          <p:nvPicPr>
            <p:cNvPr id="476" name=""/>
            <p:cNvPicPr>
              <a:picLocks noChangeAspect="0"/>
            </p:cNvPicPr>
            <p:nvPr/>
          </p:nvPicPr>
          <p:blipFill>
            <a:blip r:embed="rId9">
              <a:extLst/>
            </a:blip>
            <a:stretch>
              <a:fillRect/>
            </a:stretch>
          </p:blipFill>
          <p:spPr>
            <a:xfrm>
              <a:off x="0" y="-1"/>
              <a:ext cx="9016699" cy="3886201"/>
            </a:xfrm>
            <a:prstGeom prst="rect">
              <a:avLst/>
            </a:prstGeom>
            <a:effectLst/>
          </p:spPr>
        </p:pic>
      </p:grpSp>
      <p:grpSp>
        <p:nvGrpSpPr>
          <p:cNvPr id="481" name="Group 481"/>
          <p:cNvGrpSpPr/>
          <p:nvPr/>
        </p:nvGrpSpPr>
        <p:grpSpPr>
          <a:xfrm>
            <a:off x="3075470" y="4780176"/>
            <a:ext cx="9334161" cy="4876801"/>
            <a:chOff x="0" y="0"/>
            <a:chExt cx="9334160" cy="4876800"/>
          </a:xfrm>
        </p:grpSpPr>
        <p:sp>
          <p:nvSpPr>
            <p:cNvPr id="480" name="Shape 480"/>
            <p:cNvSpPr/>
            <p:nvPr/>
          </p:nvSpPr>
          <p:spPr>
            <a:xfrm>
              <a:off x="215900" y="139700"/>
              <a:ext cx="8902361" cy="4318001"/>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800">
                  <a:solidFill>
                    <a:srgbClr val="FFFFFF"/>
                  </a:solidFill>
                  <a:effectLst>
                    <a:outerShdw sx="100000" sy="100000" kx="0" ky="0" algn="b" rotWithShape="0" blurRad="38100" dist="63500" dir="699230">
                      <a:srgbClr val="000000"/>
                    </a:outerShdw>
                  </a:effectLst>
                </a:defRPr>
              </a:pPr>
              <a:r>
                <a:t>Isaiah 51:7 (NKJV)</a:t>
              </a:r>
            </a:p>
            <a:p>
              <a:pPr>
                <a:defRPr sz="4800">
                  <a:solidFill>
                    <a:srgbClr val="FFFFFF"/>
                  </a:solidFill>
                  <a:effectLst>
                    <a:outerShdw sx="100000" sy="100000" kx="0" ky="0" algn="b" rotWithShape="0" blurRad="38100" dist="63500" dir="699230">
                      <a:srgbClr val="000000"/>
                    </a:outerShdw>
                  </a:effectLst>
                </a:defRPr>
              </a:pPr>
              <a:r>
                <a:rPr baseline="31999"/>
                <a:t>7</a:t>
              </a:r>
              <a:r>
                <a:t> “Listen to Me, you who know righteousness, You people in whose heart </a:t>
              </a:r>
              <a:r>
                <a:rPr i="1"/>
                <a:t>is</a:t>
              </a:r>
              <a:r>
                <a:t> My law: Do not fear the reproach of men, Nor be afraid of their insults.</a:t>
              </a:r>
            </a:p>
          </p:txBody>
        </p:sp>
        <p:pic>
          <p:nvPicPr>
            <p:cNvPr id="479" name=""/>
            <p:cNvPicPr>
              <a:picLocks noChangeAspect="0"/>
            </p:cNvPicPr>
            <p:nvPr/>
          </p:nvPicPr>
          <p:blipFill>
            <a:blip r:embed="rId10">
              <a:extLst/>
            </a:blip>
            <a:stretch>
              <a:fillRect/>
            </a:stretch>
          </p:blipFill>
          <p:spPr>
            <a:xfrm>
              <a:off x="0" y="0"/>
              <a:ext cx="9334161" cy="4876801"/>
            </a:xfrm>
            <a:prstGeom prst="rect">
              <a:avLst/>
            </a:prstGeom>
            <a:effectLst/>
          </p:spPr>
        </p:pic>
      </p:grpSp>
      <p:grpSp>
        <p:nvGrpSpPr>
          <p:cNvPr id="484" name="Group 484"/>
          <p:cNvGrpSpPr/>
          <p:nvPr/>
        </p:nvGrpSpPr>
        <p:grpSpPr>
          <a:xfrm>
            <a:off x="6685973" y="256116"/>
            <a:ext cx="6273036" cy="1968501"/>
            <a:chOff x="0" y="0"/>
            <a:chExt cx="6273034" cy="1968500"/>
          </a:xfrm>
        </p:grpSpPr>
        <p:sp>
          <p:nvSpPr>
            <p:cNvPr id="483" name="Shape 483"/>
            <p:cNvSpPr/>
            <p:nvPr/>
          </p:nvSpPr>
          <p:spPr>
            <a:xfrm>
              <a:off x="215900" y="139700"/>
              <a:ext cx="5841235" cy="1409700"/>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482" name=""/>
            <p:cNvPicPr>
              <a:picLocks noChangeAspect="0"/>
            </p:cNvPicPr>
            <p:nvPr/>
          </p:nvPicPr>
          <p:blipFill>
            <a:blip r:embed="rId11">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6"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87"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488"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489"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492" name="Group 492"/>
          <p:cNvGrpSpPr/>
          <p:nvPr/>
        </p:nvGrpSpPr>
        <p:grpSpPr>
          <a:xfrm rot="360000">
            <a:off x="3747111" y="3876503"/>
            <a:ext cx="8977702" cy="4394201"/>
            <a:chOff x="0" y="0"/>
            <a:chExt cx="8977700" cy="4394200"/>
          </a:xfrm>
        </p:grpSpPr>
        <p:sp>
          <p:nvSpPr>
            <p:cNvPr id="491" name="Shape 491"/>
            <p:cNvSpPr/>
            <p:nvPr/>
          </p:nvSpPr>
          <p:spPr>
            <a:xfrm>
              <a:off x="215900" y="139700"/>
              <a:ext cx="8545901" cy="38354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6300">
                  <a:solidFill>
                    <a:srgbClr val="FFFFFF"/>
                  </a:solidFill>
                  <a:effectLst>
                    <a:outerShdw sx="100000" sy="100000" kx="0" ky="0" algn="b" rotWithShape="0" blurRad="38100" dist="63500" dir="699230">
                      <a:srgbClr val="000000"/>
                    </a:outerShdw>
                  </a:effectLst>
                </a:defRPr>
              </a:pPr>
              <a:r>
                <a:t>Psalm 56:11 (NKJV)</a:t>
              </a:r>
            </a:p>
            <a:p>
              <a:pPr>
                <a:defRPr sz="6300">
                  <a:solidFill>
                    <a:srgbClr val="FFFFFF"/>
                  </a:solidFill>
                  <a:effectLst>
                    <a:outerShdw sx="100000" sy="100000" kx="0" ky="0" algn="b" rotWithShape="0" blurRad="38100" dist="63500" dir="699230">
                      <a:srgbClr val="000000"/>
                    </a:outerShdw>
                  </a:effectLst>
                </a:defRPr>
              </a:pPr>
              <a:r>
                <a:rPr baseline="31999"/>
                <a:t>11</a:t>
              </a:r>
              <a:r>
                <a:t> In God I have put my trust; I will not be afraid. What can man do to me?</a:t>
              </a:r>
            </a:p>
          </p:txBody>
        </p:sp>
        <p:pic>
          <p:nvPicPr>
            <p:cNvPr id="490" name=""/>
            <p:cNvPicPr>
              <a:picLocks noChangeAspect="0"/>
            </p:cNvPicPr>
            <p:nvPr/>
          </p:nvPicPr>
          <p:blipFill>
            <a:blip r:embed="rId7">
              <a:extLst/>
            </a:blip>
            <a:stretch>
              <a:fillRect/>
            </a:stretch>
          </p:blipFill>
          <p:spPr>
            <a:xfrm>
              <a:off x="0" y="-1"/>
              <a:ext cx="8977701" cy="4394201"/>
            </a:xfrm>
            <a:prstGeom prst="rect">
              <a:avLst/>
            </a:prstGeom>
            <a:effectLst/>
          </p:spPr>
        </p:pic>
      </p:grpSp>
      <p:grpSp>
        <p:nvGrpSpPr>
          <p:cNvPr id="495" name="Group 495"/>
          <p:cNvGrpSpPr/>
          <p:nvPr/>
        </p:nvGrpSpPr>
        <p:grpSpPr>
          <a:xfrm rot="21240000">
            <a:off x="3672355" y="3235010"/>
            <a:ext cx="8833021" cy="5359401"/>
            <a:chOff x="0" y="0"/>
            <a:chExt cx="8833019" cy="5359400"/>
          </a:xfrm>
        </p:grpSpPr>
        <p:sp>
          <p:nvSpPr>
            <p:cNvPr id="494" name="Shape 494"/>
            <p:cNvSpPr/>
            <p:nvPr/>
          </p:nvSpPr>
          <p:spPr>
            <a:xfrm>
              <a:off x="215900" y="139700"/>
              <a:ext cx="8401220" cy="48006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effectLst>
                    <a:outerShdw sx="100000" sy="100000" kx="0" ky="0" algn="b" rotWithShape="0" blurRad="38100" dist="63500" dir="699230">
                      <a:srgbClr val="000000"/>
                    </a:outerShdw>
                  </a:effectLst>
                </a:defRPr>
              </a:pPr>
              <a:r>
                <a:t>2 Chronicles 20:15 (NKJV)</a:t>
              </a:r>
            </a:p>
            <a:p>
              <a:pPr>
                <a:defRPr sz="4000">
                  <a:solidFill>
                    <a:srgbClr val="FFFFFF"/>
                  </a:solidFill>
                  <a:effectLst>
                    <a:outerShdw sx="100000" sy="100000" kx="0" ky="0" algn="b" rotWithShape="0" blurRad="38100" dist="63500" dir="699230">
                      <a:srgbClr val="000000"/>
                    </a:outerShdw>
                  </a:effectLst>
                </a:defRPr>
              </a:pPr>
              <a:r>
                <a:rPr baseline="31999"/>
                <a:t>15</a:t>
              </a:r>
              <a:r>
                <a:t> And he said, “Listen, all you of Judah and you inhabitants of Jerusalem, and you, King Jehoshaphat! Thus says the Lord to you: ‘Do not be afraid nor dismayed because of this great multitude, for the battle </a:t>
              </a:r>
              <a:r>
                <a:rPr i="1"/>
                <a:t>is</a:t>
              </a:r>
              <a:r>
                <a:t> not yours, but God’s.</a:t>
              </a:r>
            </a:p>
          </p:txBody>
        </p:sp>
        <p:pic>
          <p:nvPicPr>
            <p:cNvPr id="493" name=""/>
            <p:cNvPicPr>
              <a:picLocks noChangeAspect="0"/>
            </p:cNvPicPr>
            <p:nvPr/>
          </p:nvPicPr>
          <p:blipFill>
            <a:blip r:embed="rId8">
              <a:extLst/>
            </a:blip>
            <a:stretch>
              <a:fillRect/>
            </a:stretch>
          </p:blipFill>
          <p:spPr>
            <a:xfrm>
              <a:off x="0" y="-1"/>
              <a:ext cx="8833020" cy="5359401"/>
            </a:xfrm>
            <a:prstGeom prst="rect">
              <a:avLst/>
            </a:prstGeom>
            <a:effectLst/>
          </p:spPr>
        </p:pic>
      </p:grpSp>
      <p:grpSp>
        <p:nvGrpSpPr>
          <p:cNvPr id="498" name="Group 498"/>
          <p:cNvGrpSpPr/>
          <p:nvPr/>
        </p:nvGrpSpPr>
        <p:grpSpPr>
          <a:xfrm rot="120000">
            <a:off x="3788353" y="3102948"/>
            <a:ext cx="8895217" cy="4495801"/>
            <a:chOff x="0" y="0"/>
            <a:chExt cx="8895216" cy="4495800"/>
          </a:xfrm>
        </p:grpSpPr>
        <p:sp>
          <p:nvSpPr>
            <p:cNvPr id="497" name="Shape 497"/>
            <p:cNvSpPr/>
            <p:nvPr/>
          </p:nvSpPr>
          <p:spPr>
            <a:xfrm>
              <a:off x="215900" y="139700"/>
              <a:ext cx="8463417" cy="3937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300">
                  <a:solidFill>
                    <a:srgbClr val="FFFFFF"/>
                  </a:solidFill>
                  <a:effectLst>
                    <a:outerShdw sx="100000" sy="100000" kx="0" ky="0" algn="b" rotWithShape="0" blurRad="38100" dist="63500" dir="699230">
                      <a:srgbClr val="000000"/>
                    </a:outerShdw>
                  </a:effectLst>
                </a:defRPr>
              </a:pPr>
              <a:r>
                <a:t>2 Chronicles 32:7 (NKJV)</a:t>
              </a:r>
            </a:p>
            <a:p>
              <a:pPr>
                <a:defRPr sz="4300">
                  <a:solidFill>
                    <a:srgbClr val="FFFFFF"/>
                  </a:solidFill>
                  <a:effectLst>
                    <a:outerShdw sx="100000" sy="100000" kx="0" ky="0" algn="b" rotWithShape="0" blurRad="38100" dist="63500" dir="699230">
                      <a:srgbClr val="000000"/>
                    </a:outerShdw>
                  </a:effectLst>
                </a:defRPr>
              </a:pPr>
              <a:r>
                <a:rPr baseline="31999"/>
                <a:t>7</a:t>
              </a:r>
              <a:r>
                <a:t> “Be strong and courageous; do not be afraid nor dismayed before the king of Assyria, nor before all the multitude that </a:t>
              </a:r>
              <a:r>
                <a:rPr i="1"/>
                <a:t>is</a:t>
              </a:r>
              <a:r>
                <a:t> with him; for </a:t>
              </a:r>
              <a:r>
                <a:rPr i="1"/>
                <a:t>there are</a:t>
              </a:r>
              <a:r>
                <a:t> more with us than with him.</a:t>
              </a:r>
            </a:p>
          </p:txBody>
        </p:sp>
        <p:pic>
          <p:nvPicPr>
            <p:cNvPr id="496" name=""/>
            <p:cNvPicPr>
              <a:picLocks noChangeAspect="0"/>
            </p:cNvPicPr>
            <p:nvPr/>
          </p:nvPicPr>
          <p:blipFill>
            <a:blip r:embed="rId9">
              <a:extLst/>
            </a:blip>
            <a:stretch>
              <a:fillRect/>
            </a:stretch>
          </p:blipFill>
          <p:spPr>
            <a:xfrm>
              <a:off x="0" y="-1"/>
              <a:ext cx="8895217" cy="4495801"/>
            </a:xfrm>
            <a:prstGeom prst="rect">
              <a:avLst/>
            </a:prstGeom>
            <a:effectLst/>
          </p:spPr>
        </p:pic>
      </p:grpSp>
      <p:grpSp>
        <p:nvGrpSpPr>
          <p:cNvPr id="501" name="Group 501"/>
          <p:cNvGrpSpPr/>
          <p:nvPr/>
        </p:nvGrpSpPr>
        <p:grpSpPr>
          <a:xfrm rot="21120000">
            <a:off x="3234201" y="3625800"/>
            <a:ext cx="9016699" cy="3886201"/>
            <a:chOff x="0" y="0"/>
            <a:chExt cx="9016698" cy="3886200"/>
          </a:xfrm>
        </p:grpSpPr>
        <p:sp>
          <p:nvSpPr>
            <p:cNvPr id="500" name="Shape 500"/>
            <p:cNvSpPr/>
            <p:nvPr/>
          </p:nvSpPr>
          <p:spPr>
            <a:xfrm>
              <a:off x="215900" y="139700"/>
              <a:ext cx="8584899" cy="33274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500">
                  <a:solidFill>
                    <a:srgbClr val="FFFFFF"/>
                  </a:solidFill>
                  <a:effectLst>
                    <a:outerShdw sx="100000" sy="100000" kx="0" ky="0" algn="b" rotWithShape="0" blurRad="38100" dist="63500" dir="699230">
                      <a:srgbClr val="000000"/>
                    </a:outerShdw>
                  </a:effectLst>
                </a:defRPr>
              </a:pPr>
              <a:r>
                <a:t>Proverbs 3:25 (NKJV)</a:t>
              </a:r>
            </a:p>
            <a:p>
              <a:pPr>
                <a:defRPr sz="5500">
                  <a:solidFill>
                    <a:srgbClr val="FFFFFF"/>
                  </a:solidFill>
                  <a:effectLst>
                    <a:outerShdw sx="100000" sy="100000" kx="0" ky="0" algn="b" rotWithShape="0" blurRad="38100" dist="63500" dir="699230">
                      <a:srgbClr val="000000"/>
                    </a:outerShdw>
                  </a:effectLst>
                </a:defRPr>
              </a:pPr>
              <a:r>
                <a:rPr baseline="31999"/>
                <a:t>25</a:t>
              </a:r>
              <a:r>
                <a:t> Do not be afraid of sudden terror, Nor of trouble from the wicked when it comes;</a:t>
              </a:r>
            </a:p>
          </p:txBody>
        </p:sp>
        <p:pic>
          <p:nvPicPr>
            <p:cNvPr id="499" name=""/>
            <p:cNvPicPr>
              <a:picLocks noChangeAspect="0"/>
            </p:cNvPicPr>
            <p:nvPr/>
          </p:nvPicPr>
          <p:blipFill>
            <a:blip r:embed="rId10">
              <a:extLst/>
            </a:blip>
            <a:stretch>
              <a:fillRect/>
            </a:stretch>
          </p:blipFill>
          <p:spPr>
            <a:xfrm>
              <a:off x="0" y="-1"/>
              <a:ext cx="9016699" cy="3886201"/>
            </a:xfrm>
            <a:prstGeom prst="rect">
              <a:avLst/>
            </a:prstGeom>
            <a:effectLst/>
          </p:spPr>
        </p:pic>
      </p:grpSp>
      <p:grpSp>
        <p:nvGrpSpPr>
          <p:cNvPr id="504" name="Group 504"/>
          <p:cNvGrpSpPr/>
          <p:nvPr/>
        </p:nvGrpSpPr>
        <p:grpSpPr>
          <a:xfrm>
            <a:off x="3075470" y="4780176"/>
            <a:ext cx="9334161" cy="4876801"/>
            <a:chOff x="0" y="0"/>
            <a:chExt cx="9334160" cy="4876800"/>
          </a:xfrm>
        </p:grpSpPr>
        <p:sp>
          <p:nvSpPr>
            <p:cNvPr id="503" name="Shape 503"/>
            <p:cNvSpPr/>
            <p:nvPr/>
          </p:nvSpPr>
          <p:spPr>
            <a:xfrm>
              <a:off x="215900" y="139700"/>
              <a:ext cx="8902361" cy="4318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800">
                  <a:solidFill>
                    <a:srgbClr val="FFFFFF"/>
                  </a:solidFill>
                  <a:effectLst>
                    <a:outerShdw sx="100000" sy="100000" kx="0" ky="0" algn="b" rotWithShape="0" blurRad="38100" dist="63500" dir="699230">
                      <a:srgbClr val="000000"/>
                    </a:outerShdw>
                  </a:effectLst>
                </a:defRPr>
              </a:pPr>
              <a:r>
                <a:t>Isaiah 51:7 (NKJV)</a:t>
              </a:r>
            </a:p>
            <a:p>
              <a:pPr>
                <a:defRPr sz="4800">
                  <a:solidFill>
                    <a:srgbClr val="FFFFFF"/>
                  </a:solidFill>
                  <a:effectLst>
                    <a:outerShdw sx="100000" sy="100000" kx="0" ky="0" algn="b" rotWithShape="0" blurRad="38100" dist="63500" dir="699230">
                      <a:srgbClr val="000000"/>
                    </a:outerShdw>
                  </a:effectLst>
                </a:defRPr>
              </a:pPr>
              <a:r>
                <a:rPr baseline="31999"/>
                <a:t>7</a:t>
              </a:r>
              <a:r>
                <a:t> “Listen to Me, you who know righteousness, You people in whose heart </a:t>
              </a:r>
              <a:r>
                <a:rPr i="1"/>
                <a:t>is</a:t>
              </a:r>
              <a:r>
                <a:t> My law: Do not fear the reproach of men, Nor be afraid of their insults.</a:t>
              </a:r>
            </a:p>
          </p:txBody>
        </p:sp>
        <p:pic>
          <p:nvPicPr>
            <p:cNvPr id="502" name=""/>
            <p:cNvPicPr>
              <a:picLocks noChangeAspect="0"/>
            </p:cNvPicPr>
            <p:nvPr/>
          </p:nvPicPr>
          <p:blipFill>
            <a:blip r:embed="rId11">
              <a:extLst/>
            </a:blip>
            <a:stretch>
              <a:fillRect/>
            </a:stretch>
          </p:blipFill>
          <p:spPr>
            <a:xfrm>
              <a:off x="0" y="0"/>
              <a:ext cx="9334161" cy="4876801"/>
            </a:xfrm>
            <a:prstGeom prst="rect">
              <a:avLst/>
            </a:prstGeom>
            <a:effectLst/>
          </p:spPr>
        </p:pic>
      </p:grpSp>
      <p:grpSp>
        <p:nvGrpSpPr>
          <p:cNvPr id="507" name="Group 507"/>
          <p:cNvGrpSpPr/>
          <p:nvPr/>
        </p:nvGrpSpPr>
        <p:grpSpPr>
          <a:xfrm rot="600000">
            <a:off x="3429360" y="4608267"/>
            <a:ext cx="9319011" cy="4581149"/>
            <a:chOff x="0" y="0"/>
            <a:chExt cx="9319010" cy="4581147"/>
          </a:xfrm>
        </p:grpSpPr>
        <p:sp>
          <p:nvSpPr>
            <p:cNvPr id="506" name="Shape 506"/>
            <p:cNvSpPr/>
            <p:nvPr/>
          </p:nvSpPr>
          <p:spPr>
            <a:xfrm>
              <a:off x="215900" y="139699"/>
              <a:ext cx="8887211" cy="4022349"/>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500">
                  <a:solidFill>
                    <a:srgbClr val="FFFFFF"/>
                  </a:solidFill>
                  <a:effectLst>
                    <a:outerShdw sx="100000" sy="100000" kx="0" ky="0" algn="b" rotWithShape="0" blurRad="38100" dist="63500" dir="699230">
                      <a:srgbClr val="000000"/>
                    </a:outerShdw>
                  </a:effectLst>
                </a:defRPr>
              </a:pPr>
              <a:r>
                <a:t>Jeremiah 42:11 (NKJV)</a:t>
              </a:r>
            </a:p>
            <a:p>
              <a:pPr>
                <a:defRPr sz="4500">
                  <a:solidFill>
                    <a:srgbClr val="FFFFFF"/>
                  </a:solidFill>
                  <a:effectLst>
                    <a:outerShdw sx="100000" sy="100000" kx="0" ky="0" algn="b" rotWithShape="0" blurRad="38100" dist="63500" dir="699230">
                      <a:srgbClr val="000000"/>
                    </a:outerShdw>
                  </a:effectLst>
                </a:defRPr>
              </a:pPr>
              <a:r>
                <a:rPr baseline="31999"/>
                <a:t>11</a:t>
              </a:r>
              <a:r>
                <a:t> Do not be afraid of the king of Babylon, of whom you are afraid; do not be afraid of him,’ says the Lord, ‘for I </a:t>
              </a:r>
              <a:r>
                <a:rPr i="1"/>
                <a:t>am</a:t>
              </a:r>
              <a:r>
                <a:t> with you, to save you and deliver you from his hand.</a:t>
              </a:r>
            </a:p>
          </p:txBody>
        </p:sp>
        <p:pic>
          <p:nvPicPr>
            <p:cNvPr id="505" name=""/>
            <p:cNvPicPr>
              <a:picLocks noChangeAspect="0"/>
            </p:cNvPicPr>
            <p:nvPr/>
          </p:nvPicPr>
          <p:blipFill>
            <a:blip r:embed="rId12">
              <a:extLst/>
            </a:blip>
            <a:stretch>
              <a:fillRect/>
            </a:stretch>
          </p:blipFill>
          <p:spPr>
            <a:xfrm>
              <a:off x="-1" y="-1"/>
              <a:ext cx="9319012" cy="4581149"/>
            </a:xfrm>
            <a:prstGeom prst="rect">
              <a:avLst/>
            </a:prstGeom>
            <a:effectLst/>
          </p:spPr>
        </p:pic>
      </p:grpSp>
      <p:grpSp>
        <p:nvGrpSpPr>
          <p:cNvPr id="510" name="Group 510"/>
          <p:cNvGrpSpPr/>
          <p:nvPr/>
        </p:nvGrpSpPr>
        <p:grpSpPr>
          <a:xfrm>
            <a:off x="6685973" y="256116"/>
            <a:ext cx="6273036" cy="1968501"/>
            <a:chOff x="0" y="0"/>
            <a:chExt cx="6273034" cy="1968500"/>
          </a:xfrm>
        </p:grpSpPr>
        <p:sp>
          <p:nvSpPr>
            <p:cNvPr id="509" name="Shape 509"/>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508" name=""/>
            <p:cNvPicPr>
              <a:picLocks noChangeAspect="0"/>
            </p:cNvPicPr>
            <p:nvPr/>
          </p:nvPicPr>
          <p:blipFill>
            <a:blip r:embed="rId13">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2"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13"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514"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15"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518" name="Group 518"/>
          <p:cNvGrpSpPr/>
          <p:nvPr/>
        </p:nvGrpSpPr>
        <p:grpSpPr>
          <a:xfrm rot="360000">
            <a:off x="3747111" y="3876503"/>
            <a:ext cx="8977702" cy="4394201"/>
            <a:chOff x="0" y="0"/>
            <a:chExt cx="8977700" cy="4394200"/>
          </a:xfrm>
        </p:grpSpPr>
        <p:sp>
          <p:nvSpPr>
            <p:cNvPr id="517" name="Shape 517"/>
            <p:cNvSpPr/>
            <p:nvPr/>
          </p:nvSpPr>
          <p:spPr>
            <a:xfrm>
              <a:off x="215900" y="139700"/>
              <a:ext cx="8545901" cy="38354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6300">
                  <a:solidFill>
                    <a:srgbClr val="FFFFFF"/>
                  </a:solidFill>
                  <a:effectLst>
                    <a:outerShdw sx="100000" sy="100000" kx="0" ky="0" algn="b" rotWithShape="0" blurRad="38100" dist="63500" dir="699230">
                      <a:srgbClr val="000000"/>
                    </a:outerShdw>
                  </a:effectLst>
                </a:defRPr>
              </a:pPr>
              <a:r>
                <a:t>Psalm 56:11 (NKJV)</a:t>
              </a:r>
            </a:p>
            <a:p>
              <a:pPr>
                <a:defRPr sz="6300">
                  <a:solidFill>
                    <a:srgbClr val="FFFFFF"/>
                  </a:solidFill>
                  <a:effectLst>
                    <a:outerShdw sx="100000" sy="100000" kx="0" ky="0" algn="b" rotWithShape="0" blurRad="38100" dist="63500" dir="699230">
                      <a:srgbClr val="000000"/>
                    </a:outerShdw>
                  </a:effectLst>
                </a:defRPr>
              </a:pPr>
              <a:r>
                <a:rPr baseline="31999"/>
                <a:t>11</a:t>
              </a:r>
              <a:r>
                <a:t> In God I have put my trust; I will not be afraid. What can man do to me?</a:t>
              </a:r>
            </a:p>
          </p:txBody>
        </p:sp>
        <p:pic>
          <p:nvPicPr>
            <p:cNvPr id="516" name=""/>
            <p:cNvPicPr>
              <a:picLocks noChangeAspect="0"/>
            </p:cNvPicPr>
            <p:nvPr/>
          </p:nvPicPr>
          <p:blipFill>
            <a:blip r:embed="rId7">
              <a:extLst/>
            </a:blip>
            <a:stretch>
              <a:fillRect/>
            </a:stretch>
          </p:blipFill>
          <p:spPr>
            <a:xfrm>
              <a:off x="0" y="-1"/>
              <a:ext cx="8977701" cy="4394201"/>
            </a:xfrm>
            <a:prstGeom prst="rect">
              <a:avLst/>
            </a:prstGeom>
            <a:effectLst/>
          </p:spPr>
        </p:pic>
      </p:grpSp>
      <p:grpSp>
        <p:nvGrpSpPr>
          <p:cNvPr id="521" name="Group 521"/>
          <p:cNvGrpSpPr/>
          <p:nvPr/>
        </p:nvGrpSpPr>
        <p:grpSpPr>
          <a:xfrm rot="21240000">
            <a:off x="3672355" y="3235010"/>
            <a:ext cx="8833021" cy="5359401"/>
            <a:chOff x="0" y="0"/>
            <a:chExt cx="8833019" cy="5359400"/>
          </a:xfrm>
        </p:grpSpPr>
        <p:sp>
          <p:nvSpPr>
            <p:cNvPr id="520" name="Shape 520"/>
            <p:cNvSpPr/>
            <p:nvPr/>
          </p:nvSpPr>
          <p:spPr>
            <a:xfrm>
              <a:off x="215900" y="139700"/>
              <a:ext cx="8401220" cy="48006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effectLst>
                    <a:outerShdw sx="100000" sy="100000" kx="0" ky="0" algn="b" rotWithShape="0" blurRad="38100" dist="63500" dir="699230">
                      <a:srgbClr val="000000"/>
                    </a:outerShdw>
                  </a:effectLst>
                </a:defRPr>
              </a:pPr>
              <a:r>
                <a:t>2 Chronicles 20:15 (NKJV)</a:t>
              </a:r>
            </a:p>
            <a:p>
              <a:pPr>
                <a:defRPr sz="4000">
                  <a:solidFill>
                    <a:srgbClr val="FFFFFF"/>
                  </a:solidFill>
                  <a:effectLst>
                    <a:outerShdw sx="100000" sy="100000" kx="0" ky="0" algn="b" rotWithShape="0" blurRad="38100" dist="63500" dir="699230">
                      <a:srgbClr val="000000"/>
                    </a:outerShdw>
                  </a:effectLst>
                </a:defRPr>
              </a:pPr>
              <a:r>
                <a:rPr baseline="31999"/>
                <a:t>15</a:t>
              </a:r>
              <a:r>
                <a:t> And he said, “Listen, all you of Judah and you inhabitants of Jerusalem, and you, King Jehoshaphat! Thus says the Lord to you: ‘Do not be afraid nor dismayed because of this great multitude, for the battle </a:t>
              </a:r>
              <a:r>
                <a:rPr i="1"/>
                <a:t>is</a:t>
              </a:r>
              <a:r>
                <a:t> not yours, but God’s.</a:t>
              </a:r>
            </a:p>
          </p:txBody>
        </p:sp>
        <p:pic>
          <p:nvPicPr>
            <p:cNvPr id="519" name=""/>
            <p:cNvPicPr>
              <a:picLocks noChangeAspect="0"/>
            </p:cNvPicPr>
            <p:nvPr/>
          </p:nvPicPr>
          <p:blipFill>
            <a:blip r:embed="rId8">
              <a:extLst/>
            </a:blip>
            <a:stretch>
              <a:fillRect/>
            </a:stretch>
          </p:blipFill>
          <p:spPr>
            <a:xfrm>
              <a:off x="0" y="-1"/>
              <a:ext cx="8833020" cy="5359401"/>
            </a:xfrm>
            <a:prstGeom prst="rect">
              <a:avLst/>
            </a:prstGeom>
            <a:effectLst/>
          </p:spPr>
        </p:pic>
      </p:grpSp>
      <p:grpSp>
        <p:nvGrpSpPr>
          <p:cNvPr id="524" name="Group 524"/>
          <p:cNvGrpSpPr/>
          <p:nvPr/>
        </p:nvGrpSpPr>
        <p:grpSpPr>
          <a:xfrm rot="120000">
            <a:off x="3788353" y="3102948"/>
            <a:ext cx="8895217" cy="4495801"/>
            <a:chOff x="0" y="0"/>
            <a:chExt cx="8895216" cy="4495800"/>
          </a:xfrm>
        </p:grpSpPr>
        <p:sp>
          <p:nvSpPr>
            <p:cNvPr id="523" name="Shape 523"/>
            <p:cNvSpPr/>
            <p:nvPr/>
          </p:nvSpPr>
          <p:spPr>
            <a:xfrm>
              <a:off x="215900" y="139700"/>
              <a:ext cx="8463417" cy="3937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300">
                  <a:solidFill>
                    <a:srgbClr val="FFFFFF"/>
                  </a:solidFill>
                  <a:effectLst>
                    <a:outerShdw sx="100000" sy="100000" kx="0" ky="0" algn="b" rotWithShape="0" blurRad="38100" dist="63500" dir="699230">
                      <a:srgbClr val="000000"/>
                    </a:outerShdw>
                  </a:effectLst>
                </a:defRPr>
              </a:pPr>
              <a:r>
                <a:t>2 Chronicles 32:7 (NKJV)</a:t>
              </a:r>
            </a:p>
            <a:p>
              <a:pPr>
                <a:defRPr sz="4300">
                  <a:solidFill>
                    <a:srgbClr val="FFFFFF"/>
                  </a:solidFill>
                  <a:effectLst>
                    <a:outerShdw sx="100000" sy="100000" kx="0" ky="0" algn="b" rotWithShape="0" blurRad="38100" dist="63500" dir="699230">
                      <a:srgbClr val="000000"/>
                    </a:outerShdw>
                  </a:effectLst>
                </a:defRPr>
              </a:pPr>
              <a:r>
                <a:rPr baseline="31999"/>
                <a:t>7</a:t>
              </a:r>
              <a:r>
                <a:t> “Be strong and courageous; do not be afraid nor dismayed before the king of Assyria, nor before all the multitude that </a:t>
              </a:r>
              <a:r>
                <a:rPr i="1"/>
                <a:t>is</a:t>
              </a:r>
              <a:r>
                <a:t> with him; for </a:t>
              </a:r>
              <a:r>
                <a:rPr i="1"/>
                <a:t>there are</a:t>
              </a:r>
              <a:r>
                <a:t> more with us than with him.</a:t>
              </a:r>
            </a:p>
          </p:txBody>
        </p:sp>
        <p:pic>
          <p:nvPicPr>
            <p:cNvPr id="522" name=""/>
            <p:cNvPicPr>
              <a:picLocks noChangeAspect="0"/>
            </p:cNvPicPr>
            <p:nvPr/>
          </p:nvPicPr>
          <p:blipFill>
            <a:blip r:embed="rId9">
              <a:extLst/>
            </a:blip>
            <a:stretch>
              <a:fillRect/>
            </a:stretch>
          </p:blipFill>
          <p:spPr>
            <a:xfrm>
              <a:off x="0" y="-1"/>
              <a:ext cx="8895217" cy="4495801"/>
            </a:xfrm>
            <a:prstGeom prst="rect">
              <a:avLst/>
            </a:prstGeom>
            <a:effectLst/>
          </p:spPr>
        </p:pic>
      </p:grpSp>
      <p:grpSp>
        <p:nvGrpSpPr>
          <p:cNvPr id="527" name="Group 527"/>
          <p:cNvGrpSpPr/>
          <p:nvPr/>
        </p:nvGrpSpPr>
        <p:grpSpPr>
          <a:xfrm rot="21120000">
            <a:off x="3234201" y="3625800"/>
            <a:ext cx="9016699" cy="3886201"/>
            <a:chOff x="0" y="0"/>
            <a:chExt cx="9016698" cy="3886200"/>
          </a:xfrm>
        </p:grpSpPr>
        <p:sp>
          <p:nvSpPr>
            <p:cNvPr id="526" name="Shape 526"/>
            <p:cNvSpPr/>
            <p:nvPr/>
          </p:nvSpPr>
          <p:spPr>
            <a:xfrm>
              <a:off x="215900" y="139700"/>
              <a:ext cx="8584899" cy="33274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500">
                  <a:solidFill>
                    <a:srgbClr val="FFFFFF"/>
                  </a:solidFill>
                  <a:effectLst>
                    <a:outerShdw sx="100000" sy="100000" kx="0" ky="0" algn="b" rotWithShape="0" blurRad="38100" dist="63500" dir="699230">
                      <a:srgbClr val="000000"/>
                    </a:outerShdw>
                  </a:effectLst>
                </a:defRPr>
              </a:pPr>
              <a:r>
                <a:t>Proverbs 3:25 (NKJV)</a:t>
              </a:r>
            </a:p>
            <a:p>
              <a:pPr>
                <a:defRPr sz="5500">
                  <a:solidFill>
                    <a:srgbClr val="FFFFFF"/>
                  </a:solidFill>
                  <a:effectLst>
                    <a:outerShdw sx="100000" sy="100000" kx="0" ky="0" algn="b" rotWithShape="0" blurRad="38100" dist="63500" dir="699230">
                      <a:srgbClr val="000000"/>
                    </a:outerShdw>
                  </a:effectLst>
                </a:defRPr>
              </a:pPr>
              <a:r>
                <a:rPr baseline="31999"/>
                <a:t>25</a:t>
              </a:r>
              <a:r>
                <a:t> Do not be afraid of sudden terror, Nor of trouble from the wicked when it comes;</a:t>
              </a:r>
            </a:p>
          </p:txBody>
        </p:sp>
        <p:pic>
          <p:nvPicPr>
            <p:cNvPr id="525" name=""/>
            <p:cNvPicPr>
              <a:picLocks noChangeAspect="0"/>
            </p:cNvPicPr>
            <p:nvPr/>
          </p:nvPicPr>
          <p:blipFill>
            <a:blip r:embed="rId10">
              <a:extLst/>
            </a:blip>
            <a:stretch>
              <a:fillRect/>
            </a:stretch>
          </p:blipFill>
          <p:spPr>
            <a:xfrm>
              <a:off x="0" y="-1"/>
              <a:ext cx="9016699" cy="3886201"/>
            </a:xfrm>
            <a:prstGeom prst="rect">
              <a:avLst/>
            </a:prstGeom>
            <a:effectLst/>
          </p:spPr>
        </p:pic>
      </p:grpSp>
      <p:grpSp>
        <p:nvGrpSpPr>
          <p:cNvPr id="530" name="Group 530"/>
          <p:cNvGrpSpPr/>
          <p:nvPr/>
        </p:nvGrpSpPr>
        <p:grpSpPr>
          <a:xfrm>
            <a:off x="3075470" y="4780176"/>
            <a:ext cx="9334161" cy="4876801"/>
            <a:chOff x="0" y="0"/>
            <a:chExt cx="9334160" cy="4876800"/>
          </a:xfrm>
        </p:grpSpPr>
        <p:sp>
          <p:nvSpPr>
            <p:cNvPr id="529" name="Shape 529"/>
            <p:cNvSpPr/>
            <p:nvPr/>
          </p:nvSpPr>
          <p:spPr>
            <a:xfrm>
              <a:off x="215900" y="139700"/>
              <a:ext cx="8902361" cy="4318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800">
                  <a:solidFill>
                    <a:srgbClr val="FFFFFF"/>
                  </a:solidFill>
                  <a:effectLst>
                    <a:outerShdw sx="100000" sy="100000" kx="0" ky="0" algn="b" rotWithShape="0" blurRad="38100" dist="63500" dir="699230">
                      <a:srgbClr val="000000"/>
                    </a:outerShdw>
                  </a:effectLst>
                </a:defRPr>
              </a:pPr>
              <a:r>
                <a:t>Isaiah 51:7 (NKJV)</a:t>
              </a:r>
            </a:p>
            <a:p>
              <a:pPr>
                <a:defRPr sz="4800">
                  <a:solidFill>
                    <a:srgbClr val="FFFFFF"/>
                  </a:solidFill>
                  <a:effectLst>
                    <a:outerShdw sx="100000" sy="100000" kx="0" ky="0" algn="b" rotWithShape="0" blurRad="38100" dist="63500" dir="699230">
                      <a:srgbClr val="000000"/>
                    </a:outerShdw>
                  </a:effectLst>
                </a:defRPr>
              </a:pPr>
              <a:r>
                <a:rPr baseline="31999"/>
                <a:t>7</a:t>
              </a:r>
              <a:r>
                <a:t> “Listen to Me, you who know righteousness, You people in whose heart </a:t>
              </a:r>
              <a:r>
                <a:rPr i="1"/>
                <a:t>is</a:t>
              </a:r>
              <a:r>
                <a:t> My law: Do not fear the reproach of men, Nor be afraid of their insults.</a:t>
              </a:r>
            </a:p>
          </p:txBody>
        </p:sp>
        <p:pic>
          <p:nvPicPr>
            <p:cNvPr id="528" name=""/>
            <p:cNvPicPr>
              <a:picLocks noChangeAspect="0"/>
            </p:cNvPicPr>
            <p:nvPr/>
          </p:nvPicPr>
          <p:blipFill>
            <a:blip r:embed="rId11">
              <a:extLst/>
            </a:blip>
            <a:stretch>
              <a:fillRect/>
            </a:stretch>
          </p:blipFill>
          <p:spPr>
            <a:xfrm>
              <a:off x="0" y="0"/>
              <a:ext cx="9334161" cy="4876801"/>
            </a:xfrm>
            <a:prstGeom prst="rect">
              <a:avLst/>
            </a:prstGeom>
            <a:effectLst/>
          </p:spPr>
        </p:pic>
      </p:grpSp>
      <p:grpSp>
        <p:nvGrpSpPr>
          <p:cNvPr id="533" name="Group 533"/>
          <p:cNvGrpSpPr/>
          <p:nvPr/>
        </p:nvGrpSpPr>
        <p:grpSpPr>
          <a:xfrm rot="600000">
            <a:off x="3429360" y="4608267"/>
            <a:ext cx="9319011" cy="4581149"/>
            <a:chOff x="0" y="0"/>
            <a:chExt cx="9319010" cy="4581147"/>
          </a:xfrm>
        </p:grpSpPr>
        <p:sp>
          <p:nvSpPr>
            <p:cNvPr id="532" name="Shape 532"/>
            <p:cNvSpPr/>
            <p:nvPr/>
          </p:nvSpPr>
          <p:spPr>
            <a:xfrm>
              <a:off x="215900" y="139699"/>
              <a:ext cx="8887211" cy="4022349"/>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500">
                  <a:solidFill>
                    <a:srgbClr val="FFFFFF"/>
                  </a:solidFill>
                  <a:effectLst>
                    <a:outerShdw sx="100000" sy="100000" kx="0" ky="0" algn="b" rotWithShape="0" blurRad="38100" dist="63500" dir="699230">
                      <a:srgbClr val="000000"/>
                    </a:outerShdw>
                  </a:effectLst>
                </a:defRPr>
              </a:pPr>
              <a:r>
                <a:t>Jeremiah 42:11 (NKJV)</a:t>
              </a:r>
            </a:p>
            <a:p>
              <a:pPr>
                <a:defRPr sz="4500">
                  <a:solidFill>
                    <a:srgbClr val="FFFFFF"/>
                  </a:solidFill>
                  <a:effectLst>
                    <a:outerShdw sx="100000" sy="100000" kx="0" ky="0" algn="b" rotWithShape="0" blurRad="38100" dist="63500" dir="699230">
                      <a:srgbClr val="000000"/>
                    </a:outerShdw>
                  </a:effectLst>
                </a:defRPr>
              </a:pPr>
              <a:r>
                <a:rPr baseline="31999"/>
                <a:t>11</a:t>
              </a:r>
              <a:r>
                <a:t> Do not be afraid of the king of Babylon, of whom you are afraid; do not be afraid of him,’ says the Lord, ‘for I </a:t>
              </a:r>
              <a:r>
                <a:rPr i="1"/>
                <a:t>am</a:t>
              </a:r>
              <a:r>
                <a:t> with you, to save you and deliver you from his hand.</a:t>
              </a:r>
            </a:p>
          </p:txBody>
        </p:sp>
        <p:pic>
          <p:nvPicPr>
            <p:cNvPr id="531" name=""/>
            <p:cNvPicPr>
              <a:picLocks noChangeAspect="0"/>
            </p:cNvPicPr>
            <p:nvPr/>
          </p:nvPicPr>
          <p:blipFill>
            <a:blip r:embed="rId12">
              <a:extLst/>
            </a:blip>
            <a:stretch>
              <a:fillRect/>
            </a:stretch>
          </p:blipFill>
          <p:spPr>
            <a:xfrm>
              <a:off x="-1" y="-1"/>
              <a:ext cx="9319012" cy="4581149"/>
            </a:xfrm>
            <a:prstGeom prst="rect">
              <a:avLst/>
            </a:prstGeom>
            <a:effectLst/>
          </p:spPr>
        </p:pic>
      </p:grpSp>
      <p:grpSp>
        <p:nvGrpSpPr>
          <p:cNvPr id="536" name="Group 536"/>
          <p:cNvGrpSpPr/>
          <p:nvPr/>
        </p:nvGrpSpPr>
        <p:grpSpPr>
          <a:xfrm>
            <a:off x="3021726" y="4511241"/>
            <a:ext cx="9441649" cy="4775201"/>
            <a:chOff x="0" y="0"/>
            <a:chExt cx="9441647" cy="4775200"/>
          </a:xfrm>
        </p:grpSpPr>
        <p:sp>
          <p:nvSpPr>
            <p:cNvPr id="535" name="Shape 535"/>
            <p:cNvSpPr/>
            <p:nvPr/>
          </p:nvSpPr>
          <p:spPr>
            <a:xfrm>
              <a:off x="215900" y="139700"/>
              <a:ext cx="9009848" cy="42164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effectLst>
                    <a:outerShdw sx="100000" sy="100000" kx="0" ky="0" algn="b" rotWithShape="0" blurRad="38100" dist="63500" dir="699230">
                      <a:srgbClr val="000000"/>
                    </a:outerShdw>
                  </a:effectLst>
                </a:defRPr>
              </a:pPr>
              <a:r>
                <a:t>Ezekiel 2:6 (NKJV)</a:t>
              </a:r>
            </a:p>
            <a:p>
              <a:pPr>
                <a:defRPr sz="4000">
                  <a:solidFill>
                    <a:srgbClr val="FFFFFF"/>
                  </a:solidFill>
                  <a:effectLst>
                    <a:outerShdw sx="100000" sy="100000" kx="0" ky="0" algn="b" rotWithShape="0" blurRad="38100" dist="63500" dir="699230">
                      <a:srgbClr val="000000"/>
                    </a:outerShdw>
                  </a:effectLst>
                </a:defRPr>
              </a:pPr>
              <a:r>
                <a:rPr baseline="31999"/>
                <a:t>6</a:t>
              </a:r>
              <a:r>
                <a:t> “And you, son of man, do not be afraid of them nor be afraid of their words, though briers and thorns </a:t>
              </a:r>
              <a:r>
                <a:rPr i="1"/>
                <a:t>are</a:t>
              </a:r>
              <a:r>
                <a:t> with you and you dwell among scorpions; do not be afraid of their words or dismayed by their looks, though they </a:t>
              </a:r>
              <a:r>
                <a:rPr i="1"/>
                <a:t>are</a:t>
              </a:r>
              <a:r>
                <a:t> a rebellious house.</a:t>
              </a:r>
            </a:p>
          </p:txBody>
        </p:sp>
        <p:pic>
          <p:nvPicPr>
            <p:cNvPr id="534" name=""/>
            <p:cNvPicPr>
              <a:picLocks noChangeAspect="0"/>
            </p:cNvPicPr>
            <p:nvPr/>
          </p:nvPicPr>
          <p:blipFill>
            <a:blip r:embed="rId13">
              <a:extLst/>
            </a:blip>
            <a:stretch>
              <a:fillRect/>
            </a:stretch>
          </p:blipFill>
          <p:spPr>
            <a:xfrm>
              <a:off x="0" y="-1"/>
              <a:ext cx="9441648" cy="4775201"/>
            </a:xfrm>
            <a:prstGeom prst="rect">
              <a:avLst/>
            </a:prstGeom>
            <a:effectLst/>
          </p:spPr>
        </p:pic>
      </p:grpSp>
      <p:grpSp>
        <p:nvGrpSpPr>
          <p:cNvPr id="539" name="Group 539"/>
          <p:cNvGrpSpPr/>
          <p:nvPr/>
        </p:nvGrpSpPr>
        <p:grpSpPr>
          <a:xfrm>
            <a:off x="6685973" y="256116"/>
            <a:ext cx="6273036" cy="1968501"/>
            <a:chOff x="0" y="0"/>
            <a:chExt cx="6273034" cy="1968500"/>
          </a:xfrm>
        </p:grpSpPr>
        <p:sp>
          <p:nvSpPr>
            <p:cNvPr id="538" name="Shape 538"/>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537" name=""/>
            <p:cNvPicPr>
              <a:picLocks noChangeAspect="0"/>
            </p:cNvPicPr>
            <p:nvPr/>
          </p:nvPicPr>
          <p:blipFill>
            <a:blip r:embed="rId14">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1"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42"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543"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44"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547" name="Group 547"/>
          <p:cNvGrpSpPr/>
          <p:nvPr/>
        </p:nvGrpSpPr>
        <p:grpSpPr>
          <a:xfrm rot="21360000">
            <a:off x="3312274" y="4542026"/>
            <a:ext cx="9429147" cy="4114801"/>
            <a:chOff x="0" y="0"/>
            <a:chExt cx="9429146" cy="4114800"/>
          </a:xfrm>
        </p:grpSpPr>
        <p:sp>
          <p:nvSpPr>
            <p:cNvPr id="546" name="Shape 546"/>
            <p:cNvSpPr/>
            <p:nvPr/>
          </p:nvSpPr>
          <p:spPr>
            <a:xfrm>
              <a:off x="215900" y="139700"/>
              <a:ext cx="8997347"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Luke 12:4 (NKJV)</a:t>
              </a:r>
            </a:p>
            <a:p>
              <a:pPr>
                <a:defRPr sz="4700">
                  <a:solidFill>
                    <a:srgbClr val="FFFFFF"/>
                  </a:solidFill>
                  <a:effectLst>
                    <a:outerShdw sx="100000" sy="100000" kx="0" ky="0" algn="b" rotWithShape="0" blurRad="38100" dist="63500" dir="699230">
                      <a:srgbClr val="000000"/>
                    </a:outerShdw>
                  </a:effectLst>
                </a:defRPr>
              </a:pPr>
              <a:r>
                <a:rPr baseline="31999"/>
                <a:t>4</a:t>
              </a:r>
              <a:r>
                <a:t> “And I say to you, My friends, </a:t>
              </a:r>
              <a:r>
                <a:rPr>
                  <a:solidFill>
                    <a:schemeClr val="accent3">
                      <a:satOff val="-5930"/>
                      <a:lumOff val="12288"/>
                    </a:schemeClr>
                  </a:solidFill>
                </a:rPr>
                <a:t>do not be afraid</a:t>
              </a:r>
              <a:r>
                <a:t> of those who kill the body, and after that have no more that they can do.</a:t>
              </a:r>
            </a:p>
          </p:txBody>
        </p:sp>
        <p:pic>
          <p:nvPicPr>
            <p:cNvPr id="545" name=""/>
            <p:cNvPicPr>
              <a:picLocks noChangeAspect="0"/>
            </p:cNvPicPr>
            <p:nvPr/>
          </p:nvPicPr>
          <p:blipFill>
            <a:blip r:embed="rId7">
              <a:extLst/>
            </a:blip>
            <a:stretch>
              <a:fillRect/>
            </a:stretch>
          </p:blipFill>
          <p:spPr>
            <a:xfrm>
              <a:off x="0" y="-1"/>
              <a:ext cx="9429147" cy="4114801"/>
            </a:xfrm>
            <a:prstGeom prst="rect">
              <a:avLst/>
            </a:prstGeom>
            <a:effectLst/>
          </p:spPr>
        </p:pic>
      </p:grpSp>
      <p:grpSp>
        <p:nvGrpSpPr>
          <p:cNvPr id="550" name="Group 550"/>
          <p:cNvGrpSpPr/>
          <p:nvPr/>
        </p:nvGrpSpPr>
        <p:grpSpPr>
          <a:xfrm>
            <a:off x="6685973" y="256116"/>
            <a:ext cx="6273036" cy="1968501"/>
            <a:chOff x="0" y="0"/>
            <a:chExt cx="6273034" cy="1968500"/>
          </a:xfrm>
        </p:grpSpPr>
        <p:sp>
          <p:nvSpPr>
            <p:cNvPr id="549" name="Shape 549"/>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548" name=""/>
            <p:cNvPicPr>
              <a:picLocks noChangeAspect="0"/>
            </p:cNvPicPr>
            <p:nvPr/>
          </p:nvPicPr>
          <p:blipFill>
            <a:blip r:embed="rId8">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2"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53"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554"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55"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558" name="Group 558"/>
          <p:cNvGrpSpPr/>
          <p:nvPr/>
        </p:nvGrpSpPr>
        <p:grpSpPr>
          <a:xfrm rot="21360000">
            <a:off x="3312274" y="4542026"/>
            <a:ext cx="9429147" cy="4114801"/>
            <a:chOff x="0" y="0"/>
            <a:chExt cx="9429146" cy="4114800"/>
          </a:xfrm>
        </p:grpSpPr>
        <p:sp>
          <p:nvSpPr>
            <p:cNvPr id="557" name="Shape 557"/>
            <p:cNvSpPr/>
            <p:nvPr/>
          </p:nvSpPr>
          <p:spPr>
            <a:xfrm>
              <a:off x="215900" y="139700"/>
              <a:ext cx="8997347"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Luke 12:4 (NKJV)</a:t>
              </a:r>
            </a:p>
            <a:p>
              <a:pPr>
                <a:defRPr sz="4700">
                  <a:solidFill>
                    <a:srgbClr val="FFFFFF"/>
                  </a:solidFill>
                  <a:effectLst>
                    <a:outerShdw sx="100000" sy="100000" kx="0" ky="0" algn="b" rotWithShape="0" blurRad="38100" dist="63500" dir="699230">
                      <a:srgbClr val="000000"/>
                    </a:outerShdw>
                  </a:effectLst>
                </a:defRPr>
              </a:pPr>
              <a:r>
                <a:rPr baseline="31999"/>
                <a:t>4</a:t>
              </a:r>
              <a:r>
                <a:t> “And I say to you, My friends, </a:t>
              </a:r>
              <a:r>
                <a:rPr>
                  <a:solidFill>
                    <a:schemeClr val="accent3">
                      <a:satOff val="-5930"/>
                      <a:lumOff val="12288"/>
                    </a:schemeClr>
                  </a:solidFill>
                </a:rPr>
                <a:t>do not be afraid</a:t>
              </a:r>
              <a:r>
                <a:t> of those who kill the body, and after that have no more that they can do.</a:t>
              </a:r>
            </a:p>
          </p:txBody>
        </p:sp>
        <p:pic>
          <p:nvPicPr>
            <p:cNvPr id="556" name=""/>
            <p:cNvPicPr>
              <a:picLocks noChangeAspect="0"/>
            </p:cNvPicPr>
            <p:nvPr/>
          </p:nvPicPr>
          <p:blipFill>
            <a:blip r:embed="rId7">
              <a:extLst/>
            </a:blip>
            <a:stretch>
              <a:fillRect/>
            </a:stretch>
          </p:blipFill>
          <p:spPr>
            <a:xfrm>
              <a:off x="0" y="-1"/>
              <a:ext cx="9429147" cy="4114801"/>
            </a:xfrm>
            <a:prstGeom prst="rect">
              <a:avLst/>
            </a:prstGeom>
            <a:effectLst/>
          </p:spPr>
        </p:pic>
      </p:grpSp>
      <p:grpSp>
        <p:nvGrpSpPr>
          <p:cNvPr id="561" name="Group 561"/>
          <p:cNvGrpSpPr/>
          <p:nvPr/>
        </p:nvGrpSpPr>
        <p:grpSpPr>
          <a:xfrm rot="180000">
            <a:off x="2373036" y="4938944"/>
            <a:ext cx="9867716" cy="4114801"/>
            <a:chOff x="0" y="0"/>
            <a:chExt cx="9867715" cy="4114800"/>
          </a:xfrm>
        </p:grpSpPr>
        <p:sp>
          <p:nvSpPr>
            <p:cNvPr id="560" name="Shape 560"/>
            <p:cNvSpPr/>
            <p:nvPr/>
          </p:nvSpPr>
          <p:spPr>
            <a:xfrm>
              <a:off x="215900" y="139700"/>
              <a:ext cx="9435916"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John 14:27 (NKJV)</a:t>
              </a:r>
            </a:p>
            <a:p>
              <a:pPr>
                <a:defRPr sz="4700">
                  <a:solidFill>
                    <a:srgbClr val="FFFFFF"/>
                  </a:solidFill>
                  <a:effectLst>
                    <a:outerShdw sx="100000" sy="100000" kx="0" ky="0" algn="b" rotWithShape="0" blurRad="38100" dist="63500" dir="699230">
                      <a:srgbClr val="000000"/>
                    </a:outerShdw>
                  </a:effectLst>
                </a:defRPr>
              </a:pPr>
              <a:r>
                <a:rPr baseline="31999"/>
                <a:t>27</a:t>
              </a:r>
              <a:r>
                <a:t> Peace I leave with you, My peace I give to you; not as the world gives do I give to you. </a:t>
              </a:r>
              <a:r>
                <a:rPr>
                  <a:solidFill>
                    <a:schemeClr val="accent3">
                      <a:satOff val="-5930"/>
                      <a:lumOff val="12288"/>
                    </a:schemeClr>
                  </a:solidFill>
                </a:rPr>
                <a:t>Let not your heart be troubled, neither let it be afraid</a:t>
              </a:r>
              <a:r>
                <a:t>.</a:t>
              </a:r>
            </a:p>
          </p:txBody>
        </p:sp>
        <p:pic>
          <p:nvPicPr>
            <p:cNvPr id="559" name=""/>
            <p:cNvPicPr>
              <a:picLocks noChangeAspect="0"/>
            </p:cNvPicPr>
            <p:nvPr/>
          </p:nvPicPr>
          <p:blipFill>
            <a:blip r:embed="rId8">
              <a:extLst/>
            </a:blip>
            <a:stretch>
              <a:fillRect/>
            </a:stretch>
          </p:blipFill>
          <p:spPr>
            <a:xfrm>
              <a:off x="0" y="-1"/>
              <a:ext cx="9867716" cy="4114801"/>
            </a:xfrm>
            <a:prstGeom prst="rect">
              <a:avLst/>
            </a:prstGeom>
            <a:effectLst/>
          </p:spPr>
        </p:pic>
      </p:grpSp>
      <p:grpSp>
        <p:nvGrpSpPr>
          <p:cNvPr id="564" name="Group 564"/>
          <p:cNvGrpSpPr/>
          <p:nvPr/>
        </p:nvGrpSpPr>
        <p:grpSpPr>
          <a:xfrm>
            <a:off x="6685973" y="256116"/>
            <a:ext cx="6273036" cy="1968501"/>
            <a:chOff x="0" y="0"/>
            <a:chExt cx="6273034" cy="1968500"/>
          </a:xfrm>
        </p:grpSpPr>
        <p:sp>
          <p:nvSpPr>
            <p:cNvPr id="563" name="Shape 563"/>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562" name=""/>
            <p:cNvPicPr>
              <a:picLocks noChangeAspect="0"/>
            </p:cNvPicPr>
            <p:nvPr/>
          </p:nvPicPr>
          <p:blipFill>
            <a:blip r:embed="rId9">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nvSpPr>
        <p:spPr>
          <a:xfrm>
            <a:off x="484985" y="603250"/>
            <a:ext cx="12034830" cy="848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500"/>
              </a:spcBef>
              <a:defRPr sz="5300">
                <a:solidFill>
                  <a:srgbClr val="000000"/>
                </a:solidFill>
                <a:latin typeface="Thames Nude Roman"/>
                <a:ea typeface="Thames Nude Roman"/>
                <a:cs typeface="Thames Nude Roman"/>
                <a:sym typeface="Thames Nude Roman"/>
              </a:defRPr>
            </a:pPr>
            <a:r>
              <a:t>2 Timothy 1:3–12 (NKJV)</a:t>
            </a:r>
          </a:p>
          <a:p>
            <a:pPr defTabSz="457200">
              <a:spcBef>
                <a:spcPts val="2500"/>
              </a:spcBef>
              <a:defRPr sz="4700">
                <a:solidFill>
                  <a:srgbClr val="000000"/>
                </a:solidFill>
                <a:latin typeface="Palatino"/>
                <a:ea typeface="Palatino"/>
                <a:cs typeface="Palatino"/>
                <a:sym typeface="Palatino"/>
              </a:defRPr>
            </a:pPr>
            <a:r>
              <a:rPr baseline="31999"/>
              <a:t>3</a:t>
            </a:r>
            <a:r>
              <a:t> I thank God, whom I serve with a pure conscience, as </a:t>
            </a:r>
            <a:r>
              <a:rPr i="1"/>
              <a:t>my</a:t>
            </a:r>
            <a:r>
              <a:t> forefathers </a:t>
            </a:r>
            <a:r>
              <a:rPr i="1"/>
              <a:t>did,</a:t>
            </a:r>
            <a:r>
              <a:t> as without ceasing I remember you in my prayers night and day, </a:t>
            </a:r>
            <a:r>
              <a:rPr baseline="31999"/>
              <a:t>4</a:t>
            </a:r>
            <a:r>
              <a:t> greatly desiring to see you, being mindful of your tears, that I may be filled with joy, </a:t>
            </a:r>
            <a:r>
              <a:rPr baseline="31999"/>
              <a:t>5</a:t>
            </a:r>
            <a:r>
              <a:t> when I call to remembrance the genuine faith that is in you, which dwelt first in your grandmother Lois and your mother Eunice, and I am persuaded is in you also.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6"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67"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568"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69"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572" name="Group 572"/>
          <p:cNvGrpSpPr/>
          <p:nvPr/>
        </p:nvGrpSpPr>
        <p:grpSpPr>
          <a:xfrm rot="21360000">
            <a:off x="3312274" y="4542026"/>
            <a:ext cx="9429147" cy="4114801"/>
            <a:chOff x="0" y="0"/>
            <a:chExt cx="9429146" cy="4114800"/>
          </a:xfrm>
        </p:grpSpPr>
        <p:sp>
          <p:nvSpPr>
            <p:cNvPr id="571" name="Shape 571"/>
            <p:cNvSpPr/>
            <p:nvPr/>
          </p:nvSpPr>
          <p:spPr>
            <a:xfrm>
              <a:off x="215900" y="139700"/>
              <a:ext cx="8997347"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Luke 12:4 (NKJV)</a:t>
              </a:r>
            </a:p>
            <a:p>
              <a:pPr>
                <a:defRPr sz="4700">
                  <a:solidFill>
                    <a:srgbClr val="FFFFFF"/>
                  </a:solidFill>
                  <a:effectLst>
                    <a:outerShdw sx="100000" sy="100000" kx="0" ky="0" algn="b" rotWithShape="0" blurRad="38100" dist="63500" dir="699230">
                      <a:srgbClr val="000000"/>
                    </a:outerShdw>
                  </a:effectLst>
                </a:defRPr>
              </a:pPr>
              <a:r>
                <a:rPr baseline="31999"/>
                <a:t>4</a:t>
              </a:r>
              <a:r>
                <a:t> “And I say to you, My friends, </a:t>
              </a:r>
              <a:r>
                <a:rPr>
                  <a:solidFill>
                    <a:schemeClr val="accent3">
                      <a:satOff val="-5930"/>
                      <a:lumOff val="12288"/>
                    </a:schemeClr>
                  </a:solidFill>
                </a:rPr>
                <a:t>do not be afraid</a:t>
              </a:r>
              <a:r>
                <a:t> of those who kill the body, and after that have no more that they can do.</a:t>
              </a:r>
            </a:p>
          </p:txBody>
        </p:sp>
        <p:pic>
          <p:nvPicPr>
            <p:cNvPr id="570" name=""/>
            <p:cNvPicPr>
              <a:picLocks noChangeAspect="0"/>
            </p:cNvPicPr>
            <p:nvPr/>
          </p:nvPicPr>
          <p:blipFill>
            <a:blip r:embed="rId7">
              <a:extLst/>
            </a:blip>
            <a:stretch>
              <a:fillRect/>
            </a:stretch>
          </p:blipFill>
          <p:spPr>
            <a:xfrm>
              <a:off x="0" y="-1"/>
              <a:ext cx="9429147" cy="4114801"/>
            </a:xfrm>
            <a:prstGeom prst="rect">
              <a:avLst/>
            </a:prstGeom>
            <a:effectLst/>
          </p:spPr>
        </p:pic>
      </p:grpSp>
      <p:grpSp>
        <p:nvGrpSpPr>
          <p:cNvPr id="575" name="Group 575"/>
          <p:cNvGrpSpPr/>
          <p:nvPr/>
        </p:nvGrpSpPr>
        <p:grpSpPr>
          <a:xfrm rot="180000">
            <a:off x="2373036" y="4938944"/>
            <a:ext cx="9867716" cy="4114801"/>
            <a:chOff x="0" y="0"/>
            <a:chExt cx="9867715" cy="4114800"/>
          </a:xfrm>
        </p:grpSpPr>
        <p:sp>
          <p:nvSpPr>
            <p:cNvPr id="574" name="Shape 574"/>
            <p:cNvSpPr/>
            <p:nvPr/>
          </p:nvSpPr>
          <p:spPr>
            <a:xfrm>
              <a:off x="215900" y="139700"/>
              <a:ext cx="9435916"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John 14:27 (NKJV)</a:t>
              </a:r>
            </a:p>
            <a:p>
              <a:pPr>
                <a:defRPr sz="4700">
                  <a:solidFill>
                    <a:srgbClr val="FFFFFF"/>
                  </a:solidFill>
                  <a:effectLst>
                    <a:outerShdw sx="100000" sy="100000" kx="0" ky="0" algn="b" rotWithShape="0" blurRad="38100" dist="63500" dir="699230">
                      <a:srgbClr val="000000"/>
                    </a:outerShdw>
                  </a:effectLst>
                </a:defRPr>
              </a:pPr>
              <a:r>
                <a:rPr baseline="31999"/>
                <a:t>27</a:t>
              </a:r>
              <a:r>
                <a:t> Peace I leave with you, My peace I give to you; not as the world gives do I give to you. </a:t>
              </a:r>
              <a:r>
                <a:rPr>
                  <a:solidFill>
                    <a:schemeClr val="accent3">
                      <a:satOff val="-5930"/>
                      <a:lumOff val="12288"/>
                    </a:schemeClr>
                  </a:solidFill>
                </a:rPr>
                <a:t>Let not your heart be troubled, neither let it be afraid</a:t>
              </a:r>
              <a:r>
                <a:t>.</a:t>
              </a:r>
            </a:p>
          </p:txBody>
        </p:sp>
        <p:pic>
          <p:nvPicPr>
            <p:cNvPr id="573" name=""/>
            <p:cNvPicPr>
              <a:picLocks noChangeAspect="0"/>
            </p:cNvPicPr>
            <p:nvPr/>
          </p:nvPicPr>
          <p:blipFill>
            <a:blip r:embed="rId8">
              <a:extLst/>
            </a:blip>
            <a:stretch>
              <a:fillRect/>
            </a:stretch>
          </p:blipFill>
          <p:spPr>
            <a:xfrm>
              <a:off x="0" y="-1"/>
              <a:ext cx="9867716" cy="4114801"/>
            </a:xfrm>
            <a:prstGeom prst="rect">
              <a:avLst/>
            </a:prstGeom>
            <a:effectLst/>
          </p:spPr>
        </p:pic>
      </p:grpSp>
      <p:grpSp>
        <p:nvGrpSpPr>
          <p:cNvPr id="578" name="Group 578"/>
          <p:cNvGrpSpPr/>
          <p:nvPr/>
        </p:nvGrpSpPr>
        <p:grpSpPr>
          <a:xfrm>
            <a:off x="2830380" y="4699000"/>
            <a:ext cx="9783335" cy="3429000"/>
            <a:chOff x="0" y="0"/>
            <a:chExt cx="9783333" cy="3429000"/>
          </a:xfrm>
        </p:grpSpPr>
        <p:sp>
          <p:nvSpPr>
            <p:cNvPr id="577" name="Shape 577"/>
            <p:cNvSpPr/>
            <p:nvPr/>
          </p:nvSpPr>
          <p:spPr>
            <a:xfrm>
              <a:off x="215900" y="139700"/>
              <a:ext cx="9351534" cy="28702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Acts 18:9 (NKJV)</a:t>
              </a:r>
            </a:p>
            <a:p>
              <a:pPr>
                <a:defRPr sz="4700">
                  <a:solidFill>
                    <a:srgbClr val="FFFFFF"/>
                  </a:solidFill>
                  <a:effectLst>
                    <a:outerShdw sx="100000" sy="100000" kx="0" ky="0" algn="b" rotWithShape="0" blurRad="38100" dist="63500" dir="699230">
                      <a:srgbClr val="000000"/>
                    </a:outerShdw>
                  </a:effectLst>
                </a:defRPr>
              </a:pPr>
              <a:r>
                <a:rPr baseline="31999"/>
                <a:t>9</a:t>
              </a:r>
              <a:r>
                <a:t> Now the Lord spoke to Paul in the night by a vision, “</a:t>
              </a:r>
              <a:r>
                <a:rPr>
                  <a:solidFill>
                    <a:schemeClr val="accent3">
                      <a:satOff val="-5930"/>
                      <a:lumOff val="12288"/>
                    </a:schemeClr>
                  </a:solidFill>
                </a:rPr>
                <a:t>Do not be afraid</a:t>
              </a:r>
              <a:r>
                <a:t>, but speak, and do not keep silent;</a:t>
              </a:r>
            </a:p>
          </p:txBody>
        </p:sp>
        <p:pic>
          <p:nvPicPr>
            <p:cNvPr id="576" name=""/>
            <p:cNvPicPr>
              <a:picLocks noChangeAspect="0"/>
            </p:cNvPicPr>
            <p:nvPr/>
          </p:nvPicPr>
          <p:blipFill>
            <a:blip r:embed="rId9">
              <a:extLst/>
            </a:blip>
            <a:stretch>
              <a:fillRect/>
            </a:stretch>
          </p:blipFill>
          <p:spPr>
            <a:xfrm>
              <a:off x="-1" y="-1"/>
              <a:ext cx="9783335" cy="3429001"/>
            </a:xfrm>
            <a:prstGeom prst="rect">
              <a:avLst/>
            </a:prstGeom>
            <a:effectLst/>
          </p:spPr>
        </p:pic>
      </p:grpSp>
      <p:grpSp>
        <p:nvGrpSpPr>
          <p:cNvPr id="581" name="Group 581"/>
          <p:cNvGrpSpPr/>
          <p:nvPr/>
        </p:nvGrpSpPr>
        <p:grpSpPr>
          <a:xfrm>
            <a:off x="6685973" y="256116"/>
            <a:ext cx="6273036" cy="1968501"/>
            <a:chOff x="0" y="0"/>
            <a:chExt cx="6273034" cy="1968500"/>
          </a:xfrm>
        </p:grpSpPr>
        <p:sp>
          <p:nvSpPr>
            <p:cNvPr id="580" name="Shape 580"/>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579" name=""/>
            <p:cNvPicPr>
              <a:picLocks noChangeAspect="0"/>
            </p:cNvPicPr>
            <p:nvPr/>
          </p:nvPicPr>
          <p:blipFill>
            <a:blip r:embed="rId10">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3"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84"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585"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586"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589" name="Group 589"/>
          <p:cNvGrpSpPr/>
          <p:nvPr/>
        </p:nvGrpSpPr>
        <p:grpSpPr>
          <a:xfrm rot="21360000">
            <a:off x="3312274" y="4542026"/>
            <a:ext cx="9429147" cy="4114801"/>
            <a:chOff x="0" y="0"/>
            <a:chExt cx="9429146" cy="4114800"/>
          </a:xfrm>
        </p:grpSpPr>
        <p:sp>
          <p:nvSpPr>
            <p:cNvPr id="588" name="Shape 588"/>
            <p:cNvSpPr/>
            <p:nvPr/>
          </p:nvSpPr>
          <p:spPr>
            <a:xfrm>
              <a:off x="215900" y="139700"/>
              <a:ext cx="8997347"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Luke 12:4 (NKJV)</a:t>
              </a:r>
            </a:p>
            <a:p>
              <a:pPr>
                <a:defRPr sz="4700">
                  <a:solidFill>
                    <a:srgbClr val="FFFFFF"/>
                  </a:solidFill>
                  <a:effectLst>
                    <a:outerShdw sx="100000" sy="100000" kx="0" ky="0" algn="b" rotWithShape="0" blurRad="38100" dist="63500" dir="699230">
                      <a:srgbClr val="000000"/>
                    </a:outerShdw>
                  </a:effectLst>
                </a:defRPr>
              </a:pPr>
              <a:r>
                <a:rPr baseline="31999"/>
                <a:t>4</a:t>
              </a:r>
              <a:r>
                <a:t> “And I say to you, My friends, </a:t>
              </a:r>
              <a:r>
                <a:rPr>
                  <a:solidFill>
                    <a:schemeClr val="accent3">
                      <a:satOff val="-5930"/>
                      <a:lumOff val="12288"/>
                    </a:schemeClr>
                  </a:solidFill>
                </a:rPr>
                <a:t>do not be afraid</a:t>
              </a:r>
              <a:r>
                <a:t> of those who kill the body, and after that have no more that they can do.</a:t>
              </a:r>
            </a:p>
          </p:txBody>
        </p:sp>
        <p:pic>
          <p:nvPicPr>
            <p:cNvPr id="587" name=""/>
            <p:cNvPicPr>
              <a:picLocks noChangeAspect="0"/>
            </p:cNvPicPr>
            <p:nvPr/>
          </p:nvPicPr>
          <p:blipFill>
            <a:blip r:embed="rId7">
              <a:extLst/>
            </a:blip>
            <a:stretch>
              <a:fillRect/>
            </a:stretch>
          </p:blipFill>
          <p:spPr>
            <a:xfrm>
              <a:off x="0" y="-1"/>
              <a:ext cx="9429147" cy="4114801"/>
            </a:xfrm>
            <a:prstGeom prst="rect">
              <a:avLst/>
            </a:prstGeom>
            <a:effectLst/>
          </p:spPr>
        </p:pic>
      </p:grpSp>
      <p:grpSp>
        <p:nvGrpSpPr>
          <p:cNvPr id="592" name="Group 592"/>
          <p:cNvGrpSpPr/>
          <p:nvPr/>
        </p:nvGrpSpPr>
        <p:grpSpPr>
          <a:xfrm rot="180000">
            <a:off x="2373036" y="4938944"/>
            <a:ext cx="9867716" cy="4114801"/>
            <a:chOff x="0" y="0"/>
            <a:chExt cx="9867715" cy="4114800"/>
          </a:xfrm>
        </p:grpSpPr>
        <p:sp>
          <p:nvSpPr>
            <p:cNvPr id="591" name="Shape 591"/>
            <p:cNvSpPr/>
            <p:nvPr/>
          </p:nvSpPr>
          <p:spPr>
            <a:xfrm>
              <a:off x="215900" y="139700"/>
              <a:ext cx="9435916"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John 14:27 (NKJV)</a:t>
              </a:r>
            </a:p>
            <a:p>
              <a:pPr>
                <a:defRPr sz="4700">
                  <a:solidFill>
                    <a:srgbClr val="FFFFFF"/>
                  </a:solidFill>
                  <a:effectLst>
                    <a:outerShdw sx="100000" sy="100000" kx="0" ky="0" algn="b" rotWithShape="0" blurRad="38100" dist="63500" dir="699230">
                      <a:srgbClr val="000000"/>
                    </a:outerShdw>
                  </a:effectLst>
                </a:defRPr>
              </a:pPr>
              <a:r>
                <a:rPr baseline="31999"/>
                <a:t>27</a:t>
              </a:r>
              <a:r>
                <a:t> Peace I leave with you, My peace I give to you; not as the world gives do I give to you. </a:t>
              </a:r>
              <a:r>
                <a:rPr>
                  <a:solidFill>
                    <a:schemeClr val="accent3">
                      <a:satOff val="-5930"/>
                      <a:lumOff val="12288"/>
                    </a:schemeClr>
                  </a:solidFill>
                </a:rPr>
                <a:t>Let not your heart be troubled, neither let it be afraid</a:t>
              </a:r>
              <a:r>
                <a:t>.</a:t>
              </a:r>
            </a:p>
          </p:txBody>
        </p:sp>
        <p:pic>
          <p:nvPicPr>
            <p:cNvPr id="590" name=""/>
            <p:cNvPicPr>
              <a:picLocks noChangeAspect="0"/>
            </p:cNvPicPr>
            <p:nvPr/>
          </p:nvPicPr>
          <p:blipFill>
            <a:blip r:embed="rId8">
              <a:extLst/>
            </a:blip>
            <a:stretch>
              <a:fillRect/>
            </a:stretch>
          </p:blipFill>
          <p:spPr>
            <a:xfrm>
              <a:off x="0" y="-1"/>
              <a:ext cx="9867716" cy="4114801"/>
            </a:xfrm>
            <a:prstGeom prst="rect">
              <a:avLst/>
            </a:prstGeom>
            <a:effectLst/>
          </p:spPr>
        </p:pic>
      </p:grpSp>
      <p:grpSp>
        <p:nvGrpSpPr>
          <p:cNvPr id="595" name="Group 595"/>
          <p:cNvGrpSpPr/>
          <p:nvPr/>
        </p:nvGrpSpPr>
        <p:grpSpPr>
          <a:xfrm>
            <a:off x="2830380" y="4699000"/>
            <a:ext cx="9783335" cy="3429000"/>
            <a:chOff x="0" y="0"/>
            <a:chExt cx="9783333" cy="3429000"/>
          </a:xfrm>
        </p:grpSpPr>
        <p:sp>
          <p:nvSpPr>
            <p:cNvPr id="594" name="Shape 594"/>
            <p:cNvSpPr/>
            <p:nvPr/>
          </p:nvSpPr>
          <p:spPr>
            <a:xfrm>
              <a:off x="215900" y="139700"/>
              <a:ext cx="9351534" cy="28702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Acts 18:9 (NKJV)</a:t>
              </a:r>
            </a:p>
            <a:p>
              <a:pPr>
                <a:defRPr sz="4700">
                  <a:solidFill>
                    <a:srgbClr val="FFFFFF"/>
                  </a:solidFill>
                  <a:effectLst>
                    <a:outerShdw sx="100000" sy="100000" kx="0" ky="0" algn="b" rotWithShape="0" blurRad="38100" dist="63500" dir="699230">
                      <a:srgbClr val="000000"/>
                    </a:outerShdw>
                  </a:effectLst>
                </a:defRPr>
              </a:pPr>
              <a:r>
                <a:rPr baseline="31999"/>
                <a:t>9</a:t>
              </a:r>
              <a:r>
                <a:t> Now the Lord spoke to Paul in the night by a vision, “</a:t>
              </a:r>
              <a:r>
                <a:rPr>
                  <a:solidFill>
                    <a:schemeClr val="accent3">
                      <a:satOff val="-5930"/>
                      <a:lumOff val="12288"/>
                    </a:schemeClr>
                  </a:solidFill>
                </a:rPr>
                <a:t>Do not be afraid</a:t>
              </a:r>
              <a:r>
                <a:t>, but speak, and do not keep silent;</a:t>
              </a:r>
            </a:p>
          </p:txBody>
        </p:sp>
        <p:pic>
          <p:nvPicPr>
            <p:cNvPr id="593" name=""/>
            <p:cNvPicPr>
              <a:picLocks noChangeAspect="0"/>
            </p:cNvPicPr>
            <p:nvPr/>
          </p:nvPicPr>
          <p:blipFill>
            <a:blip r:embed="rId9">
              <a:extLst/>
            </a:blip>
            <a:stretch>
              <a:fillRect/>
            </a:stretch>
          </p:blipFill>
          <p:spPr>
            <a:xfrm>
              <a:off x="-1" y="-1"/>
              <a:ext cx="9783335" cy="3429001"/>
            </a:xfrm>
            <a:prstGeom prst="rect">
              <a:avLst/>
            </a:prstGeom>
            <a:effectLst/>
          </p:spPr>
        </p:pic>
      </p:grpSp>
      <p:grpSp>
        <p:nvGrpSpPr>
          <p:cNvPr id="598" name="Group 598"/>
          <p:cNvGrpSpPr/>
          <p:nvPr/>
        </p:nvGrpSpPr>
        <p:grpSpPr>
          <a:xfrm rot="420000">
            <a:off x="2696655" y="4051300"/>
            <a:ext cx="10050785" cy="4089401"/>
            <a:chOff x="0" y="0"/>
            <a:chExt cx="10050784" cy="4089400"/>
          </a:xfrm>
        </p:grpSpPr>
        <p:sp>
          <p:nvSpPr>
            <p:cNvPr id="597" name="Shape 597"/>
            <p:cNvSpPr/>
            <p:nvPr/>
          </p:nvSpPr>
          <p:spPr>
            <a:xfrm>
              <a:off x="215900" y="139700"/>
              <a:ext cx="9618985" cy="35306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1 Peter 3:14 (NKJV)</a:t>
              </a:r>
            </a:p>
            <a:p>
              <a:pPr>
                <a:defRPr sz="4700">
                  <a:solidFill>
                    <a:srgbClr val="FFFFFF"/>
                  </a:solidFill>
                  <a:effectLst>
                    <a:outerShdw sx="100000" sy="100000" kx="0" ky="0" algn="b" rotWithShape="0" blurRad="38100" dist="63500" dir="699230">
                      <a:srgbClr val="000000"/>
                    </a:outerShdw>
                  </a:effectLst>
                </a:defRPr>
              </a:pPr>
              <a:r>
                <a:rPr baseline="31999"/>
                <a:t>14</a:t>
              </a:r>
              <a:r>
                <a:t> But even if you should suffer for righteousness’ sake, </a:t>
              </a:r>
              <a:r>
                <a:rPr i="1"/>
                <a:t>you are</a:t>
              </a:r>
              <a:r>
                <a:t> blessed. </a:t>
              </a:r>
              <a:r>
                <a:rPr i="1"/>
                <a:t>“And </a:t>
              </a:r>
              <a:r>
                <a:rPr i="1">
                  <a:solidFill>
                    <a:schemeClr val="accent3">
                      <a:satOff val="-5930"/>
                      <a:lumOff val="12288"/>
                    </a:schemeClr>
                  </a:solidFill>
                </a:rPr>
                <a:t>do not be afraid</a:t>
              </a:r>
              <a:r>
                <a:rPr i="1"/>
                <a:t> of their threats, nor be troubled.”</a:t>
              </a:r>
            </a:p>
          </p:txBody>
        </p:sp>
        <p:pic>
          <p:nvPicPr>
            <p:cNvPr id="596" name=""/>
            <p:cNvPicPr>
              <a:picLocks noChangeAspect="0"/>
            </p:cNvPicPr>
            <p:nvPr/>
          </p:nvPicPr>
          <p:blipFill>
            <a:blip r:embed="rId10">
              <a:extLst/>
            </a:blip>
            <a:stretch>
              <a:fillRect/>
            </a:stretch>
          </p:blipFill>
          <p:spPr>
            <a:xfrm>
              <a:off x="-1" y="-1"/>
              <a:ext cx="10050786" cy="4089401"/>
            </a:xfrm>
            <a:prstGeom prst="rect">
              <a:avLst/>
            </a:prstGeom>
            <a:effectLst/>
          </p:spPr>
        </p:pic>
      </p:grpSp>
      <p:grpSp>
        <p:nvGrpSpPr>
          <p:cNvPr id="601" name="Group 601"/>
          <p:cNvGrpSpPr/>
          <p:nvPr/>
        </p:nvGrpSpPr>
        <p:grpSpPr>
          <a:xfrm>
            <a:off x="6685973" y="256116"/>
            <a:ext cx="6273036" cy="1968501"/>
            <a:chOff x="0" y="0"/>
            <a:chExt cx="6273034" cy="1968500"/>
          </a:xfrm>
        </p:grpSpPr>
        <p:sp>
          <p:nvSpPr>
            <p:cNvPr id="600" name="Shape 600"/>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599" name=""/>
            <p:cNvPicPr>
              <a:picLocks noChangeAspect="0"/>
            </p:cNvPicPr>
            <p:nvPr/>
          </p:nvPicPr>
          <p:blipFill>
            <a:blip r:embed="rId11">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3"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04"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605"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06"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609" name="Group 609"/>
          <p:cNvGrpSpPr/>
          <p:nvPr/>
        </p:nvGrpSpPr>
        <p:grpSpPr>
          <a:xfrm rot="21360000">
            <a:off x="3312274" y="4542026"/>
            <a:ext cx="9429147" cy="4114801"/>
            <a:chOff x="0" y="0"/>
            <a:chExt cx="9429146" cy="4114800"/>
          </a:xfrm>
        </p:grpSpPr>
        <p:sp>
          <p:nvSpPr>
            <p:cNvPr id="608" name="Shape 608"/>
            <p:cNvSpPr/>
            <p:nvPr/>
          </p:nvSpPr>
          <p:spPr>
            <a:xfrm>
              <a:off x="215900" y="139700"/>
              <a:ext cx="8997347"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Luke 12:4 (NKJV)</a:t>
              </a:r>
            </a:p>
            <a:p>
              <a:pPr>
                <a:defRPr sz="4700">
                  <a:solidFill>
                    <a:srgbClr val="FFFFFF"/>
                  </a:solidFill>
                  <a:effectLst>
                    <a:outerShdw sx="100000" sy="100000" kx="0" ky="0" algn="b" rotWithShape="0" blurRad="38100" dist="63500" dir="699230">
                      <a:srgbClr val="000000"/>
                    </a:outerShdw>
                  </a:effectLst>
                </a:defRPr>
              </a:pPr>
              <a:r>
                <a:rPr baseline="31999"/>
                <a:t>4</a:t>
              </a:r>
              <a:r>
                <a:t> “And I say to you, My friends, </a:t>
              </a:r>
              <a:r>
                <a:rPr>
                  <a:solidFill>
                    <a:schemeClr val="accent3">
                      <a:satOff val="-5930"/>
                      <a:lumOff val="12288"/>
                    </a:schemeClr>
                  </a:solidFill>
                </a:rPr>
                <a:t>do not be afraid</a:t>
              </a:r>
              <a:r>
                <a:t> of those who kill the body, and after that have no more that they can do.</a:t>
              </a:r>
            </a:p>
          </p:txBody>
        </p:sp>
        <p:pic>
          <p:nvPicPr>
            <p:cNvPr id="607" name=""/>
            <p:cNvPicPr>
              <a:picLocks noChangeAspect="0"/>
            </p:cNvPicPr>
            <p:nvPr/>
          </p:nvPicPr>
          <p:blipFill>
            <a:blip r:embed="rId7">
              <a:extLst/>
            </a:blip>
            <a:stretch>
              <a:fillRect/>
            </a:stretch>
          </p:blipFill>
          <p:spPr>
            <a:xfrm>
              <a:off x="0" y="-1"/>
              <a:ext cx="9429147" cy="4114801"/>
            </a:xfrm>
            <a:prstGeom prst="rect">
              <a:avLst/>
            </a:prstGeom>
            <a:effectLst/>
          </p:spPr>
        </p:pic>
      </p:grpSp>
      <p:grpSp>
        <p:nvGrpSpPr>
          <p:cNvPr id="612" name="Group 612"/>
          <p:cNvGrpSpPr/>
          <p:nvPr/>
        </p:nvGrpSpPr>
        <p:grpSpPr>
          <a:xfrm rot="180000">
            <a:off x="2373036" y="4938944"/>
            <a:ext cx="9867716" cy="4114801"/>
            <a:chOff x="0" y="0"/>
            <a:chExt cx="9867715" cy="4114800"/>
          </a:xfrm>
        </p:grpSpPr>
        <p:sp>
          <p:nvSpPr>
            <p:cNvPr id="611" name="Shape 611"/>
            <p:cNvSpPr/>
            <p:nvPr/>
          </p:nvSpPr>
          <p:spPr>
            <a:xfrm>
              <a:off x="215900" y="139700"/>
              <a:ext cx="9435916" cy="35560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John 14:27 (NKJV)</a:t>
              </a:r>
            </a:p>
            <a:p>
              <a:pPr>
                <a:defRPr sz="4700">
                  <a:solidFill>
                    <a:srgbClr val="FFFFFF"/>
                  </a:solidFill>
                  <a:effectLst>
                    <a:outerShdw sx="100000" sy="100000" kx="0" ky="0" algn="b" rotWithShape="0" blurRad="38100" dist="63500" dir="699230">
                      <a:srgbClr val="000000"/>
                    </a:outerShdw>
                  </a:effectLst>
                </a:defRPr>
              </a:pPr>
              <a:r>
                <a:rPr baseline="31999"/>
                <a:t>27</a:t>
              </a:r>
              <a:r>
                <a:t> Peace I leave with you, My peace I give to you; not as the world gives do I give to you. </a:t>
              </a:r>
              <a:r>
                <a:rPr>
                  <a:solidFill>
                    <a:schemeClr val="accent3">
                      <a:satOff val="-5930"/>
                      <a:lumOff val="12288"/>
                    </a:schemeClr>
                  </a:solidFill>
                </a:rPr>
                <a:t>Let not your heart be troubled, neither let it be afraid</a:t>
              </a:r>
              <a:r>
                <a:t>.</a:t>
              </a:r>
            </a:p>
          </p:txBody>
        </p:sp>
        <p:pic>
          <p:nvPicPr>
            <p:cNvPr id="610" name=""/>
            <p:cNvPicPr>
              <a:picLocks noChangeAspect="0"/>
            </p:cNvPicPr>
            <p:nvPr/>
          </p:nvPicPr>
          <p:blipFill>
            <a:blip r:embed="rId8">
              <a:extLst/>
            </a:blip>
            <a:stretch>
              <a:fillRect/>
            </a:stretch>
          </p:blipFill>
          <p:spPr>
            <a:xfrm>
              <a:off x="0" y="-1"/>
              <a:ext cx="9867716" cy="4114801"/>
            </a:xfrm>
            <a:prstGeom prst="rect">
              <a:avLst/>
            </a:prstGeom>
            <a:effectLst/>
          </p:spPr>
        </p:pic>
      </p:grpSp>
      <p:grpSp>
        <p:nvGrpSpPr>
          <p:cNvPr id="615" name="Group 615"/>
          <p:cNvGrpSpPr/>
          <p:nvPr/>
        </p:nvGrpSpPr>
        <p:grpSpPr>
          <a:xfrm>
            <a:off x="2830380" y="4699000"/>
            <a:ext cx="9783335" cy="3429000"/>
            <a:chOff x="0" y="0"/>
            <a:chExt cx="9783333" cy="3429000"/>
          </a:xfrm>
        </p:grpSpPr>
        <p:sp>
          <p:nvSpPr>
            <p:cNvPr id="614" name="Shape 614"/>
            <p:cNvSpPr/>
            <p:nvPr/>
          </p:nvSpPr>
          <p:spPr>
            <a:xfrm>
              <a:off x="215900" y="139700"/>
              <a:ext cx="9351534" cy="28702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Acts 18:9 (NKJV)</a:t>
              </a:r>
            </a:p>
            <a:p>
              <a:pPr>
                <a:defRPr sz="4700">
                  <a:solidFill>
                    <a:srgbClr val="FFFFFF"/>
                  </a:solidFill>
                  <a:effectLst>
                    <a:outerShdw sx="100000" sy="100000" kx="0" ky="0" algn="b" rotWithShape="0" blurRad="38100" dist="63500" dir="699230">
                      <a:srgbClr val="000000"/>
                    </a:outerShdw>
                  </a:effectLst>
                </a:defRPr>
              </a:pPr>
              <a:r>
                <a:rPr baseline="31999"/>
                <a:t>9</a:t>
              </a:r>
              <a:r>
                <a:t> Now the Lord spoke to Paul in the night by a vision, “</a:t>
              </a:r>
              <a:r>
                <a:rPr>
                  <a:solidFill>
                    <a:schemeClr val="accent3">
                      <a:satOff val="-5930"/>
                      <a:lumOff val="12288"/>
                    </a:schemeClr>
                  </a:solidFill>
                </a:rPr>
                <a:t>Do not be afraid</a:t>
              </a:r>
              <a:r>
                <a:t>, but speak, and do not keep silent;</a:t>
              </a:r>
            </a:p>
          </p:txBody>
        </p:sp>
        <p:pic>
          <p:nvPicPr>
            <p:cNvPr id="613" name=""/>
            <p:cNvPicPr>
              <a:picLocks noChangeAspect="0"/>
            </p:cNvPicPr>
            <p:nvPr/>
          </p:nvPicPr>
          <p:blipFill>
            <a:blip r:embed="rId9">
              <a:extLst/>
            </a:blip>
            <a:stretch>
              <a:fillRect/>
            </a:stretch>
          </p:blipFill>
          <p:spPr>
            <a:xfrm>
              <a:off x="-1" y="-1"/>
              <a:ext cx="9783335" cy="3429001"/>
            </a:xfrm>
            <a:prstGeom prst="rect">
              <a:avLst/>
            </a:prstGeom>
            <a:effectLst/>
          </p:spPr>
        </p:pic>
      </p:grpSp>
      <p:grpSp>
        <p:nvGrpSpPr>
          <p:cNvPr id="618" name="Group 618"/>
          <p:cNvGrpSpPr/>
          <p:nvPr/>
        </p:nvGrpSpPr>
        <p:grpSpPr>
          <a:xfrm rot="420000">
            <a:off x="2696655" y="4051300"/>
            <a:ext cx="10050785" cy="4089401"/>
            <a:chOff x="0" y="0"/>
            <a:chExt cx="10050784" cy="4089400"/>
          </a:xfrm>
        </p:grpSpPr>
        <p:sp>
          <p:nvSpPr>
            <p:cNvPr id="617" name="Shape 617"/>
            <p:cNvSpPr/>
            <p:nvPr/>
          </p:nvSpPr>
          <p:spPr>
            <a:xfrm>
              <a:off x="215900" y="139700"/>
              <a:ext cx="9618985" cy="35306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700">
                  <a:solidFill>
                    <a:srgbClr val="FFFFFF"/>
                  </a:solidFill>
                  <a:effectLst>
                    <a:outerShdw sx="100000" sy="100000" kx="0" ky="0" algn="b" rotWithShape="0" blurRad="38100" dist="63500" dir="699230">
                      <a:srgbClr val="000000"/>
                    </a:outerShdw>
                  </a:effectLst>
                </a:defRPr>
              </a:pPr>
              <a:r>
                <a:t>1 Peter 3:14 (NKJV)</a:t>
              </a:r>
            </a:p>
            <a:p>
              <a:pPr>
                <a:defRPr sz="4700">
                  <a:solidFill>
                    <a:srgbClr val="FFFFFF"/>
                  </a:solidFill>
                  <a:effectLst>
                    <a:outerShdw sx="100000" sy="100000" kx="0" ky="0" algn="b" rotWithShape="0" blurRad="38100" dist="63500" dir="699230">
                      <a:srgbClr val="000000"/>
                    </a:outerShdw>
                  </a:effectLst>
                </a:defRPr>
              </a:pPr>
              <a:r>
                <a:rPr baseline="31999"/>
                <a:t>14</a:t>
              </a:r>
              <a:r>
                <a:t> But even if you should suffer for righteousness’ sake, </a:t>
              </a:r>
              <a:r>
                <a:rPr i="1"/>
                <a:t>you are</a:t>
              </a:r>
              <a:r>
                <a:t> blessed. </a:t>
              </a:r>
              <a:r>
                <a:rPr i="1"/>
                <a:t>“And </a:t>
              </a:r>
              <a:r>
                <a:rPr i="1">
                  <a:solidFill>
                    <a:schemeClr val="accent3">
                      <a:satOff val="-5930"/>
                      <a:lumOff val="12288"/>
                    </a:schemeClr>
                  </a:solidFill>
                </a:rPr>
                <a:t>do not be afraid</a:t>
              </a:r>
              <a:r>
                <a:rPr i="1"/>
                <a:t> of their threats, nor be troubled.”</a:t>
              </a:r>
            </a:p>
          </p:txBody>
        </p:sp>
        <p:pic>
          <p:nvPicPr>
            <p:cNvPr id="616" name=""/>
            <p:cNvPicPr>
              <a:picLocks noChangeAspect="0"/>
            </p:cNvPicPr>
            <p:nvPr/>
          </p:nvPicPr>
          <p:blipFill>
            <a:blip r:embed="rId10">
              <a:extLst/>
            </a:blip>
            <a:stretch>
              <a:fillRect/>
            </a:stretch>
          </p:blipFill>
          <p:spPr>
            <a:xfrm>
              <a:off x="-1" y="-1"/>
              <a:ext cx="10050786" cy="4089401"/>
            </a:xfrm>
            <a:prstGeom prst="rect">
              <a:avLst/>
            </a:prstGeom>
            <a:effectLst/>
          </p:spPr>
        </p:pic>
      </p:grpSp>
      <p:grpSp>
        <p:nvGrpSpPr>
          <p:cNvPr id="621" name="Group 621"/>
          <p:cNvGrpSpPr/>
          <p:nvPr/>
        </p:nvGrpSpPr>
        <p:grpSpPr>
          <a:xfrm rot="21300000">
            <a:off x="2800867" y="4211826"/>
            <a:ext cx="9842360" cy="4775201"/>
            <a:chOff x="0" y="0"/>
            <a:chExt cx="9842358" cy="4775200"/>
          </a:xfrm>
        </p:grpSpPr>
        <p:sp>
          <p:nvSpPr>
            <p:cNvPr id="620" name="Shape 620"/>
            <p:cNvSpPr/>
            <p:nvPr/>
          </p:nvSpPr>
          <p:spPr>
            <a:xfrm>
              <a:off x="215900" y="139700"/>
              <a:ext cx="9410559" cy="42164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000">
                  <a:solidFill>
                    <a:srgbClr val="FFFFFF"/>
                  </a:solidFill>
                  <a:effectLst>
                    <a:outerShdw sx="100000" sy="100000" kx="0" ky="0" algn="b" rotWithShape="0" blurRad="38100" dist="63500" dir="699230">
                      <a:srgbClr val="000000"/>
                    </a:outerShdw>
                  </a:effectLst>
                </a:defRPr>
              </a:pPr>
              <a:r>
                <a:t>Revelation 2:10 (NKJV)</a:t>
              </a:r>
            </a:p>
            <a:p>
              <a:pPr>
                <a:defRPr sz="4000">
                  <a:solidFill>
                    <a:srgbClr val="FFFFFF"/>
                  </a:solidFill>
                  <a:effectLst>
                    <a:outerShdw sx="100000" sy="100000" kx="0" ky="0" algn="b" rotWithShape="0" blurRad="38100" dist="63500" dir="699230">
                      <a:srgbClr val="000000"/>
                    </a:outerShdw>
                  </a:effectLst>
                </a:defRPr>
              </a:pPr>
              <a:r>
                <a:rPr baseline="31999"/>
                <a:t>10</a:t>
              </a:r>
              <a:r>
                <a:t> Do not fear any of those things which you are about to suffer. Indeed, the devil is about to throw </a:t>
              </a:r>
              <a:r>
                <a:rPr i="1"/>
                <a:t>some</a:t>
              </a:r>
              <a:r>
                <a:t> of you into prison, that you may be tested, and you will have tribulation ten days. Be faithful until death, and I will give you the crown of life.</a:t>
              </a:r>
            </a:p>
          </p:txBody>
        </p:sp>
        <p:pic>
          <p:nvPicPr>
            <p:cNvPr id="619" name=""/>
            <p:cNvPicPr>
              <a:picLocks noChangeAspect="0"/>
            </p:cNvPicPr>
            <p:nvPr/>
          </p:nvPicPr>
          <p:blipFill>
            <a:blip r:embed="rId11">
              <a:extLst/>
            </a:blip>
            <a:stretch>
              <a:fillRect/>
            </a:stretch>
          </p:blipFill>
          <p:spPr>
            <a:xfrm>
              <a:off x="-1" y="-1"/>
              <a:ext cx="9842360" cy="4775201"/>
            </a:xfrm>
            <a:prstGeom prst="rect">
              <a:avLst/>
            </a:prstGeom>
            <a:effectLst/>
          </p:spPr>
        </p:pic>
      </p:grpSp>
      <p:grpSp>
        <p:nvGrpSpPr>
          <p:cNvPr id="624" name="Group 624"/>
          <p:cNvGrpSpPr/>
          <p:nvPr/>
        </p:nvGrpSpPr>
        <p:grpSpPr>
          <a:xfrm>
            <a:off x="6685973" y="256116"/>
            <a:ext cx="6273036" cy="1968501"/>
            <a:chOff x="0" y="0"/>
            <a:chExt cx="6273034" cy="1968500"/>
          </a:xfrm>
        </p:grpSpPr>
        <p:sp>
          <p:nvSpPr>
            <p:cNvPr id="623" name="Shape 623"/>
            <p:cNvSpPr/>
            <p:nvPr/>
          </p:nvSpPr>
          <p:spPr>
            <a:xfrm>
              <a:off x="215900" y="139700"/>
              <a:ext cx="5841235" cy="14097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8100">
                  <a:solidFill>
                    <a:srgbClr val="FFFFFF"/>
                  </a:solidFill>
                  <a:latin typeface="Continuum Medium"/>
                  <a:ea typeface="Continuum Medium"/>
                  <a:cs typeface="Continuum Medium"/>
                  <a:sym typeface="Continuum Medium"/>
                </a:defRPr>
              </a:lvl1pPr>
            </a:lstStyle>
            <a:p>
              <a:pPr/>
              <a:r>
                <a:t>A Command</a:t>
              </a:r>
            </a:p>
          </p:txBody>
        </p:sp>
        <p:pic>
          <p:nvPicPr>
            <p:cNvPr id="622" name=""/>
            <p:cNvPicPr>
              <a:picLocks noChangeAspect="0"/>
            </p:cNvPicPr>
            <p:nvPr/>
          </p:nvPicPr>
          <p:blipFill>
            <a:blip r:embed="rId12">
              <a:extLst/>
            </a:blip>
            <a:stretch>
              <a:fillRect/>
            </a:stretch>
          </p:blipFill>
          <p:spPr>
            <a:xfrm>
              <a:off x="0" y="0"/>
              <a:ext cx="6273035" cy="19685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6"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27"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628"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29"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632" name="Group 632"/>
          <p:cNvGrpSpPr/>
          <p:nvPr/>
        </p:nvGrpSpPr>
        <p:grpSpPr>
          <a:xfrm rot="360000">
            <a:off x="3747111" y="3876503"/>
            <a:ext cx="8977702" cy="4394201"/>
            <a:chOff x="0" y="0"/>
            <a:chExt cx="8977700" cy="4394200"/>
          </a:xfrm>
        </p:grpSpPr>
        <p:sp>
          <p:nvSpPr>
            <p:cNvPr id="631" name="Shape 631"/>
            <p:cNvSpPr/>
            <p:nvPr/>
          </p:nvSpPr>
          <p:spPr>
            <a:xfrm>
              <a:off x="215900" y="139700"/>
              <a:ext cx="8545901" cy="38354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6300">
                  <a:solidFill>
                    <a:srgbClr val="FFFFFF"/>
                  </a:solidFill>
                  <a:effectLst>
                    <a:outerShdw sx="100000" sy="100000" kx="0" ky="0" algn="b" rotWithShape="0" blurRad="38100" dist="63500" dir="699230">
                      <a:srgbClr val="000000"/>
                    </a:outerShdw>
                  </a:effectLst>
                </a:defRPr>
              </a:pPr>
              <a:r>
                <a:t>Psalm 56:11 (NKJV)</a:t>
              </a:r>
            </a:p>
            <a:p>
              <a:pPr>
                <a:defRPr sz="6300">
                  <a:solidFill>
                    <a:srgbClr val="FFFFFF"/>
                  </a:solidFill>
                  <a:effectLst>
                    <a:outerShdw sx="100000" sy="100000" kx="0" ky="0" algn="b" rotWithShape="0" blurRad="38100" dist="63500" dir="699230">
                      <a:srgbClr val="000000"/>
                    </a:outerShdw>
                  </a:effectLst>
                </a:defRPr>
              </a:pPr>
              <a:r>
                <a:rPr baseline="31999"/>
                <a:t>11</a:t>
              </a:r>
              <a:r>
                <a:t> In God I have put my trust; I will not be afraid. What can man do to me?</a:t>
              </a:r>
            </a:p>
          </p:txBody>
        </p:sp>
        <p:pic>
          <p:nvPicPr>
            <p:cNvPr id="630" name=""/>
            <p:cNvPicPr>
              <a:picLocks noChangeAspect="0"/>
            </p:cNvPicPr>
            <p:nvPr/>
          </p:nvPicPr>
          <p:blipFill>
            <a:blip r:embed="rId7">
              <a:extLst/>
            </a:blip>
            <a:stretch>
              <a:fillRect/>
            </a:stretch>
          </p:blipFill>
          <p:spPr>
            <a:xfrm>
              <a:off x="0" y="-1"/>
              <a:ext cx="8977701" cy="4394201"/>
            </a:xfrm>
            <a:prstGeom prst="rect">
              <a:avLst/>
            </a:prstGeom>
            <a:effectLst/>
          </p:spPr>
        </p:pic>
      </p:grpSp>
      <p:grpSp>
        <p:nvGrpSpPr>
          <p:cNvPr id="635" name="Group 635"/>
          <p:cNvGrpSpPr/>
          <p:nvPr/>
        </p:nvGrpSpPr>
        <p:grpSpPr>
          <a:xfrm>
            <a:off x="6685973" y="91016"/>
            <a:ext cx="6273036" cy="2298701"/>
            <a:chOff x="0" y="0"/>
            <a:chExt cx="6273034" cy="2298700"/>
          </a:xfrm>
        </p:grpSpPr>
        <p:sp>
          <p:nvSpPr>
            <p:cNvPr id="634" name="Shape 634"/>
            <p:cNvSpPr/>
            <p:nvPr/>
          </p:nvSpPr>
          <p:spPr>
            <a:xfrm>
              <a:off x="215900" y="139700"/>
              <a:ext cx="5841235" cy="17399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0200">
                  <a:solidFill>
                    <a:srgbClr val="FFFFFF"/>
                  </a:solidFill>
                  <a:latin typeface="Continuum Medium"/>
                  <a:ea typeface="Continuum Medium"/>
                  <a:cs typeface="Continuum Medium"/>
                  <a:sym typeface="Continuum Medium"/>
                </a:defRPr>
              </a:lvl1pPr>
            </a:lstStyle>
            <a:p>
              <a:pPr/>
              <a:r>
                <a:t>By FAITH</a:t>
              </a:r>
            </a:p>
          </p:txBody>
        </p:sp>
        <p:pic>
          <p:nvPicPr>
            <p:cNvPr id="633" name=""/>
            <p:cNvPicPr>
              <a:picLocks noChangeAspect="0"/>
            </p:cNvPicPr>
            <p:nvPr/>
          </p:nvPicPr>
          <p:blipFill>
            <a:blip r:embed="rId8">
              <a:extLst/>
            </a:blip>
            <a:stretch>
              <a:fillRect/>
            </a:stretch>
          </p:blipFill>
          <p:spPr>
            <a:xfrm>
              <a:off x="0" y="0"/>
              <a:ext cx="6273035" cy="22987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switch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7"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38"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639"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40"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643" name="Group 643"/>
          <p:cNvGrpSpPr/>
          <p:nvPr/>
        </p:nvGrpSpPr>
        <p:grpSpPr>
          <a:xfrm rot="360000">
            <a:off x="3747111" y="3876503"/>
            <a:ext cx="8977702" cy="4394201"/>
            <a:chOff x="0" y="0"/>
            <a:chExt cx="8977700" cy="4394200"/>
          </a:xfrm>
        </p:grpSpPr>
        <p:sp>
          <p:nvSpPr>
            <p:cNvPr id="642" name="Shape 642"/>
            <p:cNvSpPr/>
            <p:nvPr/>
          </p:nvSpPr>
          <p:spPr>
            <a:xfrm>
              <a:off x="215900" y="139700"/>
              <a:ext cx="8545901" cy="38354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6300">
                  <a:solidFill>
                    <a:srgbClr val="FFFFFF"/>
                  </a:solidFill>
                  <a:effectLst>
                    <a:outerShdw sx="100000" sy="100000" kx="0" ky="0" algn="b" rotWithShape="0" blurRad="38100" dist="63500" dir="699230">
                      <a:srgbClr val="000000"/>
                    </a:outerShdw>
                  </a:effectLst>
                </a:defRPr>
              </a:pPr>
              <a:r>
                <a:t>Psalm 56:11 (NKJV)</a:t>
              </a:r>
            </a:p>
            <a:p>
              <a:pPr>
                <a:defRPr sz="6300">
                  <a:solidFill>
                    <a:srgbClr val="FFFFFF"/>
                  </a:solidFill>
                  <a:effectLst>
                    <a:outerShdw sx="100000" sy="100000" kx="0" ky="0" algn="b" rotWithShape="0" blurRad="38100" dist="63500" dir="699230">
                      <a:srgbClr val="000000"/>
                    </a:outerShdw>
                  </a:effectLst>
                </a:defRPr>
              </a:pPr>
              <a:r>
                <a:rPr baseline="31999"/>
                <a:t>11</a:t>
              </a:r>
              <a:r>
                <a:t> In God I have put my trust; I will not be afraid. What can man do to me?</a:t>
              </a:r>
            </a:p>
          </p:txBody>
        </p:sp>
        <p:pic>
          <p:nvPicPr>
            <p:cNvPr id="641" name=""/>
            <p:cNvPicPr>
              <a:picLocks noChangeAspect="0"/>
            </p:cNvPicPr>
            <p:nvPr/>
          </p:nvPicPr>
          <p:blipFill>
            <a:blip r:embed="rId7">
              <a:extLst/>
            </a:blip>
            <a:stretch>
              <a:fillRect/>
            </a:stretch>
          </p:blipFill>
          <p:spPr>
            <a:xfrm>
              <a:off x="0" y="-1"/>
              <a:ext cx="8977701" cy="4394201"/>
            </a:xfrm>
            <a:prstGeom prst="rect">
              <a:avLst/>
            </a:prstGeom>
            <a:effectLst/>
          </p:spPr>
        </p:pic>
      </p:grpSp>
      <p:grpSp>
        <p:nvGrpSpPr>
          <p:cNvPr id="646" name="Group 646"/>
          <p:cNvGrpSpPr/>
          <p:nvPr/>
        </p:nvGrpSpPr>
        <p:grpSpPr>
          <a:xfrm rot="21360000">
            <a:off x="2894303" y="4073419"/>
            <a:ext cx="9842360" cy="4864101"/>
            <a:chOff x="0" y="0"/>
            <a:chExt cx="9842358" cy="4864100"/>
          </a:xfrm>
        </p:grpSpPr>
        <p:sp>
          <p:nvSpPr>
            <p:cNvPr id="645" name="Shape 645"/>
            <p:cNvSpPr/>
            <p:nvPr/>
          </p:nvSpPr>
          <p:spPr>
            <a:xfrm>
              <a:off x="215899" y="139700"/>
              <a:ext cx="9410560" cy="4305301"/>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100">
                  <a:solidFill>
                    <a:srgbClr val="FFFFFF"/>
                  </a:solidFill>
                  <a:effectLst>
                    <a:outerShdw sx="100000" sy="100000" kx="0" ky="0" algn="b" rotWithShape="0" blurRad="38100" dist="63500" dir="699230">
                      <a:srgbClr val="000000"/>
                    </a:outerShdw>
                  </a:effectLst>
                </a:defRPr>
              </a:pPr>
              <a:r>
                <a:t>Hebrews 13:5–6 (NKJV)</a:t>
              </a:r>
            </a:p>
            <a:p>
              <a:pPr>
                <a:defRPr sz="4100">
                  <a:solidFill>
                    <a:srgbClr val="FFFFFF"/>
                  </a:solidFill>
                  <a:effectLst>
                    <a:outerShdw sx="100000" sy="100000" kx="0" ky="0" algn="b" rotWithShape="0" blurRad="38100" dist="63500" dir="699230">
                      <a:srgbClr val="000000"/>
                    </a:outerShdw>
                  </a:effectLst>
                </a:defRPr>
              </a:pPr>
              <a:r>
                <a:rPr baseline="31999"/>
                <a:t>5</a:t>
              </a:r>
              <a:r>
                <a:t> Let your conduct </a:t>
              </a:r>
              <a:r>
                <a:rPr i="1"/>
                <a:t>be</a:t>
              </a:r>
              <a:r>
                <a:t> without covetousness; </a:t>
              </a:r>
              <a:r>
                <a:rPr i="1"/>
                <a:t>be</a:t>
              </a:r>
              <a:r>
                <a:t> content with such things as you have. For He Himself has said, </a:t>
              </a:r>
              <a:r>
                <a:rPr i="1"/>
                <a:t>“I will never leave you nor forsake you.”</a:t>
              </a:r>
              <a:r>
                <a:t> </a:t>
              </a:r>
              <a:r>
                <a:rPr baseline="31999"/>
                <a:t>6</a:t>
              </a:r>
              <a:r>
                <a:t> So we may boldly say: </a:t>
              </a:r>
              <a:r>
                <a:rPr i="1"/>
                <a:t>“The Lord is my helper;</a:t>
              </a:r>
              <a:r>
                <a:t> </a:t>
              </a:r>
              <a:r>
                <a:rPr i="1"/>
                <a:t>I will not fear</a:t>
              </a:r>
              <a:r>
                <a:t>. </a:t>
              </a:r>
              <a:r>
                <a:rPr i="1"/>
                <a:t>What can man do to me?”</a:t>
              </a:r>
            </a:p>
          </p:txBody>
        </p:sp>
        <p:pic>
          <p:nvPicPr>
            <p:cNvPr id="644" name=""/>
            <p:cNvPicPr>
              <a:picLocks noChangeAspect="0"/>
            </p:cNvPicPr>
            <p:nvPr/>
          </p:nvPicPr>
          <p:blipFill>
            <a:blip r:embed="rId8">
              <a:extLst/>
            </a:blip>
            <a:stretch>
              <a:fillRect/>
            </a:stretch>
          </p:blipFill>
          <p:spPr>
            <a:xfrm>
              <a:off x="-1" y="0"/>
              <a:ext cx="9842360" cy="4864101"/>
            </a:xfrm>
            <a:prstGeom prst="rect">
              <a:avLst/>
            </a:prstGeom>
            <a:effectLst/>
          </p:spPr>
        </p:pic>
      </p:grpSp>
      <p:grpSp>
        <p:nvGrpSpPr>
          <p:cNvPr id="649" name="Group 649"/>
          <p:cNvGrpSpPr/>
          <p:nvPr/>
        </p:nvGrpSpPr>
        <p:grpSpPr>
          <a:xfrm>
            <a:off x="6685973" y="91016"/>
            <a:ext cx="6273036" cy="2298701"/>
            <a:chOff x="0" y="0"/>
            <a:chExt cx="6273034" cy="2298700"/>
          </a:xfrm>
        </p:grpSpPr>
        <p:sp>
          <p:nvSpPr>
            <p:cNvPr id="648" name="Shape 648"/>
            <p:cNvSpPr/>
            <p:nvPr/>
          </p:nvSpPr>
          <p:spPr>
            <a:xfrm>
              <a:off x="215900" y="139700"/>
              <a:ext cx="5841235" cy="17399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0200">
                  <a:solidFill>
                    <a:srgbClr val="FFFFFF"/>
                  </a:solidFill>
                  <a:latin typeface="Continuum Medium"/>
                  <a:ea typeface="Continuum Medium"/>
                  <a:cs typeface="Continuum Medium"/>
                  <a:sym typeface="Continuum Medium"/>
                </a:defRPr>
              </a:lvl1pPr>
            </a:lstStyle>
            <a:p>
              <a:pPr/>
              <a:r>
                <a:t>By FAITH</a:t>
              </a:r>
            </a:p>
          </p:txBody>
        </p:sp>
        <p:pic>
          <p:nvPicPr>
            <p:cNvPr id="647" name=""/>
            <p:cNvPicPr>
              <a:picLocks noChangeAspect="0"/>
            </p:cNvPicPr>
            <p:nvPr/>
          </p:nvPicPr>
          <p:blipFill>
            <a:blip r:embed="rId9">
              <a:extLst/>
            </a:blip>
            <a:stretch>
              <a:fillRect/>
            </a:stretch>
          </p:blipFill>
          <p:spPr>
            <a:xfrm>
              <a:off x="0" y="0"/>
              <a:ext cx="6273035" cy="22987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1"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52" name="pasted-image.png"/>
          <p:cNvPicPr>
            <a:picLocks noChangeAspect="1"/>
          </p:cNvPicPr>
          <p:nvPr/>
        </p:nvPicPr>
        <p:blipFill>
          <a:blip r:embed="rId3">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53" name="pasted-image.png"/>
          <p:cNvPicPr>
            <a:picLocks noChangeAspect="1"/>
          </p:cNvPicPr>
          <p:nvPr/>
        </p:nvPicPr>
        <p:blipFill>
          <a:blip r:embed="rId4">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656" name="Group 656"/>
          <p:cNvGrpSpPr/>
          <p:nvPr/>
        </p:nvGrpSpPr>
        <p:grpSpPr>
          <a:xfrm>
            <a:off x="5389713" y="353483"/>
            <a:ext cx="7569296" cy="1841501"/>
            <a:chOff x="0" y="0"/>
            <a:chExt cx="7569294" cy="1841500"/>
          </a:xfrm>
        </p:grpSpPr>
        <p:sp>
          <p:nvSpPr>
            <p:cNvPr id="655" name="Shape 655"/>
            <p:cNvSpPr/>
            <p:nvPr/>
          </p:nvSpPr>
          <p:spPr>
            <a:xfrm>
              <a:off x="215900" y="139700"/>
              <a:ext cx="7137495" cy="12827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solidFill>
                    <a:srgbClr val="FFFFFF"/>
                  </a:solidFill>
                  <a:latin typeface="Continuum Medium"/>
                  <a:ea typeface="Continuum Medium"/>
                  <a:cs typeface="Continuum Medium"/>
                  <a:sym typeface="Continuum Medium"/>
                </a:defRPr>
              </a:lvl1pPr>
            </a:lstStyle>
            <a:p>
              <a:pPr/>
              <a:r>
                <a:t>Overcoming Fear</a:t>
              </a:r>
            </a:p>
          </p:txBody>
        </p:sp>
        <p:pic>
          <p:nvPicPr>
            <p:cNvPr id="654" name=""/>
            <p:cNvPicPr>
              <a:picLocks noChangeAspect="0"/>
            </p:cNvPicPr>
            <p:nvPr/>
          </p:nvPicPr>
          <p:blipFill>
            <a:blip r:embed="rId6">
              <a:extLst/>
            </a:blip>
            <a:stretch>
              <a:fillRect/>
            </a:stretch>
          </p:blipFill>
          <p:spPr>
            <a:xfrm>
              <a:off x="-1" y="-1"/>
              <a:ext cx="7569296" cy="1841501"/>
            </a:xfrm>
            <a:prstGeom prst="rect">
              <a:avLst/>
            </a:prstGeom>
            <a:effectLst/>
          </p:spPr>
        </p:pic>
      </p:grpSp>
      <p:pic>
        <p:nvPicPr>
          <p:cNvPr id="657" name=""/>
          <p:cNvPicPr>
            <a:picLocks noChangeAspect="0"/>
          </p:cNvPicPr>
          <p:nvPr/>
        </p:nvPicPr>
        <p:blipFill>
          <a:blip r:embed="rId7">
            <a:extLst/>
          </a:blip>
          <a:stretch>
            <a:fillRect/>
          </a:stretch>
        </p:blipFill>
        <p:spPr>
          <a:xfrm>
            <a:off x="279400" y="3212382"/>
            <a:ext cx="5144075" cy="6541218"/>
          </a:xfrm>
          <a:prstGeom prst="rect">
            <a:avLst/>
          </a:prstGeom>
          <a:effectLst>
            <a:outerShdw sx="100000" sy="100000" kx="0" ky="0" algn="b" rotWithShape="0" blurRad="177800" dist="50800" dir="2700000">
              <a:srgbClr val="000000">
                <a:alpha val="75000"/>
              </a:srgbClr>
            </a:outerShdw>
          </a:effectLst>
        </p:spPr>
      </p:pic>
      <p:sp>
        <p:nvSpPr>
          <p:cNvPr id="658" name="Shape 658"/>
          <p:cNvSpPr/>
          <p:nvPr/>
        </p:nvSpPr>
        <p:spPr>
          <a:xfrm>
            <a:off x="5551785" y="3388792"/>
            <a:ext cx="7245152" cy="6188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47700" indent="-571500" algn="l" defTabSz="457200">
              <a:spcBef>
                <a:spcPts val="2500"/>
              </a:spcBef>
              <a:buClr>
                <a:srgbClr val="941100"/>
              </a:buClr>
              <a:buSzPct val="125000"/>
              <a:buFont typeface="Zapf Dingbats"/>
              <a:buChar char="✴"/>
              <a:defRPr sz="3500">
                <a:solidFill>
                  <a:srgbClr val="000000"/>
                </a:solidFill>
                <a:effectLst>
                  <a:outerShdw sx="100000" sy="100000" kx="0" ky="0" algn="b" rotWithShape="0" blurRad="165100" dist="88900" dir="2700000">
                    <a:srgbClr val="000000">
                      <a:alpha val="50000"/>
                    </a:srgbClr>
                  </a:outerShdw>
                </a:effectLst>
                <a:latin typeface="Constantia"/>
                <a:ea typeface="Constantia"/>
                <a:cs typeface="Constantia"/>
                <a:sym typeface="Constantia"/>
              </a:defRPr>
            </a:pPr>
            <a:r>
              <a:t>Grow in faith - Rom 10:17; 2 Tet 1:5-10; Eph 6:10-18; 2 Pet 2:17,18</a:t>
            </a:r>
          </a:p>
          <a:p>
            <a:pPr marL="647700" indent="-571500" algn="l" defTabSz="457200">
              <a:spcBef>
                <a:spcPts val="2500"/>
              </a:spcBef>
              <a:buClr>
                <a:srgbClr val="941100"/>
              </a:buClr>
              <a:buSzPct val="125000"/>
              <a:buFont typeface="Zapf Dingbats"/>
              <a:buChar char="✴"/>
              <a:defRPr sz="3500">
                <a:solidFill>
                  <a:srgbClr val="000000"/>
                </a:solidFill>
                <a:effectLst>
                  <a:outerShdw sx="100000" sy="100000" kx="0" ky="0" algn="b" rotWithShape="0" blurRad="165100" dist="88900" dir="2700000">
                    <a:srgbClr val="000000">
                      <a:alpha val="50000"/>
                    </a:srgbClr>
                  </a:outerShdw>
                </a:effectLst>
                <a:latin typeface="Constantia"/>
                <a:ea typeface="Constantia"/>
                <a:cs typeface="Constantia"/>
                <a:sym typeface="Constantia"/>
              </a:defRPr>
            </a:pPr>
            <a:r>
              <a:t>Practice our faith / purify our conscience - 2 Tim 1:3; Jam 1:21-25</a:t>
            </a:r>
          </a:p>
          <a:p>
            <a:pPr marL="647700" indent="-571500" algn="l" defTabSz="457200">
              <a:spcBef>
                <a:spcPts val="2500"/>
              </a:spcBef>
              <a:buClr>
                <a:srgbClr val="941100"/>
              </a:buClr>
              <a:buSzPct val="125000"/>
              <a:buFont typeface="Zapf Dingbats"/>
              <a:buChar char="✴"/>
              <a:defRPr sz="3500">
                <a:solidFill>
                  <a:srgbClr val="000000"/>
                </a:solidFill>
                <a:effectLst>
                  <a:outerShdw sx="100000" sy="100000" kx="0" ky="0" algn="b" rotWithShape="0" blurRad="165100" dist="88900" dir="2700000">
                    <a:srgbClr val="000000">
                      <a:alpha val="50000"/>
                    </a:srgbClr>
                  </a:outerShdw>
                </a:effectLst>
                <a:latin typeface="Constantia"/>
                <a:ea typeface="Constantia"/>
                <a:cs typeface="Constantia"/>
                <a:sym typeface="Constantia"/>
              </a:defRPr>
            </a:pPr>
            <a:r>
              <a:t>Pray / be thankful - Phili 4:6,7</a:t>
            </a:r>
          </a:p>
          <a:p>
            <a:pPr marL="647700" indent="-571500" algn="l" defTabSz="457200">
              <a:spcBef>
                <a:spcPts val="2500"/>
              </a:spcBef>
              <a:buClr>
                <a:srgbClr val="941100"/>
              </a:buClr>
              <a:buSzPct val="125000"/>
              <a:buFont typeface="Zapf Dingbats"/>
              <a:buChar char="✴"/>
              <a:defRPr sz="3500">
                <a:solidFill>
                  <a:srgbClr val="000000"/>
                </a:solidFill>
                <a:effectLst>
                  <a:outerShdw sx="100000" sy="100000" kx="0" ky="0" algn="b" rotWithShape="0" blurRad="165100" dist="88900" dir="2700000">
                    <a:srgbClr val="000000">
                      <a:alpha val="50000"/>
                    </a:srgbClr>
                  </a:outerShdw>
                </a:effectLst>
                <a:latin typeface="Constantia"/>
                <a:ea typeface="Constantia"/>
                <a:cs typeface="Constantia"/>
                <a:sym typeface="Constantia"/>
              </a:defRPr>
            </a:pPr>
            <a:r>
              <a:t>Focus on things of God / things that are good - Phili 4:8-12</a:t>
            </a:r>
          </a:p>
          <a:p>
            <a:pPr marL="647700" indent="-571500" algn="l" defTabSz="457200">
              <a:spcBef>
                <a:spcPts val="2500"/>
              </a:spcBef>
              <a:buClr>
                <a:srgbClr val="941100"/>
              </a:buClr>
              <a:buSzPct val="125000"/>
              <a:buFont typeface="Zapf Dingbats"/>
              <a:buChar char="✴"/>
              <a:defRPr sz="3500">
                <a:solidFill>
                  <a:srgbClr val="000000"/>
                </a:solidFill>
                <a:effectLst>
                  <a:outerShdw sx="100000" sy="100000" kx="0" ky="0" algn="b" rotWithShape="0" blurRad="165100" dist="88900" dir="2700000">
                    <a:srgbClr val="000000">
                      <a:alpha val="50000"/>
                    </a:srgbClr>
                  </a:outerShdw>
                </a:effectLst>
                <a:latin typeface="Constantia"/>
                <a:ea typeface="Constantia"/>
                <a:cs typeface="Constantia"/>
                <a:sym typeface="Constantia"/>
              </a:defRPr>
            </a:pPr>
            <a:r>
              <a:t>Look beyond our temporary fears - 2 Cor 4:7-5:5</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58">
                                            <p:bg/>
                                          </p:spTgt>
                                        </p:tgtEl>
                                        <p:attrNameLst>
                                          <p:attrName>style.visibility</p:attrName>
                                        </p:attrNameLst>
                                      </p:cBhvr>
                                      <p:to>
                                        <p:strVal val="visible"/>
                                      </p:to>
                                    </p:set>
                                    <p:animEffect filter="fade" transition="in">
                                      <p:cBhvr>
                                        <p:cTn id="7" dur="1500"/>
                                        <p:tgtEl>
                                          <p:spTgt spid="65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58">
                                            <p:txEl>
                                              <p:pRg st="0" end="0"/>
                                            </p:txEl>
                                          </p:spTgt>
                                        </p:tgtEl>
                                        <p:attrNameLst>
                                          <p:attrName>style.visibility</p:attrName>
                                        </p:attrNameLst>
                                      </p:cBhvr>
                                      <p:to>
                                        <p:strVal val="visible"/>
                                      </p:to>
                                    </p:set>
                                    <p:animEffect filter="fade" transition="in">
                                      <p:cBhvr>
                                        <p:cTn id="10" dur="1500"/>
                                        <p:tgtEl>
                                          <p:spTgt spid="6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658">
                                            <p:txEl>
                                              <p:pRg st="1" end="1"/>
                                            </p:txEl>
                                          </p:spTgt>
                                        </p:tgtEl>
                                        <p:attrNameLst>
                                          <p:attrName>style.visibility</p:attrName>
                                        </p:attrNameLst>
                                      </p:cBhvr>
                                      <p:to>
                                        <p:strVal val="visible"/>
                                      </p:to>
                                    </p:set>
                                    <p:animEffect filter="fade" transition="in">
                                      <p:cBhvr>
                                        <p:cTn id="15" dur="1500"/>
                                        <p:tgtEl>
                                          <p:spTgt spid="6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658">
                                            <p:txEl>
                                              <p:pRg st="2" end="2"/>
                                            </p:txEl>
                                          </p:spTgt>
                                        </p:tgtEl>
                                        <p:attrNameLst>
                                          <p:attrName>style.visibility</p:attrName>
                                        </p:attrNameLst>
                                      </p:cBhvr>
                                      <p:to>
                                        <p:strVal val="visible"/>
                                      </p:to>
                                    </p:set>
                                    <p:animEffect filter="fade" transition="in">
                                      <p:cBhvr>
                                        <p:cTn id="20" dur="1500"/>
                                        <p:tgtEl>
                                          <p:spTgt spid="65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658">
                                            <p:txEl>
                                              <p:pRg st="3" end="3"/>
                                            </p:txEl>
                                          </p:spTgt>
                                        </p:tgtEl>
                                        <p:attrNameLst>
                                          <p:attrName>style.visibility</p:attrName>
                                        </p:attrNameLst>
                                      </p:cBhvr>
                                      <p:to>
                                        <p:strVal val="visible"/>
                                      </p:to>
                                    </p:set>
                                    <p:animEffect filter="fade" transition="in">
                                      <p:cBhvr>
                                        <p:cTn id="25" dur="1500"/>
                                        <p:tgtEl>
                                          <p:spTgt spid="65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658">
                                            <p:txEl>
                                              <p:pRg st="4" end="4"/>
                                            </p:txEl>
                                          </p:spTgt>
                                        </p:tgtEl>
                                        <p:attrNameLst>
                                          <p:attrName>style.visibility</p:attrName>
                                        </p:attrNameLst>
                                      </p:cBhvr>
                                      <p:to>
                                        <p:strVal val="visible"/>
                                      </p:to>
                                    </p:set>
                                    <p:animEffect filter="fade" transition="in">
                                      <p:cBhvr>
                                        <p:cTn id="30" dur="1500"/>
                                        <p:tgtEl>
                                          <p:spTgt spid="65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8"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0"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61" name="pasted-image.png"/>
          <p:cNvPicPr>
            <a:picLocks noChangeAspect="1"/>
          </p:cNvPicPr>
          <p:nvPr/>
        </p:nvPicPr>
        <p:blipFill>
          <a:blip r:embed="rId3">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62" name="pasted-image.png"/>
          <p:cNvPicPr>
            <a:picLocks noChangeAspect="1"/>
          </p:cNvPicPr>
          <p:nvPr/>
        </p:nvPicPr>
        <p:blipFill>
          <a:blip r:embed="rId4">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665" name="Group 665"/>
          <p:cNvGrpSpPr/>
          <p:nvPr/>
        </p:nvGrpSpPr>
        <p:grpSpPr>
          <a:xfrm>
            <a:off x="5389713" y="353483"/>
            <a:ext cx="7569296" cy="1841501"/>
            <a:chOff x="0" y="0"/>
            <a:chExt cx="7569294" cy="1841500"/>
          </a:xfrm>
        </p:grpSpPr>
        <p:sp>
          <p:nvSpPr>
            <p:cNvPr id="664" name="Shape 664"/>
            <p:cNvSpPr/>
            <p:nvPr/>
          </p:nvSpPr>
          <p:spPr>
            <a:xfrm>
              <a:off x="215900" y="139700"/>
              <a:ext cx="7137495" cy="12827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solidFill>
                    <a:srgbClr val="FFFFFF"/>
                  </a:solidFill>
                  <a:latin typeface="Continuum Medium"/>
                  <a:ea typeface="Continuum Medium"/>
                  <a:cs typeface="Continuum Medium"/>
                  <a:sym typeface="Continuum Medium"/>
                </a:defRPr>
              </a:lvl1pPr>
            </a:lstStyle>
            <a:p>
              <a:pPr/>
              <a:r>
                <a:t>Overcoming Fear</a:t>
              </a:r>
            </a:p>
          </p:txBody>
        </p:sp>
        <p:pic>
          <p:nvPicPr>
            <p:cNvPr id="663" name=""/>
            <p:cNvPicPr>
              <a:picLocks noChangeAspect="0"/>
            </p:cNvPicPr>
            <p:nvPr/>
          </p:nvPicPr>
          <p:blipFill>
            <a:blip r:embed="rId6">
              <a:extLst/>
            </a:blip>
            <a:stretch>
              <a:fillRect/>
            </a:stretch>
          </p:blipFill>
          <p:spPr>
            <a:xfrm>
              <a:off x="-1" y="-1"/>
              <a:ext cx="7569296" cy="1841501"/>
            </a:xfrm>
            <a:prstGeom prst="rect">
              <a:avLst/>
            </a:prstGeom>
            <a:effectLst/>
          </p:spPr>
        </p:pic>
      </p:grpSp>
      <p:pic>
        <p:nvPicPr>
          <p:cNvPr id="666" name=""/>
          <p:cNvPicPr>
            <a:picLocks noChangeAspect="0"/>
          </p:cNvPicPr>
          <p:nvPr/>
        </p:nvPicPr>
        <p:blipFill>
          <a:blip r:embed="rId7">
            <a:extLst/>
          </a:blip>
          <a:stretch>
            <a:fillRect/>
          </a:stretch>
        </p:blipFill>
        <p:spPr>
          <a:xfrm>
            <a:off x="279400" y="3212382"/>
            <a:ext cx="5144075" cy="6541218"/>
          </a:xfrm>
          <a:prstGeom prst="rect">
            <a:avLst/>
          </a:prstGeom>
          <a:effectLst>
            <a:outerShdw sx="100000" sy="100000" kx="0" ky="0" algn="b" rotWithShape="0" blurRad="177800" dist="50800" dir="2700000">
              <a:srgbClr val="000000">
                <a:alpha val="75000"/>
              </a:srgbClr>
            </a:outerShdw>
          </a:effectLst>
        </p:spPr>
      </p:pic>
      <p:sp>
        <p:nvSpPr>
          <p:cNvPr id="667" name="Shape 667"/>
          <p:cNvSpPr/>
          <p:nvPr/>
        </p:nvSpPr>
        <p:spPr>
          <a:xfrm>
            <a:off x="5466755" y="3457240"/>
            <a:ext cx="7245152" cy="6099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47700" indent="-571500" algn="l" defTabSz="457200">
              <a:spcBef>
                <a:spcPts val="2500"/>
              </a:spcBef>
              <a:buClr>
                <a:srgbClr val="941100"/>
              </a:buClr>
              <a:buSzPct val="125000"/>
              <a:buFont typeface="Zapf Dingbats"/>
              <a:buChar char="✴"/>
              <a:defRPr sz="3500">
                <a:solidFill>
                  <a:srgbClr val="000000"/>
                </a:solidFill>
                <a:effectLst>
                  <a:outerShdw sx="100000" sy="100000" kx="0" ky="0" algn="b" rotWithShape="0" blurRad="165100" dist="88900" dir="2700000">
                    <a:srgbClr val="000000">
                      <a:alpha val="50000"/>
                    </a:srgbClr>
                  </a:outerShdw>
                </a:effectLst>
                <a:latin typeface="Constantia"/>
                <a:ea typeface="Constantia"/>
                <a:cs typeface="Constantia"/>
                <a:sym typeface="Constantia"/>
              </a:defRPr>
            </a:pPr>
            <a:r>
              <a:t>Seek First The Kingdom Of God And His Righteousness (Mat 6:33) </a:t>
            </a:r>
          </a:p>
          <a:p>
            <a:pPr marL="647700" indent="-571500" algn="l" defTabSz="457200">
              <a:spcBef>
                <a:spcPts val="2500"/>
              </a:spcBef>
              <a:buClr>
                <a:srgbClr val="941100"/>
              </a:buClr>
              <a:buSzPct val="125000"/>
              <a:buFont typeface="Zapf Dingbats"/>
              <a:buChar char="✴"/>
              <a:defRPr sz="3500">
                <a:solidFill>
                  <a:srgbClr val="000000"/>
                </a:solidFill>
                <a:effectLst>
                  <a:outerShdw sx="100000" sy="100000" kx="0" ky="0" algn="b" rotWithShape="0" blurRad="165100" dist="88900" dir="2700000">
                    <a:srgbClr val="000000">
                      <a:alpha val="50000"/>
                    </a:srgbClr>
                  </a:outerShdw>
                </a:effectLst>
                <a:latin typeface="Constantia"/>
                <a:ea typeface="Constantia"/>
                <a:cs typeface="Constantia"/>
                <a:sym typeface="Constantia"/>
              </a:defRPr>
            </a:pPr>
            <a:r>
              <a:t>Only when the things of God truly become the most important things to us will we enjoy the true treasures and blessings of life! - Eccl. 12:13</a:t>
            </a:r>
          </a:p>
          <a:p>
            <a:pPr marL="647700" indent="-571500" algn="l" defTabSz="457200">
              <a:spcBef>
                <a:spcPts val="2500"/>
              </a:spcBef>
              <a:buClr>
                <a:srgbClr val="941100"/>
              </a:buClr>
              <a:buSzPct val="125000"/>
              <a:buFont typeface="Zapf Dingbats"/>
              <a:buChar char="✴"/>
              <a:defRPr sz="3500">
                <a:solidFill>
                  <a:srgbClr val="000000"/>
                </a:solidFill>
                <a:effectLst>
                  <a:outerShdw sx="100000" sy="100000" kx="0" ky="0" algn="b" rotWithShape="0" blurRad="165100" dist="88900" dir="2700000">
                    <a:srgbClr val="000000">
                      <a:alpha val="50000"/>
                    </a:srgbClr>
                  </a:outerShdw>
                </a:effectLst>
                <a:latin typeface="Constantia"/>
                <a:ea typeface="Constantia"/>
                <a:cs typeface="Constantia"/>
                <a:sym typeface="Constantia"/>
              </a:defRPr>
            </a:pPr>
            <a:r>
              <a:t>If we seek the present first we will lose both it and eternity – Luke 18:18-23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67">
                                            <p:txEl>
                                              <p:pRg st="1" end="1"/>
                                            </p:txEl>
                                          </p:spTgt>
                                        </p:tgtEl>
                                        <p:attrNameLst>
                                          <p:attrName>style.visibility</p:attrName>
                                        </p:attrNameLst>
                                      </p:cBhvr>
                                      <p:to>
                                        <p:strVal val="visible"/>
                                      </p:to>
                                    </p:set>
                                    <p:animEffect filter="fade" transition="in">
                                      <p:cBhvr>
                                        <p:cTn id="7" dur="1500"/>
                                        <p:tgtEl>
                                          <p:spTgt spid="6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667">
                                            <p:txEl>
                                              <p:pRg st="2" end="2"/>
                                            </p:txEl>
                                          </p:spTgt>
                                        </p:tgtEl>
                                        <p:attrNameLst>
                                          <p:attrName>style.visibility</p:attrName>
                                        </p:attrNameLst>
                                      </p:cBhvr>
                                      <p:to>
                                        <p:strVal val="visible"/>
                                      </p:to>
                                    </p:set>
                                    <p:animEffect filter="fade" transition="in">
                                      <p:cBhvr>
                                        <p:cTn id="12" dur="1500"/>
                                        <p:tgtEl>
                                          <p:spTgt spid="6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7"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9"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70" name="pasted-image.png"/>
          <p:cNvPicPr>
            <a:picLocks noChangeAspect="1"/>
          </p:cNvPicPr>
          <p:nvPr/>
        </p:nvPicPr>
        <p:blipFill>
          <a:blip r:embed="rId3">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71" name="pasted-image.png"/>
          <p:cNvPicPr>
            <a:picLocks noChangeAspect="1"/>
          </p:cNvPicPr>
          <p:nvPr/>
        </p:nvPicPr>
        <p:blipFill>
          <a:blip r:embed="rId4">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674" name="Group 674"/>
          <p:cNvGrpSpPr/>
          <p:nvPr/>
        </p:nvGrpSpPr>
        <p:grpSpPr>
          <a:xfrm>
            <a:off x="5389713" y="353483"/>
            <a:ext cx="7569296" cy="1841501"/>
            <a:chOff x="0" y="0"/>
            <a:chExt cx="7569294" cy="1841500"/>
          </a:xfrm>
        </p:grpSpPr>
        <p:sp>
          <p:nvSpPr>
            <p:cNvPr id="673" name="Shape 673"/>
            <p:cNvSpPr/>
            <p:nvPr/>
          </p:nvSpPr>
          <p:spPr>
            <a:xfrm>
              <a:off x="215900" y="139700"/>
              <a:ext cx="7137495" cy="12827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solidFill>
                    <a:srgbClr val="FFFFFF"/>
                  </a:solidFill>
                  <a:latin typeface="Continuum Medium"/>
                  <a:ea typeface="Continuum Medium"/>
                  <a:cs typeface="Continuum Medium"/>
                  <a:sym typeface="Continuum Medium"/>
                </a:defRPr>
              </a:lvl1pPr>
            </a:lstStyle>
            <a:p>
              <a:pPr/>
              <a:r>
                <a:t>Overcoming Fear</a:t>
              </a:r>
            </a:p>
          </p:txBody>
        </p:sp>
        <p:pic>
          <p:nvPicPr>
            <p:cNvPr id="672" name=""/>
            <p:cNvPicPr>
              <a:picLocks noChangeAspect="0"/>
            </p:cNvPicPr>
            <p:nvPr/>
          </p:nvPicPr>
          <p:blipFill>
            <a:blip r:embed="rId6">
              <a:extLst/>
            </a:blip>
            <a:stretch>
              <a:fillRect/>
            </a:stretch>
          </p:blipFill>
          <p:spPr>
            <a:xfrm>
              <a:off x="-1" y="-1"/>
              <a:ext cx="7569296" cy="1841501"/>
            </a:xfrm>
            <a:prstGeom prst="rect">
              <a:avLst/>
            </a:prstGeom>
            <a:effectLst/>
          </p:spPr>
        </p:pic>
      </p:grpSp>
      <p:sp>
        <p:nvSpPr>
          <p:cNvPr id="675" name="Shape 675"/>
          <p:cNvSpPr/>
          <p:nvPr/>
        </p:nvSpPr>
        <p:spPr>
          <a:xfrm>
            <a:off x="551536" y="3048000"/>
            <a:ext cx="11901728" cy="629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Thames Nude Roman"/>
                <a:ea typeface="Thames Nude Roman"/>
                <a:cs typeface="Thames Nude Roman"/>
                <a:sym typeface="Thames Nude Roman"/>
              </a:defRPr>
            </a:pPr>
            <a:r>
              <a:t>1 John 4:17–5:5 (NKJV)</a:t>
            </a:r>
          </a:p>
          <a:p>
            <a:pPr defTabSz="457200">
              <a:defRPr sz="4700">
                <a:solidFill>
                  <a:srgbClr val="000000"/>
                </a:solidFill>
                <a:latin typeface="Palatino"/>
                <a:ea typeface="Palatino"/>
                <a:cs typeface="Palatino"/>
                <a:sym typeface="Palatino"/>
              </a:defRPr>
            </a:pPr>
            <a:r>
              <a:rPr baseline="31999"/>
              <a:t>17</a:t>
            </a:r>
            <a:r>
              <a:t> Love has been perfected among us in this: that we may have boldness in the day of judgment; because as He is, so are we in this world. </a:t>
            </a:r>
            <a:r>
              <a:rPr baseline="31999"/>
              <a:t>18</a:t>
            </a:r>
            <a:r>
              <a:t> There is no fear in love; but perfect love casts out fear, because fear involves torment. But he who fears has not been made perfect in love.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7"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78" name="pasted-image.png"/>
          <p:cNvPicPr>
            <a:picLocks noChangeAspect="1"/>
          </p:cNvPicPr>
          <p:nvPr/>
        </p:nvPicPr>
        <p:blipFill>
          <a:blip r:embed="rId3">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79" name="pasted-image.png"/>
          <p:cNvPicPr>
            <a:picLocks noChangeAspect="1"/>
          </p:cNvPicPr>
          <p:nvPr/>
        </p:nvPicPr>
        <p:blipFill>
          <a:blip r:embed="rId4">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682" name="Group 682"/>
          <p:cNvGrpSpPr/>
          <p:nvPr/>
        </p:nvGrpSpPr>
        <p:grpSpPr>
          <a:xfrm>
            <a:off x="5389713" y="353483"/>
            <a:ext cx="7569296" cy="1841501"/>
            <a:chOff x="0" y="0"/>
            <a:chExt cx="7569294" cy="1841500"/>
          </a:xfrm>
        </p:grpSpPr>
        <p:sp>
          <p:nvSpPr>
            <p:cNvPr id="681" name="Shape 681"/>
            <p:cNvSpPr/>
            <p:nvPr/>
          </p:nvSpPr>
          <p:spPr>
            <a:xfrm>
              <a:off x="215900" y="139700"/>
              <a:ext cx="7137495" cy="12827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solidFill>
                    <a:srgbClr val="FFFFFF"/>
                  </a:solidFill>
                  <a:latin typeface="Continuum Medium"/>
                  <a:ea typeface="Continuum Medium"/>
                  <a:cs typeface="Continuum Medium"/>
                  <a:sym typeface="Continuum Medium"/>
                </a:defRPr>
              </a:lvl1pPr>
            </a:lstStyle>
            <a:p>
              <a:pPr/>
              <a:r>
                <a:t>Overcoming Fear</a:t>
              </a:r>
            </a:p>
          </p:txBody>
        </p:sp>
        <p:pic>
          <p:nvPicPr>
            <p:cNvPr id="680" name=""/>
            <p:cNvPicPr>
              <a:picLocks noChangeAspect="0"/>
            </p:cNvPicPr>
            <p:nvPr/>
          </p:nvPicPr>
          <p:blipFill>
            <a:blip r:embed="rId6">
              <a:extLst/>
            </a:blip>
            <a:stretch>
              <a:fillRect/>
            </a:stretch>
          </p:blipFill>
          <p:spPr>
            <a:xfrm>
              <a:off x="-1" y="-1"/>
              <a:ext cx="7569296" cy="1841501"/>
            </a:xfrm>
            <a:prstGeom prst="rect">
              <a:avLst/>
            </a:prstGeom>
            <a:effectLst/>
          </p:spPr>
        </p:pic>
      </p:grpSp>
      <p:sp>
        <p:nvSpPr>
          <p:cNvPr id="683" name="Shape 683"/>
          <p:cNvSpPr/>
          <p:nvPr/>
        </p:nvSpPr>
        <p:spPr>
          <a:xfrm>
            <a:off x="551536" y="3048000"/>
            <a:ext cx="11901728"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Thames Nude Roman"/>
                <a:ea typeface="Thames Nude Roman"/>
                <a:cs typeface="Thames Nude Roman"/>
                <a:sym typeface="Thames Nude Roman"/>
              </a:defRPr>
            </a:pPr>
            <a:r>
              <a:t>1 John 4:17–5:5 (NKJV)</a:t>
            </a:r>
          </a:p>
          <a:p>
            <a:pPr defTabSz="457200">
              <a:defRPr sz="3800">
                <a:solidFill>
                  <a:srgbClr val="000000"/>
                </a:solidFill>
                <a:latin typeface="Palatino"/>
                <a:ea typeface="Palatino"/>
                <a:cs typeface="Palatino"/>
                <a:sym typeface="Palatino"/>
              </a:defRPr>
            </a:pPr>
            <a:r>
              <a:rPr baseline="31999"/>
              <a:t>…</a:t>
            </a:r>
            <a:r>
              <a:t> </a:t>
            </a:r>
            <a:r>
              <a:rPr baseline="31999"/>
              <a:t>2</a:t>
            </a:r>
            <a:r>
              <a:t> By this we know that we love the children of God, when we love God and keep His commandments. </a:t>
            </a:r>
            <a:r>
              <a:rPr baseline="31999"/>
              <a:t>3</a:t>
            </a:r>
            <a:r>
              <a:t> For this is the love of God, that we keep His commandments. And His commandments are not burdensome. </a:t>
            </a:r>
            <a:r>
              <a:rPr baseline="31999"/>
              <a:t>4</a:t>
            </a:r>
            <a:r>
              <a:t> For whatever is born of God overcomes the world. And this is the victory that has overcome the world—our faith. </a:t>
            </a:r>
            <a:r>
              <a:rPr baseline="31999"/>
              <a:t>5</a:t>
            </a:r>
            <a:r>
              <a:t> Who is he who overcomes the world, but he who believes that Jesus is the Son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5"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86" name="pasted-image.png"/>
          <p:cNvPicPr>
            <a:picLocks noChangeAspect="1"/>
          </p:cNvPicPr>
          <p:nvPr/>
        </p:nvPicPr>
        <p:blipFill>
          <a:blip r:embed="rId3">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87" name="pasted-image.png"/>
          <p:cNvPicPr>
            <a:picLocks noChangeAspect="1"/>
          </p:cNvPicPr>
          <p:nvPr/>
        </p:nvPicPr>
        <p:blipFill>
          <a:blip r:embed="rId4">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690" name="Group 690"/>
          <p:cNvGrpSpPr/>
          <p:nvPr/>
        </p:nvGrpSpPr>
        <p:grpSpPr>
          <a:xfrm>
            <a:off x="5389713" y="353483"/>
            <a:ext cx="7569296" cy="1841501"/>
            <a:chOff x="0" y="0"/>
            <a:chExt cx="7569294" cy="1841500"/>
          </a:xfrm>
        </p:grpSpPr>
        <p:sp>
          <p:nvSpPr>
            <p:cNvPr id="689" name="Shape 689"/>
            <p:cNvSpPr/>
            <p:nvPr/>
          </p:nvSpPr>
          <p:spPr>
            <a:xfrm>
              <a:off x="215900" y="139700"/>
              <a:ext cx="7137495" cy="12827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solidFill>
                    <a:srgbClr val="FFFFFF"/>
                  </a:solidFill>
                  <a:latin typeface="Continuum Medium"/>
                  <a:ea typeface="Continuum Medium"/>
                  <a:cs typeface="Continuum Medium"/>
                  <a:sym typeface="Continuum Medium"/>
                </a:defRPr>
              </a:lvl1pPr>
            </a:lstStyle>
            <a:p>
              <a:pPr/>
              <a:r>
                <a:t>Overcoming Fear</a:t>
              </a:r>
            </a:p>
          </p:txBody>
        </p:sp>
        <p:pic>
          <p:nvPicPr>
            <p:cNvPr id="688" name=""/>
            <p:cNvPicPr>
              <a:picLocks noChangeAspect="0"/>
            </p:cNvPicPr>
            <p:nvPr/>
          </p:nvPicPr>
          <p:blipFill>
            <a:blip r:embed="rId6">
              <a:extLst/>
            </a:blip>
            <a:stretch>
              <a:fillRect/>
            </a:stretch>
          </p:blipFill>
          <p:spPr>
            <a:xfrm>
              <a:off x="-1" y="-1"/>
              <a:ext cx="7569296" cy="1841501"/>
            </a:xfrm>
            <a:prstGeom prst="rect">
              <a:avLst/>
            </a:prstGeom>
            <a:effectLst/>
          </p:spPr>
        </p:pic>
      </p:grpSp>
      <p:pic>
        <p:nvPicPr>
          <p:cNvPr id="691" name=""/>
          <p:cNvPicPr>
            <a:picLocks noChangeAspect="0"/>
          </p:cNvPicPr>
          <p:nvPr/>
        </p:nvPicPr>
        <p:blipFill>
          <a:blip r:embed="rId7">
            <a:extLst/>
          </a:blip>
          <a:stretch>
            <a:fillRect/>
          </a:stretch>
        </p:blipFill>
        <p:spPr>
          <a:xfrm>
            <a:off x="279400" y="3212382"/>
            <a:ext cx="5144075" cy="6541218"/>
          </a:xfrm>
          <a:prstGeom prst="rect">
            <a:avLst/>
          </a:prstGeom>
          <a:effectLst>
            <a:outerShdw sx="100000" sy="100000" kx="0" ky="0" algn="b" rotWithShape="0" blurRad="177800" dist="50800" dir="2700000">
              <a:srgbClr val="000000">
                <a:alpha val="75000"/>
              </a:srgbClr>
            </a:outerShdw>
          </a:effectLst>
        </p:spPr>
      </p:pic>
      <p:pic>
        <p:nvPicPr>
          <p:cNvPr id="692" name=""/>
          <p:cNvPicPr>
            <a:picLocks noChangeAspect="0"/>
          </p:cNvPicPr>
          <p:nvPr/>
        </p:nvPicPr>
        <p:blipFill>
          <a:blip r:embed="rId8">
            <a:extLst/>
          </a:blip>
          <a:stretch>
            <a:fillRect/>
          </a:stretch>
        </p:blipFill>
        <p:spPr>
          <a:xfrm>
            <a:off x="5305821" y="2880478"/>
            <a:ext cx="7737080" cy="6840960"/>
          </a:xfrm>
          <a:prstGeom prst="rect">
            <a:avLst/>
          </a:prstGeom>
          <a:effectLst>
            <a:outerShdw sx="100000" sy="100000" kx="0" ky="0" algn="b" rotWithShape="0" blurRad="152400" dist="76200" dir="189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nvSpPr>
        <p:spPr>
          <a:xfrm>
            <a:off x="484985" y="603250"/>
            <a:ext cx="12034830" cy="894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500"/>
              </a:spcBef>
              <a:defRPr sz="5300">
                <a:solidFill>
                  <a:srgbClr val="000000"/>
                </a:solidFill>
                <a:latin typeface="Thames Nude Roman"/>
                <a:ea typeface="Thames Nude Roman"/>
                <a:cs typeface="Thames Nude Roman"/>
                <a:sym typeface="Thames Nude Roman"/>
              </a:defRPr>
            </a:pPr>
            <a:r>
              <a:t>2 Timothy 1:3–12 (NKJV)</a:t>
            </a:r>
          </a:p>
          <a:p>
            <a:pPr defTabSz="457200">
              <a:spcBef>
                <a:spcPts val="2500"/>
              </a:spcBef>
              <a:defRPr sz="4100">
                <a:solidFill>
                  <a:srgbClr val="000000"/>
                </a:solidFill>
                <a:latin typeface="Palatino"/>
                <a:ea typeface="Palatino"/>
                <a:cs typeface="Palatino"/>
                <a:sym typeface="Palatino"/>
              </a:defRPr>
            </a:pPr>
            <a:r>
              <a:rPr baseline="31999"/>
              <a:t>6</a:t>
            </a:r>
            <a:r>
              <a:t> Therefore I remind you to stir up the gift of God which is in you through the laying on of my hands. </a:t>
            </a:r>
            <a:r>
              <a:rPr baseline="31999"/>
              <a:t>7</a:t>
            </a:r>
            <a:r>
              <a:t> For God has not given us a spirit of fear, but of power and of love and of a sound mind. </a:t>
            </a:r>
            <a:r>
              <a:rPr baseline="31999"/>
              <a:t>8</a:t>
            </a:r>
            <a:r>
              <a:t> Therefore do not be ashamed of the testimony of our Lord, nor of me His prisoner, but share with me in the sufferings for the gospel according to the power of God, </a:t>
            </a:r>
            <a:r>
              <a:rPr baseline="31999"/>
              <a:t>9</a:t>
            </a:r>
            <a:r>
              <a:t> who has saved us and called </a:t>
            </a:r>
            <a:r>
              <a:rPr i="1"/>
              <a:t>us</a:t>
            </a:r>
            <a:r>
              <a:t> with a holy calling, not according to our works, but according to His own purpose and grace which was given to us in Christ Jesus before time began,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4" name="Shape 694"/>
          <p:cNvSpPr/>
          <p:nvPr/>
        </p:nvSpPr>
        <p:spPr>
          <a:xfrm>
            <a:off x="4381744" y="3166533"/>
            <a:ext cx="8682140"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300"/>
              </a:spcBef>
              <a:buClr>
                <a:srgbClr val="515151"/>
              </a:buClr>
              <a:buSzPct val="50000"/>
              <a:buFont typeface="Zapf Dingbats"/>
              <a:buBlip>
                <a:blip r:embed="rId2"/>
              </a:buBlip>
              <a:defRPr sz="4000"/>
            </a:pPr>
            <a:r>
              <a:t>How will my faith, (</a:t>
            </a:r>
            <a:r>
              <a:rPr i="1"/>
              <a:t>or lack of faith</a:t>
            </a:r>
            <a:r>
              <a:t>) affect my fears? — Mat 8:26; Mark 4:40; Heb 3:12; Num 13,14; Joh 14:27; Ps 56:11</a:t>
            </a:r>
          </a:p>
          <a:p>
            <a:pPr marL="457200" indent="-457200" algn="l">
              <a:spcBef>
                <a:spcPts val="1300"/>
              </a:spcBef>
              <a:buClr>
                <a:srgbClr val="515151"/>
              </a:buClr>
              <a:buSzPct val="50000"/>
              <a:buFont typeface="Zapf Dingbats"/>
              <a:buBlip>
                <a:blip r:embed="rId2"/>
              </a:buBlip>
              <a:defRPr sz="4000"/>
            </a:pPr>
            <a:r>
              <a:t>How will the level of my “love” for the world affect my fears? — Mat 6:30; 1 Pet 1:17; Heb 13:5,6</a:t>
            </a:r>
          </a:p>
          <a:p>
            <a:pPr marL="457200" indent="-457200" algn="l">
              <a:spcBef>
                <a:spcPts val="1300"/>
              </a:spcBef>
              <a:buClr>
                <a:srgbClr val="515151"/>
              </a:buClr>
              <a:buSzPct val="50000"/>
              <a:buFont typeface="Zapf Dingbats"/>
              <a:buBlip>
                <a:blip r:embed="rId2"/>
              </a:buBlip>
              <a:defRPr sz="4000"/>
            </a:pPr>
            <a:r>
              <a:t>How does hope, resting on the foundation of true faith, conquer my fears? — Heb 11:1,2; Rom 8:17-39</a:t>
            </a:r>
          </a:p>
        </p:txBody>
      </p:sp>
      <p:pic>
        <p:nvPicPr>
          <p:cNvPr id="695" name="pasted-image.png"/>
          <p:cNvPicPr>
            <a:picLocks noChangeAspect="1"/>
          </p:cNvPicPr>
          <p:nvPr/>
        </p:nvPicPr>
        <p:blipFill>
          <a:blip r:embed="rId3">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96" name="worry.tiff"/>
          <p:cNvPicPr>
            <a:picLocks noChangeAspect="1"/>
          </p:cNvPicPr>
          <p:nvPr/>
        </p:nvPicPr>
        <p:blipFill>
          <a:blip r:embed="rId4">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697" name="pasted-image.png"/>
          <p:cNvPicPr>
            <a:picLocks noChangeAspect="1"/>
          </p:cNvPicPr>
          <p:nvPr/>
        </p:nvPicPr>
        <p:blipFill>
          <a:blip r:embed="rId5">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698" name="pasted-image.png"/>
          <p:cNvPicPr>
            <a:picLocks noChangeAspect="1"/>
          </p:cNvPicPr>
          <p:nvPr/>
        </p:nvPicPr>
        <p:blipFill>
          <a:blip r:embed="rId6">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94">
                                            <p:bg/>
                                          </p:spTgt>
                                        </p:tgtEl>
                                        <p:attrNameLst>
                                          <p:attrName>style.visibility</p:attrName>
                                        </p:attrNameLst>
                                      </p:cBhvr>
                                      <p:to>
                                        <p:strVal val="visible"/>
                                      </p:to>
                                    </p:set>
                                    <p:anim calcmode="lin" valueType="num">
                                      <p:cBhvr>
                                        <p:cTn id="7" dur="750" fill="hold"/>
                                        <p:tgtEl>
                                          <p:spTgt spid="694">
                                            <p:bg/>
                                          </p:spTgt>
                                        </p:tgtEl>
                                        <p:attrNameLst>
                                          <p:attrName>ppt_w</p:attrName>
                                        </p:attrNameLst>
                                      </p:cBhvr>
                                      <p:tavLst>
                                        <p:tav tm="0">
                                          <p:val>
                                            <p:fltVal val="0"/>
                                          </p:val>
                                        </p:tav>
                                        <p:tav tm="100000">
                                          <p:val>
                                            <p:strVal val="#ppt_w"/>
                                          </p:val>
                                        </p:tav>
                                      </p:tavLst>
                                    </p:anim>
                                    <p:anim calcmode="lin" valueType="num">
                                      <p:cBhvr>
                                        <p:cTn id="8" dur="750" fill="hold"/>
                                        <p:tgtEl>
                                          <p:spTgt spid="694">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694">
                                            <p:txEl>
                                              <p:pRg st="0" end="0"/>
                                            </p:txEl>
                                          </p:spTgt>
                                        </p:tgtEl>
                                        <p:attrNameLst>
                                          <p:attrName>style.visibility</p:attrName>
                                        </p:attrNameLst>
                                      </p:cBhvr>
                                      <p:to>
                                        <p:strVal val="visible"/>
                                      </p:to>
                                    </p:set>
                                    <p:anim calcmode="lin" valueType="num">
                                      <p:cBhvr>
                                        <p:cTn id="11" dur="750" fill="hold"/>
                                        <p:tgtEl>
                                          <p:spTgt spid="694">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69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694">
                                            <p:txEl>
                                              <p:pRg st="1" end="1"/>
                                            </p:txEl>
                                          </p:spTgt>
                                        </p:tgtEl>
                                        <p:attrNameLst>
                                          <p:attrName>style.visibility</p:attrName>
                                        </p:attrNameLst>
                                      </p:cBhvr>
                                      <p:to>
                                        <p:strVal val="visible"/>
                                      </p:to>
                                    </p:set>
                                    <p:anim calcmode="lin" valueType="num">
                                      <p:cBhvr>
                                        <p:cTn id="17" dur="750" fill="hold"/>
                                        <p:tgtEl>
                                          <p:spTgt spid="694">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69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694">
                                            <p:txEl>
                                              <p:pRg st="2" end="2"/>
                                            </p:txEl>
                                          </p:spTgt>
                                        </p:tgtEl>
                                        <p:attrNameLst>
                                          <p:attrName>style.visibility</p:attrName>
                                        </p:attrNameLst>
                                      </p:cBhvr>
                                      <p:to>
                                        <p:strVal val="visible"/>
                                      </p:to>
                                    </p:set>
                                    <p:anim calcmode="lin" valueType="num">
                                      <p:cBhvr>
                                        <p:cTn id="23" dur="750" fill="hold"/>
                                        <p:tgtEl>
                                          <p:spTgt spid="694">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69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4"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0" name="pasted-image.png"/>
          <p:cNvPicPr>
            <a:picLocks noChangeAspect="1"/>
          </p:cNvPicPr>
          <p:nvPr/>
        </p:nvPicPr>
        <p:blipFill>
          <a:blip r:embed="rId2">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701" name="worry.tiff"/>
          <p:cNvPicPr>
            <a:picLocks noChangeAspect="1"/>
          </p:cNvPicPr>
          <p:nvPr/>
        </p:nvPicPr>
        <p:blipFill>
          <a:blip r:embed="rId3">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702"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703"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sp>
        <p:nvSpPr>
          <p:cNvPr id="704" name="Shape 704"/>
          <p:cNvSpPr/>
          <p:nvPr/>
        </p:nvSpPr>
        <p:spPr>
          <a:xfrm>
            <a:off x="4428596" y="3155949"/>
            <a:ext cx="8378956" cy="588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900"/>
            </a:lvl1pPr>
          </a:lstStyle>
          <a:p>
            <a:pPr/>
            <a:r>
              <a:t>Never allow the presence of the storm cause you to forget the presence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6" name="Shape 706"/>
          <p:cNvSpPr/>
          <p:nvPr/>
        </p:nvSpPr>
        <p:spPr>
          <a:xfrm>
            <a:off x="-1" y="-1"/>
            <a:ext cx="13004801" cy="9861975"/>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effectLst>
                  <a:outerShdw sx="100000" sy="100000" kx="0" ky="0" algn="b" rotWithShape="0" blurRad="63500" dist="25400" dir="2700000">
                    <a:srgbClr val="000000">
                      <a:alpha val="70000"/>
                    </a:srgbClr>
                  </a:outerShdw>
                </a:effectLst>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8" name="pasted-image.tiff"/>
          <p:cNvPicPr>
            <a:picLocks noChangeAspect="0"/>
          </p:cNvPicPr>
          <p:nvPr/>
        </p:nvPicPr>
        <p:blipFill>
          <a:blip r:embed="rId2">
            <a:extLst/>
          </a:blip>
          <a:srcRect l="0" t="0" r="24305" b="0"/>
          <a:stretch>
            <a:fillRect/>
          </a:stretch>
        </p:blipFill>
        <p:spPr>
          <a:xfrm>
            <a:off x="0" y="6729"/>
            <a:ext cx="13004976" cy="9740138"/>
          </a:xfrm>
          <a:prstGeom prst="rect">
            <a:avLst/>
          </a:prstGeom>
          <a:ln w="12700">
            <a:miter lim="400000"/>
          </a:ln>
        </p:spPr>
      </p:pic>
      <p:pic>
        <p:nvPicPr>
          <p:cNvPr id="709" name="pasted-image.png"/>
          <p:cNvPicPr>
            <a:picLocks noChangeAspect="1"/>
          </p:cNvPicPr>
          <p:nvPr/>
        </p:nvPicPr>
        <p:blipFill>
          <a:blip r:embed="rId3">
            <a:extLst/>
          </a:blip>
          <a:stretch>
            <a:fillRect/>
          </a:stretch>
        </p:blipFill>
        <p:spPr>
          <a:xfrm>
            <a:off x="1931143" y="858837"/>
            <a:ext cx="9142514" cy="261374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710" name="pasted-image.png"/>
          <p:cNvPicPr>
            <a:picLocks noChangeAspect="1"/>
          </p:cNvPicPr>
          <p:nvPr/>
        </p:nvPicPr>
        <p:blipFill>
          <a:blip r:embed="rId4">
            <a:extLst/>
          </a:blip>
          <a:stretch>
            <a:fillRect/>
          </a:stretch>
        </p:blipFill>
        <p:spPr>
          <a:xfrm>
            <a:off x="3694015" y="-50271"/>
            <a:ext cx="5616769" cy="1498811"/>
          </a:xfrm>
          <a:prstGeom prst="rect">
            <a:avLst/>
          </a:prstGeom>
          <a:ln w="12700">
            <a:miter lim="400000"/>
          </a:ln>
          <a:effectLst>
            <a:outerShdw sx="100000" sy="100000" kx="0" ky="0" algn="b" rotWithShape="0" blurRad="101600" dist="104908" dir="5400000">
              <a:srgbClr val="000000">
                <a:alpha val="33006"/>
              </a:srgbClr>
            </a:outerShdw>
          </a:effectLst>
        </p:spPr>
      </p:pic>
      <p:sp>
        <p:nvSpPr>
          <p:cNvPr id="711" name="Shape 711"/>
          <p:cNvSpPr/>
          <p:nvPr/>
        </p:nvSpPr>
        <p:spPr>
          <a:xfrm>
            <a:off x="193089" y="3327400"/>
            <a:ext cx="12618622" cy="609601"/>
          </a:xfrm>
          <a:prstGeom prst="rect">
            <a:avLst/>
          </a:prstGeom>
          <a:solidFill>
            <a:srgbClr val="A6AAA9">
              <a:alpha val="56456"/>
            </a:srgbClr>
          </a:solidFill>
          <a:ln w="12700">
            <a:miter lim="400000"/>
          </a:ln>
          <a:effectLst>
            <a:outerShdw sx="100000" sy="100000" kx="0" ky="0" algn="b" rotWithShape="0" blurRad="101600" dist="104908" dir="2436808">
              <a:srgbClr val="000000">
                <a:alpha val="4790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300">
                <a:solidFill>
                  <a:srgbClr val="DCDEE0"/>
                </a:solidFill>
                <a:effectLst>
                  <a:outerShdw sx="100000" sy="100000" kx="0" ky="0" algn="b" rotWithShape="0" blurRad="50800" dist="63500" dir="2106241">
                    <a:srgbClr val="000000"/>
                  </a:outerShdw>
                </a:effectLst>
                <a:latin typeface="Verdana"/>
                <a:ea typeface="Verdana"/>
                <a:cs typeface="Verdana"/>
                <a:sym typeface="Verdana"/>
              </a:defRPr>
            </a:lvl1pPr>
          </a:lstStyle>
          <a:p>
            <a:pPr/>
            <a:r>
              <a:t>2 Timothy 1:3-12; Matthew 6:25-33; 1 John 4:12-5:5</a:t>
            </a:r>
          </a:p>
        </p:txBody>
      </p:sp>
      <p:sp>
        <p:nvSpPr>
          <p:cNvPr id="712" name="Shape 712"/>
          <p:cNvSpPr/>
          <p:nvPr/>
        </p:nvSpPr>
        <p:spPr>
          <a:xfrm>
            <a:off x="270933" y="6566492"/>
            <a:ext cx="12462935" cy="2987549"/>
          </a:xfrm>
          <a:prstGeom prst="rect">
            <a:avLst/>
          </a:prstGeom>
          <a:gradFill>
            <a:gsLst>
              <a:gs pos="0">
                <a:srgbClr val="D1D0D6"/>
              </a:gs>
              <a:gs pos="41000">
                <a:srgbClr val="BAB9C2"/>
              </a:gs>
              <a:gs pos="100000">
                <a:srgbClr val="9D9AAC"/>
              </a:gs>
            </a:gsLst>
            <a:lin ang="5400000"/>
          </a:gradFill>
          <a:ln w="12700">
            <a:solidFill>
              <a:srgbClr val="6F6C7D"/>
            </a:solidFill>
          </a:ln>
          <a:effectLst>
            <a:outerShdw sx="100000" sy="100000" kx="0" ky="0" algn="b" rotWithShape="0" blurRad="63500" dist="50800" dir="5400000">
              <a:srgbClr val="000000">
                <a:alpha val="28000"/>
              </a:srgbClr>
            </a:outerShdw>
          </a:effectLst>
          <a:extLst>
            <a:ext uri="{C572A759-6A51-4108-AA02-DFA0A04FC94B}">
              <ma14:wrappingTextBoxFlag xmlns:ma14="http://schemas.microsoft.com/office/mac/drawingml/2011/main" val="1"/>
            </a:ext>
          </a:extLst>
        </p:spPr>
        <p:txBody>
          <a:bodyPr lIns="65023" tIns="65023" rIns="65023" bIns="65023" anchor="ctr">
            <a:spAutoFit/>
          </a:bodyPr>
          <a:lstStyle/>
          <a:p>
            <a:pPr defTabSz="1300413">
              <a:defRPr sz="3400">
                <a:solidFill>
                  <a:srgbClr val="000000"/>
                </a:solidFill>
                <a:effectLst>
                  <a:outerShdw sx="100000" sy="100000" kx="0" ky="0" algn="b" rotWithShape="0" blurRad="63500" dist="310007" dir="7680000">
                    <a:srgbClr val="000000">
                      <a:alpha val="32000"/>
                    </a:srgbClr>
                  </a:outerShdw>
                </a:effectLst>
                <a:latin typeface="Continuum Medium"/>
                <a:ea typeface="Continuum Medium"/>
                <a:cs typeface="Continuum Medium"/>
                <a:sym typeface="Continuum Medium"/>
              </a:defRPr>
            </a:pPr>
            <a:r>
              <a:t>Charts by Don McClain</a:t>
            </a:r>
          </a:p>
          <a:p>
            <a:pPr defTabSz="1300413">
              <a:defRPr sz="2400">
                <a:solidFill>
                  <a:srgbClr val="000000"/>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pPr>
            <a:r>
              <a:t>Prepared July 21-23,  2016 / Preached July 24, 2016</a:t>
            </a:r>
          </a:p>
          <a:p>
            <a:pPr defTabSz="1300413">
              <a:defRPr sz="2800">
                <a:solidFill>
                  <a:srgbClr val="000000"/>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pPr>
            <a:r>
              <a:t>West 65</a:t>
            </a:r>
            <a:r>
              <a:rPr baseline="30571"/>
              <a:t>th</a:t>
            </a:r>
            <a:r>
              <a:t> Street church of Christ /P.O. Box 190062 /Little Rock AR 72219</a:t>
            </a:r>
          </a:p>
          <a:p>
            <a:pPr defTabSz="1300413">
              <a:defRPr sz="2800">
                <a:solidFill>
                  <a:srgbClr val="000000"/>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pPr>
            <a:r>
              <a:t>Phone 501-568-1062</a:t>
            </a:r>
          </a:p>
          <a:p>
            <a:pPr defTabSz="1300413">
              <a:defRPr sz="2400">
                <a:solidFill>
                  <a:srgbClr val="000000"/>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pPr>
            <a:r>
              <a:t>Email – </a:t>
            </a:r>
            <a:r>
              <a:rPr u="sng"/>
              <a:t>donmcclain@sbcglobal.net </a:t>
            </a:r>
            <a:r>
              <a:t> </a:t>
            </a:r>
          </a:p>
          <a:p>
            <a:pPr defTabSz="1300413">
              <a:defRPr sz="2400">
                <a:solidFill>
                  <a:srgbClr val="000000"/>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pPr>
            <a:r>
              <a:t>More PPT &amp; Audio Sermons:</a:t>
            </a:r>
          </a:p>
          <a:p>
            <a:pPr defTabSz="1300413">
              <a:defRPr sz="2300">
                <a:solidFill>
                  <a:srgbClr val="000000"/>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pPr>
            <a:r>
              <a:rPr u="sng">
                <a:hlinkClick r:id="rId5" invalidUrl="" action="" tgtFrame="" tooltip="" history="1" highlightClick="0" endSnd="0"/>
              </a:rPr>
              <a:t>http://w65stchurchofchrist.org/donmaccla/2011SermonPage.html</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4" name="Shape 714"/>
          <p:cNvSpPr/>
          <p:nvPr/>
        </p:nvSpPr>
        <p:spPr>
          <a:xfrm>
            <a:off x="198165" y="558799"/>
            <a:ext cx="12608471" cy="8686801"/>
          </a:xfrm>
          <a:prstGeom prst="rect">
            <a:avLst/>
          </a:prstGeom>
          <a:ln w="12700">
            <a:miter lim="400000"/>
          </a:ln>
          <a:effectLst>
            <a:outerShdw sx="100000" sy="100000" kx="0" ky="0" algn="b" rotWithShape="0" blurRad="76200" dist="63500" dir="5400000">
              <a:srgbClr val="000000">
                <a:alpha val="3375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4800">
                <a:solidFill>
                  <a:srgbClr val="000000"/>
                </a:solidFill>
                <a:latin typeface="Thames Nude Roman"/>
                <a:ea typeface="Thames Nude Roman"/>
                <a:cs typeface="Thames Nude Roman"/>
                <a:sym typeface="Thames Nude Roman"/>
              </a:defRPr>
            </a:pPr>
            <a:r>
              <a:t>1 John 4:12–19 (NKJV)</a:t>
            </a:r>
          </a:p>
          <a:p>
            <a:pPr defTabSz="457200">
              <a:spcBef>
                <a:spcPts val="1400"/>
              </a:spcBef>
              <a:defRPr sz="4800">
                <a:solidFill>
                  <a:srgbClr val="000000"/>
                </a:solidFill>
                <a:latin typeface="Avenir Next"/>
                <a:ea typeface="Avenir Next"/>
                <a:cs typeface="Avenir Next"/>
                <a:sym typeface="Avenir Next"/>
              </a:defRPr>
            </a:pPr>
            <a:r>
              <a:rPr baseline="31999"/>
              <a:t>12</a:t>
            </a:r>
            <a:r>
              <a:t> No one has seen God at any time. If we love one another, God abides in us, and His love has been perfected in us. </a:t>
            </a:r>
            <a:r>
              <a:rPr baseline="31999"/>
              <a:t>13</a:t>
            </a:r>
            <a:r>
              <a:t> By this we know that we abide in Him, and He in us, because He has given us of His Spirit. </a:t>
            </a:r>
            <a:r>
              <a:rPr baseline="31999"/>
              <a:t>14</a:t>
            </a:r>
            <a:r>
              <a:t> And we have seen and testify that the Father has sent the Son </a:t>
            </a:r>
            <a:r>
              <a:rPr i="1"/>
              <a:t>as</a:t>
            </a:r>
            <a:r>
              <a:t> Savior of the world. </a:t>
            </a:r>
            <a:r>
              <a:rPr baseline="31999"/>
              <a:t>15</a:t>
            </a:r>
            <a:r>
              <a:t> Whoever confesses that Jesus is the Son of God, God abides in him, and he in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6" name="Shape 716"/>
          <p:cNvSpPr/>
          <p:nvPr/>
        </p:nvSpPr>
        <p:spPr>
          <a:xfrm>
            <a:off x="198165" y="558799"/>
            <a:ext cx="12608471" cy="8890001"/>
          </a:xfrm>
          <a:prstGeom prst="rect">
            <a:avLst/>
          </a:prstGeom>
          <a:ln w="12700">
            <a:miter lim="400000"/>
          </a:ln>
          <a:effectLst>
            <a:outerShdw sx="100000" sy="100000" kx="0" ky="0" algn="b" rotWithShape="0" blurRad="76200" dist="63500" dir="5400000">
              <a:srgbClr val="000000">
                <a:alpha val="3375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4800">
                <a:solidFill>
                  <a:srgbClr val="000000"/>
                </a:solidFill>
                <a:latin typeface="Thames Nude Roman"/>
                <a:ea typeface="Thames Nude Roman"/>
                <a:cs typeface="Thames Nude Roman"/>
                <a:sym typeface="Thames Nude Roman"/>
              </a:defRPr>
            </a:pPr>
            <a:r>
              <a:t>1 John 4:12–19 (NKJV)</a:t>
            </a:r>
          </a:p>
          <a:p>
            <a:pPr defTabSz="457200">
              <a:spcBef>
                <a:spcPts val="1400"/>
              </a:spcBef>
              <a:defRPr sz="4500">
                <a:solidFill>
                  <a:srgbClr val="000000"/>
                </a:solidFill>
                <a:latin typeface="Avenir Next"/>
                <a:ea typeface="Avenir Next"/>
                <a:cs typeface="Avenir Next"/>
                <a:sym typeface="Avenir Next"/>
              </a:defRPr>
            </a:pPr>
            <a:r>
              <a:rPr baseline="31999"/>
              <a:t>16</a:t>
            </a:r>
            <a:r>
              <a:t> And we have known and believed the love that God has for us. God is love, and he who abides in love abides in God, and God in him. </a:t>
            </a:r>
            <a:r>
              <a:rPr baseline="31999"/>
              <a:t>17</a:t>
            </a:r>
            <a:r>
              <a:t> Love has been perfected among us in this: that we may have boldness in the day of judgment; because as He is, so are we in this world. </a:t>
            </a:r>
            <a:r>
              <a:rPr baseline="31999"/>
              <a:t>18</a:t>
            </a:r>
            <a:r>
              <a:t> There is no fear in love; but perfect love casts out fear, because fear involves torment. But he who fears has not been made perfect in love. </a:t>
            </a:r>
            <a:r>
              <a:rPr baseline="31999"/>
              <a:t>19</a:t>
            </a:r>
            <a:r>
              <a:t> We love Him because He first loved 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nvSpPr>
        <p:spPr>
          <a:xfrm>
            <a:off x="484985" y="603250"/>
            <a:ext cx="12034830" cy="889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500"/>
              </a:spcBef>
              <a:defRPr sz="5300">
                <a:solidFill>
                  <a:srgbClr val="000000"/>
                </a:solidFill>
                <a:latin typeface="Thames Nude Roman"/>
                <a:ea typeface="Thames Nude Roman"/>
                <a:cs typeface="Thames Nude Roman"/>
                <a:sym typeface="Thames Nude Roman"/>
              </a:defRPr>
            </a:pPr>
            <a:r>
              <a:t>2 Timothy 1:3–12 (NKJV)</a:t>
            </a:r>
          </a:p>
          <a:p>
            <a:pPr defTabSz="457200">
              <a:spcBef>
                <a:spcPts val="2500"/>
              </a:spcBef>
              <a:defRPr sz="4500">
                <a:solidFill>
                  <a:srgbClr val="000000"/>
                </a:solidFill>
                <a:latin typeface="Palatino"/>
                <a:ea typeface="Palatino"/>
                <a:cs typeface="Palatino"/>
                <a:sym typeface="Palatino"/>
              </a:defRPr>
            </a:pPr>
            <a:r>
              <a:rPr baseline="31999"/>
              <a:t>10</a:t>
            </a:r>
            <a:r>
              <a:t> but has now been revealed by the appearing of our Savior Jesus Christ, </a:t>
            </a:r>
            <a:r>
              <a:rPr i="1"/>
              <a:t>who</a:t>
            </a:r>
            <a:r>
              <a:t> has abolished death and brought life and immortality to light through the gospel, </a:t>
            </a:r>
            <a:r>
              <a:rPr baseline="31999"/>
              <a:t>11</a:t>
            </a:r>
            <a:r>
              <a:t> to which I was appointed a preacher, an apostle, and a teacher of the Gentiles. </a:t>
            </a:r>
            <a:r>
              <a:rPr baseline="31999"/>
              <a:t>12</a:t>
            </a:r>
            <a:r>
              <a:t> For this reason I also suffer these things; nevertheless I am not ashamed, for I know whom I have believed and am persuaded that He is able to keep what I have committed to Him until that Day.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2" name="7380215.png"/>
          <p:cNvPicPr>
            <a:picLocks noChangeAspect="0"/>
          </p:cNvPicPr>
          <p:nvPr/>
        </p:nvPicPr>
        <p:blipFill>
          <a:blip r:embed="rId2">
            <a:extLst/>
          </a:blip>
          <a:srcRect l="38668" t="9469" r="0" b="1"/>
          <a:stretch>
            <a:fillRect/>
          </a:stretch>
        </p:blipFill>
        <p:spPr>
          <a:xfrm>
            <a:off x="6654392" y="3028445"/>
            <a:ext cx="6413908" cy="675086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5965" y="1"/>
                </a:moveTo>
                <a:cubicBezTo>
                  <a:pt x="5671" y="2"/>
                  <a:pt x="5450" y="39"/>
                  <a:pt x="5393" y="117"/>
                </a:cubicBezTo>
                <a:cubicBezTo>
                  <a:pt x="5368" y="151"/>
                  <a:pt x="5125" y="233"/>
                  <a:pt x="4850" y="300"/>
                </a:cubicBezTo>
                <a:cubicBezTo>
                  <a:pt x="3829" y="551"/>
                  <a:pt x="2654" y="1157"/>
                  <a:pt x="2141" y="1701"/>
                </a:cubicBezTo>
                <a:cubicBezTo>
                  <a:pt x="1947" y="1907"/>
                  <a:pt x="1676" y="2275"/>
                  <a:pt x="1540" y="2520"/>
                </a:cubicBezTo>
                <a:cubicBezTo>
                  <a:pt x="1404" y="2764"/>
                  <a:pt x="1217" y="3090"/>
                  <a:pt x="1123" y="3241"/>
                </a:cubicBezTo>
                <a:cubicBezTo>
                  <a:pt x="973" y="3484"/>
                  <a:pt x="883" y="3872"/>
                  <a:pt x="727" y="4965"/>
                </a:cubicBezTo>
                <a:cubicBezTo>
                  <a:pt x="704" y="5129"/>
                  <a:pt x="662" y="5312"/>
                  <a:pt x="634" y="5373"/>
                </a:cubicBezTo>
                <a:cubicBezTo>
                  <a:pt x="605" y="5434"/>
                  <a:pt x="588" y="5612"/>
                  <a:pt x="594" y="5769"/>
                </a:cubicBezTo>
                <a:cubicBezTo>
                  <a:pt x="602" y="5995"/>
                  <a:pt x="569" y="6063"/>
                  <a:pt x="432" y="6093"/>
                </a:cubicBezTo>
                <a:cubicBezTo>
                  <a:pt x="337" y="6114"/>
                  <a:pt x="258" y="6176"/>
                  <a:pt x="258" y="6230"/>
                </a:cubicBezTo>
                <a:cubicBezTo>
                  <a:pt x="258" y="6285"/>
                  <a:pt x="191" y="6362"/>
                  <a:pt x="107" y="6402"/>
                </a:cubicBezTo>
                <a:cubicBezTo>
                  <a:pt x="38" y="6434"/>
                  <a:pt x="3" y="6455"/>
                  <a:pt x="0" y="6483"/>
                </a:cubicBezTo>
                <a:cubicBezTo>
                  <a:pt x="-2" y="6511"/>
                  <a:pt x="29" y="6546"/>
                  <a:pt x="91" y="6607"/>
                </a:cubicBezTo>
                <a:cubicBezTo>
                  <a:pt x="167" y="6682"/>
                  <a:pt x="281" y="6853"/>
                  <a:pt x="344" y="6987"/>
                </a:cubicBezTo>
                <a:cubicBezTo>
                  <a:pt x="570" y="7468"/>
                  <a:pt x="953" y="7823"/>
                  <a:pt x="1449" y="8008"/>
                </a:cubicBezTo>
                <a:lnTo>
                  <a:pt x="1928" y="8187"/>
                </a:lnTo>
                <a:lnTo>
                  <a:pt x="1928" y="8555"/>
                </a:lnTo>
                <a:cubicBezTo>
                  <a:pt x="1928" y="8672"/>
                  <a:pt x="1908" y="8750"/>
                  <a:pt x="1889" y="8821"/>
                </a:cubicBezTo>
                <a:cubicBezTo>
                  <a:pt x="1924" y="9318"/>
                  <a:pt x="1985" y="9485"/>
                  <a:pt x="2369" y="10144"/>
                </a:cubicBezTo>
                <a:cubicBezTo>
                  <a:pt x="2726" y="10758"/>
                  <a:pt x="2906" y="10972"/>
                  <a:pt x="3313" y="11275"/>
                </a:cubicBezTo>
                <a:cubicBezTo>
                  <a:pt x="3807" y="11642"/>
                  <a:pt x="3915" y="11802"/>
                  <a:pt x="4122" y="12473"/>
                </a:cubicBezTo>
                <a:cubicBezTo>
                  <a:pt x="4174" y="12642"/>
                  <a:pt x="4346" y="12898"/>
                  <a:pt x="4509" y="13057"/>
                </a:cubicBezTo>
                <a:cubicBezTo>
                  <a:pt x="4717" y="13051"/>
                  <a:pt x="5265" y="13540"/>
                  <a:pt x="5265" y="13765"/>
                </a:cubicBezTo>
                <a:cubicBezTo>
                  <a:pt x="5265" y="13980"/>
                  <a:pt x="5588" y="14405"/>
                  <a:pt x="6002" y="14735"/>
                </a:cubicBezTo>
                <a:cubicBezTo>
                  <a:pt x="6122" y="14831"/>
                  <a:pt x="6201" y="14934"/>
                  <a:pt x="6263" y="15043"/>
                </a:cubicBezTo>
                <a:cubicBezTo>
                  <a:pt x="6351" y="15029"/>
                  <a:pt x="6464" y="15160"/>
                  <a:pt x="6531" y="15427"/>
                </a:cubicBezTo>
                <a:cubicBezTo>
                  <a:pt x="6573" y="15591"/>
                  <a:pt x="6543" y="15737"/>
                  <a:pt x="6433" y="15909"/>
                </a:cubicBezTo>
                <a:cubicBezTo>
                  <a:pt x="6346" y="16044"/>
                  <a:pt x="6274" y="16188"/>
                  <a:pt x="6271" y="16229"/>
                </a:cubicBezTo>
                <a:cubicBezTo>
                  <a:pt x="6266" y="16293"/>
                  <a:pt x="5752" y="17243"/>
                  <a:pt x="5520" y="17618"/>
                </a:cubicBezTo>
                <a:cubicBezTo>
                  <a:pt x="5476" y="17689"/>
                  <a:pt x="5437" y="17821"/>
                  <a:pt x="5434" y="17914"/>
                </a:cubicBezTo>
                <a:cubicBezTo>
                  <a:pt x="5432" y="17993"/>
                  <a:pt x="5401" y="18098"/>
                  <a:pt x="5358" y="18211"/>
                </a:cubicBezTo>
                <a:cubicBezTo>
                  <a:pt x="5347" y="18251"/>
                  <a:pt x="5319" y="18302"/>
                  <a:pt x="5305" y="18344"/>
                </a:cubicBezTo>
                <a:cubicBezTo>
                  <a:pt x="5309" y="18410"/>
                  <a:pt x="5293" y="18505"/>
                  <a:pt x="5231" y="18659"/>
                </a:cubicBezTo>
                <a:cubicBezTo>
                  <a:pt x="5053" y="19103"/>
                  <a:pt x="4768" y="19493"/>
                  <a:pt x="4523" y="19628"/>
                </a:cubicBezTo>
                <a:cubicBezTo>
                  <a:pt x="4303" y="19750"/>
                  <a:pt x="3859" y="20619"/>
                  <a:pt x="3859" y="20931"/>
                </a:cubicBezTo>
                <a:cubicBezTo>
                  <a:pt x="3859" y="21038"/>
                  <a:pt x="3762" y="21182"/>
                  <a:pt x="3618" y="21281"/>
                </a:cubicBezTo>
                <a:lnTo>
                  <a:pt x="3376" y="21448"/>
                </a:lnTo>
                <a:lnTo>
                  <a:pt x="3611" y="21450"/>
                </a:lnTo>
                <a:cubicBezTo>
                  <a:pt x="3741" y="21452"/>
                  <a:pt x="3873" y="21486"/>
                  <a:pt x="3903" y="21526"/>
                </a:cubicBezTo>
                <a:cubicBezTo>
                  <a:pt x="3938" y="21575"/>
                  <a:pt x="6992" y="21600"/>
                  <a:pt x="12778" y="21600"/>
                </a:cubicBezTo>
                <a:lnTo>
                  <a:pt x="21598" y="21600"/>
                </a:lnTo>
                <a:lnTo>
                  <a:pt x="21598" y="14075"/>
                </a:lnTo>
                <a:cubicBezTo>
                  <a:pt x="21598" y="14061"/>
                  <a:pt x="21598" y="14053"/>
                  <a:pt x="21598" y="14038"/>
                </a:cubicBezTo>
                <a:cubicBezTo>
                  <a:pt x="21598" y="9919"/>
                  <a:pt x="21563" y="6567"/>
                  <a:pt x="21523" y="6588"/>
                </a:cubicBezTo>
                <a:cubicBezTo>
                  <a:pt x="21483" y="6609"/>
                  <a:pt x="21237" y="6574"/>
                  <a:pt x="20975" y="6512"/>
                </a:cubicBezTo>
                <a:cubicBezTo>
                  <a:pt x="20713" y="6450"/>
                  <a:pt x="20137" y="6393"/>
                  <a:pt x="19694" y="6385"/>
                </a:cubicBezTo>
                <a:cubicBezTo>
                  <a:pt x="19495" y="6381"/>
                  <a:pt x="19456" y="6367"/>
                  <a:pt x="19306" y="6357"/>
                </a:cubicBezTo>
                <a:cubicBezTo>
                  <a:pt x="19030" y="6375"/>
                  <a:pt x="18773" y="6404"/>
                  <a:pt x="18590" y="6455"/>
                </a:cubicBezTo>
                <a:cubicBezTo>
                  <a:pt x="18171" y="6572"/>
                  <a:pt x="18154" y="6568"/>
                  <a:pt x="17987" y="6417"/>
                </a:cubicBezTo>
                <a:cubicBezTo>
                  <a:pt x="17872" y="6313"/>
                  <a:pt x="17707" y="6262"/>
                  <a:pt x="17490" y="6262"/>
                </a:cubicBezTo>
                <a:cubicBezTo>
                  <a:pt x="17198" y="6261"/>
                  <a:pt x="17105" y="6207"/>
                  <a:pt x="16607" y="5741"/>
                </a:cubicBezTo>
                <a:cubicBezTo>
                  <a:pt x="15858" y="5042"/>
                  <a:pt x="15350" y="4820"/>
                  <a:pt x="14528" y="4831"/>
                </a:cubicBezTo>
                <a:cubicBezTo>
                  <a:pt x="14190" y="4835"/>
                  <a:pt x="13838" y="4852"/>
                  <a:pt x="13747" y="4866"/>
                </a:cubicBezTo>
                <a:cubicBezTo>
                  <a:pt x="13620" y="4887"/>
                  <a:pt x="13473" y="4749"/>
                  <a:pt x="13132" y="4290"/>
                </a:cubicBezTo>
                <a:cubicBezTo>
                  <a:pt x="12885" y="3959"/>
                  <a:pt x="12612" y="3603"/>
                  <a:pt x="12525" y="3500"/>
                </a:cubicBezTo>
                <a:cubicBezTo>
                  <a:pt x="12438" y="3397"/>
                  <a:pt x="12296" y="3146"/>
                  <a:pt x="12207" y="2940"/>
                </a:cubicBezTo>
                <a:cubicBezTo>
                  <a:pt x="12033" y="2539"/>
                  <a:pt x="11502" y="1958"/>
                  <a:pt x="11040" y="1664"/>
                </a:cubicBezTo>
                <a:cubicBezTo>
                  <a:pt x="10146" y="1095"/>
                  <a:pt x="9342" y="714"/>
                  <a:pt x="8711" y="562"/>
                </a:cubicBezTo>
                <a:cubicBezTo>
                  <a:pt x="8337" y="471"/>
                  <a:pt x="7851" y="335"/>
                  <a:pt x="7630" y="258"/>
                </a:cubicBezTo>
                <a:cubicBezTo>
                  <a:pt x="7245" y="125"/>
                  <a:pt x="6723" y="39"/>
                  <a:pt x="6279" y="11"/>
                </a:cubicBezTo>
                <a:cubicBezTo>
                  <a:pt x="6168" y="4"/>
                  <a:pt x="6063" y="0"/>
                  <a:pt x="5965" y="1"/>
                </a:cubicBezTo>
                <a:close/>
              </a:path>
            </a:pathLst>
          </a:custGeom>
          <a:ln w="12700">
            <a:miter lim="400000"/>
          </a:ln>
        </p:spPr>
      </p:pic>
      <p:sp>
        <p:nvSpPr>
          <p:cNvPr id="363" name="Shape 363"/>
          <p:cNvSpPr/>
          <p:nvPr/>
        </p:nvSpPr>
        <p:spPr>
          <a:xfrm>
            <a:off x="448309" y="675216"/>
            <a:ext cx="12108181" cy="156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effectLst>
                  <a:outerShdw sx="100000" sy="100000" kx="0" ky="0" algn="b" rotWithShape="0" blurRad="38100" dist="50800" dir="3000000">
                    <a:srgbClr val="FFFFFF">
                      <a:alpha val="60000"/>
                    </a:srgbClr>
                  </a:outerShdw>
                </a:effectLst>
              </a:defRPr>
            </a:lvl1pPr>
          </a:lstStyle>
          <a:p>
            <a:pPr/>
            <a:r>
              <a:t>All Fear Is NOT BAD</a:t>
            </a:r>
          </a:p>
        </p:txBody>
      </p:sp>
      <p:sp>
        <p:nvSpPr>
          <p:cNvPr id="364" name="Shape 364"/>
          <p:cNvSpPr/>
          <p:nvPr/>
        </p:nvSpPr>
        <p:spPr>
          <a:xfrm>
            <a:off x="13309" y="3251199"/>
            <a:ext cx="5452440"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500"/>
              </a:spcBef>
              <a:defRPr sz="6600">
                <a:effectLst>
                  <a:outerShdw sx="100000" sy="100000" kx="0" ky="0" algn="b" rotWithShape="0" blurRad="38100" dist="50800" dir="3000000">
                    <a:srgbClr val="FFFFFF">
                      <a:alpha val="60000"/>
                    </a:srgbClr>
                  </a:outerShdw>
                </a:effectLst>
              </a:defRPr>
            </a:pPr>
            <a:r>
              <a:t>The WHO?</a:t>
            </a:r>
          </a:p>
          <a:p>
            <a:pPr>
              <a:spcBef>
                <a:spcPts val="1500"/>
              </a:spcBef>
              <a:defRPr sz="6600">
                <a:effectLst>
                  <a:outerShdw sx="100000" sy="100000" kx="0" ky="0" algn="b" rotWithShape="0" blurRad="38100" dist="50800" dir="3000000">
                    <a:srgbClr val="FFFFFF">
                      <a:alpha val="60000"/>
                    </a:srgbClr>
                  </a:outerShdw>
                </a:effectLst>
              </a:defRPr>
            </a:pPr>
            <a:r>
              <a:t>The WHAT?</a:t>
            </a:r>
          </a:p>
          <a:p>
            <a:pPr>
              <a:spcBef>
                <a:spcPts val="1500"/>
              </a:spcBef>
              <a:defRPr sz="6600">
                <a:effectLst>
                  <a:outerShdw sx="100000" sy="100000" kx="0" ky="0" algn="b" rotWithShape="0" blurRad="38100" dist="50800" dir="3000000">
                    <a:srgbClr val="FFFFFF">
                      <a:alpha val="60000"/>
                    </a:srgbClr>
                  </a:outerShdw>
                </a:effectLst>
              </a:defRPr>
            </a:pPr>
            <a:r>
              <a:t>The WHEN?</a:t>
            </a:r>
          </a:p>
          <a:p>
            <a:pPr>
              <a:spcBef>
                <a:spcPts val="1500"/>
              </a:spcBef>
              <a:defRPr sz="6600">
                <a:effectLst>
                  <a:outerShdw sx="100000" sy="100000" kx="0" ky="0" algn="b" rotWithShape="0" blurRad="38100" dist="50800" dir="3000000">
                    <a:srgbClr val="FFFFFF">
                      <a:alpha val="60000"/>
                    </a:srgbClr>
                  </a:outerShdw>
                </a:effectLst>
              </a:defRPr>
            </a:pPr>
            <a:r>
              <a:t>The HOW?</a:t>
            </a:r>
          </a:p>
          <a:p>
            <a:pPr>
              <a:spcBef>
                <a:spcPts val="1500"/>
              </a:spcBef>
              <a:defRPr sz="6600">
                <a:effectLst>
                  <a:outerShdw sx="100000" sy="100000" kx="0" ky="0" algn="b" rotWithShape="0" blurRad="38100" dist="50800" dir="3000000">
                    <a:srgbClr val="FFFFFF">
                      <a:alpha val="60000"/>
                    </a:srgbClr>
                  </a:outerShdw>
                </a:effectLst>
              </a:defRPr>
            </a:pPr>
            <a:r>
              <a:t>The WHY?</a:t>
            </a:r>
          </a:p>
        </p:txBody>
      </p:sp>
      <p:pic>
        <p:nvPicPr>
          <p:cNvPr id="365" name="pasted-image.tiff"/>
          <p:cNvPicPr>
            <a:picLocks noChangeAspect="1"/>
          </p:cNvPicPr>
          <p:nvPr/>
        </p:nvPicPr>
        <p:blipFill>
          <a:blip r:embed="rId3">
            <a:extLst/>
          </a:blip>
          <a:stretch>
            <a:fillRect/>
          </a:stretch>
        </p:blipFill>
        <p:spPr>
          <a:xfrm>
            <a:off x="0" y="1870284"/>
            <a:ext cx="13004800" cy="1170099"/>
          </a:xfrm>
          <a:prstGeom prst="rect">
            <a:avLst/>
          </a:prstGeom>
          <a:ln w="12700">
            <a:miter lim="400000"/>
          </a:ln>
          <a:effectLst>
            <a:outerShdw sx="100000" sy="100000" kx="0" ky="0" algn="b" rotWithShape="0" blurRad="63500" dist="25400" dir="5400000">
              <a:srgbClr val="000000">
                <a:alpha val="50000"/>
              </a:srgbClr>
            </a:outerShdw>
          </a:effectLst>
        </p:spPr>
      </p:pic>
      <p:sp>
        <p:nvSpPr>
          <p:cNvPr id="366" name="Shape 366"/>
          <p:cNvSpPr/>
          <p:nvPr/>
        </p:nvSpPr>
        <p:spPr>
          <a:xfrm>
            <a:off x="5613400" y="2730356"/>
            <a:ext cx="6938210" cy="1977762"/>
          </a:xfrm>
          <a:prstGeom prst="roundRect">
            <a:avLst>
              <a:gd name="adj" fmla="val 9632"/>
            </a:avLst>
          </a:prstGeom>
          <a:gradFill>
            <a:gsLst>
              <a:gs pos="0">
                <a:schemeClr val="accent6">
                  <a:satOff val="-3526"/>
                  <a:lumOff val="18578"/>
                  <a:alpha val="60202"/>
                </a:schemeClr>
              </a:gs>
              <a:gs pos="100000">
                <a:schemeClr val="accent6">
                  <a:satOff val="4792"/>
                  <a:lumOff val="-24549"/>
                </a:schemeClr>
              </a:gs>
            </a:gsLst>
            <a:lin ang="5400000"/>
          </a:gradFill>
          <a:ln w="12700">
            <a:miter lim="400000"/>
          </a:ln>
          <a:effectLst>
            <a:outerShdw sx="100000" sy="100000" kx="0" ky="0" algn="b" rotWithShape="0" blurRad="101600" dist="104908" dir="5400000">
              <a:srgbClr val="000000">
                <a:alpha val="33006"/>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4000">
                <a:solidFill>
                  <a:srgbClr val="FFFFFF"/>
                </a:solidFill>
                <a:effectLst>
                  <a:outerShdw sx="100000" sy="100000" kx="0" ky="0" algn="b" rotWithShape="0" blurRad="50800" dist="63500" dir="1370019">
                    <a:srgbClr val="000000"/>
                  </a:outerShdw>
                </a:effectLst>
              </a:defRPr>
            </a:pPr>
            <a:r>
              <a:rPr b="1">
                <a:solidFill>
                  <a:schemeClr val="accent3">
                    <a:satOff val="-5930"/>
                    <a:lumOff val="12288"/>
                  </a:schemeClr>
                </a:solidFill>
              </a:rPr>
              <a:t>GOD</a:t>
            </a:r>
            <a:r>
              <a:t> - Prov 1:7; Eccl. 12:13; Phil 2:12; Heb 12:28,29</a:t>
            </a:r>
          </a:p>
        </p:txBody>
      </p:sp>
      <p:sp>
        <p:nvSpPr>
          <p:cNvPr id="367" name="Shape 367"/>
          <p:cNvSpPr/>
          <p:nvPr/>
        </p:nvSpPr>
        <p:spPr>
          <a:xfrm>
            <a:off x="5613400" y="4910468"/>
            <a:ext cx="6938210" cy="2174413"/>
          </a:xfrm>
          <a:prstGeom prst="roundRect">
            <a:avLst>
              <a:gd name="adj" fmla="val 8761"/>
            </a:avLst>
          </a:prstGeom>
          <a:gradFill>
            <a:gsLst>
              <a:gs pos="0">
                <a:schemeClr val="accent2">
                  <a:satOff val="1875"/>
                  <a:lumOff val="16453"/>
                  <a:alpha val="63895"/>
                </a:schemeClr>
              </a:gs>
              <a:gs pos="100000">
                <a:schemeClr val="accent2">
                  <a:satOff val="12457"/>
                  <a:lumOff val="-24998"/>
                </a:schemeClr>
              </a:gs>
            </a:gsLst>
            <a:lin ang="5400000"/>
          </a:gradFill>
          <a:ln w="12700">
            <a:miter lim="400000"/>
          </a:ln>
          <a:effectLst>
            <a:outerShdw sx="100000" sy="100000" kx="0" ky="0" algn="b" rotWithShape="0" blurRad="101600" dist="104908" dir="5400000">
              <a:srgbClr val="000000">
                <a:alpha val="33006"/>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4000">
                <a:solidFill>
                  <a:srgbClr val="FFFFFF"/>
                </a:solidFill>
                <a:effectLst>
                  <a:outerShdw sx="100000" sy="100000" kx="0" ky="0" algn="b" rotWithShape="0" blurRad="50800" dist="63500" dir="1370019">
                    <a:srgbClr val="000000"/>
                  </a:outerShdw>
                </a:effectLst>
              </a:defRPr>
            </a:pPr>
            <a:r>
              <a:rPr b="1">
                <a:solidFill>
                  <a:schemeClr val="accent3">
                    <a:satOff val="-5930"/>
                    <a:lumOff val="12288"/>
                  </a:schemeClr>
                </a:solidFill>
              </a:rPr>
              <a:t>SATAN</a:t>
            </a:r>
            <a:r>
              <a:t> - 1 Pet 5:8; Eph 6:11; Gen 39:9; Prov 5:8; 2 Tim 2:22 </a:t>
            </a:r>
          </a:p>
        </p:txBody>
      </p:sp>
      <p:sp>
        <p:nvSpPr>
          <p:cNvPr id="368" name="Shape 368"/>
          <p:cNvSpPr/>
          <p:nvPr/>
        </p:nvSpPr>
        <p:spPr>
          <a:xfrm>
            <a:off x="5613400" y="7287231"/>
            <a:ext cx="6938210" cy="2174413"/>
          </a:xfrm>
          <a:prstGeom prst="roundRect">
            <a:avLst>
              <a:gd name="adj" fmla="val 8761"/>
            </a:avLst>
          </a:prstGeom>
          <a:gradFill>
            <a:gsLst>
              <a:gs pos="0">
                <a:schemeClr val="accent5">
                  <a:satOff val="14477"/>
                  <a:lumOff val="20901"/>
                  <a:alpha val="51745"/>
                </a:schemeClr>
              </a:gs>
              <a:gs pos="100000">
                <a:schemeClr val="accent5">
                  <a:satOff val="10649"/>
                  <a:lumOff val="-19636"/>
                </a:schemeClr>
              </a:gs>
            </a:gsLst>
            <a:lin ang="5400000"/>
          </a:gradFill>
          <a:ln w="12700">
            <a:miter lim="400000"/>
          </a:ln>
          <a:effectLst>
            <a:outerShdw sx="100000" sy="100000" kx="0" ky="0" algn="b" rotWithShape="0" blurRad="101600" dist="104908" dir="5400000">
              <a:srgbClr val="000000">
                <a:alpha val="33006"/>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4000">
                <a:solidFill>
                  <a:srgbClr val="FFFFFF"/>
                </a:solidFill>
                <a:effectLst>
                  <a:outerShdw sx="100000" sy="100000" kx="0" ky="0" algn="b" rotWithShape="0" blurRad="50800" dist="63500" dir="1370019">
                    <a:srgbClr val="000000"/>
                  </a:outerShdw>
                </a:effectLst>
              </a:defRPr>
            </a:pPr>
            <a:r>
              <a:rPr b="1">
                <a:solidFill>
                  <a:schemeClr val="accent3">
                    <a:satOff val="-5930"/>
                    <a:lumOff val="12288"/>
                  </a:schemeClr>
                </a:solidFill>
              </a:rPr>
              <a:t>MEN</a:t>
            </a:r>
            <a:r>
              <a:t> - Luke 12:4; Phili 1:28; 1 Pet 3:14; Rev 2:10; Rom 13:7; 1 Pet 2:17,18</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66"/>
                                        </p:tgtEl>
                                        <p:attrNameLst>
                                          <p:attrName>style.visibility</p:attrName>
                                        </p:attrNameLst>
                                      </p:cBhvr>
                                      <p:to>
                                        <p:strVal val="visible"/>
                                      </p:to>
                                    </p:set>
                                    <p:anim calcmode="lin" valueType="num">
                                      <p:cBhvr>
                                        <p:cTn id="7" dur="750" fill="hold"/>
                                        <p:tgtEl>
                                          <p:spTgt spid="366"/>
                                        </p:tgtEl>
                                        <p:attrNameLst>
                                          <p:attrName>ppt_w</p:attrName>
                                        </p:attrNameLst>
                                      </p:cBhvr>
                                      <p:tavLst>
                                        <p:tav tm="0">
                                          <p:val>
                                            <p:fltVal val="0"/>
                                          </p:val>
                                        </p:tav>
                                        <p:tav tm="100000">
                                          <p:val>
                                            <p:strVal val="#ppt_w"/>
                                          </p:val>
                                        </p:tav>
                                      </p:tavLst>
                                    </p:anim>
                                    <p:anim calcmode="lin" valueType="num">
                                      <p:cBhvr>
                                        <p:cTn id="8" dur="750" fill="hold"/>
                                        <p:tgtEl>
                                          <p:spTgt spid="3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67"/>
                                        </p:tgtEl>
                                        <p:attrNameLst>
                                          <p:attrName>style.visibility</p:attrName>
                                        </p:attrNameLst>
                                      </p:cBhvr>
                                      <p:to>
                                        <p:strVal val="visible"/>
                                      </p:to>
                                    </p:set>
                                    <p:anim calcmode="lin" valueType="num">
                                      <p:cBhvr>
                                        <p:cTn id="13" dur="750" fill="hold"/>
                                        <p:tgtEl>
                                          <p:spTgt spid="367"/>
                                        </p:tgtEl>
                                        <p:attrNameLst>
                                          <p:attrName>ppt_w</p:attrName>
                                        </p:attrNameLst>
                                      </p:cBhvr>
                                      <p:tavLst>
                                        <p:tav tm="0">
                                          <p:val>
                                            <p:fltVal val="0"/>
                                          </p:val>
                                        </p:tav>
                                        <p:tav tm="100000">
                                          <p:val>
                                            <p:strVal val="#ppt_w"/>
                                          </p:val>
                                        </p:tav>
                                      </p:tavLst>
                                    </p:anim>
                                    <p:anim calcmode="lin" valueType="num">
                                      <p:cBhvr>
                                        <p:cTn id="14" dur="750" fill="hold"/>
                                        <p:tgtEl>
                                          <p:spTgt spid="36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368"/>
                                        </p:tgtEl>
                                        <p:attrNameLst>
                                          <p:attrName>style.visibility</p:attrName>
                                        </p:attrNameLst>
                                      </p:cBhvr>
                                      <p:to>
                                        <p:strVal val="visible"/>
                                      </p:to>
                                    </p:set>
                                    <p:anim calcmode="lin" valueType="num">
                                      <p:cBhvr>
                                        <p:cTn id="19" dur="750" fill="hold"/>
                                        <p:tgtEl>
                                          <p:spTgt spid="368"/>
                                        </p:tgtEl>
                                        <p:attrNameLst>
                                          <p:attrName>ppt_w</p:attrName>
                                        </p:attrNameLst>
                                      </p:cBhvr>
                                      <p:tavLst>
                                        <p:tav tm="0">
                                          <p:val>
                                            <p:fltVal val="0"/>
                                          </p:val>
                                        </p:tav>
                                        <p:tav tm="100000">
                                          <p:val>
                                            <p:strVal val="#ppt_w"/>
                                          </p:val>
                                        </p:tav>
                                      </p:tavLst>
                                    </p:anim>
                                    <p:anim calcmode="lin" valueType="num">
                                      <p:cBhvr>
                                        <p:cTn id="20" dur="750" fill="hold"/>
                                        <p:tgtEl>
                                          <p:spTgt spid="3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6" grpId="1"/>
      <p:bldP build="whole" bldLvl="1" animBg="1" rev="0" advAuto="0" spid="367" grpId="2"/>
      <p:bldP build="whole" bldLvl="1" animBg="1" rev="0" advAuto="0" spid="368" grpId="3"/>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0" name="pasted-image.tiff"/>
          <p:cNvPicPr>
            <a:picLocks noChangeAspect="1"/>
          </p:cNvPicPr>
          <p:nvPr/>
        </p:nvPicPr>
        <p:blipFill>
          <a:blip r:embed="rId2">
            <a:extLst/>
          </a:blip>
          <a:stretch>
            <a:fillRect/>
          </a:stretch>
        </p:blipFill>
        <p:spPr>
          <a:xfrm>
            <a:off x="0" y="0"/>
            <a:ext cx="13004800" cy="9753600"/>
          </a:xfrm>
          <a:prstGeom prst="rect">
            <a:avLst/>
          </a:prstGeom>
          <a:ln w="12700">
            <a:miter lim="400000"/>
          </a:ln>
        </p:spPr>
      </p:pic>
      <p:pic>
        <p:nvPicPr>
          <p:cNvPr id="371" name="pasted-image.png"/>
          <p:cNvPicPr>
            <a:picLocks noChangeAspect="1"/>
          </p:cNvPicPr>
          <p:nvPr/>
        </p:nvPicPr>
        <p:blipFill>
          <a:blip r:embed="rId3">
            <a:extLst/>
          </a:blip>
          <a:stretch>
            <a:fillRect/>
          </a:stretch>
        </p:blipFill>
        <p:spPr>
          <a:xfrm>
            <a:off x="301160" y="135995"/>
            <a:ext cx="5454202" cy="145543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372" name="pasted-image.png"/>
          <p:cNvPicPr>
            <a:picLocks noChangeAspect="1"/>
          </p:cNvPicPr>
          <p:nvPr/>
        </p:nvPicPr>
        <p:blipFill>
          <a:blip r:embed="rId4">
            <a:extLst/>
          </a:blip>
          <a:stretch>
            <a:fillRect/>
          </a:stretch>
        </p:blipFill>
        <p:spPr>
          <a:xfrm>
            <a:off x="5953972" y="-101116"/>
            <a:ext cx="6749669" cy="1929654"/>
          </a:xfrm>
          <a:prstGeom prst="rect">
            <a:avLst/>
          </a:prstGeom>
          <a:ln w="12700">
            <a:miter lim="400000"/>
          </a:ln>
          <a:effectLst>
            <a:outerShdw sx="100000" sy="100000" kx="0" ky="0" algn="b" rotWithShape="0" blurRad="101600" dist="104908" dir="5400000">
              <a:srgbClr val="000000">
                <a:alpha val="33006"/>
              </a:srgbClr>
            </a:outerShdw>
          </a:effectLst>
        </p:spPr>
      </p:pic>
      <p:sp>
        <p:nvSpPr>
          <p:cNvPr id="373" name="Shape 373"/>
          <p:cNvSpPr/>
          <p:nvPr/>
        </p:nvSpPr>
        <p:spPr>
          <a:xfrm>
            <a:off x="294930" y="2338916"/>
            <a:ext cx="12414939" cy="6705601"/>
          </a:xfrm>
          <a:prstGeom prst="rect">
            <a:avLst/>
          </a:prstGeom>
          <a:solidFill>
            <a:srgbClr val="A6AAA9">
              <a:alpha val="3166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300">
                <a:solidFill>
                  <a:schemeClr val="accent3">
                    <a:satOff val="-5930"/>
                    <a:lumOff val="12288"/>
                  </a:schemeClr>
                </a:solidFill>
                <a:effectLst>
                  <a:outerShdw sx="100000" sy="100000" kx="0" ky="0" algn="b" rotWithShape="0" blurRad="50800" dist="63500" dir="1153436">
                    <a:srgbClr val="000000"/>
                  </a:outerShdw>
                </a:effectLst>
                <a:latin typeface="Thames Nude Roman"/>
                <a:ea typeface="Thames Nude Roman"/>
                <a:cs typeface="Thames Nude Roman"/>
                <a:sym typeface="Thames Nude Roman"/>
              </a:defRPr>
            </a:pPr>
            <a:r>
              <a:t>adjective</a:t>
            </a:r>
          </a:p>
          <a:p>
            <a:pPr algn="l" defTabSz="457200">
              <a:spcBef>
                <a:spcPts val="700"/>
              </a:spcBef>
              <a:defRPr>
                <a:solidFill>
                  <a:srgbClr val="FFFFFF"/>
                </a:solidFill>
                <a:effectLst>
                  <a:outerShdw sx="100000" sy="100000" kx="0" ky="0" algn="b" rotWithShape="0" blurRad="50800" dist="63500" dir="1153436">
                    <a:srgbClr val="000000"/>
                  </a:outerShdw>
                </a:effectLst>
                <a:latin typeface="Verdana"/>
                <a:ea typeface="Verdana"/>
                <a:cs typeface="Verdana"/>
                <a:sym typeface="Verdana"/>
              </a:defRPr>
            </a:pPr>
            <a:r>
              <a:t>1. feeling fear; filled with apprehension:</a:t>
            </a:r>
          </a:p>
          <a:p>
            <a:pPr algn="l" defTabSz="457200">
              <a:spcBef>
                <a:spcPts val="700"/>
              </a:spcBef>
              <a:defRPr>
                <a:solidFill>
                  <a:srgbClr val="FFFFFF"/>
                </a:solidFill>
                <a:effectLst>
                  <a:outerShdw sx="100000" sy="100000" kx="0" ky="0" algn="b" rotWithShape="0" blurRad="50800" dist="63500" dir="1153436">
                    <a:srgbClr val="000000"/>
                  </a:outerShdw>
                </a:effectLst>
                <a:latin typeface="Verdana"/>
                <a:ea typeface="Verdana"/>
                <a:cs typeface="Verdana"/>
                <a:sym typeface="Verdana"/>
              </a:defRPr>
            </a:pPr>
            <a:r>
              <a:t>2. feeling regret, unhappiness:</a:t>
            </a:r>
          </a:p>
          <a:p>
            <a:pPr algn="l" defTabSz="457200">
              <a:spcBef>
                <a:spcPts val="700"/>
              </a:spcBef>
              <a:defRPr>
                <a:solidFill>
                  <a:srgbClr val="FFFFFF"/>
                </a:solidFill>
                <a:effectLst>
                  <a:outerShdw sx="100000" sy="100000" kx="0" ky="0" algn="b" rotWithShape="0" blurRad="50800" dist="63500" dir="1153436">
                    <a:srgbClr val="000000"/>
                  </a:outerShdw>
                </a:effectLst>
                <a:latin typeface="Verdana"/>
                <a:ea typeface="Verdana"/>
                <a:cs typeface="Verdana"/>
                <a:sym typeface="Verdana"/>
              </a:defRPr>
            </a:pPr>
            <a:r>
              <a:t>3. feeling reluctance, unwillingness, distaste:</a:t>
            </a:r>
          </a:p>
          <a:p>
            <a:pPr algn="l" defTabSz="457200">
              <a:spcBef>
                <a:spcPts val="700"/>
              </a:spcBef>
              <a:defRPr>
                <a:solidFill>
                  <a:srgbClr val="FFFFFF"/>
                </a:solidFill>
                <a:effectLst>
                  <a:outerShdw sx="100000" sy="100000" kx="0" ky="0" algn="b" rotWithShape="0" blurRad="50800" dist="63500" dir="1153436">
                    <a:srgbClr val="000000"/>
                  </a:outerShdw>
                </a:effectLst>
                <a:latin typeface="Verdana"/>
                <a:ea typeface="Verdana"/>
                <a:cs typeface="Verdana"/>
                <a:sym typeface="Verdana"/>
              </a:defRPr>
            </a:pPr>
          </a:p>
          <a:p>
            <a:pPr algn="l" defTabSz="457200">
              <a:spcBef>
                <a:spcPts val="700"/>
              </a:spcBef>
              <a:defRPr>
                <a:solidFill>
                  <a:srgbClr val="FFFFFF"/>
                </a:solidFill>
                <a:effectLst>
                  <a:outerShdw sx="100000" sy="100000" kx="0" ky="0" algn="b" rotWithShape="0" blurRad="50800" dist="63500" dir="1153436">
                    <a:srgbClr val="000000"/>
                  </a:outerShdw>
                </a:effectLst>
                <a:latin typeface="Verdana"/>
                <a:ea typeface="Verdana"/>
                <a:cs typeface="Verdana"/>
                <a:sym typeface="Verdana"/>
              </a:defRPr>
            </a:pPr>
            <a:r>
              <a:t>Syn. — scared, fearful, disquieted, apprehensive, timid, timorous. Afraid, alarmed, frightened, terrified — implies inner apprehensive disquiet: </a:t>
            </a:r>
          </a:p>
        </p:txBody>
      </p:sp>
      <p:pic>
        <p:nvPicPr>
          <p:cNvPr id="374" name="pasted-image.tiff"/>
          <p:cNvPicPr>
            <a:picLocks noChangeAspect="1"/>
          </p:cNvPicPr>
          <p:nvPr/>
        </p:nvPicPr>
        <p:blipFill>
          <a:blip r:embed="rId5">
            <a:extLst/>
          </a:blip>
          <a:stretch>
            <a:fillRect/>
          </a:stretch>
        </p:blipFill>
        <p:spPr>
          <a:xfrm>
            <a:off x="296333" y="2442007"/>
            <a:ext cx="3194849" cy="72610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6" name="pasted-image.tiff"/>
          <p:cNvPicPr>
            <a:picLocks noChangeAspect="0"/>
          </p:cNvPicPr>
          <p:nvPr/>
        </p:nvPicPr>
        <p:blipFill>
          <a:blip r:embed="rId3">
            <a:extLst/>
          </a:blip>
          <a:srcRect l="1802" t="24059" r="1802" b="12530"/>
          <a:stretch>
            <a:fillRect/>
          </a:stretch>
        </p:blipFill>
        <p:spPr>
          <a:xfrm>
            <a:off x="-22923" y="-1381"/>
            <a:ext cx="13050713" cy="9181049"/>
          </a:xfrm>
          <a:prstGeom prst="rect">
            <a:avLst/>
          </a:prstGeom>
          <a:ln w="12700">
            <a:miter lim="400000"/>
          </a:ln>
        </p:spPr>
      </p:pic>
      <p:pic>
        <p:nvPicPr>
          <p:cNvPr id="377" name="pasted-image.tiff"/>
          <p:cNvPicPr>
            <a:picLocks noChangeAspect="0"/>
          </p:cNvPicPr>
          <p:nvPr/>
        </p:nvPicPr>
        <p:blipFill>
          <a:blip r:embed="rId3">
            <a:extLst/>
          </a:blip>
          <a:srcRect l="0" t="91916" r="0" b="0"/>
          <a:stretch>
            <a:fillRect/>
          </a:stretch>
        </p:blipFill>
        <p:spPr>
          <a:xfrm>
            <a:off x="-42334" y="9107091"/>
            <a:ext cx="13050772" cy="639498"/>
          </a:xfrm>
          <a:prstGeom prst="rect">
            <a:avLst/>
          </a:prstGeom>
          <a:ln w="12700">
            <a:miter lim="400000"/>
          </a:ln>
        </p:spPr>
      </p:pic>
      <p:pic>
        <p:nvPicPr>
          <p:cNvPr id="378" name=""/>
          <p:cNvPicPr>
            <a:picLocks noChangeAspect="0"/>
          </p:cNvPicPr>
          <p:nvPr/>
        </p:nvPicPr>
        <p:blipFill>
          <a:blip r:embed="rId4">
            <a:extLst/>
          </a:blip>
          <a:stretch>
            <a:fillRect/>
          </a:stretch>
        </p:blipFill>
        <p:spPr>
          <a:xfrm>
            <a:off x="6574101" y="-279070"/>
            <a:ext cx="6686618" cy="1907184"/>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nvSpPr>
        <p:spPr>
          <a:xfrm>
            <a:off x="4127744" y="3041912"/>
            <a:ext cx="8682140"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400"/>
              </a:spcBef>
              <a:buClr>
                <a:srgbClr val="515151"/>
              </a:buClr>
              <a:buSzPct val="50000"/>
              <a:buFont typeface="Zapf Dingbats"/>
              <a:buBlip>
                <a:blip r:embed="rId2"/>
              </a:buBlip>
              <a:defRPr sz="3400"/>
            </a:pPr>
            <a:r>
              <a:t>12. War - Man-made Disasters - 35.8</a:t>
            </a:r>
          </a:p>
          <a:p>
            <a:pPr marL="457200" indent="-457200" algn="l">
              <a:spcBef>
                <a:spcPts val="400"/>
              </a:spcBef>
              <a:buClr>
                <a:srgbClr val="515151"/>
              </a:buClr>
              <a:buSzPct val="50000"/>
              <a:buFont typeface="Zapf Dingbats"/>
              <a:buBlip>
                <a:blip r:embed="rId2"/>
              </a:buBlip>
              <a:defRPr sz="3400"/>
            </a:pPr>
            <a:r>
              <a:t>13. Reptiles - Personal Anxieties - 33.0</a:t>
            </a:r>
          </a:p>
          <a:p>
            <a:pPr marL="457200" indent="-457200" algn="l">
              <a:spcBef>
                <a:spcPts val="400"/>
              </a:spcBef>
              <a:buClr>
                <a:srgbClr val="515151"/>
              </a:buClr>
              <a:buSzPct val="50000"/>
              <a:buFont typeface="Zapf Dingbats"/>
              <a:buBlip>
                <a:blip r:embed="rId2"/>
              </a:buBlip>
              <a:defRPr sz="3400"/>
            </a:pPr>
            <a:r>
              <a:t>19. Civil Unrest - Man-made Disasters - 32.0</a:t>
            </a:r>
          </a:p>
          <a:p>
            <a:pPr marL="457200" indent="-457200" algn="l">
              <a:spcBef>
                <a:spcPts val="400"/>
              </a:spcBef>
              <a:buClr>
                <a:srgbClr val="515151"/>
              </a:buClr>
              <a:buSzPct val="50000"/>
              <a:buFont typeface="Zapf Dingbats"/>
              <a:buBlip>
                <a:blip r:embed="rId2"/>
              </a:buBlip>
              <a:defRPr sz="3400"/>
            </a:pPr>
            <a:r>
              <a:t>20. Tornado - Natural Disasters - 31.4</a:t>
            </a:r>
          </a:p>
          <a:p>
            <a:pPr marL="457200" indent="-457200" algn="l">
              <a:spcBef>
                <a:spcPts val="400"/>
              </a:spcBef>
              <a:buClr>
                <a:srgbClr val="515151"/>
              </a:buClr>
              <a:buSzPct val="50000"/>
              <a:buFont typeface="Zapf Dingbats"/>
              <a:buBlip>
                <a:blip r:embed="rId2"/>
              </a:buBlip>
              <a:defRPr sz="3400"/>
            </a:pPr>
            <a:r>
              <a:t>21. Global Warming - Environment - 30.7</a:t>
            </a:r>
          </a:p>
          <a:p>
            <a:pPr marL="457200" indent="-457200" algn="l">
              <a:spcBef>
                <a:spcPts val="400"/>
              </a:spcBef>
              <a:buClr>
                <a:srgbClr val="515151"/>
              </a:buClr>
              <a:buSzPct val="50000"/>
              <a:buFont typeface="Zapf Dingbats"/>
              <a:buBlip>
                <a:blip r:embed="rId2"/>
              </a:buBlip>
              <a:defRPr sz="3400"/>
            </a:pPr>
            <a:r>
              <a:t>23. Illegal Immigration - Government - 29.7</a:t>
            </a:r>
          </a:p>
          <a:p>
            <a:pPr marL="457200" indent="-457200" algn="l">
              <a:spcBef>
                <a:spcPts val="400"/>
              </a:spcBef>
              <a:buClr>
                <a:srgbClr val="515151"/>
              </a:buClr>
              <a:buSzPct val="50000"/>
              <a:buFont typeface="Zapf Dingbats"/>
              <a:buBlip>
                <a:blip r:embed="rId2"/>
              </a:buBlip>
              <a:defRPr sz="3400"/>
            </a:pPr>
            <a:r>
              <a:t>35. Insects - Personal Anxieties - 25.5</a:t>
            </a:r>
          </a:p>
          <a:p>
            <a:pPr marL="457200" indent="-457200" algn="l">
              <a:spcBef>
                <a:spcPts val="400"/>
              </a:spcBef>
              <a:buClr>
                <a:srgbClr val="515151"/>
              </a:buClr>
              <a:buSzPct val="50000"/>
              <a:buFont typeface="Zapf Dingbats"/>
              <a:buBlip>
                <a:blip r:embed="rId2"/>
              </a:buBlip>
              <a:defRPr sz="3400"/>
            </a:pPr>
            <a:r>
              <a:t>43. Loneliness - Personal Future - 22.0</a:t>
            </a:r>
          </a:p>
          <a:p>
            <a:pPr marL="457200" indent="-457200" algn="l">
              <a:spcBef>
                <a:spcPts val="400"/>
              </a:spcBef>
              <a:buClr>
                <a:srgbClr val="515151"/>
              </a:buClr>
              <a:buSzPct val="50000"/>
              <a:buFont typeface="Zapf Dingbats"/>
              <a:buBlip>
                <a:blip r:embed="rId2"/>
              </a:buBlip>
              <a:defRPr sz="3400"/>
            </a:pPr>
            <a:r>
              <a:t>44. Dying - Personal Future - 21.9</a:t>
            </a:r>
          </a:p>
          <a:p>
            <a:pPr marL="457200" indent="-457200" algn="l">
              <a:spcBef>
                <a:spcPts val="400"/>
              </a:spcBef>
              <a:buClr>
                <a:srgbClr val="515151"/>
              </a:buClr>
              <a:buSzPct val="50000"/>
              <a:buFont typeface="Zapf Dingbats"/>
              <a:buBlip>
                <a:blip r:embed="rId2"/>
              </a:buBlip>
              <a:defRPr sz="3400"/>
            </a:pPr>
            <a:r>
              <a:t>45. Water - Personal Anxieties - 21.0</a:t>
            </a:r>
          </a:p>
          <a:p>
            <a:pPr marL="457200" indent="-457200" algn="l">
              <a:spcBef>
                <a:spcPts val="400"/>
              </a:spcBef>
              <a:buClr>
                <a:srgbClr val="515151"/>
              </a:buClr>
              <a:buSzPct val="50000"/>
              <a:buFont typeface="Zapf Dingbats"/>
              <a:buBlip>
                <a:blip r:embed="rId2"/>
              </a:buBlip>
              <a:defRPr sz="3400"/>
            </a:pPr>
            <a:r>
              <a:t>83. Zombies - Personal Anxieties - 8.5</a:t>
            </a:r>
          </a:p>
          <a:p>
            <a:pPr marL="457200" indent="-457200" algn="l">
              <a:spcBef>
                <a:spcPts val="400"/>
              </a:spcBef>
              <a:buClr>
                <a:srgbClr val="515151"/>
              </a:buClr>
              <a:buSzPct val="50000"/>
              <a:buFont typeface="Zapf Dingbats"/>
              <a:buBlip>
                <a:blip r:embed="rId2"/>
              </a:buBlip>
              <a:defRPr sz="3400"/>
            </a:pPr>
            <a:r>
              <a:t>85. Clowns - Personal Anxieties - 6.8</a:t>
            </a:r>
          </a:p>
        </p:txBody>
      </p:sp>
      <p:pic>
        <p:nvPicPr>
          <p:cNvPr id="383" name=""/>
          <p:cNvPicPr>
            <a:picLocks noChangeAspect="0"/>
          </p:cNvPicPr>
          <p:nvPr/>
        </p:nvPicPr>
        <p:blipFill>
          <a:blip r:embed="rId3">
            <a:extLst/>
          </a:blip>
          <a:stretch>
            <a:fillRect/>
          </a:stretch>
        </p:blipFill>
        <p:spPr>
          <a:xfrm>
            <a:off x="6574101" y="-279070"/>
            <a:ext cx="6686618" cy="1907184"/>
          </a:xfrm>
          <a:prstGeom prst="rect">
            <a:avLst/>
          </a:prstGeom>
          <a:effectLst>
            <a:outerShdw sx="100000" sy="100000" kx="0" ky="0" algn="b" rotWithShape="0" blurRad="63500" dist="25400" dir="5400000">
              <a:srgbClr val="000000">
                <a:alpha val="50000"/>
              </a:srgbClr>
            </a:outerShdw>
          </a:effectLst>
        </p:spPr>
      </p:pic>
      <p:pic>
        <p:nvPicPr>
          <p:cNvPr id="384" name="pasted-image.png"/>
          <p:cNvPicPr>
            <a:picLocks noChangeAspect="1"/>
          </p:cNvPicPr>
          <p:nvPr/>
        </p:nvPicPr>
        <p:blipFill>
          <a:blip r:embed="rId4">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385" name="worry.png"/>
          <p:cNvPicPr>
            <a:picLocks noChangeAspect="1"/>
          </p:cNvPicPr>
          <p:nvPr/>
        </p:nvPicPr>
        <p:blipFill>
          <a:blip r:embed="rId5">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pic>
        <p:nvPicPr>
          <p:cNvPr id="386" name="pasted-image.png"/>
          <p:cNvPicPr>
            <a:picLocks noChangeAspect="1"/>
          </p:cNvPicPr>
          <p:nvPr/>
        </p:nvPicPr>
        <p:blipFill>
          <a:blip r:embed="rId6">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387" name="pasted-image.png"/>
          <p:cNvPicPr>
            <a:picLocks noChangeAspect="1"/>
          </p:cNvPicPr>
          <p:nvPr/>
        </p:nvPicPr>
        <p:blipFill>
          <a:blip r:embed="rId7">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nvSpPr>
        <p:spPr>
          <a:xfrm>
            <a:off x="4534939" y="3419326"/>
            <a:ext cx="8393478" cy="62001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199" indent="-457199" algn="l">
              <a:spcBef>
                <a:spcPts val="400"/>
              </a:spcBef>
              <a:buClr>
                <a:srgbClr val="515151"/>
              </a:buClr>
              <a:buSzPct val="50000"/>
              <a:buFont typeface="Zapf Dingbats"/>
              <a:buBlip>
                <a:blip r:embed="rId2"/>
              </a:buBlip>
              <a:defRPr sz="4900"/>
            </a:pPr>
            <a:r>
              <a:rPr>
                <a:solidFill>
                  <a:srgbClr val="000000"/>
                </a:solidFill>
                <a:latin typeface="Continuum Medium"/>
                <a:ea typeface="Continuum Medium"/>
                <a:cs typeface="Continuum Medium"/>
                <a:sym typeface="Continuum Medium"/>
              </a:rPr>
              <a:t>Defeatism</a:t>
            </a:r>
            <a:r>
              <a:t> — Disobedience - Num 13,14; Rev 21:8</a:t>
            </a:r>
          </a:p>
          <a:p>
            <a:pPr marL="457199" indent="-457199" algn="l">
              <a:spcBef>
                <a:spcPts val="400"/>
              </a:spcBef>
              <a:buClr>
                <a:srgbClr val="515151"/>
              </a:buClr>
              <a:buSzPct val="50000"/>
              <a:buFont typeface="Zapf Dingbats"/>
              <a:buBlip>
                <a:blip r:embed="rId2"/>
              </a:buBlip>
              <a:defRPr sz="4900"/>
            </a:pPr>
            <a:r>
              <a:rPr>
                <a:solidFill>
                  <a:srgbClr val="000000"/>
                </a:solidFill>
                <a:latin typeface="Continuum Medium"/>
                <a:ea typeface="Continuum Medium"/>
                <a:cs typeface="Continuum Medium"/>
                <a:sym typeface="Continuum Medium"/>
              </a:rPr>
              <a:t>Discouragement</a:t>
            </a:r>
            <a:r>
              <a:t> — Nu. 13:31–33; 14:1–3; 32:9; </a:t>
            </a:r>
          </a:p>
          <a:p>
            <a:pPr marL="457199" indent="-457199" algn="l">
              <a:spcBef>
                <a:spcPts val="400"/>
              </a:spcBef>
              <a:buClr>
                <a:srgbClr val="515151"/>
              </a:buClr>
              <a:buSzPct val="50000"/>
              <a:buFont typeface="Zapf Dingbats"/>
              <a:buBlip>
                <a:blip r:embed="rId2"/>
              </a:buBlip>
              <a:defRPr sz="4900"/>
            </a:pPr>
            <a:r>
              <a:rPr>
                <a:solidFill>
                  <a:srgbClr val="000000"/>
                </a:solidFill>
                <a:latin typeface="Continuum Medium"/>
                <a:ea typeface="Continuum Medium"/>
                <a:cs typeface="Continuum Medium"/>
                <a:sym typeface="Continuum Medium"/>
              </a:rPr>
              <a:t>Compromise</a:t>
            </a:r>
            <a:r>
              <a:t> — 1 Cor. 15:33; John 7:13; 12:42; 19:38</a:t>
            </a:r>
          </a:p>
          <a:p>
            <a:pPr marL="457199" indent="-457199" algn="l">
              <a:spcBef>
                <a:spcPts val="400"/>
              </a:spcBef>
              <a:buClr>
                <a:srgbClr val="515151"/>
              </a:buClr>
              <a:buSzPct val="50000"/>
              <a:buFont typeface="Zapf Dingbats"/>
              <a:buBlip>
                <a:blip r:embed="rId2"/>
              </a:buBlip>
              <a:defRPr sz="4900"/>
            </a:pPr>
            <a:r>
              <a:rPr>
                <a:solidFill>
                  <a:srgbClr val="000000"/>
                </a:solidFill>
                <a:latin typeface="Continuum Medium"/>
                <a:ea typeface="Continuum Medium"/>
                <a:cs typeface="Continuum Medium"/>
                <a:sym typeface="Continuum Medium"/>
              </a:rPr>
              <a:t>Paralysis</a:t>
            </a:r>
            <a:r>
              <a:t> — Mat 25:18,24-30; Rev 21:8</a:t>
            </a:r>
          </a:p>
        </p:txBody>
      </p:sp>
      <p:pic>
        <p:nvPicPr>
          <p:cNvPr id="390" name="pasted-image.png"/>
          <p:cNvPicPr>
            <a:picLocks noChangeAspect="1"/>
          </p:cNvPicPr>
          <p:nvPr/>
        </p:nvPicPr>
        <p:blipFill>
          <a:blip r:embed="rId3">
            <a:extLst/>
          </a:blip>
          <a:stretch>
            <a:fillRect/>
          </a:stretch>
        </p:blipFill>
        <p:spPr>
          <a:xfrm>
            <a:off x="0" y="1613408"/>
            <a:ext cx="13004801" cy="1311318"/>
          </a:xfrm>
          <a:prstGeom prst="rect">
            <a:avLst/>
          </a:prstGeom>
          <a:ln w="12700">
            <a:miter lim="400000"/>
          </a:ln>
          <a:effectLst>
            <a:outerShdw sx="100000" sy="100000" kx="0" ky="0" algn="b" rotWithShape="0" blurRad="101600" dist="104908" dir="5400000">
              <a:srgbClr val="000000">
                <a:alpha val="33006"/>
              </a:srgbClr>
            </a:outerShdw>
          </a:effectLst>
        </p:spPr>
      </p:pic>
      <p:pic>
        <p:nvPicPr>
          <p:cNvPr id="391" name="pasted-image.png"/>
          <p:cNvPicPr>
            <a:picLocks noChangeAspect="1"/>
          </p:cNvPicPr>
          <p:nvPr/>
        </p:nvPicPr>
        <p:blipFill>
          <a:blip r:embed="rId4">
            <a:extLst/>
          </a:blip>
          <a:stretch>
            <a:fillRect/>
          </a:stretch>
        </p:blipFill>
        <p:spPr>
          <a:xfrm>
            <a:off x="301160" y="135995"/>
            <a:ext cx="3683069" cy="982812"/>
          </a:xfrm>
          <a:prstGeom prst="rect">
            <a:avLst/>
          </a:prstGeom>
          <a:ln w="12700">
            <a:miter lim="400000"/>
          </a:ln>
          <a:effectLst>
            <a:outerShdw sx="100000" sy="100000" kx="0" ky="0" algn="b" rotWithShape="0" blurRad="101600" dist="104908" dir="5400000">
              <a:srgbClr val="000000">
                <a:alpha val="33006"/>
              </a:srgbClr>
            </a:outerShdw>
          </a:effectLst>
        </p:spPr>
      </p:pic>
      <p:pic>
        <p:nvPicPr>
          <p:cNvPr id="392" name="pasted-image.png"/>
          <p:cNvPicPr>
            <a:picLocks noChangeAspect="1"/>
          </p:cNvPicPr>
          <p:nvPr/>
        </p:nvPicPr>
        <p:blipFill>
          <a:blip r:embed="rId5">
            <a:extLst/>
          </a:blip>
          <a:stretch>
            <a:fillRect/>
          </a:stretch>
        </p:blipFill>
        <p:spPr>
          <a:xfrm>
            <a:off x="1166079" y="1051607"/>
            <a:ext cx="4139128" cy="1183331"/>
          </a:xfrm>
          <a:prstGeom prst="rect">
            <a:avLst/>
          </a:prstGeom>
          <a:ln w="12700">
            <a:miter lim="400000"/>
          </a:ln>
          <a:effectLst>
            <a:outerShdw sx="100000" sy="100000" kx="0" ky="0" algn="b" rotWithShape="0" blurRad="101600" dist="104908" dir="5400000">
              <a:srgbClr val="000000">
                <a:alpha val="33006"/>
              </a:srgbClr>
            </a:outerShdw>
          </a:effectLst>
        </p:spPr>
      </p:pic>
      <p:grpSp>
        <p:nvGrpSpPr>
          <p:cNvPr id="395" name="Group 395"/>
          <p:cNvGrpSpPr/>
          <p:nvPr/>
        </p:nvGrpSpPr>
        <p:grpSpPr>
          <a:xfrm>
            <a:off x="6685973" y="220133"/>
            <a:ext cx="6273036" cy="2311401"/>
            <a:chOff x="0" y="0"/>
            <a:chExt cx="6273034" cy="2311400"/>
          </a:xfrm>
        </p:grpSpPr>
        <p:sp>
          <p:nvSpPr>
            <p:cNvPr id="394" name="Shape 394"/>
            <p:cNvSpPr/>
            <p:nvPr/>
          </p:nvSpPr>
          <p:spPr>
            <a:xfrm>
              <a:off x="215900" y="139700"/>
              <a:ext cx="5841235" cy="17526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100">
                  <a:solidFill>
                    <a:srgbClr val="FFFFFF"/>
                  </a:solidFill>
                  <a:latin typeface="Continuum Medium"/>
                  <a:ea typeface="Continuum Medium"/>
                  <a:cs typeface="Continuum Medium"/>
                  <a:sym typeface="Continuum Medium"/>
                </a:defRPr>
              </a:pPr>
              <a:r>
                <a:t>Fearing Fear Itself:  </a:t>
              </a:r>
              <a:br/>
              <a:r>
                <a:t>Its Consequences</a:t>
              </a:r>
            </a:p>
          </p:txBody>
        </p:sp>
        <p:pic>
          <p:nvPicPr>
            <p:cNvPr id="393" name=""/>
            <p:cNvPicPr>
              <a:picLocks noChangeAspect="0"/>
            </p:cNvPicPr>
            <p:nvPr/>
          </p:nvPicPr>
          <p:blipFill>
            <a:blip r:embed="rId7">
              <a:extLst/>
            </a:blip>
            <a:stretch>
              <a:fillRect/>
            </a:stretch>
          </p:blipFill>
          <p:spPr>
            <a:xfrm>
              <a:off x="0" y="-1"/>
              <a:ext cx="6273035" cy="2311401"/>
            </a:xfrm>
            <a:prstGeom prst="rect">
              <a:avLst/>
            </a:prstGeom>
            <a:effectLst/>
          </p:spPr>
        </p:pic>
      </p:grpSp>
      <p:pic>
        <p:nvPicPr>
          <p:cNvPr id="396" name="worry.tiff"/>
          <p:cNvPicPr>
            <a:picLocks noChangeAspect="1"/>
          </p:cNvPicPr>
          <p:nvPr/>
        </p:nvPicPr>
        <p:blipFill>
          <a:blip r:embed="rId8">
            <a:extLst/>
          </a:blip>
          <a:srcRect l="542" t="351" r="297" b="87"/>
          <a:stretch>
            <a:fillRect/>
          </a:stretch>
        </p:blipFill>
        <p:spPr>
          <a:xfrm>
            <a:off x="-3530" y="3733656"/>
            <a:ext cx="4480818" cy="6077745"/>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1360" y="0"/>
                </a:moveTo>
                <a:lnTo>
                  <a:pt x="10741" y="23"/>
                </a:lnTo>
                <a:cubicBezTo>
                  <a:pt x="10401" y="36"/>
                  <a:pt x="10044" y="64"/>
                  <a:pt x="9946" y="86"/>
                </a:cubicBezTo>
                <a:cubicBezTo>
                  <a:pt x="9587" y="166"/>
                  <a:pt x="9188" y="401"/>
                  <a:pt x="8929" y="687"/>
                </a:cubicBezTo>
                <a:cubicBezTo>
                  <a:pt x="8876" y="745"/>
                  <a:pt x="8740" y="892"/>
                  <a:pt x="8627" y="1014"/>
                </a:cubicBezTo>
                <a:cubicBezTo>
                  <a:pt x="8447" y="1207"/>
                  <a:pt x="8345" y="1416"/>
                  <a:pt x="8226" y="1831"/>
                </a:cubicBezTo>
                <a:cubicBezTo>
                  <a:pt x="8209" y="1889"/>
                  <a:pt x="8161" y="2036"/>
                  <a:pt x="8119" y="2157"/>
                </a:cubicBezTo>
                <a:cubicBezTo>
                  <a:pt x="8077" y="2278"/>
                  <a:pt x="8055" y="2387"/>
                  <a:pt x="8071" y="2399"/>
                </a:cubicBezTo>
                <a:cubicBezTo>
                  <a:pt x="8143" y="2452"/>
                  <a:pt x="8013" y="2642"/>
                  <a:pt x="7880" y="2680"/>
                </a:cubicBezTo>
                <a:cubicBezTo>
                  <a:pt x="7800" y="2702"/>
                  <a:pt x="7751" y="2739"/>
                  <a:pt x="7769" y="2760"/>
                </a:cubicBezTo>
                <a:cubicBezTo>
                  <a:pt x="7788" y="2782"/>
                  <a:pt x="7773" y="2812"/>
                  <a:pt x="7739" y="2828"/>
                </a:cubicBezTo>
                <a:cubicBezTo>
                  <a:pt x="7697" y="2847"/>
                  <a:pt x="7708" y="2881"/>
                  <a:pt x="7769" y="2931"/>
                </a:cubicBezTo>
                <a:cubicBezTo>
                  <a:pt x="7882" y="3023"/>
                  <a:pt x="7930" y="3154"/>
                  <a:pt x="7939" y="3384"/>
                </a:cubicBezTo>
                <a:cubicBezTo>
                  <a:pt x="7943" y="3480"/>
                  <a:pt x="7976" y="3585"/>
                  <a:pt x="8010" y="3616"/>
                </a:cubicBezTo>
                <a:cubicBezTo>
                  <a:pt x="8044" y="3648"/>
                  <a:pt x="8085" y="3745"/>
                  <a:pt x="8104" y="3832"/>
                </a:cubicBezTo>
                <a:cubicBezTo>
                  <a:pt x="8143" y="4022"/>
                  <a:pt x="8072" y="4062"/>
                  <a:pt x="7542" y="4144"/>
                </a:cubicBezTo>
                <a:cubicBezTo>
                  <a:pt x="6987" y="4230"/>
                  <a:pt x="6808" y="4271"/>
                  <a:pt x="6578" y="4367"/>
                </a:cubicBezTo>
                <a:cubicBezTo>
                  <a:pt x="6458" y="4417"/>
                  <a:pt x="6339" y="4457"/>
                  <a:pt x="6310" y="4457"/>
                </a:cubicBezTo>
                <a:cubicBezTo>
                  <a:pt x="6282" y="4457"/>
                  <a:pt x="6185" y="4480"/>
                  <a:pt x="6096" y="4508"/>
                </a:cubicBezTo>
                <a:cubicBezTo>
                  <a:pt x="6008" y="4536"/>
                  <a:pt x="5908" y="4561"/>
                  <a:pt x="5877" y="4564"/>
                </a:cubicBezTo>
                <a:cubicBezTo>
                  <a:pt x="5845" y="4567"/>
                  <a:pt x="5575" y="4656"/>
                  <a:pt x="5275" y="4762"/>
                </a:cubicBezTo>
                <a:cubicBezTo>
                  <a:pt x="4856" y="4910"/>
                  <a:pt x="4680" y="4999"/>
                  <a:pt x="4515" y="5148"/>
                </a:cubicBezTo>
                <a:cubicBezTo>
                  <a:pt x="4397" y="5255"/>
                  <a:pt x="4250" y="5352"/>
                  <a:pt x="4189" y="5367"/>
                </a:cubicBezTo>
                <a:cubicBezTo>
                  <a:pt x="4119" y="5383"/>
                  <a:pt x="4090" y="5418"/>
                  <a:pt x="4110" y="5457"/>
                </a:cubicBezTo>
                <a:cubicBezTo>
                  <a:pt x="4128" y="5492"/>
                  <a:pt x="4101" y="5555"/>
                  <a:pt x="4049" y="5597"/>
                </a:cubicBezTo>
                <a:cubicBezTo>
                  <a:pt x="3966" y="5665"/>
                  <a:pt x="3763" y="6134"/>
                  <a:pt x="3385" y="7145"/>
                </a:cubicBezTo>
                <a:cubicBezTo>
                  <a:pt x="3306" y="7357"/>
                  <a:pt x="3177" y="7569"/>
                  <a:pt x="3037" y="7718"/>
                </a:cubicBezTo>
                <a:cubicBezTo>
                  <a:pt x="2762" y="8011"/>
                  <a:pt x="2550" y="8424"/>
                  <a:pt x="2495" y="8772"/>
                </a:cubicBezTo>
                <a:cubicBezTo>
                  <a:pt x="2461" y="8987"/>
                  <a:pt x="2426" y="9051"/>
                  <a:pt x="2310" y="9110"/>
                </a:cubicBezTo>
                <a:cubicBezTo>
                  <a:pt x="2017" y="9259"/>
                  <a:pt x="1708" y="9476"/>
                  <a:pt x="1628" y="9591"/>
                </a:cubicBezTo>
                <a:cubicBezTo>
                  <a:pt x="1511" y="9759"/>
                  <a:pt x="1468" y="10157"/>
                  <a:pt x="1536" y="10432"/>
                </a:cubicBezTo>
                <a:cubicBezTo>
                  <a:pt x="1568" y="10560"/>
                  <a:pt x="1575" y="10685"/>
                  <a:pt x="1553" y="10708"/>
                </a:cubicBezTo>
                <a:cubicBezTo>
                  <a:pt x="1447" y="10821"/>
                  <a:pt x="1483" y="11195"/>
                  <a:pt x="1622" y="11436"/>
                </a:cubicBezTo>
                <a:cubicBezTo>
                  <a:pt x="1701" y="11572"/>
                  <a:pt x="1797" y="11748"/>
                  <a:pt x="1838" y="11828"/>
                </a:cubicBezTo>
                <a:cubicBezTo>
                  <a:pt x="1879" y="11908"/>
                  <a:pt x="2036" y="12084"/>
                  <a:pt x="2187" y="12219"/>
                </a:cubicBezTo>
                <a:cubicBezTo>
                  <a:pt x="2339" y="12353"/>
                  <a:pt x="2464" y="12473"/>
                  <a:pt x="2464" y="12486"/>
                </a:cubicBezTo>
                <a:cubicBezTo>
                  <a:pt x="2464" y="12528"/>
                  <a:pt x="2116" y="12639"/>
                  <a:pt x="2061" y="12614"/>
                </a:cubicBezTo>
                <a:cubicBezTo>
                  <a:pt x="2031" y="12600"/>
                  <a:pt x="2006" y="12607"/>
                  <a:pt x="2006" y="12629"/>
                </a:cubicBezTo>
                <a:cubicBezTo>
                  <a:pt x="2006" y="12652"/>
                  <a:pt x="1896" y="12712"/>
                  <a:pt x="1762" y="12763"/>
                </a:cubicBezTo>
                <a:cubicBezTo>
                  <a:pt x="1443" y="12885"/>
                  <a:pt x="1293" y="12988"/>
                  <a:pt x="1030" y="13271"/>
                </a:cubicBezTo>
                <a:cubicBezTo>
                  <a:pt x="911" y="13399"/>
                  <a:pt x="746" y="13552"/>
                  <a:pt x="663" y="13608"/>
                </a:cubicBezTo>
                <a:cubicBezTo>
                  <a:pt x="581" y="13665"/>
                  <a:pt x="513" y="13744"/>
                  <a:pt x="513" y="13787"/>
                </a:cubicBezTo>
                <a:cubicBezTo>
                  <a:pt x="513" y="13830"/>
                  <a:pt x="448" y="13888"/>
                  <a:pt x="369" y="13914"/>
                </a:cubicBezTo>
                <a:cubicBezTo>
                  <a:pt x="231" y="13961"/>
                  <a:pt x="202" y="13999"/>
                  <a:pt x="220" y="14108"/>
                </a:cubicBezTo>
                <a:cubicBezTo>
                  <a:pt x="225" y="14136"/>
                  <a:pt x="178" y="14184"/>
                  <a:pt x="113" y="14213"/>
                </a:cubicBezTo>
                <a:cubicBezTo>
                  <a:pt x="-28" y="14279"/>
                  <a:pt x="-39" y="14398"/>
                  <a:pt x="92" y="14435"/>
                </a:cubicBezTo>
                <a:cubicBezTo>
                  <a:pt x="165" y="14455"/>
                  <a:pt x="172" y="14472"/>
                  <a:pt x="121" y="14510"/>
                </a:cubicBezTo>
                <a:cubicBezTo>
                  <a:pt x="84" y="14537"/>
                  <a:pt x="55" y="14627"/>
                  <a:pt x="56" y="14710"/>
                </a:cubicBezTo>
                <a:cubicBezTo>
                  <a:pt x="58" y="14832"/>
                  <a:pt x="93" y="14876"/>
                  <a:pt x="241" y="14945"/>
                </a:cubicBezTo>
                <a:cubicBezTo>
                  <a:pt x="382" y="15011"/>
                  <a:pt x="428" y="15064"/>
                  <a:pt x="440" y="15178"/>
                </a:cubicBezTo>
                <a:cubicBezTo>
                  <a:pt x="449" y="15260"/>
                  <a:pt x="504" y="15374"/>
                  <a:pt x="560" y="15432"/>
                </a:cubicBezTo>
                <a:cubicBezTo>
                  <a:pt x="617" y="15490"/>
                  <a:pt x="736" y="15651"/>
                  <a:pt x="826" y="15789"/>
                </a:cubicBezTo>
                <a:cubicBezTo>
                  <a:pt x="1065" y="16154"/>
                  <a:pt x="2082" y="16886"/>
                  <a:pt x="2865" y="17254"/>
                </a:cubicBezTo>
                <a:cubicBezTo>
                  <a:pt x="3121" y="17375"/>
                  <a:pt x="3269" y="17502"/>
                  <a:pt x="3627" y="17909"/>
                </a:cubicBezTo>
                <a:cubicBezTo>
                  <a:pt x="4145" y="18497"/>
                  <a:pt x="4425" y="18794"/>
                  <a:pt x="4595" y="18940"/>
                </a:cubicBezTo>
                <a:cubicBezTo>
                  <a:pt x="4685" y="19016"/>
                  <a:pt x="4760" y="19097"/>
                  <a:pt x="4760" y="19118"/>
                </a:cubicBezTo>
                <a:cubicBezTo>
                  <a:pt x="4760" y="19138"/>
                  <a:pt x="4824" y="19213"/>
                  <a:pt x="4907" y="19285"/>
                </a:cubicBezTo>
                <a:lnTo>
                  <a:pt x="5058" y="19417"/>
                </a:lnTo>
                <a:lnTo>
                  <a:pt x="4895" y="19661"/>
                </a:lnTo>
                <a:cubicBezTo>
                  <a:pt x="4806" y="19794"/>
                  <a:pt x="4603" y="20004"/>
                  <a:pt x="4445" y="20129"/>
                </a:cubicBezTo>
                <a:cubicBezTo>
                  <a:pt x="4286" y="20253"/>
                  <a:pt x="4166" y="20376"/>
                  <a:pt x="4175" y="20401"/>
                </a:cubicBezTo>
                <a:cubicBezTo>
                  <a:pt x="4185" y="20426"/>
                  <a:pt x="4172" y="20477"/>
                  <a:pt x="4151" y="20514"/>
                </a:cubicBezTo>
                <a:cubicBezTo>
                  <a:pt x="4129" y="20551"/>
                  <a:pt x="4108" y="20649"/>
                  <a:pt x="4103" y="20731"/>
                </a:cubicBezTo>
                <a:cubicBezTo>
                  <a:pt x="4097" y="20814"/>
                  <a:pt x="4069" y="20909"/>
                  <a:pt x="4040" y="20943"/>
                </a:cubicBezTo>
                <a:cubicBezTo>
                  <a:pt x="3966" y="21031"/>
                  <a:pt x="3958" y="21107"/>
                  <a:pt x="4019" y="21135"/>
                </a:cubicBezTo>
                <a:cubicBezTo>
                  <a:pt x="4050" y="21149"/>
                  <a:pt x="4048" y="21190"/>
                  <a:pt x="4015" y="21236"/>
                </a:cubicBezTo>
                <a:cubicBezTo>
                  <a:pt x="3973" y="21293"/>
                  <a:pt x="3983" y="21328"/>
                  <a:pt x="4049" y="21369"/>
                </a:cubicBezTo>
                <a:cubicBezTo>
                  <a:pt x="4182" y="21450"/>
                  <a:pt x="4251" y="21458"/>
                  <a:pt x="5103" y="21480"/>
                </a:cubicBezTo>
                <a:cubicBezTo>
                  <a:pt x="5708" y="21496"/>
                  <a:pt x="5959" y="21484"/>
                  <a:pt x="6245" y="21429"/>
                </a:cubicBezTo>
                <a:cubicBezTo>
                  <a:pt x="7048" y="21276"/>
                  <a:pt x="7367" y="21064"/>
                  <a:pt x="7391" y="20666"/>
                </a:cubicBezTo>
                <a:cubicBezTo>
                  <a:pt x="7417" y="20246"/>
                  <a:pt x="7655" y="19898"/>
                  <a:pt x="7888" y="19941"/>
                </a:cubicBezTo>
                <a:cubicBezTo>
                  <a:pt x="7993" y="19961"/>
                  <a:pt x="8076" y="19921"/>
                  <a:pt x="8306" y="19735"/>
                </a:cubicBezTo>
                <a:cubicBezTo>
                  <a:pt x="8463" y="19608"/>
                  <a:pt x="8648" y="19418"/>
                  <a:pt x="8717" y="19314"/>
                </a:cubicBezTo>
                <a:cubicBezTo>
                  <a:pt x="8838" y="19128"/>
                  <a:pt x="8837" y="19119"/>
                  <a:pt x="8741" y="18899"/>
                </a:cubicBezTo>
                <a:cubicBezTo>
                  <a:pt x="8634" y="18653"/>
                  <a:pt x="8593" y="18582"/>
                  <a:pt x="8430" y="18352"/>
                </a:cubicBezTo>
                <a:cubicBezTo>
                  <a:pt x="8370" y="18267"/>
                  <a:pt x="8313" y="18148"/>
                  <a:pt x="8302" y="18088"/>
                </a:cubicBezTo>
                <a:cubicBezTo>
                  <a:pt x="8291" y="18028"/>
                  <a:pt x="8265" y="17965"/>
                  <a:pt x="8243" y="17948"/>
                </a:cubicBezTo>
                <a:cubicBezTo>
                  <a:pt x="8221" y="17932"/>
                  <a:pt x="8201" y="17873"/>
                  <a:pt x="8201" y="17817"/>
                </a:cubicBezTo>
                <a:cubicBezTo>
                  <a:pt x="8201" y="17761"/>
                  <a:pt x="8172" y="17675"/>
                  <a:pt x="8136" y="17625"/>
                </a:cubicBezTo>
                <a:cubicBezTo>
                  <a:pt x="8100" y="17576"/>
                  <a:pt x="8047" y="17386"/>
                  <a:pt x="8020" y="17202"/>
                </a:cubicBezTo>
                <a:cubicBezTo>
                  <a:pt x="7992" y="17018"/>
                  <a:pt x="7933" y="16812"/>
                  <a:pt x="7886" y="16745"/>
                </a:cubicBezTo>
                <a:cubicBezTo>
                  <a:pt x="7839" y="16678"/>
                  <a:pt x="7818" y="16616"/>
                  <a:pt x="7842" y="16606"/>
                </a:cubicBezTo>
                <a:cubicBezTo>
                  <a:pt x="7865" y="16595"/>
                  <a:pt x="8040" y="16604"/>
                  <a:pt x="8230" y="16625"/>
                </a:cubicBezTo>
                <a:cubicBezTo>
                  <a:pt x="8696" y="16678"/>
                  <a:pt x="9222" y="16671"/>
                  <a:pt x="9931" y="16603"/>
                </a:cubicBezTo>
                <a:cubicBezTo>
                  <a:pt x="10257" y="16571"/>
                  <a:pt x="10679" y="16554"/>
                  <a:pt x="10869" y="16563"/>
                </a:cubicBezTo>
                <a:cubicBezTo>
                  <a:pt x="11058" y="16572"/>
                  <a:pt x="11472" y="16593"/>
                  <a:pt x="11787" y="16610"/>
                </a:cubicBezTo>
                <a:cubicBezTo>
                  <a:pt x="12103" y="16626"/>
                  <a:pt x="12541" y="16625"/>
                  <a:pt x="12759" y="16607"/>
                </a:cubicBezTo>
                <a:cubicBezTo>
                  <a:pt x="13196" y="16570"/>
                  <a:pt x="13339" y="16589"/>
                  <a:pt x="13267" y="16672"/>
                </a:cubicBezTo>
                <a:cubicBezTo>
                  <a:pt x="13166" y="16788"/>
                  <a:pt x="13090" y="17112"/>
                  <a:pt x="13116" y="17315"/>
                </a:cubicBezTo>
                <a:cubicBezTo>
                  <a:pt x="13157" y="17628"/>
                  <a:pt x="13140" y="17904"/>
                  <a:pt x="13076" y="17951"/>
                </a:cubicBezTo>
                <a:cubicBezTo>
                  <a:pt x="13046" y="17974"/>
                  <a:pt x="13021" y="18033"/>
                  <a:pt x="13021" y="18082"/>
                </a:cubicBezTo>
                <a:cubicBezTo>
                  <a:pt x="13021" y="18132"/>
                  <a:pt x="13001" y="18186"/>
                  <a:pt x="12979" y="18202"/>
                </a:cubicBezTo>
                <a:cubicBezTo>
                  <a:pt x="12957" y="18219"/>
                  <a:pt x="12931" y="18283"/>
                  <a:pt x="12920" y="18345"/>
                </a:cubicBezTo>
                <a:cubicBezTo>
                  <a:pt x="12909" y="18406"/>
                  <a:pt x="12836" y="18511"/>
                  <a:pt x="12759" y="18579"/>
                </a:cubicBezTo>
                <a:cubicBezTo>
                  <a:pt x="12682" y="18646"/>
                  <a:pt x="12616" y="18738"/>
                  <a:pt x="12612" y="18783"/>
                </a:cubicBezTo>
                <a:cubicBezTo>
                  <a:pt x="12602" y="18902"/>
                  <a:pt x="12593" y="18922"/>
                  <a:pt x="12536" y="18989"/>
                </a:cubicBezTo>
                <a:cubicBezTo>
                  <a:pt x="12458" y="19080"/>
                  <a:pt x="12466" y="19290"/>
                  <a:pt x="12547" y="19340"/>
                </a:cubicBezTo>
                <a:cubicBezTo>
                  <a:pt x="12587" y="19365"/>
                  <a:pt x="12618" y="19408"/>
                  <a:pt x="12618" y="19438"/>
                </a:cubicBezTo>
                <a:cubicBezTo>
                  <a:pt x="12618" y="19534"/>
                  <a:pt x="13199" y="20004"/>
                  <a:pt x="13286" y="19979"/>
                </a:cubicBezTo>
                <a:cubicBezTo>
                  <a:pt x="13508" y="19917"/>
                  <a:pt x="13708" y="20242"/>
                  <a:pt x="13708" y="20661"/>
                </a:cubicBezTo>
                <a:cubicBezTo>
                  <a:pt x="13709" y="21102"/>
                  <a:pt x="13843" y="21239"/>
                  <a:pt x="14426" y="21408"/>
                </a:cubicBezTo>
                <a:cubicBezTo>
                  <a:pt x="14577" y="21452"/>
                  <a:pt x="14653" y="21501"/>
                  <a:pt x="14648" y="21548"/>
                </a:cubicBezTo>
                <a:cubicBezTo>
                  <a:pt x="14645" y="21575"/>
                  <a:pt x="14740" y="21589"/>
                  <a:pt x="14999" y="21600"/>
                </a:cubicBezTo>
                <a:cubicBezTo>
                  <a:pt x="15641" y="21593"/>
                  <a:pt x="16084" y="21586"/>
                  <a:pt x="16097" y="21576"/>
                </a:cubicBezTo>
                <a:cubicBezTo>
                  <a:pt x="16130" y="21552"/>
                  <a:pt x="16289" y="21521"/>
                  <a:pt x="16453" y="21507"/>
                </a:cubicBezTo>
                <a:cubicBezTo>
                  <a:pt x="16872" y="21470"/>
                  <a:pt x="16939" y="21420"/>
                  <a:pt x="16949" y="21147"/>
                </a:cubicBezTo>
                <a:cubicBezTo>
                  <a:pt x="16954" y="21022"/>
                  <a:pt x="16944" y="20901"/>
                  <a:pt x="16926" y="20878"/>
                </a:cubicBezTo>
                <a:cubicBezTo>
                  <a:pt x="16908" y="20855"/>
                  <a:pt x="16891" y="20802"/>
                  <a:pt x="16886" y="20761"/>
                </a:cubicBezTo>
                <a:cubicBezTo>
                  <a:pt x="16882" y="20720"/>
                  <a:pt x="16872" y="20682"/>
                  <a:pt x="16865" y="20676"/>
                </a:cubicBezTo>
                <a:cubicBezTo>
                  <a:pt x="16853" y="20666"/>
                  <a:pt x="16831" y="20576"/>
                  <a:pt x="16796" y="20412"/>
                </a:cubicBezTo>
                <a:cubicBezTo>
                  <a:pt x="16787" y="20367"/>
                  <a:pt x="16698" y="20276"/>
                  <a:pt x="16598" y="20211"/>
                </a:cubicBezTo>
                <a:cubicBezTo>
                  <a:pt x="16473" y="20129"/>
                  <a:pt x="16402" y="20036"/>
                  <a:pt x="16374" y="19916"/>
                </a:cubicBezTo>
                <a:cubicBezTo>
                  <a:pt x="16352" y="19820"/>
                  <a:pt x="16288" y="19683"/>
                  <a:pt x="16231" y="19614"/>
                </a:cubicBezTo>
                <a:lnTo>
                  <a:pt x="16128" y="19489"/>
                </a:lnTo>
                <a:lnTo>
                  <a:pt x="16453" y="19205"/>
                </a:lnTo>
                <a:cubicBezTo>
                  <a:pt x="16632" y="19049"/>
                  <a:pt x="17037" y="18678"/>
                  <a:pt x="17352" y="18381"/>
                </a:cubicBezTo>
                <a:cubicBezTo>
                  <a:pt x="17668" y="18084"/>
                  <a:pt x="18075" y="17701"/>
                  <a:pt x="18257" y="17529"/>
                </a:cubicBezTo>
                <a:cubicBezTo>
                  <a:pt x="18506" y="17296"/>
                  <a:pt x="18634" y="17211"/>
                  <a:pt x="18773" y="17188"/>
                </a:cubicBezTo>
                <a:cubicBezTo>
                  <a:pt x="18883" y="17170"/>
                  <a:pt x="19114" y="17052"/>
                  <a:pt x="19346" y="16893"/>
                </a:cubicBezTo>
                <a:cubicBezTo>
                  <a:pt x="19559" y="16747"/>
                  <a:pt x="19871" y="16546"/>
                  <a:pt x="20039" y="16445"/>
                </a:cubicBezTo>
                <a:cubicBezTo>
                  <a:pt x="20448" y="16198"/>
                  <a:pt x="20687" y="15971"/>
                  <a:pt x="20982" y="15553"/>
                </a:cubicBezTo>
                <a:cubicBezTo>
                  <a:pt x="21208" y="15234"/>
                  <a:pt x="21267" y="15121"/>
                  <a:pt x="21278" y="14978"/>
                </a:cubicBezTo>
                <a:cubicBezTo>
                  <a:pt x="21281" y="14950"/>
                  <a:pt x="21359" y="14861"/>
                  <a:pt x="21454" y="14782"/>
                </a:cubicBezTo>
                <a:lnTo>
                  <a:pt x="21561" y="14693"/>
                </a:lnTo>
                <a:cubicBezTo>
                  <a:pt x="21554" y="14670"/>
                  <a:pt x="21550" y="14624"/>
                  <a:pt x="21542" y="14615"/>
                </a:cubicBezTo>
                <a:cubicBezTo>
                  <a:pt x="21492" y="14559"/>
                  <a:pt x="21453" y="14393"/>
                  <a:pt x="21445" y="14203"/>
                </a:cubicBezTo>
                <a:cubicBezTo>
                  <a:pt x="21433" y="13947"/>
                  <a:pt x="21404" y="13863"/>
                  <a:pt x="21299" y="13768"/>
                </a:cubicBezTo>
                <a:cubicBezTo>
                  <a:pt x="21228" y="13703"/>
                  <a:pt x="21120" y="13565"/>
                  <a:pt x="21059" y="13463"/>
                </a:cubicBezTo>
                <a:cubicBezTo>
                  <a:pt x="20874" y="13155"/>
                  <a:pt x="20499" y="12819"/>
                  <a:pt x="20205" y="12696"/>
                </a:cubicBezTo>
                <a:cubicBezTo>
                  <a:pt x="20055" y="12633"/>
                  <a:pt x="19870" y="12550"/>
                  <a:pt x="19791" y="12514"/>
                </a:cubicBezTo>
                <a:cubicBezTo>
                  <a:pt x="19712" y="12477"/>
                  <a:pt x="19633" y="12446"/>
                  <a:pt x="19617" y="12445"/>
                </a:cubicBezTo>
                <a:cubicBezTo>
                  <a:pt x="19526" y="12436"/>
                  <a:pt x="18950" y="12281"/>
                  <a:pt x="18912" y="12256"/>
                </a:cubicBezTo>
                <a:cubicBezTo>
                  <a:pt x="18887" y="12239"/>
                  <a:pt x="18980" y="12113"/>
                  <a:pt x="19117" y="11975"/>
                </a:cubicBezTo>
                <a:cubicBezTo>
                  <a:pt x="19389" y="11700"/>
                  <a:pt x="19428" y="11645"/>
                  <a:pt x="19646" y="11232"/>
                </a:cubicBezTo>
                <a:cubicBezTo>
                  <a:pt x="20007" y="10543"/>
                  <a:pt x="20060" y="10077"/>
                  <a:pt x="19817" y="9698"/>
                </a:cubicBezTo>
                <a:cubicBezTo>
                  <a:pt x="19651" y="9438"/>
                  <a:pt x="19271" y="9133"/>
                  <a:pt x="19013" y="9052"/>
                </a:cubicBezTo>
                <a:cubicBezTo>
                  <a:pt x="18850" y="9001"/>
                  <a:pt x="18830" y="8968"/>
                  <a:pt x="18702" y="8560"/>
                </a:cubicBezTo>
                <a:cubicBezTo>
                  <a:pt x="18627" y="8320"/>
                  <a:pt x="18530" y="8061"/>
                  <a:pt x="18488" y="7986"/>
                </a:cubicBezTo>
                <a:cubicBezTo>
                  <a:pt x="18447" y="7911"/>
                  <a:pt x="18413" y="7759"/>
                  <a:pt x="18412" y="7648"/>
                </a:cubicBezTo>
                <a:cubicBezTo>
                  <a:pt x="18411" y="7515"/>
                  <a:pt x="18342" y="7323"/>
                  <a:pt x="18211" y="7089"/>
                </a:cubicBezTo>
                <a:cubicBezTo>
                  <a:pt x="18102" y="6893"/>
                  <a:pt x="17996" y="6663"/>
                  <a:pt x="17977" y="6580"/>
                </a:cubicBezTo>
                <a:cubicBezTo>
                  <a:pt x="17891" y="6211"/>
                  <a:pt x="17707" y="5746"/>
                  <a:pt x="17604" y="5639"/>
                </a:cubicBezTo>
                <a:cubicBezTo>
                  <a:pt x="17472" y="5502"/>
                  <a:pt x="17297" y="5215"/>
                  <a:pt x="17314" y="5165"/>
                </a:cubicBezTo>
                <a:cubicBezTo>
                  <a:pt x="17321" y="5146"/>
                  <a:pt x="17303" y="5138"/>
                  <a:pt x="17276" y="5151"/>
                </a:cubicBezTo>
                <a:cubicBezTo>
                  <a:pt x="17248" y="5164"/>
                  <a:pt x="17152" y="5116"/>
                  <a:pt x="17060" y="5044"/>
                </a:cubicBezTo>
                <a:cubicBezTo>
                  <a:pt x="16885" y="4907"/>
                  <a:pt x="16158" y="4543"/>
                  <a:pt x="16059" y="4543"/>
                </a:cubicBezTo>
                <a:cubicBezTo>
                  <a:pt x="16028" y="4543"/>
                  <a:pt x="15957" y="4524"/>
                  <a:pt x="15903" y="4502"/>
                </a:cubicBezTo>
                <a:cubicBezTo>
                  <a:pt x="15848" y="4480"/>
                  <a:pt x="15660" y="4430"/>
                  <a:pt x="15486" y="4391"/>
                </a:cubicBezTo>
                <a:cubicBezTo>
                  <a:pt x="15313" y="4352"/>
                  <a:pt x="15140" y="4303"/>
                  <a:pt x="15104" y="4282"/>
                </a:cubicBezTo>
                <a:cubicBezTo>
                  <a:pt x="15042" y="4246"/>
                  <a:pt x="14695" y="4195"/>
                  <a:pt x="14512" y="4196"/>
                </a:cubicBezTo>
                <a:cubicBezTo>
                  <a:pt x="14465" y="4196"/>
                  <a:pt x="14388" y="4186"/>
                  <a:pt x="14341" y="4174"/>
                </a:cubicBezTo>
                <a:cubicBezTo>
                  <a:pt x="14293" y="4161"/>
                  <a:pt x="14202" y="4145"/>
                  <a:pt x="14136" y="4138"/>
                </a:cubicBezTo>
                <a:cubicBezTo>
                  <a:pt x="14071" y="4132"/>
                  <a:pt x="13921" y="4097"/>
                  <a:pt x="13804" y="4061"/>
                </a:cubicBezTo>
                <a:lnTo>
                  <a:pt x="13590" y="3996"/>
                </a:lnTo>
                <a:lnTo>
                  <a:pt x="13601" y="3749"/>
                </a:lnTo>
                <a:cubicBezTo>
                  <a:pt x="13607" y="3614"/>
                  <a:pt x="13649" y="3443"/>
                  <a:pt x="13691" y="3367"/>
                </a:cubicBezTo>
                <a:cubicBezTo>
                  <a:pt x="13734" y="3291"/>
                  <a:pt x="13754" y="3229"/>
                  <a:pt x="13737" y="3229"/>
                </a:cubicBezTo>
                <a:cubicBezTo>
                  <a:pt x="13720" y="3229"/>
                  <a:pt x="13773" y="3154"/>
                  <a:pt x="13855" y="3062"/>
                </a:cubicBezTo>
                <a:cubicBezTo>
                  <a:pt x="13967" y="2938"/>
                  <a:pt x="13994" y="2870"/>
                  <a:pt x="13961" y="2797"/>
                </a:cubicBezTo>
                <a:cubicBezTo>
                  <a:pt x="13936" y="2743"/>
                  <a:pt x="13922" y="2685"/>
                  <a:pt x="13928" y="2667"/>
                </a:cubicBezTo>
                <a:cubicBezTo>
                  <a:pt x="13934" y="2650"/>
                  <a:pt x="13906" y="2640"/>
                  <a:pt x="13867" y="2646"/>
                </a:cubicBezTo>
                <a:cubicBezTo>
                  <a:pt x="13823" y="2653"/>
                  <a:pt x="13792" y="2608"/>
                  <a:pt x="13789" y="2530"/>
                </a:cubicBezTo>
                <a:cubicBezTo>
                  <a:pt x="13773" y="2178"/>
                  <a:pt x="13593" y="1631"/>
                  <a:pt x="13376" y="1279"/>
                </a:cubicBezTo>
                <a:cubicBezTo>
                  <a:pt x="13270" y="1108"/>
                  <a:pt x="12921" y="769"/>
                  <a:pt x="12792" y="711"/>
                </a:cubicBezTo>
                <a:cubicBezTo>
                  <a:pt x="12743" y="689"/>
                  <a:pt x="12641" y="617"/>
                  <a:pt x="12563" y="551"/>
                </a:cubicBezTo>
                <a:cubicBezTo>
                  <a:pt x="12485" y="486"/>
                  <a:pt x="12398" y="433"/>
                  <a:pt x="12370" y="433"/>
                </a:cubicBezTo>
                <a:cubicBezTo>
                  <a:pt x="12341" y="433"/>
                  <a:pt x="12102" y="335"/>
                  <a:pt x="11839" y="216"/>
                </a:cubicBezTo>
                <a:lnTo>
                  <a:pt x="11360" y="0"/>
                </a:lnTo>
                <a:close/>
              </a:path>
            </a:pathLst>
          </a:custGeom>
          <a:ln w="12700">
            <a:miter lim="400000"/>
          </a:ln>
          <a:effectLst>
            <a:outerShdw sx="100000" sy="100000" kx="0" ky="0" algn="b" rotWithShape="0" blurRad="152400" dist="139700" dir="2400000">
              <a:srgbClr val="424242">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9">
                                            <p:txEl>
                                              <p:pRg st="1" end="1"/>
                                            </p:txEl>
                                          </p:spTgt>
                                        </p:tgtEl>
                                        <p:attrNameLst>
                                          <p:attrName>style.visibility</p:attrName>
                                        </p:attrNameLst>
                                      </p:cBhvr>
                                      <p:to>
                                        <p:strVal val="visible"/>
                                      </p:to>
                                    </p:set>
                                    <p:animEffect filter="fade" transition="in">
                                      <p:cBhvr>
                                        <p:cTn id="7" dur="1500"/>
                                        <p:tgtEl>
                                          <p:spTgt spid="3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89">
                                            <p:txEl>
                                              <p:pRg st="2" end="2"/>
                                            </p:txEl>
                                          </p:spTgt>
                                        </p:tgtEl>
                                        <p:attrNameLst>
                                          <p:attrName>style.visibility</p:attrName>
                                        </p:attrNameLst>
                                      </p:cBhvr>
                                      <p:to>
                                        <p:strVal val="visible"/>
                                      </p:to>
                                    </p:set>
                                    <p:animEffect filter="fade" transition="in">
                                      <p:cBhvr>
                                        <p:cTn id="12" dur="1500"/>
                                        <p:tgtEl>
                                          <p:spTgt spid="3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89">
                                            <p:txEl>
                                              <p:pRg st="3" end="3"/>
                                            </p:txEl>
                                          </p:spTgt>
                                        </p:tgtEl>
                                        <p:attrNameLst>
                                          <p:attrName>style.visibility</p:attrName>
                                        </p:attrNameLst>
                                      </p:cBhvr>
                                      <p:to>
                                        <p:strVal val="visible"/>
                                      </p:to>
                                    </p:set>
                                    <p:animEffect filter="fade" transition="in">
                                      <p:cBhvr>
                                        <p:cTn id="17" dur="1500"/>
                                        <p:tgtEl>
                                          <p:spTgt spid="38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9"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