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2.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Palatino"/>
          <a:ea typeface="Palatino"/>
          <a:cs typeface="Palatino"/>
        </a:font>
        <a:srgbClr val="6D6A67"/>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Palatino"/>
          <a:ea typeface="Palatino"/>
          <a:cs typeface="Palatino"/>
        </a:font>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Palatino"/>
          <a:ea typeface="Palatino"/>
          <a:cs typeface="Palatino"/>
        </a:font>
        <a:srgbClr val="6D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b="def" i="def"/>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b="def" i="def"/>
      <a:tcStyle>
        <a:tcBdr/>
        <a:fill>
          <a:solidFill>
            <a:srgbClr val="DBD8CD">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solidFill>
            <a:srgbClr val="EEEBE2">
              <a:alpha val="85000"/>
            </a:srgbClr>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Palatino"/>
          <a:ea typeface="Palatino"/>
          <a:cs typeface="Palatino"/>
        </a:font>
        <a:srgbClr val="6D6A67"/>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b="def" i="def"/>
      <a:tcStyle>
        <a:tcBdr/>
        <a:fill>
          <a:solidFill>
            <a:srgbClr val="C4C1BA">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b="def" i="def"/>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b="off" i="off">
        <a:font>
          <a:latin typeface="Palatino"/>
          <a:ea typeface="Palatino"/>
          <a:cs typeface="Palatino"/>
        </a:font>
        <a:srgbClr val="6D6A67"/>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b="def" i="def"/>
      <a:tcStyle>
        <a:tcBdr/>
        <a:fill>
          <a:solidFill>
            <a:srgbClr val="EEEBE2">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p:nvPr>
            <p:ph type="sldImg"/>
          </p:nvPr>
        </p:nvSpPr>
        <p:spPr>
          <a:xfrm>
            <a:off x="1143000" y="685800"/>
            <a:ext cx="4572000" cy="3429000"/>
          </a:xfrm>
          <a:prstGeom prst="rect">
            <a:avLst/>
          </a:prstGeom>
        </p:spPr>
        <p:txBody>
          <a:bodyPr/>
          <a:lstStyle/>
          <a:p>
            <a:pPr/>
          </a:p>
        </p:txBody>
      </p:sp>
      <p:sp>
        <p:nvSpPr>
          <p:cNvPr id="139" name="Shape 13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showMasterPhAnim="1">
  <p:cSld name="Title &amp; Subtitle">
    <p:spTree>
      <p:nvGrpSpPr>
        <p:cNvPr id="1" name=""/>
        <p:cNvGrpSpPr/>
        <p:nvPr/>
      </p:nvGrpSpPr>
      <p:grpSpPr>
        <a:xfrm>
          <a:off x="0" y="0"/>
          <a:ext cx="0" cy="0"/>
          <a:chOff x="0" y="0"/>
          <a:chExt cx="0" cy="0"/>
        </a:xfrm>
      </p:grpSpPr>
      <p:sp>
        <p:nvSpPr>
          <p:cNvPr id="13" name="Shape 13"/>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 name="Shape 14"/>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5" name="Shape 15"/>
          <p:cNvSpPr/>
          <p:nvPr>
            <p:ph type="body" sz="quarter" idx="13"/>
          </p:nvPr>
        </p:nvSpPr>
        <p:spPr>
          <a:xfrm>
            <a:off x="369422" y="8807450"/>
            <a:ext cx="12255501" cy="406400"/>
          </a:xfrm>
          <a:prstGeom prst="rect">
            <a:avLst/>
          </a:prstGeom>
        </p:spPr>
        <p:txBody>
          <a:bodyPr>
            <a:spAutoFit/>
          </a:bodyPr>
          <a:lstStyle>
            <a:lvl1pPr marL="0" indent="0">
              <a:spcBef>
                <a:spcPts val="0"/>
              </a:spcBef>
              <a:buClrTx/>
              <a:buSzTx/>
              <a:buFontTx/>
              <a:buNone/>
              <a:defRPr i="1" sz="1800">
                <a:solidFill>
                  <a:srgbClr val="5C86B9"/>
                </a:solidFill>
              </a:defRPr>
            </a:lvl1pPr>
          </a:lstStyle>
          <a:p>
            <a:pPr/>
            <a:r>
              <a:t>Date</a:t>
            </a:r>
          </a:p>
        </p:txBody>
      </p:sp>
      <p:sp>
        <p:nvSpPr>
          <p:cNvPr id="16" name="Shape 16"/>
          <p:cNvSpPr/>
          <p:nvPr>
            <p:ph type="title"/>
          </p:nvPr>
        </p:nvSpPr>
        <p:spPr>
          <a:xfrm>
            <a:off x="355600" y="5905500"/>
            <a:ext cx="12293600" cy="2108200"/>
          </a:xfrm>
          <a:prstGeom prst="rect">
            <a:avLst/>
          </a:prstGeom>
        </p:spPr>
        <p:txBody>
          <a:bodyPr anchor="b"/>
          <a:lstStyle/>
          <a:p>
            <a:pPr/>
            <a:r>
              <a:t>Title Text</a:t>
            </a:r>
          </a:p>
        </p:txBody>
      </p:sp>
      <p:sp>
        <p:nvSpPr>
          <p:cNvPr id="17" name="Shape 17"/>
          <p:cNvSpPr/>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18" name="Shape 18"/>
          <p:cNvSpPr/>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Quote">
    <p:spTree>
      <p:nvGrpSpPr>
        <p:cNvPr id="1" name=""/>
        <p:cNvGrpSpPr/>
        <p:nvPr/>
      </p:nvGrpSpPr>
      <p:grpSpPr>
        <a:xfrm>
          <a:off x="0" y="0"/>
          <a:ext cx="0" cy="0"/>
          <a:chOff x="0" y="0"/>
          <a:chExt cx="0" cy="0"/>
        </a:xfrm>
      </p:grpSpPr>
      <p:sp>
        <p:nvSpPr>
          <p:cNvPr id="107" name="Shape 107"/>
          <p:cNvSpPr/>
          <p:nvPr>
            <p:ph type="body" sz="quarter" idx="13"/>
          </p:nvPr>
        </p:nvSpPr>
        <p:spPr>
          <a:xfrm>
            <a:off x="1270000" y="4305300"/>
            <a:ext cx="10464800" cy="609600"/>
          </a:xfrm>
          <a:prstGeom prst="rect">
            <a:avLst/>
          </a:prstGeom>
        </p:spPr>
        <p:txBody>
          <a:bodyPr>
            <a:spAutoFit/>
          </a:bodyPr>
          <a:lstStyle>
            <a:lvl1pPr marL="0" indent="0" algn="ctr">
              <a:buClrTx/>
              <a:buSzTx/>
              <a:buFontTx/>
              <a:buNone/>
              <a:defRPr sz="3000"/>
            </a:lvl1pPr>
          </a:lstStyle>
          <a:p>
            <a:pPr/>
            <a:r>
              <a:t>“Type a quote here.” </a:t>
            </a:r>
          </a:p>
        </p:txBody>
      </p:sp>
      <p:sp>
        <p:nvSpPr>
          <p:cNvPr id="108" name="Shape 108"/>
          <p:cNvSpPr/>
          <p:nvPr>
            <p:ph type="body" sz="quarter" idx="14"/>
          </p:nvPr>
        </p:nvSpPr>
        <p:spPr>
          <a:xfrm>
            <a:off x="1270000" y="6362700"/>
            <a:ext cx="10464800" cy="609600"/>
          </a:xfrm>
          <a:prstGeom prst="rect">
            <a:avLst/>
          </a:prstGeom>
        </p:spPr>
        <p:txBody>
          <a:bodyPr anchor="t">
            <a:spAutoFit/>
          </a:bodyPr>
          <a:lstStyle>
            <a:lvl1pPr marL="0" indent="0" algn="ctr">
              <a:spcBef>
                <a:spcPts val="1200"/>
              </a:spcBef>
              <a:buClrTx/>
              <a:buSzTx/>
              <a:buFontTx/>
              <a:buNone/>
              <a:defRPr i="1" sz="3000">
                <a:solidFill>
                  <a:srgbClr val="5C86B9"/>
                </a:solidFill>
              </a:defRPr>
            </a:lvl1pPr>
          </a:lstStyle>
          <a:p>
            <a:pPr/>
            <a:r>
              <a:t>–Johnny Appleseed</a:t>
            </a:r>
          </a:p>
        </p:txBody>
      </p:sp>
      <p:sp>
        <p:nvSpPr>
          <p:cNvPr id="109" name="Shape 109"/>
          <p:cNvSpPr/>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p:spTree>
      <p:nvGrpSpPr>
        <p:cNvPr id="1" name=""/>
        <p:cNvGrpSpPr/>
        <p:nvPr/>
      </p:nvGrpSpPr>
      <p:grpSpPr>
        <a:xfrm>
          <a:off x="0" y="0"/>
          <a:ext cx="0" cy="0"/>
          <a:chOff x="0" y="0"/>
          <a:chExt cx="0" cy="0"/>
        </a:xfrm>
      </p:grpSpPr>
      <p:sp>
        <p:nvSpPr>
          <p:cNvPr id="116" name="Shape 116"/>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17" name="Shape 117"/>
          <p:cNvSpPr/>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124" name="Shape 124"/>
          <p:cNvSpPr/>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solidFill>
          <a:srgbClr val="FFFFFF"/>
        </a:solidFill>
      </p:bgPr>
    </p:bg>
    <p:spTree>
      <p:nvGrpSpPr>
        <p:cNvPr id="1" name=""/>
        <p:cNvGrpSpPr/>
        <p:nvPr/>
      </p:nvGrpSpPr>
      <p:grpSpPr>
        <a:xfrm>
          <a:off x="0" y="0"/>
          <a:ext cx="0" cy="0"/>
          <a:chOff x="0" y="0"/>
          <a:chExt cx="0" cy="0"/>
        </a:xfrm>
      </p:grpSpPr>
      <p:pic>
        <p:nvPicPr>
          <p:cNvPr id="131" name="image1.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32" name="Shape 132"/>
          <p:cNvSpPr/>
          <p:nvPr>
            <p:ph type="sldNum" sz="quarter" idx="2"/>
          </p:nvPr>
        </p:nvSpPr>
        <p:spPr>
          <a:xfrm>
            <a:off x="12607779" y="-1"/>
            <a:ext cx="397022" cy="389271"/>
          </a:xfrm>
          <a:prstGeom prst="rect">
            <a:avLst/>
          </a:prstGeom>
        </p:spPr>
        <p:txBody>
          <a:bodyPr lIns="65023" tIns="65023" rIns="65023" bIns="65023"/>
          <a:lstStyle>
            <a:lvl1pPr algn="r" defTabSz="1300480">
              <a:defRPr sz="18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spTree>
      <p:nvGrpSpPr>
        <p:cNvPr id="1" name=""/>
        <p:cNvGrpSpPr/>
        <p:nvPr/>
      </p:nvGrpSpPr>
      <p:grpSpPr>
        <a:xfrm>
          <a:off x="0" y="0"/>
          <a:ext cx="0" cy="0"/>
          <a:chOff x="0" y="0"/>
          <a:chExt cx="0" cy="0"/>
        </a:xfrm>
      </p:grpSpPr>
      <p:sp>
        <p:nvSpPr>
          <p:cNvPr id="25" name="Shape 25"/>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6" name="Shape 26"/>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7" name="Shape 27"/>
          <p:cNvSpPr/>
          <p:nvPr>
            <p:ph type="body" sz="quarter" idx="13"/>
          </p:nvPr>
        </p:nvSpPr>
        <p:spPr>
          <a:xfrm>
            <a:off x="369422" y="8807450"/>
            <a:ext cx="12255501" cy="406400"/>
          </a:xfrm>
          <a:prstGeom prst="rect">
            <a:avLst/>
          </a:prstGeom>
        </p:spPr>
        <p:txBody>
          <a:bodyPr>
            <a:spAutoFit/>
          </a:bodyPr>
          <a:lstStyle>
            <a:lvl1pPr marL="0" indent="0">
              <a:spcBef>
                <a:spcPts val="0"/>
              </a:spcBef>
              <a:buClrTx/>
              <a:buSzTx/>
              <a:buFontTx/>
              <a:buNone/>
              <a:defRPr i="1" sz="1800">
                <a:solidFill>
                  <a:srgbClr val="5C86B9"/>
                </a:solidFill>
              </a:defRPr>
            </a:lvl1pPr>
          </a:lstStyle>
          <a:p>
            <a:pPr/>
            <a:r>
              <a:t>Date</a:t>
            </a:r>
          </a:p>
        </p:txBody>
      </p:sp>
      <p:sp>
        <p:nvSpPr>
          <p:cNvPr id="28" name="Shape 28"/>
          <p:cNvSpPr/>
          <p:nvPr>
            <p:ph type="pic" idx="14"/>
          </p:nvPr>
        </p:nvSpPr>
        <p:spPr>
          <a:xfrm>
            <a:off x="368300" y="444500"/>
            <a:ext cx="12268200" cy="6324600"/>
          </a:xfrm>
          <a:prstGeom prst="rect">
            <a:avLst/>
          </a:prstGeom>
        </p:spPr>
        <p:txBody>
          <a:bodyPr lIns="91439" tIns="45719" rIns="91439" bIns="45719" anchor="t">
            <a:noAutofit/>
          </a:bodyPr>
          <a:lstStyle/>
          <a:p>
            <a:pPr/>
          </a:p>
        </p:txBody>
      </p:sp>
      <p:sp>
        <p:nvSpPr>
          <p:cNvPr id="29" name="Shape 29"/>
          <p:cNvSpPr/>
          <p:nvPr>
            <p:ph type="title"/>
          </p:nvPr>
        </p:nvSpPr>
        <p:spPr>
          <a:xfrm>
            <a:off x="355600" y="6908800"/>
            <a:ext cx="12293600" cy="1104900"/>
          </a:xfrm>
          <a:prstGeom prst="rect">
            <a:avLst/>
          </a:prstGeom>
        </p:spPr>
        <p:txBody>
          <a:bodyPr anchor="b"/>
          <a:lstStyle/>
          <a:p>
            <a:pPr/>
            <a:r>
              <a:t>Title Text</a:t>
            </a:r>
          </a:p>
        </p:txBody>
      </p:sp>
      <p:sp>
        <p:nvSpPr>
          <p:cNvPr id="30" name="Shape 30"/>
          <p:cNvSpPr/>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38" name="Shape 38"/>
          <p:cNvSpPr/>
          <p:nvPr/>
        </p:nvSpPr>
        <p:spPr>
          <a:xfrm>
            <a:off x="406400" y="486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9" name="Shape 39"/>
          <p:cNvSpPr/>
          <p:nvPr/>
        </p:nvSpPr>
        <p:spPr>
          <a:xfrm>
            <a:off x="406400" y="49149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0" name="Shape 40"/>
          <p:cNvSpPr/>
          <p:nvPr>
            <p:ph type="title"/>
          </p:nvPr>
        </p:nvSpPr>
        <p:spPr>
          <a:xfrm>
            <a:off x="355600" y="2628900"/>
            <a:ext cx="12293600" cy="2108200"/>
          </a:xfrm>
          <a:prstGeom prst="rect">
            <a:avLst/>
          </a:prstGeom>
        </p:spPr>
        <p:txBody>
          <a:bodyPr anchor="b"/>
          <a:lstStyle/>
          <a:p>
            <a:pPr/>
            <a:r>
              <a:t>Title Text</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spTree>
      <p:nvGrpSpPr>
        <p:cNvPr id="1" name=""/>
        <p:cNvGrpSpPr/>
        <p:nvPr/>
      </p:nvGrpSpPr>
      <p:grpSpPr>
        <a:xfrm>
          <a:off x="0" y="0"/>
          <a:ext cx="0" cy="0"/>
          <a:chOff x="0" y="0"/>
          <a:chExt cx="0" cy="0"/>
        </a:xfrm>
      </p:grpSpPr>
      <p:sp>
        <p:nvSpPr>
          <p:cNvPr id="48" name="Shape 48"/>
          <p:cNvSpPr/>
          <p:nvPr/>
        </p:nvSpPr>
        <p:spPr>
          <a:xfrm>
            <a:off x="406400" y="52705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9" name="Shape 49"/>
          <p:cNvSpPr/>
          <p:nvPr/>
        </p:nvSpPr>
        <p:spPr>
          <a:xfrm>
            <a:off x="406400" y="53213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0" name="Shape 50"/>
          <p:cNvSpPr/>
          <p:nvPr>
            <p:ph type="pic" idx="13"/>
          </p:nvPr>
        </p:nvSpPr>
        <p:spPr>
          <a:xfrm>
            <a:off x="6502400" y="0"/>
            <a:ext cx="6502400" cy="9753600"/>
          </a:xfrm>
          <a:prstGeom prst="rect">
            <a:avLst/>
          </a:prstGeom>
        </p:spPr>
        <p:txBody>
          <a:bodyPr lIns="91439" tIns="45719" rIns="91439" bIns="45719" anchor="t">
            <a:noAutofit/>
          </a:bodyPr>
          <a:lstStyle/>
          <a:p>
            <a:pPr/>
          </a:p>
        </p:txBody>
      </p:sp>
      <p:sp>
        <p:nvSpPr>
          <p:cNvPr id="51" name="Shape 51"/>
          <p:cNvSpPr/>
          <p:nvPr>
            <p:ph type="title"/>
          </p:nvPr>
        </p:nvSpPr>
        <p:spPr>
          <a:xfrm>
            <a:off x="355600" y="1930400"/>
            <a:ext cx="5816600" cy="3238500"/>
          </a:xfrm>
          <a:prstGeom prst="rect">
            <a:avLst/>
          </a:prstGeom>
        </p:spPr>
        <p:txBody>
          <a:bodyPr anchor="b"/>
          <a:lstStyle/>
          <a:p>
            <a:pPr/>
            <a:r>
              <a:t>Title Text</a:t>
            </a:r>
          </a:p>
        </p:txBody>
      </p:sp>
      <p:sp>
        <p:nvSpPr>
          <p:cNvPr id="52" name="Shape 52"/>
          <p:cNvSpPr/>
          <p:nvPr>
            <p:ph type="body" sz="quarter" idx="1"/>
          </p:nvPr>
        </p:nvSpPr>
        <p:spPr>
          <a:xfrm>
            <a:off x="355600" y="5410200"/>
            <a:ext cx="5816600" cy="33655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53" name="Shape 53"/>
          <p:cNvSpPr/>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60" name="Shape 60"/>
          <p:cNvSpPr/>
          <p:nvPr>
            <p:ph type="title"/>
          </p:nvPr>
        </p:nvSpPr>
        <p:spPr>
          <a:prstGeom prst="rect">
            <a:avLst/>
          </a:prstGeom>
        </p:spPr>
        <p:txBody>
          <a:bodyPr/>
          <a:lstStyle/>
          <a:p>
            <a:pPr/>
            <a:r>
              <a:t>Title Text</a:t>
            </a:r>
          </a:p>
        </p:txBody>
      </p:sp>
      <p:sp>
        <p:nvSpPr>
          <p:cNvPr id="61" name="Shape 6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68" name="Shape 68"/>
          <p:cNvSpPr/>
          <p:nvPr>
            <p:ph type="title"/>
          </p:nvPr>
        </p:nvSpPr>
        <p:spPr>
          <a:prstGeom prst="rect">
            <a:avLst/>
          </a:prstGeom>
        </p:spPr>
        <p:txBody>
          <a:bodyPr/>
          <a:lstStyle/>
          <a:p>
            <a:pPr/>
            <a:r>
              <a:t>Title Text</a:t>
            </a:r>
          </a:p>
        </p:txBody>
      </p:sp>
      <p:sp>
        <p:nvSpPr>
          <p:cNvPr id="69" name="Shape 69"/>
          <p:cNvSpPr/>
          <p:nvPr>
            <p:ph type="body" idx="1"/>
          </p:nvPr>
        </p:nvSpPr>
        <p:spPr>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pPr/>
            <a:r>
              <a:t>Body Level One</a:t>
            </a:r>
          </a:p>
          <a:p>
            <a:pPr lvl="1"/>
            <a:r>
              <a:t>Body Level Two</a:t>
            </a:r>
          </a:p>
          <a:p>
            <a:pPr lvl="2"/>
            <a:r>
              <a:t>Body Level Three</a:t>
            </a:r>
          </a:p>
          <a:p>
            <a:pPr lvl="3"/>
            <a:r>
              <a:t>Body Level Four</a:t>
            </a:r>
          </a:p>
          <a:p>
            <a:pPr lvl="4"/>
            <a:r>
              <a:t>Body Level Five</a:t>
            </a:r>
          </a:p>
        </p:txBody>
      </p:sp>
      <p:sp>
        <p:nvSpPr>
          <p:cNvPr id="70" name="Shape 7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spTree>
      <p:nvGrpSpPr>
        <p:cNvPr id="1" name=""/>
        <p:cNvGrpSpPr/>
        <p:nvPr/>
      </p:nvGrpSpPr>
      <p:grpSpPr>
        <a:xfrm>
          <a:off x="0" y="0"/>
          <a:ext cx="0" cy="0"/>
          <a:chOff x="0" y="0"/>
          <a:chExt cx="0" cy="0"/>
        </a:xfrm>
      </p:grpSpPr>
      <p:sp>
        <p:nvSpPr>
          <p:cNvPr id="77" name="Shape 77"/>
          <p:cNvSpPr/>
          <p:nvPr/>
        </p:nvSpPr>
        <p:spPr>
          <a:xfrm>
            <a:off x="406400" y="25654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8" name="Shape 78"/>
          <p:cNvSpPr/>
          <p:nvPr/>
        </p:nvSpPr>
        <p:spPr>
          <a:xfrm>
            <a:off x="406400" y="26162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9" name="Shape 79"/>
          <p:cNvSpPr/>
          <p:nvPr>
            <p:ph type="pic" idx="13"/>
          </p:nvPr>
        </p:nvSpPr>
        <p:spPr>
          <a:xfrm>
            <a:off x="6502400" y="0"/>
            <a:ext cx="6502400" cy="9753600"/>
          </a:xfrm>
          <a:prstGeom prst="rect">
            <a:avLst/>
          </a:prstGeom>
        </p:spPr>
        <p:txBody>
          <a:bodyPr lIns="91439" tIns="45719" rIns="91439" bIns="45719" anchor="t">
            <a:noAutofit/>
          </a:bodyPr>
          <a:lstStyle/>
          <a:p>
            <a:pPr/>
          </a:p>
        </p:txBody>
      </p:sp>
      <p:sp>
        <p:nvSpPr>
          <p:cNvPr id="80" name="Shape 80"/>
          <p:cNvSpPr/>
          <p:nvPr>
            <p:ph type="title"/>
          </p:nvPr>
        </p:nvSpPr>
        <p:spPr>
          <a:xfrm>
            <a:off x="355600" y="444500"/>
            <a:ext cx="5816600" cy="2044700"/>
          </a:xfrm>
          <a:prstGeom prst="rect">
            <a:avLst/>
          </a:prstGeom>
        </p:spPr>
        <p:txBody>
          <a:bodyPr/>
          <a:lstStyle/>
          <a:p>
            <a:pPr/>
            <a:r>
              <a:t>Title Text</a:t>
            </a:r>
          </a:p>
        </p:txBody>
      </p:sp>
      <p:sp>
        <p:nvSpPr>
          <p:cNvPr id="81" name="Shape 81"/>
          <p:cNvSpPr/>
          <p:nvPr>
            <p:ph type="body" sz="half" idx="1"/>
          </p:nvPr>
        </p:nvSpPr>
        <p:spPr>
          <a:xfrm>
            <a:off x="355600" y="2984500"/>
            <a:ext cx="5816600" cy="6324600"/>
          </a:xfrm>
          <a:prstGeom prst="rect">
            <a:avLst/>
          </a:prstGeom>
        </p:spPr>
        <p:txBody>
          <a:bodyPr/>
          <a:lstStyle>
            <a:lvl1pPr marL="381000" indent="-381000">
              <a:defRPr sz="3000"/>
            </a:lvl1pPr>
            <a:lvl2pPr marL="762000" indent="-381000">
              <a:defRPr sz="3000"/>
            </a:lvl2pPr>
            <a:lvl3pPr marL="1143000" indent="-381000">
              <a:defRPr sz="3000"/>
            </a:lvl3pPr>
            <a:lvl4pPr marL="1524000" indent="-381000">
              <a:defRPr sz="3000"/>
            </a:lvl4pPr>
            <a:lvl5pPr marL="1905000" indent="-381000">
              <a:defRPr sz="3000"/>
            </a:lvl5pPr>
          </a:lstStyle>
          <a:p>
            <a:pPr/>
            <a:r>
              <a:t>Body Level One</a:t>
            </a:r>
          </a:p>
          <a:p>
            <a:pPr lvl="1"/>
            <a:r>
              <a:t>Body Level Two</a:t>
            </a:r>
          </a:p>
          <a:p>
            <a:pPr lvl="2"/>
            <a:r>
              <a:t>Body Level Three</a:t>
            </a:r>
          </a:p>
          <a:p>
            <a:pPr lvl="3"/>
            <a:r>
              <a:t>Body Level Four</a:t>
            </a:r>
          </a:p>
          <a:p>
            <a:pPr lvl="4"/>
            <a:r>
              <a:t>Body Level Five</a:t>
            </a:r>
          </a:p>
        </p:txBody>
      </p:sp>
      <p:sp>
        <p:nvSpPr>
          <p:cNvPr id="82" name="Shape 82"/>
          <p:cNvSpPr/>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Bullets">
    <p:spTree>
      <p:nvGrpSpPr>
        <p:cNvPr id="1" name=""/>
        <p:cNvGrpSpPr/>
        <p:nvPr/>
      </p:nvGrpSpPr>
      <p:grpSpPr>
        <a:xfrm>
          <a:off x="0" y="0"/>
          <a:ext cx="0" cy="0"/>
          <a:chOff x="0" y="0"/>
          <a:chExt cx="0" cy="0"/>
        </a:xfrm>
      </p:grpSpPr>
      <p:sp>
        <p:nvSpPr>
          <p:cNvPr id="89" name="Shape 89"/>
          <p:cNvSpPr/>
          <p:nvPr>
            <p:ph type="body" idx="1"/>
          </p:nvPr>
        </p:nvSpPr>
        <p:spPr>
          <a:xfrm>
            <a:off x="355600" y="444500"/>
            <a:ext cx="12293600" cy="8864600"/>
          </a:xfrm>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pPr/>
            <a:r>
              <a:t>Body Level One</a:t>
            </a:r>
          </a:p>
          <a:p>
            <a:pPr lvl="1"/>
            <a:r>
              <a:t>Body Level Two</a:t>
            </a:r>
          </a:p>
          <a:p>
            <a:pPr lvl="2"/>
            <a:r>
              <a:t>Body Level Three</a:t>
            </a:r>
          </a:p>
          <a:p>
            <a:pPr lvl="3"/>
            <a:r>
              <a:t>Body Level Four</a:t>
            </a:r>
          </a:p>
          <a:p>
            <a:pPr lvl="4"/>
            <a:r>
              <a:t>Body Level Five</a:t>
            </a:r>
          </a:p>
        </p:txBody>
      </p:sp>
      <p:sp>
        <p:nvSpPr>
          <p:cNvPr id="90" name="Shape 90"/>
          <p:cNvSpPr/>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3 Up">
    <p:spTree>
      <p:nvGrpSpPr>
        <p:cNvPr id="1" name=""/>
        <p:cNvGrpSpPr/>
        <p:nvPr/>
      </p:nvGrpSpPr>
      <p:grpSpPr>
        <a:xfrm>
          <a:off x="0" y="0"/>
          <a:ext cx="0" cy="0"/>
          <a:chOff x="0" y="0"/>
          <a:chExt cx="0" cy="0"/>
        </a:xfrm>
      </p:grpSpPr>
      <p:sp>
        <p:nvSpPr>
          <p:cNvPr id="97" name="Shape 97"/>
          <p:cNvSpPr/>
          <p:nvPr>
            <p:ph type="pic" sz="half" idx="13"/>
          </p:nvPr>
        </p:nvSpPr>
        <p:spPr>
          <a:xfrm>
            <a:off x="6502400" y="4813300"/>
            <a:ext cx="6121400" cy="4356100"/>
          </a:xfrm>
          <a:prstGeom prst="rect">
            <a:avLst/>
          </a:prstGeom>
        </p:spPr>
        <p:txBody>
          <a:bodyPr lIns="91439" tIns="45719" rIns="91439" bIns="45719" anchor="t">
            <a:noAutofit/>
          </a:bodyPr>
          <a:lstStyle/>
          <a:p>
            <a:pPr/>
          </a:p>
        </p:txBody>
      </p:sp>
      <p:sp>
        <p:nvSpPr>
          <p:cNvPr id="98" name="Shape 98"/>
          <p:cNvSpPr/>
          <p:nvPr>
            <p:ph type="pic" sz="half" idx="14"/>
          </p:nvPr>
        </p:nvSpPr>
        <p:spPr>
          <a:xfrm>
            <a:off x="6502400" y="444500"/>
            <a:ext cx="6121400" cy="4368800"/>
          </a:xfrm>
          <a:prstGeom prst="rect">
            <a:avLst/>
          </a:prstGeom>
        </p:spPr>
        <p:txBody>
          <a:bodyPr lIns="91439" tIns="45719" rIns="91439" bIns="45719" anchor="t">
            <a:noAutofit/>
          </a:bodyPr>
          <a:lstStyle/>
          <a:p>
            <a:pPr/>
          </a:p>
        </p:txBody>
      </p:sp>
      <p:sp>
        <p:nvSpPr>
          <p:cNvPr id="99" name="Shape 99"/>
          <p:cNvSpPr/>
          <p:nvPr>
            <p:ph type="pic" idx="15"/>
          </p:nvPr>
        </p:nvSpPr>
        <p:spPr>
          <a:xfrm>
            <a:off x="368300" y="444500"/>
            <a:ext cx="6121400" cy="8724900"/>
          </a:xfrm>
          <a:prstGeom prst="rect">
            <a:avLst/>
          </a:prstGeom>
        </p:spPr>
        <p:txBody>
          <a:bodyPr lIns="91439" tIns="45719" rIns="91439" bIns="45719" anchor="t">
            <a:noAutofit/>
          </a:bodyPr>
          <a:lstStyle/>
          <a:p>
            <a:pPr/>
          </a:p>
        </p:txBody>
      </p:sp>
      <p:sp>
        <p:nvSpPr>
          <p:cNvPr id="100" name="Shape 100"/>
          <p:cNvSpPr/>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nvSpPr>
        <p:spPr>
          <a:xfrm>
            <a:off x="406400" y="25654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Shape 3"/>
          <p:cNvSpPr/>
          <p:nvPr/>
        </p:nvSpPr>
        <p:spPr>
          <a:xfrm>
            <a:off x="406400" y="26162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 name="Shape 4"/>
          <p:cNvSpPr/>
          <p:nvPr>
            <p:ph type="title"/>
          </p:nvPr>
        </p:nvSpPr>
        <p:spPr>
          <a:xfrm>
            <a:off x="355600" y="444500"/>
            <a:ext cx="12293600" cy="2044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5" name="Shape 5"/>
          <p:cNvSpPr/>
          <p:nvPr>
            <p:ph type="body" idx="1"/>
          </p:nvPr>
        </p:nvSpPr>
        <p:spPr>
          <a:xfrm>
            <a:off x="355600" y="2984500"/>
            <a:ext cx="12293600" cy="632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6" name="Shape 6"/>
          <p:cNvSpPr/>
          <p:nvPr>
            <p:ph type="sldNum" sz="quarter" idx="2"/>
          </p:nvPr>
        </p:nvSpPr>
        <p:spPr>
          <a:xfrm>
            <a:off x="12331700" y="9220200"/>
            <a:ext cx="317500" cy="355600"/>
          </a:xfrm>
          <a:prstGeom prst="rect">
            <a:avLst/>
          </a:prstGeom>
          <a:ln w="12700">
            <a:miter lim="400000"/>
          </a:ln>
        </p:spPr>
        <p:txBody>
          <a:bodyPr wrap="none" lIns="50800" tIns="50800" rIns="50800" bIns="50800">
            <a:spAutoFit/>
          </a:bodyPr>
          <a:lstStyle>
            <a:lvl1pPr>
              <a:defRPr sz="1600">
                <a:solidFill>
                  <a:schemeClr val="accent1">
                    <a:hueOff val="54750"/>
                    <a:satOff val="-1697"/>
                    <a:lumOff val="-18038"/>
                  </a:schemeClr>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transition xmlns:p14="http://schemas.microsoft.com/office/powerpoint/2010/main" spd="med" advClick="1"/>
  <p:txStyles>
    <p:titleStyle>
      <a:lvl1pPr marL="0" marR="0" indent="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1pPr>
      <a:lvl2pPr marL="0" marR="0" indent="22860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2pPr>
      <a:lvl3pPr marL="0" marR="0" indent="45720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3pPr>
      <a:lvl4pPr marL="0" marR="0" indent="68580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4pPr>
      <a:lvl5pPr marL="0" marR="0" indent="91440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5pPr>
      <a:lvl6pPr marL="0" marR="0" indent="114300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6pPr>
      <a:lvl7pPr marL="0" marR="0" indent="137160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7pPr>
      <a:lvl8pPr marL="0" marR="0" indent="160020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8pPr>
      <a:lvl9pPr marL="0" marR="0" indent="182880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9pPr>
    </p:titleStyle>
    <p:bodyStyle>
      <a:lvl1pPr marL="508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1pPr>
      <a:lvl2pPr marL="1016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2pPr>
      <a:lvl3pPr marL="1524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3pPr>
      <a:lvl4pPr marL="2032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4pPr>
      <a:lvl5pPr marL="2540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5pPr>
      <a:lvl6pPr marL="3048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6pPr>
      <a:lvl7pPr marL="3556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7pPr>
      <a:lvl8pPr marL="4064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8pPr>
      <a:lvl9pPr marL="4572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6.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6.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6.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20.png"/><Relationship Id="rId4" Type="http://schemas.openxmlformats.org/officeDocument/2006/relationships/image" Target="../media/image6.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20.png"/><Relationship Id="rId4" Type="http://schemas.openxmlformats.org/officeDocument/2006/relationships/image" Target="../media/image6.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21.png"/><Relationship Id="rId4" Type="http://schemas.openxmlformats.org/officeDocument/2006/relationships/image" Target="../media/image6.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22.png"/><Relationship Id="rId4" Type="http://schemas.openxmlformats.org/officeDocument/2006/relationships/image" Target="../media/image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22.png"/><Relationship Id="rId4" Type="http://schemas.openxmlformats.org/officeDocument/2006/relationships/image" Target="../media/image6.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22.png"/><Relationship Id="rId4" Type="http://schemas.openxmlformats.org/officeDocument/2006/relationships/image" Target="../media/image6.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ti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18.png"/><Relationship Id="rId4" Type="http://schemas.openxmlformats.org/officeDocument/2006/relationships/image" Target="../media/image6.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6.png"/><Relationship Id="rId4" Type="http://schemas.openxmlformats.org/officeDocument/2006/relationships/image" Target="../media/image6.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6.png"/><Relationship Id="rId4" Type="http://schemas.openxmlformats.org/officeDocument/2006/relationships/image" Target="../media/image6.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 Id="rId3" Type="http://schemas.openxmlformats.org/officeDocument/2006/relationships/image" Target="../media/image5.png"/><Relationship Id="rId4" Type="http://schemas.openxmlformats.org/officeDocument/2006/relationships/image" Target="../media/image6.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image" Target="../media/image5.png"/><Relationship Id="rId4" Type="http://schemas.openxmlformats.org/officeDocument/2006/relationships/image" Target="../media/image6.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 Id="rId3" Type="http://schemas.openxmlformats.org/officeDocument/2006/relationships/image" Target="../media/image5.png"/><Relationship Id="rId4" Type="http://schemas.openxmlformats.org/officeDocument/2006/relationships/image" Target="../media/image6.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 Id="rId3" Type="http://schemas.openxmlformats.org/officeDocument/2006/relationships/image" Target="../media/image5.png"/><Relationship Id="rId4" Type="http://schemas.openxmlformats.org/officeDocument/2006/relationships/image" Target="../media/image6.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8.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31.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 Id="rId3" Type="http://schemas.openxmlformats.org/officeDocument/2006/relationships/image" Target="../media/image5.png"/><Relationship Id="rId4" Type="http://schemas.openxmlformats.org/officeDocument/2006/relationships/image" Target="../media/image6.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tif"/><Relationship Id="rId4" Type="http://schemas.openxmlformats.org/officeDocument/2006/relationships/image" Target="../media/image9.png"/><Relationship Id="rId5" Type="http://schemas.openxmlformats.org/officeDocument/2006/relationships/image" Target="../media/image10.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3.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5.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6.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6.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6.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1" name=""/>
          <p:cNvPicPr>
            <a:picLocks noChangeAspect="0"/>
          </p:cNvPicPr>
          <p:nvPr/>
        </p:nvPicPr>
        <p:blipFill>
          <a:blip r:embed="rId2">
            <a:extLst/>
          </a:blip>
          <a:stretch>
            <a:fillRect/>
          </a:stretch>
        </p:blipFill>
        <p:spPr>
          <a:xfrm>
            <a:off x="4401389" y="6987763"/>
            <a:ext cx="8314907" cy="2372055"/>
          </a:xfrm>
          <a:prstGeom prst="rect">
            <a:avLst/>
          </a:prstGeom>
          <a:effectLst>
            <a:outerShdw sx="100000" sy="100000" kx="0" ky="0" algn="b" rotWithShape="0" blurRad="342900" dist="75593" dir="2236725">
              <a:srgbClr val="000000">
                <a:alpha val="67777"/>
              </a:srgbClr>
            </a:outerShdw>
          </a:effectLst>
        </p:spPr>
      </p:pic>
      <p:pic>
        <p:nvPicPr>
          <p:cNvPr id="142" name="pasted-image.png"/>
          <p:cNvPicPr>
            <a:picLocks noChangeAspect="0"/>
          </p:cNvPicPr>
          <p:nvPr/>
        </p:nvPicPr>
        <p:blipFill>
          <a:blip r:embed="rId3">
            <a:extLst/>
          </a:blip>
          <a:stretch>
            <a:fillRect/>
          </a:stretch>
        </p:blipFill>
        <p:spPr>
          <a:xfrm>
            <a:off x="5438661" y="4664352"/>
            <a:ext cx="6240363" cy="2072349"/>
          </a:xfrm>
          <a:prstGeom prst="rect">
            <a:avLst/>
          </a:prstGeom>
          <a:ln w="12700">
            <a:miter lim="400000"/>
          </a:ln>
          <a:effectLst>
            <a:outerShdw sx="100000" sy="100000" kx="0" ky="0" algn="b" rotWithShape="0" blurRad="50800" dist="75593" dir="2236725">
              <a:srgbClr val="000000">
                <a:alpha val="21500"/>
              </a:srgbClr>
            </a:outerShdw>
          </a:effectLst>
        </p:spPr>
      </p:pic>
      <p:sp>
        <p:nvSpPr>
          <p:cNvPr id="143" name="Shape 143"/>
          <p:cNvSpPr/>
          <p:nvPr/>
        </p:nvSpPr>
        <p:spPr>
          <a:xfrm>
            <a:off x="8498463" y="8102155"/>
            <a:ext cx="2340940" cy="8306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solidFill>
                  <a:srgbClr val="FFFFFF"/>
                </a:solidFill>
                <a:effectLst>
                  <a:outerShdw sx="100000" sy="100000" kx="0" ky="0" algn="b" rotWithShape="0" blurRad="12700" dist="63500" dir="1647881">
                    <a:srgbClr val="000000"/>
                  </a:outerShdw>
                </a:effectLst>
                <a:latin typeface="Chalkduster"/>
                <a:ea typeface="Chalkduster"/>
                <a:cs typeface="Chalkduster"/>
                <a:sym typeface="Chalkduster"/>
              </a:defRPr>
            </a:lvl1pPr>
          </a:lstStyle>
          <a:p>
            <a:pPr/>
            <a:r>
              <a:t>GODLY</a:t>
            </a:r>
          </a:p>
        </p:txBody>
      </p:sp>
      <p:pic>
        <p:nvPicPr>
          <p:cNvPr id="144" name="pasted-image.png"/>
          <p:cNvPicPr>
            <a:picLocks noChangeAspect="0"/>
          </p:cNvPicPr>
          <p:nvPr/>
        </p:nvPicPr>
        <p:blipFill>
          <a:blip r:embed="rId4">
            <a:extLst/>
          </a:blip>
          <a:stretch>
            <a:fillRect/>
          </a:stretch>
        </p:blipFill>
        <p:spPr>
          <a:xfrm>
            <a:off x="2818275" y="62732"/>
            <a:ext cx="10323183" cy="4756958"/>
          </a:xfrm>
          <a:prstGeom prst="rect">
            <a:avLst/>
          </a:prstGeom>
          <a:ln w="12700">
            <a:miter lim="400000"/>
          </a:ln>
        </p:spPr>
      </p:pic>
      <p:pic>
        <p:nvPicPr>
          <p:cNvPr id="145" name="pasted-image.pdf"/>
          <p:cNvPicPr>
            <a:picLocks noChangeAspect="1"/>
          </p:cNvPicPr>
          <p:nvPr/>
        </p:nvPicPr>
        <p:blipFill>
          <a:blip r:embed="rId5">
            <a:extLst/>
          </a:blip>
          <a:stretch>
            <a:fillRect/>
          </a:stretch>
        </p:blipFill>
        <p:spPr>
          <a:xfrm>
            <a:off x="-4234" y="-514526"/>
            <a:ext cx="5241200" cy="10293526"/>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41"/>
                                        </p:tgtEl>
                                        <p:attrNameLst>
                                          <p:attrName>style.visibility</p:attrName>
                                        </p:attrNameLst>
                                      </p:cBhvr>
                                      <p:to>
                                        <p:strVal val="visible"/>
                                      </p:to>
                                    </p:set>
                                    <p:animEffect filter="wipe(left)" transition="in">
                                      <p:cBhvr>
                                        <p:cTn id="7" dur="1500"/>
                                        <p:tgtEl>
                                          <p:spTgt spid="14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lt" backwards="0">
                                    <p:tmAbs val="0"/>
                                  </p:iterate>
                                  <p:childTnLst>
                                    <p:set>
                                      <p:cBhvr>
                                        <p:cTn id="11" fill="hold"/>
                                        <p:tgtEl>
                                          <p:spTgt spid="143"/>
                                        </p:tgtEl>
                                        <p:attrNameLst>
                                          <p:attrName>style.visibility</p:attrName>
                                        </p:attrNameLst>
                                      </p:cBhvr>
                                      <p:to>
                                        <p:strVal val="visible"/>
                                      </p:to>
                                    </p:set>
                                    <p:animEffect filter="fade" transition="in">
                                      <p:cBhvr>
                                        <p:cTn id="12" dur="20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1" grpId="1"/>
      <p:bldP build="whole" bldLvl="1" animBg="1" rev="0" advAuto="0" spid="143" grpId="2"/>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9" name="pasted-image.png"/>
          <p:cNvPicPr>
            <a:picLocks noChangeAspect="0"/>
          </p:cNvPicPr>
          <p:nvPr/>
        </p:nvPicPr>
        <p:blipFill>
          <a:blip r:embed="rId2">
            <a:extLst/>
          </a:blip>
          <a:stretch>
            <a:fillRect/>
          </a:stretch>
        </p:blipFill>
        <p:spPr>
          <a:xfrm>
            <a:off x="3104158" y="841904"/>
            <a:ext cx="9769855" cy="1654747"/>
          </a:xfrm>
          <a:prstGeom prst="rect">
            <a:avLst/>
          </a:prstGeom>
          <a:ln w="12700">
            <a:miter lim="400000"/>
          </a:ln>
          <a:effectLst>
            <a:outerShdw sx="100000" sy="100000" kx="0" ky="0" algn="b" rotWithShape="0" blurRad="342900" dist="75593" dir="2236725">
              <a:srgbClr val="000000">
                <a:alpha val="31077"/>
              </a:srgbClr>
            </a:outerShdw>
          </a:effectLst>
        </p:spPr>
      </p:pic>
      <p:sp>
        <p:nvSpPr>
          <p:cNvPr id="210" name="Shape 210"/>
          <p:cNvSpPr/>
          <p:nvPr/>
        </p:nvSpPr>
        <p:spPr>
          <a:xfrm>
            <a:off x="4743318" y="2827866"/>
            <a:ext cx="8021752" cy="6223001"/>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1400"/>
              </a:spcBef>
              <a:buSzPct val="45000"/>
              <a:buBlip>
                <a:blip r:embed="rId3"/>
              </a:buBlip>
              <a:defRPr sz="3900">
                <a:solidFill>
                  <a:srgbClr val="000000"/>
                </a:solidFill>
              </a:defRPr>
            </a:pPr>
            <a:r>
              <a:t>“In simple attire which doesn’t attract attention.” — The People’s New Testament Commentary</a:t>
            </a:r>
          </a:p>
          <a:p>
            <a:pPr marL="401052" indent="-401052" algn="l">
              <a:spcBef>
                <a:spcPts val="1400"/>
              </a:spcBef>
              <a:buSzPct val="45000"/>
              <a:buBlip>
                <a:blip r:embed="rId3"/>
              </a:buBlip>
              <a:defRPr sz="3900">
                <a:solidFill>
                  <a:srgbClr val="000000"/>
                </a:solidFill>
              </a:defRPr>
            </a:pPr>
            <a:r>
              <a:t>“An appearance that is simple, moderate, judicious, and free from ostentation. . . . Christians must be careful about letting a pagan culture set their fashions.” — Bible Knowledge Commentary</a:t>
            </a:r>
          </a:p>
        </p:txBody>
      </p:sp>
      <p:sp>
        <p:nvSpPr>
          <p:cNvPr id="211" name="Shape 211"/>
          <p:cNvSpPr/>
          <p:nvPr/>
        </p:nvSpPr>
        <p:spPr>
          <a:xfrm>
            <a:off x="2694" y="167417"/>
            <a:ext cx="12999412" cy="604212"/>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3">
                    <a:satOff val="9363"/>
                    <a:lumOff val="10544"/>
                  </a:schemeClr>
                </a:solidFill>
                <a:effectLst>
                  <a:outerShdw sx="100000" sy="100000" kx="0" ky="0" algn="b" rotWithShape="0" blurRad="12700" dist="63500" dir="2055230">
                    <a:srgbClr val="000000"/>
                  </a:outerShdw>
                </a:effectLst>
                <a:latin typeface="Chalkboard"/>
                <a:ea typeface="Chalkboard"/>
                <a:cs typeface="Chalkboard"/>
                <a:sym typeface="Chalkboard"/>
              </a:defRPr>
            </a:lvl1pPr>
          </a:lstStyle>
          <a:p>
            <a:pPr/>
            <a:r>
              <a:t>                The Bible Instructs On How We Should Dress In Public!</a:t>
            </a:r>
          </a:p>
        </p:txBody>
      </p:sp>
      <p:pic>
        <p:nvPicPr>
          <p:cNvPr id="212" name="pasted-image.pdf"/>
          <p:cNvPicPr>
            <a:picLocks noChangeAspect="1"/>
          </p:cNvPicPr>
          <p:nvPr/>
        </p:nvPicPr>
        <p:blipFill>
          <a:blip r:embed="rId4">
            <a:extLst/>
          </a:blip>
          <a:stretch>
            <a:fillRect/>
          </a:stretch>
        </p:blipFill>
        <p:spPr>
          <a:xfrm>
            <a:off x="-4234" y="-605846"/>
            <a:ext cx="5287698" cy="10384846"/>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0">
                                            <p:txEl>
                                              <p:pRg st="1" end="1"/>
                                            </p:txEl>
                                          </p:spTgt>
                                        </p:tgtEl>
                                        <p:attrNameLst>
                                          <p:attrName>style.visibility</p:attrName>
                                        </p:attrNameLst>
                                      </p:cBhvr>
                                      <p:to>
                                        <p:strVal val="visible"/>
                                      </p:to>
                                    </p:set>
                                    <p:animEffect filter="wipe(left)" transition="in">
                                      <p:cBhvr>
                                        <p:cTn id="7" dur="1500"/>
                                        <p:tgtEl>
                                          <p:spTgt spid="21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0"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4" name="pasted-image.png"/>
          <p:cNvPicPr>
            <a:picLocks noChangeAspect="0"/>
          </p:cNvPicPr>
          <p:nvPr/>
        </p:nvPicPr>
        <p:blipFill>
          <a:blip r:embed="rId2">
            <a:extLst/>
          </a:blip>
          <a:stretch>
            <a:fillRect/>
          </a:stretch>
        </p:blipFill>
        <p:spPr>
          <a:xfrm>
            <a:off x="3104158" y="841904"/>
            <a:ext cx="9769855" cy="1654747"/>
          </a:xfrm>
          <a:prstGeom prst="rect">
            <a:avLst/>
          </a:prstGeom>
          <a:ln w="12700">
            <a:miter lim="400000"/>
          </a:ln>
          <a:effectLst>
            <a:outerShdw sx="100000" sy="100000" kx="0" ky="0" algn="b" rotWithShape="0" blurRad="342900" dist="75593" dir="2236725">
              <a:srgbClr val="000000">
                <a:alpha val="31077"/>
              </a:srgbClr>
            </a:outerShdw>
          </a:effectLst>
        </p:spPr>
      </p:pic>
      <p:sp>
        <p:nvSpPr>
          <p:cNvPr id="215" name="Shape 215"/>
          <p:cNvSpPr/>
          <p:nvPr/>
        </p:nvSpPr>
        <p:spPr>
          <a:xfrm>
            <a:off x="6138334" y="2414526"/>
            <a:ext cx="6356398" cy="7035801"/>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1400"/>
              </a:spcBef>
              <a:buSzPct val="45000"/>
              <a:buBlip>
                <a:blip r:embed="rId3"/>
              </a:buBlip>
              <a:defRPr sz="7400">
                <a:solidFill>
                  <a:srgbClr val="000000"/>
                </a:solidFill>
              </a:defRPr>
            </a:pPr>
            <a:r>
              <a:t>Reserved</a:t>
            </a:r>
          </a:p>
          <a:p>
            <a:pPr marL="401052" indent="-401052" algn="l">
              <a:spcBef>
                <a:spcPts val="1400"/>
              </a:spcBef>
              <a:buSzPct val="45000"/>
              <a:buBlip>
                <a:blip r:embed="rId3"/>
              </a:buBlip>
              <a:defRPr sz="7400">
                <a:solidFill>
                  <a:srgbClr val="000000"/>
                </a:solidFill>
              </a:defRPr>
            </a:pPr>
            <a:r>
              <a:t>Humble</a:t>
            </a:r>
          </a:p>
          <a:p>
            <a:pPr marL="401052" indent="-401052" algn="l">
              <a:spcBef>
                <a:spcPts val="1400"/>
              </a:spcBef>
              <a:buSzPct val="45000"/>
              <a:buBlip>
                <a:blip r:embed="rId3"/>
              </a:buBlip>
              <a:defRPr sz="7400">
                <a:solidFill>
                  <a:srgbClr val="000000"/>
                </a:solidFill>
              </a:defRPr>
            </a:pPr>
            <a:r>
              <a:t>Respectable</a:t>
            </a:r>
          </a:p>
          <a:p>
            <a:pPr marL="401052" indent="-401052" algn="l">
              <a:spcBef>
                <a:spcPts val="1400"/>
              </a:spcBef>
              <a:buSzPct val="45000"/>
              <a:buBlip>
                <a:blip r:embed="rId3"/>
              </a:buBlip>
              <a:defRPr sz="7400">
                <a:solidFill>
                  <a:srgbClr val="000000"/>
                </a:solidFill>
              </a:defRPr>
            </a:pPr>
            <a:r>
              <a:t>Decent</a:t>
            </a:r>
          </a:p>
          <a:p>
            <a:pPr marL="401052" indent="-401052" algn="l">
              <a:spcBef>
                <a:spcPts val="1400"/>
              </a:spcBef>
              <a:buSzPct val="45000"/>
              <a:buBlip>
                <a:blip r:embed="rId3"/>
              </a:buBlip>
              <a:defRPr sz="7400">
                <a:solidFill>
                  <a:srgbClr val="000000"/>
                </a:solidFill>
              </a:defRPr>
            </a:pPr>
            <a:r>
              <a:t>Orderly</a:t>
            </a:r>
          </a:p>
        </p:txBody>
      </p:sp>
      <p:sp>
        <p:nvSpPr>
          <p:cNvPr id="216" name="Shape 216"/>
          <p:cNvSpPr/>
          <p:nvPr/>
        </p:nvSpPr>
        <p:spPr>
          <a:xfrm>
            <a:off x="2694" y="167417"/>
            <a:ext cx="12999412" cy="604212"/>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3">
                    <a:satOff val="9363"/>
                    <a:lumOff val="10544"/>
                  </a:schemeClr>
                </a:solidFill>
                <a:effectLst>
                  <a:outerShdw sx="100000" sy="100000" kx="0" ky="0" algn="b" rotWithShape="0" blurRad="12700" dist="63500" dir="2055230">
                    <a:srgbClr val="000000"/>
                  </a:outerShdw>
                </a:effectLst>
                <a:latin typeface="Chalkboard"/>
                <a:ea typeface="Chalkboard"/>
                <a:cs typeface="Chalkboard"/>
                <a:sym typeface="Chalkboard"/>
              </a:defRPr>
            </a:lvl1pPr>
          </a:lstStyle>
          <a:p>
            <a:pPr/>
            <a:r>
              <a:t>                The Bible Instructs On How We Should Dress In Public!</a:t>
            </a:r>
          </a:p>
        </p:txBody>
      </p:sp>
      <p:pic>
        <p:nvPicPr>
          <p:cNvPr id="217" name="pasted-image.pdf"/>
          <p:cNvPicPr>
            <a:picLocks noChangeAspect="1"/>
          </p:cNvPicPr>
          <p:nvPr/>
        </p:nvPicPr>
        <p:blipFill>
          <a:blip r:embed="rId4">
            <a:extLst/>
          </a:blip>
          <a:stretch>
            <a:fillRect/>
          </a:stretch>
        </p:blipFill>
        <p:spPr>
          <a:xfrm>
            <a:off x="-4234" y="-605846"/>
            <a:ext cx="5287698" cy="10384846"/>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nvSpPr>
        <p:spPr>
          <a:xfrm>
            <a:off x="4705086" y="2820926"/>
            <a:ext cx="8059257" cy="6769101"/>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1400"/>
              </a:spcBef>
              <a:buSzPct val="45000"/>
              <a:buBlip>
                <a:blip r:embed="rId2"/>
              </a:buBlip>
              <a:defRPr sz="3200">
                <a:solidFill>
                  <a:srgbClr val="000000"/>
                </a:solidFill>
              </a:defRPr>
            </a:pPr>
            <a:r>
              <a:t>(aidos) (αἰδώς, 127), “a sense of shame, modesty,” is used regarding the demeanor of women in the church, 1 Tim. 2:9 — Shamefastness is that modesty which is ‘fast’ or rooted in the character — </a:t>
            </a:r>
            <a:r>
              <a:rPr sz="2700"/>
              <a:t>(Vine’s Complete Expository Dictionary of Old and New Testament Words (Vol. 2, p. 568).</a:t>
            </a:r>
          </a:p>
          <a:p>
            <a:pPr marL="401052" indent="-401052" algn="l">
              <a:spcBef>
                <a:spcPts val="1400"/>
              </a:spcBef>
              <a:buSzPct val="45000"/>
              <a:buBlip>
                <a:blip r:embed="rId2"/>
              </a:buBlip>
              <a:defRPr sz="3200">
                <a:solidFill>
                  <a:srgbClr val="000000"/>
                </a:solidFill>
              </a:defRPr>
            </a:pPr>
            <a:r>
              <a:t>(aidos) – “bashfulness, reverence, regard for others, respect” - "A sense of shame" — (Thayer, 14). </a:t>
            </a:r>
          </a:p>
          <a:p>
            <a:pPr marL="401052" indent="-401052" algn="l">
              <a:spcBef>
                <a:spcPts val="1400"/>
              </a:spcBef>
              <a:buSzPct val="45000"/>
              <a:buBlip>
                <a:blip r:embed="rId2"/>
              </a:buBlip>
              <a:defRPr sz="3200">
                <a:solidFill>
                  <a:srgbClr val="000000"/>
                </a:solidFill>
              </a:defRPr>
            </a:pPr>
            <a:r>
              <a:t>MANY have lost the ability to blush! — (Jeremiah 6:15; 8:12) </a:t>
            </a:r>
          </a:p>
        </p:txBody>
      </p:sp>
      <p:pic>
        <p:nvPicPr>
          <p:cNvPr id="220" name="pasted-image.png"/>
          <p:cNvPicPr>
            <a:picLocks noChangeAspect="0"/>
          </p:cNvPicPr>
          <p:nvPr/>
        </p:nvPicPr>
        <p:blipFill>
          <a:blip r:embed="rId3">
            <a:extLst/>
          </a:blip>
          <a:stretch>
            <a:fillRect/>
          </a:stretch>
        </p:blipFill>
        <p:spPr>
          <a:xfrm>
            <a:off x="2804036" y="914400"/>
            <a:ext cx="10031431" cy="2167467"/>
          </a:xfrm>
          <a:prstGeom prst="rect">
            <a:avLst/>
          </a:prstGeom>
          <a:ln w="12700">
            <a:miter lim="400000"/>
          </a:ln>
          <a:effectLst>
            <a:outerShdw sx="100000" sy="100000" kx="0" ky="0" algn="b" rotWithShape="0" blurRad="342900" dist="75593" dir="2236725">
              <a:srgbClr val="000000">
                <a:alpha val="31077"/>
              </a:srgbClr>
            </a:outerShdw>
          </a:effectLst>
        </p:spPr>
      </p:pic>
      <p:sp>
        <p:nvSpPr>
          <p:cNvPr id="221" name="Shape 221"/>
          <p:cNvSpPr/>
          <p:nvPr/>
        </p:nvSpPr>
        <p:spPr>
          <a:xfrm>
            <a:off x="2694" y="167417"/>
            <a:ext cx="12999412" cy="604212"/>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3">
                    <a:satOff val="9363"/>
                    <a:lumOff val="10544"/>
                  </a:schemeClr>
                </a:solidFill>
                <a:effectLst>
                  <a:outerShdw sx="100000" sy="100000" kx="0" ky="0" algn="b" rotWithShape="0" blurRad="12700" dist="63500" dir="2055230">
                    <a:srgbClr val="000000"/>
                  </a:outerShdw>
                </a:effectLst>
                <a:latin typeface="Chalkboard"/>
                <a:ea typeface="Chalkboard"/>
                <a:cs typeface="Chalkboard"/>
                <a:sym typeface="Chalkboard"/>
              </a:defRPr>
            </a:lvl1pPr>
          </a:lstStyle>
          <a:p>
            <a:pPr/>
            <a:r>
              <a:t>                The Bible Instructs On How We Should Dress In Public!</a:t>
            </a:r>
          </a:p>
        </p:txBody>
      </p:sp>
      <p:pic>
        <p:nvPicPr>
          <p:cNvPr id="222" name="pasted-image.pdf"/>
          <p:cNvPicPr>
            <a:picLocks noChangeAspect="1"/>
          </p:cNvPicPr>
          <p:nvPr/>
        </p:nvPicPr>
        <p:blipFill>
          <a:blip r:embed="rId4">
            <a:extLst/>
          </a:blip>
          <a:stretch>
            <a:fillRect/>
          </a:stretch>
        </p:blipFill>
        <p:spPr>
          <a:xfrm>
            <a:off x="-4234" y="-605846"/>
            <a:ext cx="5287698" cy="10384846"/>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9">
                                            <p:txEl>
                                              <p:pRg st="1" end="1"/>
                                            </p:txEl>
                                          </p:spTgt>
                                        </p:tgtEl>
                                        <p:attrNameLst>
                                          <p:attrName>style.visibility</p:attrName>
                                        </p:attrNameLst>
                                      </p:cBhvr>
                                      <p:to>
                                        <p:strVal val="visible"/>
                                      </p:to>
                                    </p:set>
                                    <p:animEffect filter="wipe(left)" transition="in">
                                      <p:cBhvr>
                                        <p:cTn id="7" dur="1500"/>
                                        <p:tgtEl>
                                          <p:spTgt spid="2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19">
                                            <p:txEl>
                                              <p:pRg st="2" end="2"/>
                                            </p:txEl>
                                          </p:spTgt>
                                        </p:tgtEl>
                                        <p:attrNameLst>
                                          <p:attrName>style.visibility</p:attrName>
                                        </p:attrNameLst>
                                      </p:cBhvr>
                                      <p:to>
                                        <p:strVal val="visible"/>
                                      </p:to>
                                    </p:set>
                                    <p:animEffect filter="wipe(left)" transition="in">
                                      <p:cBhvr>
                                        <p:cTn id="12" dur="1500"/>
                                        <p:tgtEl>
                                          <p:spTgt spid="21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9"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nvSpPr>
        <p:spPr>
          <a:xfrm>
            <a:off x="4495139" y="2685459"/>
            <a:ext cx="8378146" cy="6858001"/>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1400"/>
              </a:spcBef>
              <a:buSzPct val="45000"/>
              <a:buBlip>
                <a:blip r:embed="rId2"/>
              </a:buBlip>
              <a:defRPr sz="3200">
                <a:solidFill>
                  <a:srgbClr val="000000"/>
                </a:solidFill>
              </a:defRPr>
            </a:pPr>
            <a:r>
              <a:t>sophrosune (σωφροσύνη, 4997) denotes “soundness of mind”, Acts 26:25, “soberness”; 1 Tim. 2:9, 15, “sobriety”; “sound judgment” practically expresses the meaning; “it is that habitual inner self-government, with its constant rein on all the passions and desires, which would hinder the temptation to these from arising, or at all events from arising in such strength as would overbear the checks and barriers which aidos (shamefastness) opposed to it”</a:t>
            </a:r>
            <a:r>
              <a:rPr i="1" sz="2400"/>
              <a:t> </a:t>
            </a:r>
            <a:r>
              <a:rPr i="1" sz="2100"/>
              <a:t>(Trench Syn. Sec.xx, end) -  (Vine’s Complete Expository Dictionary of Old and New Testament Words (Vol. 2, p. 583). </a:t>
            </a:r>
          </a:p>
        </p:txBody>
      </p:sp>
      <p:pic>
        <p:nvPicPr>
          <p:cNvPr id="225" name="pasted-image.png"/>
          <p:cNvPicPr>
            <a:picLocks noChangeAspect="0"/>
          </p:cNvPicPr>
          <p:nvPr/>
        </p:nvPicPr>
        <p:blipFill>
          <a:blip r:embed="rId3">
            <a:extLst/>
          </a:blip>
          <a:stretch>
            <a:fillRect/>
          </a:stretch>
        </p:blipFill>
        <p:spPr>
          <a:xfrm>
            <a:off x="2582399" y="1388533"/>
            <a:ext cx="9846668" cy="1336742"/>
          </a:xfrm>
          <a:prstGeom prst="rect">
            <a:avLst/>
          </a:prstGeom>
          <a:ln w="12700">
            <a:miter lim="400000"/>
          </a:ln>
          <a:effectLst>
            <a:outerShdw sx="100000" sy="100000" kx="0" ky="0" algn="b" rotWithShape="0" blurRad="342900" dist="75593" dir="2236725">
              <a:srgbClr val="000000">
                <a:alpha val="31077"/>
              </a:srgbClr>
            </a:outerShdw>
          </a:effectLst>
        </p:spPr>
      </p:pic>
      <p:sp>
        <p:nvSpPr>
          <p:cNvPr id="226" name="Shape 226"/>
          <p:cNvSpPr/>
          <p:nvPr/>
        </p:nvSpPr>
        <p:spPr>
          <a:xfrm>
            <a:off x="2694" y="167417"/>
            <a:ext cx="12999412" cy="604212"/>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3">
                    <a:satOff val="9363"/>
                    <a:lumOff val="10544"/>
                  </a:schemeClr>
                </a:solidFill>
                <a:effectLst>
                  <a:outerShdw sx="100000" sy="100000" kx="0" ky="0" algn="b" rotWithShape="0" blurRad="12700" dist="63500" dir="2055230">
                    <a:srgbClr val="000000"/>
                  </a:outerShdw>
                </a:effectLst>
                <a:latin typeface="Chalkboard"/>
                <a:ea typeface="Chalkboard"/>
                <a:cs typeface="Chalkboard"/>
                <a:sym typeface="Chalkboard"/>
              </a:defRPr>
            </a:lvl1pPr>
          </a:lstStyle>
          <a:p>
            <a:pPr/>
            <a:r>
              <a:t>                The Bible Instructs On How We Should Dress In Public!</a:t>
            </a:r>
          </a:p>
        </p:txBody>
      </p:sp>
      <p:pic>
        <p:nvPicPr>
          <p:cNvPr id="227" name="pasted-image.pdf"/>
          <p:cNvPicPr>
            <a:picLocks noChangeAspect="1"/>
          </p:cNvPicPr>
          <p:nvPr/>
        </p:nvPicPr>
        <p:blipFill>
          <a:blip r:embed="rId4">
            <a:extLst/>
          </a:blip>
          <a:stretch>
            <a:fillRect/>
          </a:stretch>
        </p:blipFill>
        <p:spPr>
          <a:xfrm>
            <a:off x="-4234" y="-605846"/>
            <a:ext cx="5287698" cy="10384846"/>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 name="Shape 229"/>
          <p:cNvSpPr/>
          <p:nvPr/>
        </p:nvSpPr>
        <p:spPr>
          <a:xfrm>
            <a:off x="4331692" y="2837859"/>
            <a:ext cx="8449584" cy="6578601"/>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1184" indent="-451184" algn="l">
              <a:spcBef>
                <a:spcPts val="1400"/>
              </a:spcBef>
              <a:buSzPct val="45000"/>
              <a:buBlip>
                <a:blip r:embed="rId2"/>
              </a:buBlip>
              <a:defRPr sz="3200">
                <a:solidFill>
                  <a:srgbClr val="000000"/>
                </a:solidFill>
              </a:defRPr>
            </a:pPr>
            <a:r>
              <a:rPr sz="3600"/>
              <a:t>88.93 σωφρονισμόςb, οῦ m; σωφροσύνηb, ης f: to behave in a sensible manner, with the implication of thoughtful awareness of what is best—‘moderation, sensibility.’ — </a:t>
            </a:r>
            <a:r>
              <a:rPr sz="2700"/>
              <a:t>(Louw, J. P., &amp; Nida, E. A. (1996). Greek-English lexicon of the New Testament: based on semantic domains (electronic ed. of the 2nd edition., Vol. 1, p. 752)</a:t>
            </a:r>
            <a:r>
              <a:t>.</a:t>
            </a:r>
          </a:p>
          <a:p>
            <a:pPr marL="401052" indent="-401052" algn="l">
              <a:spcBef>
                <a:spcPts val="1400"/>
              </a:spcBef>
              <a:buSzPct val="45000"/>
              <a:buBlip>
                <a:blip r:embed="rId2"/>
              </a:buBlip>
              <a:defRPr sz="3600">
                <a:solidFill>
                  <a:srgbClr val="000000"/>
                </a:solidFill>
              </a:defRPr>
            </a:pPr>
            <a:r>
              <a:t>To behave discreetly, to be in harmony with the will of God, being thoughtful of how our actions affect others.</a:t>
            </a:r>
          </a:p>
        </p:txBody>
      </p:sp>
      <p:pic>
        <p:nvPicPr>
          <p:cNvPr id="230" name="pasted-image.png"/>
          <p:cNvPicPr>
            <a:picLocks noChangeAspect="0"/>
          </p:cNvPicPr>
          <p:nvPr/>
        </p:nvPicPr>
        <p:blipFill>
          <a:blip r:embed="rId3">
            <a:extLst/>
          </a:blip>
          <a:stretch>
            <a:fillRect/>
          </a:stretch>
        </p:blipFill>
        <p:spPr>
          <a:xfrm>
            <a:off x="2582399" y="1388533"/>
            <a:ext cx="9846668" cy="1336742"/>
          </a:xfrm>
          <a:prstGeom prst="rect">
            <a:avLst/>
          </a:prstGeom>
          <a:ln w="12700">
            <a:miter lim="400000"/>
          </a:ln>
          <a:effectLst>
            <a:outerShdw sx="100000" sy="100000" kx="0" ky="0" algn="b" rotWithShape="0" blurRad="342900" dist="75593" dir="2236725">
              <a:srgbClr val="000000">
                <a:alpha val="31077"/>
              </a:srgbClr>
            </a:outerShdw>
          </a:effectLst>
        </p:spPr>
      </p:pic>
      <p:sp>
        <p:nvSpPr>
          <p:cNvPr id="231" name="Shape 231"/>
          <p:cNvSpPr/>
          <p:nvPr/>
        </p:nvSpPr>
        <p:spPr>
          <a:xfrm>
            <a:off x="2694" y="167417"/>
            <a:ext cx="12999412" cy="604212"/>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3">
                    <a:satOff val="9363"/>
                    <a:lumOff val="10544"/>
                  </a:schemeClr>
                </a:solidFill>
                <a:effectLst>
                  <a:outerShdw sx="100000" sy="100000" kx="0" ky="0" algn="b" rotWithShape="0" blurRad="12700" dist="63500" dir="2055230">
                    <a:srgbClr val="000000"/>
                  </a:outerShdw>
                </a:effectLst>
                <a:latin typeface="Chalkboard"/>
                <a:ea typeface="Chalkboard"/>
                <a:cs typeface="Chalkboard"/>
                <a:sym typeface="Chalkboard"/>
              </a:defRPr>
            </a:lvl1pPr>
          </a:lstStyle>
          <a:p>
            <a:pPr/>
            <a:r>
              <a:t>                The Bible Instructs On How We Should Dress In Public!</a:t>
            </a:r>
          </a:p>
        </p:txBody>
      </p:sp>
      <p:pic>
        <p:nvPicPr>
          <p:cNvPr id="232" name="pasted-image.pdf"/>
          <p:cNvPicPr>
            <a:picLocks noChangeAspect="1"/>
          </p:cNvPicPr>
          <p:nvPr/>
        </p:nvPicPr>
        <p:blipFill>
          <a:blip r:embed="rId4">
            <a:extLst/>
          </a:blip>
          <a:stretch>
            <a:fillRect/>
          </a:stretch>
        </p:blipFill>
        <p:spPr>
          <a:xfrm>
            <a:off x="-4234" y="-605846"/>
            <a:ext cx="5287698" cy="10384846"/>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9">
                                            <p:txEl>
                                              <p:pRg st="1" end="1"/>
                                            </p:txEl>
                                          </p:spTgt>
                                        </p:tgtEl>
                                        <p:attrNameLst>
                                          <p:attrName>style.visibility</p:attrName>
                                        </p:attrNameLst>
                                      </p:cBhvr>
                                      <p:to>
                                        <p:strVal val="visible"/>
                                      </p:to>
                                    </p:set>
                                    <p:animEffect filter="wipe(left)" transition="in">
                                      <p:cBhvr>
                                        <p:cTn id="7" dur="1500"/>
                                        <p:tgtEl>
                                          <p:spTgt spid="22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9"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Shape 234"/>
          <p:cNvSpPr/>
          <p:nvPr/>
        </p:nvSpPr>
        <p:spPr>
          <a:xfrm>
            <a:off x="4554009" y="2905592"/>
            <a:ext cx="8311934" cy="6553201"/>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1400"/>
              </a:spcBef>
              <a:buSzPct val="45000"/>
              <a:buBlip>
                <a:blip r:embed="rId2"/>
              </a:buBlip>
              <a:defRPr sz="3500">
                <a:solidFill>
                  <a:srgbClr val="000000"/>
                </a:solidFill>
              </a:defRPr>
            </a:pPr>
            <a:r>
              <a:t>theosebeia (θεοσέβεια, 2317) denotes “the fear or reverence of God,” — </a:t>
            </a:r>
            <a:r>
              <a:rPr sz="2200"/>
              <a:t>(Vine’s Complete Expository Dictionary of Old and New Testament Words (Vol. 2, p. 273).</a:t>
            </a:r>
          </a:p>
          <a:p>
            <a:pPr marL="401052" indent="-401052" algn="l">
              <a:spcBef>
                <a:spcPts val="1400"/>
              </a:spcBef>
              <a:buSzPct val="45000"/>
              <a:buBlip>
                <a:blip r:embed="rId2"/>
              </a:buBlip>
              <a:defRPr sz="3500">
                <a:solidFill>
                  <a:srgbClr val="000000"/>
                </a:solidFill>
              </a:defRPr>
            </a:pPr>
            <a:r>
              <a:t>53.1 θρησκεία, … f: appropriate beliefs and devout practice of obligations relating to supernatural persons and powers—‘religion, piety.’ …</a:t>
            </a:r>
            <a:r>
              <a:rPr i="1"/>
              <a:t>  ‘if he does not control his tongue, he deceives himself, and his religion is worthless’ Jas 1:26.</a:t>
            </a:r>
            <a:r>
              <a:t>  </a:t>
            </a:r>
            <a:r>
              <a:rPr sz="2300"/>
              <a:t> Louw, J. P., &amp; Nida, E. A. (1996). Greek-English lexicon of the New Testament: based on semantic domains</a:t>
            </a:r>
          </a:p>
        </p:txBody>
      </p:sp>
      <p:pic>
        <p:nvPicPr>
          <p:cNvPr id="235" name="pasted-image.png"/>
          <p:cNvPicPr>
            <a:picLocks noChangeAspect="1"/>
          </p:cNvPicPr>
          <p:nvPr/>
        </p:nvPicPr>
        <p:blipFill>
          <a:blip r:embed="rId3">
            <a:extLst/>
          </a:blip>
          <a:stretch>
            <a:fillRect/>
          </a:stretch>
        </p:blipFill>
        <p:spPr>
          <a:xfrm>
            <a:off x="2644113" y="1151466"/>
            <a:ext cx="9937354" cy="1656227"/>
          </a:xfrm>
          <a:prstGeom prst="rect">
            <a:avLst/>
          </a:prstGeom>
          <a:ln w="12700">
            <a:miter lim="400000"/>
          </a:ln>
          <a:effectLst>
            <a:outerShdw sx="100000" sy="100000" kx="0" ky="0" algn="b" rotWithShape="0" blurRad="342900" dist="75593" dir="2236725">
              <a:srgbClr val="000000">
                <a:alpha val="31077"/>
              </a:srgbClr>
            </a:outerShdw>
          </a:effectLst>
        </p:spPr>
      </p:pic>
      <p:sp>
        <p:nvSpPr>
          <p:cNvPr id="236" name="Shape 236"/>
          <p:cNvSpPr/>
          <p:nvPr/>
        </p:nvSpPr>
        <p:spPr>
          <a:xfrm>
            <a:off x="2694" y="167417"/>
            <a:ext cx="12999412" cy="604212"/>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3">
                    <a:satOff val="9363"/>
                    <a:lumOff val="10544"/>
                  </a:schemeClr>
                </a:solidFill>
                <a:effectLst>
                  <a:outerShdw sx="100000" sy="100000" kx="0" ky="0" algn="b" rotWithShape="0" blurRad="12700" dist="63500" dir="2055230">
                    <a:srgbClr val="000000"/>
                  </a:outerShdw>
                </a:effectLst>
                <a:latin typeface="Chalkboard"/>
                <a:ea typeface="Chalkboard"/>
                <a:cs typeface="Chalkboard"/>
                <a:sym typeface="Chalkboard"/>
              </a:defRPr>
            </a:lvl1pPr>
          </a:lstStyle>
          <a:p>
            <a:pPr/>
            <a:r>
              <a:t>                The Bible Instructs On How We Should Dress In Public!</a:t>
            </a:r>
          </a:p>
        </p:txBody>
      </p:sp>
      <p:pic>
        <p:nvPicPr>
          <p:cNvPr id="237" name="pasted-image.pdf"/>
          <p:cNvPicPr>
            <a:picLocks noChangeAspect="1"/>
          </p:cNvPicPr>
          <p:nvPr/>
        </p:nvPicPr>
        <p:blipFill>
          <a:blip r:embed="rId4">
            <a:extLst/>
          </a:blip>
          <a:stretch>
            <a:fillRect/>
          </a:stretch>
        </p:blipFill>
        <p:spPr>
          <a:xfrm>
            <a:off x="-4234" y="-605846"/>
            <a:ext cx="5287698" cy="10384846"/>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4">
                                            <p:txEl>
                                              <p:pRg st="1" end="1"/>
                                            </p:txEl>
                                          </p:spTgt>
                                        </p:tgtEl>
                                        <p:attrNameLst>
                                          <p:attrName>style.visibility</p:attrName>
                                        </p:attrNameLst>
                                      </p:cBhvr>
                                      <p:to>
                                        <p:strVal val="visible"/>
                                      </p:to>
                                    </p:set>
                                    <p:animEffect filter="wipe(left)" transition="in">
                                      <p:cBhvr>
                                        <p:cTn id="7" dur="1500"/>
                                        <p:tgtEl>
                                          <p:spTgt spid="23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4"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nvSpPr>
        <p:spPr>
          <a:xfrm>
            <a:off x="4531386" y="2956392"/>
            <a:ext cx="8317690" cy="6502401"/>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1400"/>
              </a:spcBef>
              <a:buSzPct val="45000"/>
              <a:buBlip>
                <a:blip r:embed="rId2"/>
              </a:buBlip>
              <a:defRPr sz="3500">
                <a:solidFill>
                  <a:srgbClr val="000000"/>
                </a:solidFill>
              </a:defRPr>
            </a:pPr>
            <a:r>
              <a:rPr>
                <a:latin typeface="Thames Nude Roman"/>
                <a:ea typeface="Thames Nude Roman"/>
                <a:cs typeface="Thames Nude Roman"/>
                <a:sym typeface="Thames Nude Roman"/>
              </a:rPr>
              <a:t>Attention Drawing APPAREL</a:t>
            </a:r>
            <a:r>
              <a:t> - Wearing fancy clothes &amp; jewelry in order to make a fashion statement! - (1 Tim 2:9; 1 Pet 3:2)</a:t>
            </a:r>
          </a:p>
          <a:p>
            <a:pPr marL="401052" indent="-401052" algn="l">
              <a:spcBef>
                <a:spcPts val="1400"/>
              </a:spcBef>
              <a:buSzPct val="45000"/>
              <a:buBlip>
                <a:blip r:embed="rId2"/>
              </a:buBlip>
              <a:defRPr sz="3500">
                <a:solidFill>
                  <a:srgbClr val="000000"/>
                </a:solidFill>
              </a:defRPr>
            </a:pPr>
            <a:r>
              <a:t>It CAN BE just as IMMODEST to go to the other extreme FOR the PURPOSE of drawing attention to ourselves!</a:t>
            </a:r>
          </a:p>
          <a:p>
            <a:pPr marL="401052" indent="-401052" algn="l">
              <a:spcBef>
                <a:spcPts val="1400"/>
              </a:spcBef>
              <a:buSzPct val="45000"/>
              <a:buBlip>
                <a:blip r:embed="rId2"/>
              </a:buBlip>
              <a:defRPr sz="3500">
                <a:solidFill>
                  <a:srgbClr val="000000"/>
                </a:solidFill>
              </a:defRPr>
            </a:pPr>
            <a:r>
              <a:t>Immodesty is a pride issue. —“Look at how RICH I am,” or, “Look how trendy I am,” or “LOOK HOW GODLY I AM”</a:t>
            </a:r>
          </a:p>
        </p:txBody>
      </p:sp>
      <p:pic>
        <p:nvPicPr>
          <p:cNvPr id="240" name="pasted-image.png"/>
          <p:cNvPicPr>
            <a:picLocks noChangeAspect="0"/>
          </p:cNvPicPr>
          <p:nvPr/>
        </p:nvPicPr>
        <p:blipFill>
          <a:blip r:embed="rId3">
            <a:extLst/>
          </a:blip>
          <a:stretch>
            <a:fillRect/>
          </a:stretch>
        </p:blipFill>
        <p:spPr>
          <a:xfrm>
            <a:off x="2689158" y="1286933"/>
            <a:ext cx="10080824" cy="1630496"/>
          </a:xfrm>
          <a:prstGeom prst="rect">
            <a:avLst/>
          </a:prstGeom>
          <a:ln w="12700">
            <a:miter lim="400000"/>
          </a:ln>
          <a:effectLst>
            <a:outerShdw sx="100000" sy="100000" kx="0" ky="0" algn="b" rotWithShape="0" blurRad="342900" dist="75593" dir="2236725">
              <a:srgbClr val="000000">
                <a:alpha val="31077"/>
              </a:srgbClr>
            </a:outerShdw>
          </a:effectLst>
        </p:spPr>
      </p:pic>
      <p:sp>
        <p:nvSpPr>
          <p:cNvPr id="241" name="Shape 241"/>
          <p:cNvSpPr/>
          <p:nvPr/>
        </p:nvSpPr>
        <p:spPr>
          <a:xfrm>
            <a:off x="2694" y="167417"/>
            <a:ext cx="12999412" cy="604212"/>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3">
                    <a:satOff val="9363"/>
                    <a:lumOff val="10544"/>
                  </a:schemeClr>
                </a:solidFill>
                <a:effectLst>
                  <a:outerShdw sx="100000" sy="100000" kx="0" ky="0" algn="b" rotWithShape="0" blurRad="12700" dist="63500" dir="2055230">
                    <a:srgbClr val="000000"/>
                  </a:outerShdw>
                </a:effectLst>
                <a:latin typeface="Chalkboard"/>
                <a:ea typeface="Chalkboard"/>
                <a:cs typeface="Chalkboard"/>
                <a:sym typeface="Chalkboard"/>
              </a:defRPr>
            </a:lvl1pPr>
          </a:lstStyle>
          <a:p>
            <a:pPr/>
            <a:r>
              <a:t>                The Bible Instructs On How We Should Dress In Public!</a:t>
            </a:r>
          </a:p>
        </p:txBody>
      </p:sp>
      <p:pic>
        <p:nvPicPr>
          <p:cNvPr id="242" name="pasted-image.pdf"/>
          <p:cNvPicPr>
            <a:picLocks noChangeAspect="1"/>
          </p:cNvPicPr>
          <p:nvPr/>
        </p:nvPicPr>
        <p:blipFill>
          <a:blip r:embed="rId4">
            <a:extLst/>
          </a:blip>
          <a:stretch>
            <a:fillRect/>
          </a:stretch>
        </p:blipFill>
        <p:spPr>
          <a:xfrm>
            <a:off x="-4234" y="-605846"/>
            <a:ext cx="5287698" cy="10384846"/>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14:warp/>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9">
                                            <p:txEl>
                                              <p:pRg st="1" end="1"/>
                                            </p:txEl>
                                          </p:spTgt>
                                        </p:tgtEl>
                                        <p:attrNameLst>
                                          <p:attrName>style.visibility</p:attrName>
                                        </p:attrNameLst>
                                      </p:cBhvr>
                                      <p:to>
                                        <p:strVal val="visible"/>
                                      </p:to>
                                    </p:set>
                                    <p:animEffect filter="wipe(left)" transition="in">
                                      <p:cBhvr>
                                        <p:cTn id="7" dur="2000"/>
                                        <p:tgtEl>
                                          <p:spTgt spid="2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39">
                                            <p:txEl>
                                              <p:pRg st="2" end="2"/>
                                            </p:txEl>
                                          </p:spTgt>
                                        </p:tgtEl>
                                        <p:attrNameLst>
                                          <p:attrName>style.visibility</p:attrName>
                                        </p:attrNameLst>
                                      </p:cBhvr>
                                      <p:to>
                                        <p:strVal val="visible"/>
                                      </p:to>
                                    </p:set>
                                    <p:animEffect filter="wipe(left)" transition="in">
                                      <p:cBhvr>
                                        <p:cTn id="12" dur="2000"/>
                                        <p:tgtEl>
                                          <p:spTgt spid="23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9"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Shape 244"/>
          <p:cNvSpPr/>
          <p:nvPr/>
        </p:nvSpPr>
        <p:spPr>
          <a:xfrm>
            <a:off x="4446720" y="3193459"/>
            <a:ext cx="8370011" cy="6045201"/>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1400"/>
              </a:spcBef>
              <a:buSzPct val="45000"/>
              <a:buBlip>
                <a:blip r:embed="rId2"/>
              </a:buBlip>
              <a:defRPr sz="3800">
                <a:solidFill>
                  <a:srgbClr val="000000"/>
                </a:solidFill>
              </a:defRPr>
            </a:pPr>
            <a:r>
              <a:rPr>
                <a:latin typeface="Thames Nude Roman"/>
                <a:ea typeface="Thames Nude Roman"/>
                <a:cs typeface="Thames Nude Roman"/>
                <a:sym typeface="Thames Nude Roman"/>
              </a:rPr>
              <a:t>REVEALING APPAREL</a:t>
            </a:r>
            <a:r>
              <a:t> - When a woman wears short shorts, low cut dresses, mini skirts, bikinis — she is communicating pride in her body. — When a man goes without a shirt &amp; wears short shorts, he too is communicating pride. </a:t>
            </a:r>
          </a:p>
          <a:p>
            <a:pPr marL="401052" indent="-401052" algn="l">
              <a:spcBef>
                <a:spcPts val="1400"/>
              </a:spcBef>
              <a:buSzPct val="45000"/>
              <a:buBlip>
                <a:blip r:embed="rId2"/>
              </a:buBlip>
              <a:defRPr sz="3800">
                <a:solidFill>
                  <a:srgbClr val="000000"/>
                </a:solidFill>
              </a:defRPr>
            </a:pPr>
            <a:r>
              <a:t>Christians should NOT conduct themselves in such a way!</a:t>
            </a:r>
          </a:p>
        </p:txBody>
      </p:sp>
      <p:pic>
        <p:nvPicPr>
          <p:cNvPr id="245" name="pasted-image.png"/>
          <p:cNvPicPr>
            <a:picLocks noChangeAspect="0"/>
          </p:cNvPicPr>
          <p:nvPr/>
        </p:nvPicPr>
        <p:blipFill>
          <a:blip r:embed="rId3">
            <a:extLst/>
          </a:blip>
          <a:stretch>
            <a:fillRect/>
          </a:stretch>
        </p:blipFill>
        <p:spPr>
          <a:xfrm>
            <a:off x="2689158" y="1286933"/>
            <a:ext cx="10080824" cy="1630496"/>
          </a:xfrm>
          <a:prstGeom prst="rect">
            <a:avLst/>
          </a:prstGeom>
          <a:ln w="12700">
            <a:miter lim="400000"/>
          </a:ln>
          <a:effectLst>
            <a:outerShdw sx="100000" sy="100000" kx="0" ky="0" algn="b" rotWithShape="0" blurRad="342900" dist="75593" dir="2236725">
              <a:srgbClr val="000000">
                <a:alpha val="31077"/>
              </a:srgbClr>
            </a:outerShdw>
          </a:effectLst>
        </p:spPr>
      </p:pic>
      <p:sp>
        <p:nvSpPr>
          <p:cNvPr id="246" name="Shape 246"/>
          <p:cNvSpPr/>
          <p:nvPr/>
        </p:nvSpPr>
        <p:spPr>
          <a:xfrm>
            <a:off x="2694" y="167417"/>
            <a:ext cx="12999412" cy="604212"/>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3">
                    <a:satOff val="9363"/>
                    <a:lumOff val="10544"/>
                  </a:schemeClr>
                </a:solidFill>
                <a:effectLst>
                  <a:outerShdw sx="100000" sy="100000" kx="0" ky="0" algn="b" rotWithShape="0" blurRad="12700" dist="63500" dir="2055230">
                    <a:srgbClr val="000000"/>
                  </a:outerShdw>
                </a:effectLst>
                <a:latin typeface="Chalkboard"/>
                <a:ea typeface="Chalkboard"/>
                <a:cs typeface="Chalkboard"/>
                <a:sym typeface="Chalkboard"/>
              </a:defRPr>
            </a:lvl1pPr>
          </a:lstStyle>
          <a:p>
            <a:pPr/>
            <a:r>
              <a:t>                The Bible Instructs On How We Should Dress In Public!</a:t>
            </a:r>
          </a:p>
        </p:txBody>
      </p:sp>
      <p:pic>
        <p:nvPicPr>
          <p:cNvPr id="247" name="pasted-image.pdf"/>
          <p:cNvPicPr>
            <a:picLocks noChangeAspect="1"/>
          </p:cNvPicPr>
          <p:nvPr/>
        </p:nvPicPr>
        <p:blipFill>
          <a:blip r:embed="rId4">
            <a:extLst/>
          </a:blip>
          <a:stretch>
            <a:fillRect/>
          </a:stretch>
        </p:blipFill>
        <p:spPr>
          <a:xfrm>
            <a:off x="-4234" y="-605846"/>
            <a:ext cx="5287698" cy="10384846"/>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4">
                                            <p:txEl>
                                              <p:pRg st="1" end="1"/>
                                            </p:txEl>
                                          </p:spTgt>
                                        </p:tgtEl>
                                        <p:attrNameLst>
                                          <p:attrName>style.visibility</p:attrName>
                                        </p:attrNameLst>
                                      </p:cBhvr>
                                      <p:to>
                                        <p:strVal val="visible"/>
                                      </p:to>
                                    </p:set>
                                    <p:animEffect filter="wipe(left)" transition="in">
                                      <p:cBhvr>
                                        <p:cTn id="7" dur="1500"/>
                                        <p:tgtEl>
                                          <p:spTgt spid="24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4"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Shape 249"/>
          <p:cNvSpPr/>
          <p:nvPr/>
        </p:nvSpPr>
        <p:spPr>
          <a:xfrm>
            <a:off x="4446720" y="3193459"/>
            <a:ext cx="8370011" cy="6070601"/>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1400"/>
              </a:spcBef>
              <a:buSzPct val="45000"/>
              <a:buBlip>
                <a:blip r:embed="rId2"/>
              </a:buBlip>
              <a:defRPr sz="3800">
                <a:solidFill>
                  <a:srgbClr val="000000"/>
                </a:solidFill>
              </a:defRPr>
            </a:pPr>
            <a:r>
              <a:rPr>
                <a:latin typeface="Thames Nude Roman"/>
                <a:ea typeface="Thames Nude Roman"/>
                <a:cs typeface="Thames Nude Roman"/>
                <a:sym typeface="Thames Nude Roman"/>
              </a:rPr>
              <a:t>REVEALING APPAREL</a:t>
            </a:r>
            <a:r>
              <a:t> -</a:t>
            </a:r>
          </a:p>
          <a:p>
            <a:pPr lvl="1" marL="909052" indent="-401052" algn="l">
              <a:spcBef>
                <a:spcPts val="2800"/>
              </a:spcBef>
              <a:buSzPct val="45000"/>
              <a:buBlip>
                <a:blip r:embed="rId2"/>
              </a:buBlip>
              <a:defRPr sz="4000">
                <a:solidFill>
                  <a:srgbClr val="000000"/>
                </a:solidFill>
              </a:defRPr>
            </a:pPr>
            <a:r>
              <a:t>Too short, (</a:t>
            </a:r>
            <a:r>
              <a:rPr i="1"/>
              <a:t>revealing the thighs</a:t>
            </a:r>
            <a:r>
              <a:t>).</a:t>
            </a:r>
          </a:p>
          <a:p>
            <a:pPr lvl="1" marL="909052" indent="-401052" algn="l">
              <a:spcBef>
                <a:spcPts val="2800"/>
              </a:spcBef>
              <a:buSzPct val="45000"/>
              <a:buBlip>
                <a:blip r:embed="rId2"/>
              </a:buBlip>
              <a:defRPr sz="4000">
                <a:solidFill>
                  <a:srgbClr val="000000"/>
                </a:solidFill>
              </a:defRPr>
            </a:pPr>
            <a:r>
              <a:t>Too low off the shoulders, (</a:t>
            </a:r>
            <a:r>
              <a:rPr i="1"/>
              <a:t>showing cleavage/ chest/ back</a:t>
            </a:r>
            <a:r>
              <a:t>).</a:t>
            </a:r>
          </a:p>
          <a:p>
            <a:pPr lvl="1" marL="909052" indent="-401052" algn="l">
              <a:spcBef>
                <a:spcPts val="2800"/>
              </a:spcBef>
              <a:buSzPct val="45000"/>
              <a:buBlip>
                <a:blip r:embed="rId2"/>
              </a:buBlip>
              <a:defRPr sz="4000">
                <a:solidFill>
                  <a:srgbClr val="000000"/>
                </a:solidFill>
              </a:defRPr>
            </a:pPr>
            <a:r>
              <a:t>Too sheer (</a:t>
            </a:r>
            <a:r>
              <a:rPr i="1"/>
              <a:t>can see through</a:t>
            </a:r>
            <a:r>
              <a:t>).</a:t>
            </a:r>
          </a:p>
          <a:p>
            <a:pPr lvl="1" marL="909052" indent="-401052" algn="l">
              <a:spcBef>
                <a:spcPts val="2800"/>
              </a:spcBef>
              <a:buSzPct val="45000"/>
              <a:buBlip>
                <a:blip r:embed="rId2"/>
              </a:buBlip>
              <a:defRPr sz="4000">
                <a:solidFill>
                  <a:srgbClr val="000000"/>
                </a:solidFill>
              </a:defRPr>
            </a:pPr>
            <a:r>
              <a:t>Too tight (</a:t>
            </a:r>
            <a:r>
              <a:rPr i="1"/>
              <a:t>Too suggestive - leaving nothing for the imagination</a:t>
            </a:r>
            <a:r>
              <a:t>).</a:t>
            </a:r>
          </a:p>
        </p:txBody>
      </p:sp>
      <p:pic>
        <p:nvPicPr>
          <p:cNvPr id="250" name="pasted-image.png"/>
          <p:cNvPicPr>
            <a:picLocks noChangeAspect="0"/>
          </p:cNvPicPr>
          <p:nvPr/>
        </p:nvPicPr>
        <p:blipFill>
          <a:blip r:embed="rId3">
            <a:extLst/>
          </a:blip>
          <a:stretch>
            <a:fillRect/>
          </a:stretch>
        </p:blipFill>
        <p:spPr>
          <a:xfrm>
            <a:off x="2689158" y="1286933"/>
            <a:ext cx="10080824" cy="1630496"/>
          </a:xfrm>
          <a:prstGeom prst="rect">
            <a:avLst/>
          </a:prstGeom>
          <a:ln w="12700">
            <a:miter lim="400000"/>
          </a:ln>
          <a:effectLst>
            <a:outerShdw sx="100000" sy="100000" kx="0" ky="0" algn="b" rotWithShape="0" blurRad="342900" dist="75593" dir="2236725">
              <a:srgbClr val="000000">
                <a:alpha val="31077"/>
              </a:srgbClr>
            </a:outerShdw>
          </a:effectLst>
        </p:spPr>
      </p:pic>
      <p:sp>
        <p:nvSpPr>
          <p:cNvPr id="251" name="Shape 251"/>
          <p:cNvSpPr/>
          <p:nvPr/>
        </p:nvSpPr>
        <p:spPr>
          <a:xfrm>
            <a:off x="2694" y="167417"/>
            <a:ext cx="12999412" cy="604212"/>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3">
                    <a:satOff val="9363"/>
                    <a:lumOff val="10544"/>
                  </a:schemeClr>
                </a:solidFill>
                <a:effectLst>
                  <a:outerShdw sx="100000" sy="100000" kx="0" ky="0" algn="b" rotWithShape="0" blurRad="12700" dist="63500" dir="2055230">
                    <a:srgbClr val="000000"/>
                  </a:outerShdw>
                </a:effectLst>
                <a:latin typeface="Chalkboard"/>
                <a:ea typeface="Chalkboard"/>
                <a:cs typeface="Chalkboard"/>
                <a:sym typeface="Chalkboard"/>
              </a:defRPr>
            </a:lvl1pPr>
          </a:lstStyle>
          <a:p>
            <a:pPr/>
            <a:r>
              <a:t>                The Bible Instructs On How We Should Dress In Public!</a:t>
            </a:r>
          </a:p>
        </p:txBody>
      </p:sp>
      <p:pic>
        <p:nvPicPr>
          <p:cNvPr id="252" name="pasted-image.pdf"/>
          <p:cNvPicPr>
            <a:picLocks noChangeAspect="1"/>
          </p:cNvPicPr>
          <p:nvPr/>
        </p:nvPicPr>
        <p:blipFill>
          <a:blip r:embed="rId4">
            <a:extLst/>
          </a:blip>
          <a:stretch>
            <a:fillRect/>
          </a:stretch>
        </p:blipFill>
        <p:spPr>
          <a:xfrm>
            <a:off x="-4234" y="-605846"/>
            <a:ext cx="5287698" cy="10384846"/>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9">
                                            <p:txEl>
                                              <p:pRg st="1" end="1"/>
                                            </p:txEl>
                                          </p:spTgt>
                                        </p:tgtEl>
                                        <p:attrNameLst>
                                          <p:attrName>style.visibility</p:attrName>
                                        </p:attrNameLst>
                                      </p:cBhvr>
                                      <p:to>
                                        <p:strVal val="visible"/>
                                      </p:to>
                                    </p:set>
                                    <p:animEffect filter="fade" transition="in">
                                      <p:cBhvr>
                                        <p:cTn id="7" dur="1500"/>
                                        <p:tgtEl>
                                          <p:spTgt spid="24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49">
                                            <p:txEl>
                                              <p:pRg st="2" end="2"/>
                                            </p:txEl>
                                          </p:spTgt>
                                        </p:tgtEl>
                                        <p:attrNameLst>
                                          <p:attrName>style.visibility</p:attrName>
                                        </p:attrNameLst>
                                      </p:cBhvr>
                                      <p:to>
                                        <p:strVal val="visible"/>
                                      </p:to>
                                    </p:set>
                                    <p:animEffect filter="fade" transition="in">
                                      <p:cBhvr>
                                        <p:cTn id="12" dur="1500"/>
                                        <p:tgtEl>
                                          <p:spTgt spid="24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49">
                                            <p:txEl>
                                              <p:pRg st="3" end="3"/>
                                            </p:txEl>
                                          </p:spTgt>
                                        </p:tgtEl>
                                        <p:attrNameLst>
                                          <p:attrName>style.visibility</p:attrName>
                                        </p:attrNameLst>
                                      </p:cBhvr>
                                      <p:to>
                                        <p:strVal val="visible"/>
                                      </p:to>
                                    </p:set>
                                    <p:animEffect filter="fade" transition="in">
                                      <p:cBhvr>
                                        <p:cTn id="17" dur="1500"/>
                                        <p:tgtEl>
                                          <p:spTgt spid="24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49">
                                            <p:txEl>
                                              <p:pRg st="4" end="4"/>
                                            </p:txEl>
                                          </p:spTgt>
                                        </p:tgtEl>
                                        <p:attrNameLst>
                                          <p:attrName>style.visibility</p:attrName>
                                        </p:attrNameLst>
                                      </p:cBhvr>
                                      <p:to>
                                        <p:strVal val="visible"/>
                                      </p:to>
                                    </p:set>
                                    <p:animEffect filter="fade" transition="in">
                                      <p:cBhvr>
                                        <p:cTn id="22" dur="1500"/>
                                        <p:tgtEl>
                                          <p:spTgt spid="24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9"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nvSpPr>
        <p:spPr>
          <a:xfrm>
            <a:off x="5527040" y="9320107"/>
            <a:ext cx="7477760"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r" defTabSz="1300480">
              <a:defRPr sz="1800">
                <a:solidFill>
                  <a:srgbClr val="000000"/>
                </a:solidFill>
                <a:latin typeface="Footlight MT Light"/>
                <a:ea typeface="Footlight MT Light"/>
                <a:cs typeface="Footlight MT Light"/>
                <a:sym typeface="Footlight MT Light"/>
              </a:defRPr>
            </a:lvl1pPr>
          </a:lstStyle>
          <a:p>
            <a:pPr/>
            <a:r>
              <a:t>W. 65th St church of Christ / May 17, 2009</a:t>
            </a:r>
          </a:p>
        </p:txBody>
      </p:sp>
      <p:sp>
        <p:nvSpPr>
          <p:cNvPr id="255" name="Shape 255"/>
          <p:cNvSpPr/>
          <p:nvPr/>
        </p:nvSpPr>
        <p:spPr>
          <a:xfrm>
            <a:off x="-1" y="9320107"/>
            <a:ext cx="5960535"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1800">
                <a:solidFill>
                  <a:srgbClr val="000000"/>
                </a:solidFill>
                <a:latin typeface="Footlight MT Light"/>
                <a:ea typeface="Footlight MT Light"/>
                <a:cs typeface="Footlight MT Light"/>
                <a:sym typeface="Footlight MT Light"/>
              </a:defRPr>
            </a:lvl1pPr>
          </a:lstStyle>
          <a:p>
            <a:pPr/>
            <a:r>
              <a:t>Don McClain</a:t>
            </a:r>
          </a:p>
        </p:txBody>
      </p:sp>
      <p:sp>
        <p:nvSpPr>
          <p:cNvPr id="256" name="Shape 256"/>
          <p:cNvSpPr/>
          <p:nvPr>
            <p:ph type="sldNum" sz="quarter" idx="2"/>
          </p:nvPr>
        </p:nvSpPr>
        <p:spPr>
          <a:xfrm>
            <a:off x="12607779" y="-1"/>
            <a:ext cx="397022"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59" name="Group 259" descr="MPj04140910000[1]"/>
          <p:cNvGrpSpPr/>
          <p:nvPr/>
        </p:nvGrpSpPr>
        <p:grpSpPr>
          <a:xfrm>
            <a:off x="-1" y="-1"/>
            <a:ext cx="13004801" cy="9753601"/>
            <a:chOff x="0" y="0"/>
            <a:chExt cx="13004800" cy="9753600"/>
          </a:xfrm>
        </p:grpSpPr>
        <p:sp>
          <p:nvSpPr>
            <p:cNvPr id="257" name="Shape 257"/>
            <p:cNvSpPr/>
            <p:nvPr/>
          </p:nvSpPr>
          <p:spPr>
            <a:xfrm>
              <a:off x="0" y="0"/>
              <a:ext cx="13004800" cy="9753600"/>
            </a:xfrm>
            <a:prstGeom prst="rect">
              <a:avLst/>
            </a:prstGeom>
            <a:solidFill>
              <a:srgbClr val="FFFFFF"/>
            </a:solidFill>
            <a:ln w="12700" cap="flat">
              <a:noFill/>
              <a:miter lim="400000"/>
            </a:ln>
            <a:effectLst/>
          </p:spPr>
          <p:txBody>
            <a:bodyPr wrap="square" lIns="65023" tIns="65023" rIns="65023" bIns="65023" numCol="1" anchor="ctr">
              <a:noAutofit/>
            </a:bodyPr>
            <a:lstStyle/>
            <a:p>
              <a:pPr algn="l" defTabSz="1300480">
                <a:defRPr sz="2400">
                  <a:solidFill>
                    <a:srgbClr val="FADAB5"/>
                  </a:solidFill>
                  <a:latin typeface="Arial"/>
                  <a:ea typeface="Arial"/>
                  <a:cs typeface="Arial"/>
                  <a:sym typeface="Arial"/>
                </a:defRPr>
              </a:pPr>
            </a:p>
          </p:txBody>
        </p:sp>
        <p:pic>
          <p:nvPicPr>
            <p:cNvPr id="258" name="image35.jpg"/>
            <p:cNvPicPr>
              <a:picLocks noChangeAspect="1"/>
            </p:cNvPicPr>
            <p:nvPr/>
          </p:nvPicPr>
          <p:blipFill>
            <a:blip r:embed="rId2">
              <a:extLst/>
            </a:blip>
            <a:stretch>
              <a:fillRect/>
            </a:stretch>
          </p:blipFill>
          <p:spPr>
            <a:xfrm>
              <a:off x="0" y="0"/>
              <a:ext cx="13004800" cy="9753600"/>
            </a:xfrm>
            <a:prstGeom prst="rect">
              <a:avLst/>
            </a:prstGeom>
            <a:ln w="12700" cap="flat">
              <a:noFill/>
              <a:miter lim="400000"/>
            </a:ln>
            <a:effectLst/>
          </p:spPr>
        </p:pic>
      </p:grpSp>
      <p:sp>
        <p:nvSpPr>
          <p:cNvPr id="260" name="Shape 260"/>
          <p:cNvSpPr/>
          <p:nvPr/>
        </p:nvSpPr>
        <p:spPr>
          <a:xfrm>
            <a:off x="8994986" y="1192106"/>
            <a:ext cx="3684695" cy="32263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539"/>
                </a:moveTo>
                <a:cubicBezTo>
                  <a:pt x="0" y="1137"/>
                  <a:pt x="996" y="0"/>
                  <a:pt x="2224" y="0"/>
                </a:cubicBezTo>
                <a:lnTo>
                  <a:pt x="12600" y="0"/>
                </a:lnTo>
                <a:lnTo>
                  <a:pt x="19376" y="0"/>
                </a:lnTo>
                <a:cubicBezTo>
                  <a:pt x="20604" y="0"/>
                  <a:pt x="21600" y="1137"/>
                  <a:pt x="21600" y="2539"/>
                </a:cubicBezTo>
                <a:lnTo>
                  <a:pt x="21600" y="12697"/>
                </a:lnTo>
                <a:cubicBezTo>
                  <a:pt x="21600" y="14100"/>
                  <a:pt x="20604" y="15237"/>
                  <a:pt x="19376" y="15237"/>
                </a:cubicBezTo>
                <a:lnTo>
                  <a:pt x="18000" y="15237"/>
                </a:lnTo>
                <a:lnTo>
                  <a:pt x="14797" y="21600"/>
                </a:lnTo>
                <a:lnTo>
                  <a:pt x="12600" y="15237"/>
                </a:lnTo>
                <a:lnTo>
                  <a:pt x="2224" y="15237"/>
                </a:lnTo>
                <a:cubicBezTo>
                  <a:pt x="996" y="15237"/>
                  <a:pt x="0" y="14100"/>
                  <a:pt x="0" y="12697"/>
                </a:cubicBezTo>
                <a:lnTo>
                  <a:pt x="0" y="12697"/>
                </a:lnTo>
                <a:lnTo>
                  <a:pt x="0" y="8888"/>
                </a:lnTo>
                <a:close/>
              </a:path>
            </a:pathLst>
          </a:custGeom>
          <a:solidFill>
            <a:srgbClr val="FFFFFF"/>
          </a:solidFill>
          <a:ln w="12700">
            <a:solidFill>
              <a:srgbClr val="000000"/>
            </a:solidFill>
            <a:miter/>
          </a:ln>
          <a:effectLst>
            <a:outerShdw sx="100000" sy="100000" kx="0" ky="0" algn="b" rotWithShape="0" blurRad="342900" dist="75593" dir="2236725">
              <a:srgbClr val="000000">
                <a:alpha val="67777"/>
              </a:srgbClr>
            </a:outerShdw>
          </a:effectLst>
        </p:spPr>
        <p:txBody>
          <a:bodyPr lIns="65023" tIns="65023" rIns="65023" bIns="65023"/>
          <a:lstStyle/>
          <a:p>
            <a:pPr defTabSz="1300480">
              <a:defRPr sz="2400">
                <a:solidFill>
                  <a:srgbClr val="000000"/>
                </a:solidFill>
                <a:latin typeface="Arial"/>
                <a:ea typeface="Arial"/>
                <a:cs typeface="Arial"/>
                <a:sym typeface="Arial"/>
              </a:defRPr>
            </a:pPr>
          </a:p>
        </p:txBody>
      </p:sp>
      <p:sp>
        <p:nvSpPr>
          <p:cNvPr id="261" name="Shape 261"/>
          <p:cNvSpPr/>
          <p:nvPr/>
        </p:nvSpPr>
        <p:spPr>
          <a:xfrm>
            <a:off x="325119" y="758613"/>
            <a:ext cx="3034455" cy="2397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15"/>
                </a:moveTo>
                <a:cubicBezTo>
                  <a:pt x="0" y="947"/>
                  <a:pt x="748" y="0"/>
                  <a:pt x="1671" y="0"/>
                </a:cubicBezTo>
                <a:lnTo>
                  <a:pt x="3600" y="0"/>
                </a:lnTo>
                <a:lnTo>
                  <a:pt x="19929" y="0"/>
                </a:lnTo>
                <a:cubicBezTo>
                  <a:pt x="20852" y="0"/>
                  <a:pt x="21600" y="947"/>
                  <a:pt x="21600" y="2115"/>
                </a:cubicBezTo>
                <a:lnTo>
                  <a:pt x="21600" y="10576"/>
                </a:lnTo>
                <a:cubicBezTo>
                  <a:pt x="21600" y="11744"/>
                  <a:pt x="20852" y="12691"/>
                  <a:pt x="19929" y="12691"/>
                </a:cubicBezTo>
                <a:lnTo>
                  <a:pt x="9000" y="12691"/>
                </a:lnTo>
                <a:lnTo>
                  <a:pt x="9386" y="21600"/>
                </a:lnTo>
                <a:lnTo>
                  <a:pt x="3600" y="12691"/>
                </a:lnTo>
                <a:lnTo>
                  <a:pt x="1671" y="12691"/>
                </a:lnTo>
                <a:cubicBezTo>
                  <a:pt x="748" y="12691"/>
                  <a:pt x="0" y="11744"/>
                  <a:pt x="0" y="10576"/>
                </a:cubicBezTo>
                <a:lnTo>
                  <a:pt x="0" y="10576"/>
                </a:lnTo>
                <a:lnTo>
                  <a:pt x="0" y="7403"/>
                </a:lnTo>
                <a:close/>
              </a:path>
            </a:pathLst>
          </a:custGeom>
          <a:solidFill>
            <a:srgbClr val="FFFFFF"/>
          </a:solidFill>
          <a:ln w="12700">
            <a:solidFill>
              <a:srgbClr val="000000"/>
            </a:solidFill>
            <a:miter/>
          </a:ln>
          <a:effectLst>
            <a:outerShdw sx="100000" sy="100000" kx="0" ky="0" algn="b" rotWithShape="0" blurRad="342900" dist="75593" dir="2236725">
              <a:srgbClr val="000000">
                <a:alpha val="67777"/>
              </a:srgbClr>
            </a:outerShdw>
          </a:effectLst>
        </p:spPr>
        <p:txBody>
          <a:bodyPr lIns="65023" tIns="65023" rIns="65023" bIns="65023"/>
          <a:lstStyle/>
          <a:p>
            <a:pPr defTabSz="1300480">
              <a:defRPr sz="2400">
                <a:solidFill>
                  <a:srgbClr val="000000"/>
                </a:solidFill>
                <a:latin typeface="Arial"/>
                <a:ea typeface="Arial"/>
                <a:cs typeface="Arial"/>
                <a:sym typeface="Arial"/>
              </a:defRPr>
            </a:pPr>
          </a:p>
        </p:txBody>
      </p:sp>
      <p:sp>
        <p:nvSpPr>
          <p:cNvPr id="262" name="Shape 262"/>
          <p:cNvSpPr/>
          <p:nvPr/>
        </p:nvSpPr>
        <p:spPr>
          <a:xfrm>
            <a:off x="4009813" y="216746"/>
            <a:ext cx="5093548" cy="24722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525"/>
                </a:moveTo>
                <a:cubicBezTo>
                  <a:pt x="0" y="1130"/>
                  <a:pt x="549" y="0"/>
                  <a:pt x="1226" y="0"/>
                </a:cubicBezTo>
                <a:lnTo>
                  <a:pt x="12600" y="0"/>
                </a:lnTo>
                <a:lnTo>
                  <a:pt x="20374" y="0"/>
                </a:lnTo>
                <a:cubicBezTo>
                  <a:pt x="21051" y="0"/>
                  <a:pt x="21600" y="1130"/>
                  <a:pt x="21600" y="2525"/>
                </a:cubicBezTo>
                <a:lnTo>
                  <a:pt x="21600" y="12625"/>
                </a:lnTo>
                <a:cubicBezTo>
                  <a:pt x="21600" y="14019"/>
                  <a:pt x="21051" y="15149"/>
                  <a:pt x="20374" y="15149"/>
                </a:cubicBezTo>
                <a:lnTo>
                  <a:pt x="18000" y="15149"/>
                </a:lnTo>
                <a:lnTo>
                  <a:pt x="12839" y="21600"/>
                </a:lnTo>
                <a:lnTo>
                  <a:pt x="12600" y="15149"/>
                </a:lnTo>
                <a:lnTo>
                  <a:pt x="1226" y="15149"/>
                </a:lnTo>
                <a:cubicBezTo>
                  <a:pt x="549" y="15149"/>
                  <a:pt x="0" y="14019"/>
                  <a:pt x="0" y="12625"/>
                </a:cubicBezTo>
                <a:lnTo>
                  <a:pt x="0" y="12625"/>
                </a:lnTo>
                <a:lnTo>
                  <a:pt x="0" y="8837"/>
                </a:lnTo>
                <a:close/>
              </a:path>
            </a:pathLst>
          </a:custGeom>
          <a:solidFill>
            <a:srgbClr val="FFFFFF"/>
          </a:solidFill>
          <a:ln w="12700">
            <a:solidFill>
              <a:srgbClr val="000000"/>
            </a:solidFill>
            <a:miter/>
          </a:ln>
          <a:effectLst>
            <a:outerShdw sx="100000" sy="100000" kx="0" ky="0" algn="b" rotWithShape="0" blurRad="342900" dist="75593" dir="2236725">
              <a:srgbClr val="000000">
                <a:alpha val="67777"/>
              </a:srgbClr>
            </a:outerShdw>
          </a:effectLst>
        </p:spPr>
        <p:txBody>
          <a:bodyPr lIns="65023" tIns="65023" rIns="65023" bIns="65023"/>
          <a:lstStyle/>
          <a:p>
            <a:pPr defTabSz="1300480">
              <a:defRPr sz="2400">
                <a:solidFill>
                  <a:srgbClr val="000000"/>
                </a:solidFill>
                <a:latin typeface="Arial"/>
                <a:ea typeface="Arial"/>
                <a:cs typeface="Arial"/>
                <a:sym typeface="Arial"/>
              </a:defRPr>
            </a:pPr>
          </a:p>
        </p:txBody>
      </p:sp>
      <p:pic>
        <p:nvPicPr>
          <p:cNvPr id="263" name="image36.png"/>
          <p:cNvPicPr>
            <a:picLocks noChangeAspect="1"/>
          </p:cNvPicPr>
          <p:nvPr/>
        </p:nvPicPr>
        <p:blipFill>
          <a:blip r:embed="rId3">
            <a:extLst/>
          </a:blip>
          <a:stretch>
            <a:fillRect/>
          </a:stretch>
        </p:blipFill>
        <p:spPr>
          <a:xfrm>
            <a:off x="4226559" y="3359573"/>
            <a:ext cx="2670953" cy="7044268"/>
          </a:xfrm>
          <a:prstGeom prst="rect">
            <a:avLst/>
          </a:prstGeom>
          <a:ln w="12700">
            <a:miter lim="400000"/>
          </a:ln>
        </p:spPr>
      </p:pic>
      <p:pic>
        <p:nvPicPr>
          <p:cNvPr id="264" name="image37.png"/>
          <p:cNvPicPr>
            <a:picLocks noChangeAspect="1"/>
          </p:cNvPicPr>
          <p:nvPr/>
        </p:nvPicPr>
        <p:blipFill>
          <a:blip r:embed="rId4">
            <a:extLst/>
          </a:blip>
          <a:stretch>
            <a:fillRect/>
          </a:stretch>
        </p:blipFill>
        <p:spPr>
          <a:xfrm>
            <a:off x="9861973" y="4768426"/>
            <a:ext cx="1889762" cy="3251201"/>
          </a:xfrm>
          <a:prstGeom prst="rect">
            <a:avLst/>
          </a:prstGeom>
          <a:ln w="12700">
            <a:miter lim="400000"/>
          </a:ln>
        </p:spPr>
      </p:pic>
      <p:pic>
        <p:nvPicPr>
          <p:cNvPr id="265" name="image28.png"/>
          <p:cNvPicPr>
            <a:picLocks noChangeAspect="1"/>
          </p:cNvPicPr>
          <p:nvPr/>
        </p:nvPicPr>
        <p:blipFill>
          <a:blip r:embed="rId5">
            <a:extLst/>
          </a:blip>
          <a:stretch>
            <a:fillRect/>
          </a:stretch>
        </p:blipFill>
        <p:spPr>
          <a:xfrm>
            <a:off x="1300479" y="6394026"/>
            <a:ext cx="2655148" cy="1932659"/>
          </a:xfrm>
          <a:prstGeom prst="rect">
            <a:avLst/>
          </a:prstGeom>
          <a:ln w="12700">
            <a:miter lim="400000"/>
          </a:ln>
        </p:spPr>
      </p:pic>
      <p:pic>
        <p:nvPicPr>
          <p:cNvPr id="266" name="image29.png"/>
          <p:cNvPicPr>
            <a:picLocks noChangeAspect="1"/>
          </p:cNvPicPr>
          <p:nvPr/>
        </p:nvPicPr>
        <p:blipFill>
          <a:blip r:embed="rId6">
            <a:extLst/>
          </a:blip>
          <a:stretch>
            <a:fillRect/>
          </a:stretch>
        </p:blipFill>
        <p:spPr>
          <a:xfrm>
            <a:off x="1438205" y="3251200"/>
            <a:ext cx="2029742" cy="2817707"/>
          </a:xfrm>
          <a:prstGeom prst="rect">
            <a:avLst/>
          </a:prstGeom>
          <a:ln w="12700">
            <a:miter lim="400000"/>
          </a:ln>
        </p:spPr>
      </p:pic>
      <p:sp>
        <p:nvSpPr>
          <p:cNvPr id="267" name="Shape 267"/>
          <p:cNvSpPr/>
          <p:nvPr/>
        </p:nvSpPr>
        <p:spPr>
          <a:xfrm>
            <a:off x="4118186" y="216746"/>
            <a:ext cx="4876801" cy="1577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3400">
                <a:solidFill>
                  <a:srgbClr val="000000"/>
                </a:solidFill>
                <a:latin typeface="Footlight MT Light"/>
                <a:ea typeface="Footlight MT Light"/>
                <a:cs typeface="Footlight MT Light"/>
                <a:sym typeface="Footlight MT Light"/>
              </a:defRPr>
            </a:lvl1pPr>
          </a:lstStyle>
          <a:p>
            <a:pPr/>
            <a:r>
              <a:t>Someone’s at the door – Could someone answer it – I’m not dressed!</a:t>
            </a:r>
          </a:p>
        </p:txBody>
      </p:sp>
      <p:sp>
        <p:nvSpPr>
          <p:cNvPr id="268" name="Shape 268"/>
          <p:cNvSpPr/>
          <p:nvPr/>
        </p:nvSpPr>
        <p:spPr>
          <a:xfrm>
            <a:off x="433493" y="866986"/>
            <a:ext cx="2840285" cy="1095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3400">
                <a:solidFill>
                  <a:srgbClr val="000000"/>
                </a:solidFill>
                <a:latin typeface="Footlight MT Light"/>
                <a:ea typeface="Footlight MT Light"/>
                <a:cs typeface="Footlight MT Light"/>
                <a:sym typeface="Footlight MT Light"/>
              </a:defRPr>
            </a:lvl1pPr>
          </a:lstStyle>
          <a:p>
            <a:pPr/>
            <a:r>
              <a:t>I’m dressed – I’ll get it</a:t>
            </a:r>
          </a:p>
        </p:txBody>
      </p:sp>
      <p:sp>
        <p:nvSpPr>
          <p:cNvPr id="269" name="Shape 269"/>
          <p:cNvSpPr/>
          <p:nvPr/>
        </p:nvSpPr>
        <p:spPr>
          <a:xfrm>
            <a:off x="9211733" y="1192106"/>
            <a:ext cx="3359574" cy="2060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3400">
                <a:solidFill>
                  <a:srgbClr val="000000"/>
                </a:solidFill>
                <a:latin typeface="Footlight MT Light"/>
                <a:ea typeface="Footlight MT Light"/>
                <a:cs typeface="Footlight MT Light"/>
                <a:sym typeface="Footlight MT Light"/>
              </a:defRPr>
            </a:lvl1pPr>
          </a:lstStyle>
          <a:p>
            <a:pPr/>
            <a:r>
              <a:t>It’s probably my friends – we are going to Wild River Country</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267"/>
                                        </p:tgtEl>
                                        <p:attrNameLst>
                                          <p:attrName>style.visibility</p:attrName>
                                        </p:attrNameLst>
                                      </p:cBhvr>
                                      <p:to>
                                        <p:strVal val="visible"/>
                                      </p:to>
                                    </p:set>
                                    <p:animEffect filter="wipe(down)" transition="in">
                                      <p:cBhvr>
                                        <p:cTn id="7" dur="500"/>
                                        <p:tgtEl>
                                          <p:spTgt spid="267"/>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262"/>
                                        </p:tgtEl>
                                        <p:attrNameLst>
                                          <p:attrName>style.visibility</p:attrName>
                                        </p:attrNameLst>
                                      </p:cBhvr>
                                      <p:to>
                                        <p:strVal val="visible"/>
                                      </p:to>
                                    </p:set>
                                    <p:animEffect filter="wipe(down)" transition="in">
                                      <p:cBhvr>
                                        <p:cTn id="11" dur="500"/>
                                        <p:tgtEl>
                                          <p:spTgt spid="262"/>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7" grpId="3" fill="hold">
                                  <p:stCondLst>
                                    <p:cond delay="0"/>
                                  </p:stCondLst>
                                  <p:iterate type="el" backwards="0">
                                    <p:tmAbs val="0"/>
                                  </p:iterate>
                                  <p:childTnLst>
                                    <p:set>
                                      <p:cBhvr>
                                        <p:cTn id="15" fill="hold"/>
                                        <p:tgtEl>
                                          <p:spTgt spid="266"/>
                                        </p:tgtEl>
                                        <p:attrNameLst>
                                          <p:attrName>style.visibility</p:attrName>
                                        </p:attrNameLst>
                                      </p:cBhvr>
                                      <p:to>
                                        <p:strVal val="visible"/>
                                      </p:to>
                                    </p:set>
                                    <p:anim calcmode="lin" valueType="num">
                                      <p:cBhvr>
                                        <p:cTn id="16" dur="2000" fill="hold"/>
                                        <p:tgtEl>
                                          <p:spTgt spid="266"/>
                                        </p:tgtEl>
                                        <p:attrNameLst>
                                          <p:attrName>ppt_x</p:attrName>
                                        </p:attrNameLst>
                                      </p:cBhvr>
                                      <p:tavLst>
                                        <p:tav tm="0">
                                          <p:val>
                                            <p:strVal val="0-#ppt_w/2"/>
                                          </p:val>
                                        </p:tav>
                                        <p:tav tm="100000">
                                          <p:val>
                                            <p:strVal val="#ppt_x"/>
                                          </p:val>
                                        </p:tav>
                                      </p:tavLst>
                                    </p:anim>
                                    <p:anim calcmode="lin" valueType="num">
                                      <p:cBhvr>
                                        <p:cTn id="17" dur="2000" fill="hold"/>
                                        <p:tgtEl>
                                          <p:spTgt spid="266"/>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Class="entr" nodeType="afterEffect" presetSubtype="8" presetID="7" grpId="4" fill="hold">
                                  <p:stCondLst>
                                    <p:cond delay="0"/>
                                  </p:stCondLst>
                                  <p:iterate type="el" backwards="0">
                                    <p:tmAbs val="0"/>
                                  </p:iterate>
                                  <p:childTnLst>
                                    <p:set>
                                      <p:cBhvr>
                                        <p:cTn id="20" fill="hold"/>
                                        <p:tgtEl>
                                          <p:spTgt spid="265"/>
                                        </p:tgtEl>
                                        <p:attrNameLst>
                                          <p:attrName>style.visibility</p:attrName>
                                        </p:attrNameLst>
                                      </p:cBhvr>
                                      <p:to>
                                        <p:strVal val="visible"/>
                                      </p:to>
                                    </p:set>
                                    <p:anim calcmode="lin" valueType="num">
                                      <p:cBhvr>
                                        <p:cTn id="21" dur="2000" fill="hold"/>
                                        <p:tgtEl>
                                          <p:spTgt spid="265"/>
                                        </p:tgtEl>
                                        <p:attrNameLst>
                                          <p:attrName>ppt_x</p:attrName>
                                        </p:attrNameLst>
                                      </p:cBhvr>
                                      <p:tavLst>
                                        <p:tav tm="0">
                                          <p:val>
                                            <p:strVal val="0-#ppt_w/2"/>
                                          </p:val>
                                        </p:tav>
                                        <p:tav tm="100000">
                                          <p:val>
                                            <p:strVal val="#ppt_x"/>
                                          </p:val>
                                        </p:tav>
                                      </p:tavLst>
                                    </p:anim>
                                    <p:anim calcmode="lin" valueType="num">
                                      <p:cBhvr>
                                        <p:cTn id="22" dur="2000" fill="hold"/>
                                        <p:tgtEl>
                                          <p:spTgt spid="265"/>
                                        </p:tgtEl>
                                        <p:attrNameLst>
                                          <p:attrName>ppt_y</p:attrName>
                                        </p:attrNameLst>
                                      </p:cBhvr>
                                      <p:tavLst>
                                        <p:tav tm="0">
                                          <p:val>
                                            <p:strVal val="#ppt_y"/>
                                          </p:val>
                                        </p:tav>
                                        <p:tav tm="100000">
                                          <p:val>
                                            <p:strVal val="#ppt_y"/>
                                          </p:val>
                                        </p:tav>
                                      </p:tavLst>
                                    </p:anim>
                                  </p:childTnLst>
                                </p:cTn>
                              </p:par>
                            </p:childTnLst>
                          </p:cTn>
                        </p:par>
                        <p:par>
                          <p:cTn id="23" fill="hold">
                            <p:stCondLst>
                              <p:cond delay="4000"/>
                            </p:stCondLst>
                            <p:childTnLst>
                              <p:par>
                                <p:cTn id="24" presetClass="entr" nodeType="afterEffect" presetSubtype="4" presetID="22" grpId="5" fill="hold">
                                  <p:stCondLst>
                                    <p:cond delay="0"/>
                                  </p:stCondLst>
                                  <p:iterate type="el" backwards="0">
                                    <p:tmAbs val="0"/>
                                  </p:iterate>
                                  <p:childTnLst>
                                    <p:set>
                                      <p:cBhvr>
                                        <p:cTn id="25" fill="hold"/>
                                        <p:tgtEl>
                                          <p:spTgt spid="261"/>
                                        </p:tgtEl>
                                        <p:attrNameLst>
                                          <p:attrName>style.visibility</p:attrName>
                                        </p:attrNameLst>
                                      </p:cBhvr>
                                      <p:to>
                                        <p:strVal val="visible"/>
                                      </p:to>
                                    </p:set>
                                    <p:animEffect filter="wipe(down)" transition="in">
                                      <p:cBhvr>
                                        <p:cTn id="26" dur="500"/>
                                        <p:tgtEl>
                                          <p:spTgt spid="261"/>
                                        </p:tgtEl>
                                      </p:cBhvr>
                                    </p:animEffect>
                                  </p:childTnLst>
                                </p:cTn>
                              </p:par>
                            </p:childTnLst>
                          </p:cTn>
                        </p:par>
                        <p:par>
                          <p:cTn id="27" fill="hold">
                            <p:stCondLst>
                              <p:cond delay="4500"/>
                            </p:stCondLst>
                            <p:childTnLst>
                              <p:par>
                                <p:cTn id="28" presetClass="entr" nodeType="afterEffect" presetSubtype="4" presetID="22" grpId="6" fill="hold">
                                  <p:stCondLst>
                                    <p:cond delay="0"/>
                                  </p:stCondLst>
                                  <p:iterate type="el" backwards="0">
                                    <p:tmAbs val="0"/>
                                  </p:iterate>
                                  <p:childTnLst>
                                    <p:set>
                                      <p:cBhvr>
                                        <p:cTn id="29" fill="hold"/>
                                        <p:tgtEl>
                                          <p:spTgt spid="268"/>
                                        </p:tgtEl>
                                        <p:attrNameLst>
                                          <p:attrName>style.visibility</p:attrName>
                                        </p:attrNameLst>
                                      </p:cBhvr>
                                      <p:to>
                                        <p:strVal val="visible"/>
                                      </p:to>
                                    </p:set>
                                    <p:animEffect filter="wipe(down)" transition="in">
                                      <p:cBhvr>
                                        <p:cTn id="30" dur="500"/>
                                        <p:tgtEl>
                                          <p:spTgt spid="268"/>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2" presetID="7" grpId="7" fill="hold">
                                  <p:stCondLst>
                                    <p:cond delay="0"/>
                                  </p:stCondLst>
                                  <p:iterate type="el" backwards="0">
                                    <p:tmAbs val="0"/>
                                  </p:iterate>
                                  <p:childTnLst>
                                    <p:set>
                                      <p:cBhvr>
                                        <p:cTn id="34" fill="hold"/>
                                        <p:tgtEl>
                                          <p:spTgt spid="264"/>
                                        </p:tgtEl>
                                        <p:attrNameLst>
                                          <p:attrName>style.visibility</p:attrName>
                                        </p:attrNameLst>
                                      </p:cBhvr>
                                      <p:to>
                                        <p:strVal val="visible"/>
                                      </p:to>
                                    </p:set>
                                    <p:anim calcmode="lin" valueType="num">
                                      <p:cBhvr>
                                        <p:cTn id="35" dur="2000" fill="hold"/>
                                        <p:tgtEl>
                                          <p:spTgt spid="264"/>
                                        </p:tgtEl>
                                        <p:attrNameLst>
                                          <p:attrName>ppt_x</p:attrName>
                                        </p:attrNameLst>
                                      </p:cBhvr>
                                      <p:tavLst>
                                        <p:tav tm="0">
                                          <p:val>
                                            <p:strVal val="1+#ppt_w/2"/>
                                          </p:val>
                                        </p:tav>
                                        <p:tav tm="100000">
                                          <p:val>
                                            <p:strVal val="#ppt_x"/>
                                          </p:val>
                                        </p:tav>
                                      </p:tavLst>
                                    </p:anim>
                                    <p:anim calcmode="lin" valueType="num">
                                      <p:cBhvr>
                                        <p:cTn id="36" dur="2000" fill="hold"/>
                                        <p:tgtEl>
                                          <p:spTgt spid="264"/>
                                        </p:tgtEl>
                                        <p:attrNameLst>
                                          <p:attrName>ppt_y</p:attrName>
                                        </p:attrNameLst>
                                      </p:cBhvr>
                                      <p:tavLst>
                                        <p:tav tm="0">
                                          <p:val>
                                            <p:strVal val="#ppt_y"/>
                                          </p:val>
                                        </p:tav>
                                        <p:tav tm="100000">
                                          <p:val>
                                            <p:strVal val="#ppt_y"/>
                                          </p:val>
                                        </p:tav>
                                      </p:tavLst>
                                    </p:anim>
                                  </p:childTnLst>
                                </p:cTn>
                              </p:par>
                            </p:childTnLst>
                          </p:cTn>
                        </p:par>
                        <p:par>
                          <p:cTn id="37" fill="hold">
                            <p:stCondLst>
                              <p:cond delay="2000"/>
                            </p:stCondLst>
                            <p:childTnLst>
                              <p:par>
                                <p:cTn id="38" presetClass="entr" nodeType="afterEffect" presetSubtype="4" presetID="22" grpId="8" fill="hold">
                                  <p:stCondLst>
                                    <p:cond delay="0"/>
                                  </p:stCondLst>
                                  <p:iterate type="el" backwards="0">
                                    <p:tmAbs val="0"/>
                                  </p:iterate>
                                  <p:childTnLst>
                                    <p:set>
                                      <p:cBhvr>
                                        <p:cTn id="39" fill="hold"/>
                                        <p:tgtEl>
                                          <p:spTgt spid="260"/>
                                        </p:tgtEl>
                                        <p:attrNameLst>
                                          <p:attrName>style.visibility</p:attrName>
                                        </p:attrNameLst>
                                      </p:cBhvr>
                                      <p:to>
                                        <p:strVal val="visible"/>
                                      </p:to>
                                    </p:set>
                                    <p:animEffect filter="wipe(down)" transition="in">
                                      <p:cBhvr>
                                        <p:cTn id="40" dur="500"/>
                                        <p:tgtEl>
                                          <p:spTgt spid="260"/>
                                        </p:tgtEl>
                                      </p:cBhvr>
                                    </p:animEffect>
                                  </p:childTnLst>
                                </p:cTn>
                              </p:par>
                            </p:childTnLst>
                          </p:cTn>
                        </p:par>
                        <p:par>
                          <p:cTn id="41" fill="hold">
                            <p:stCondLst>
                              <p:cond delay="2500"/>
                            </p:stCondLst>
                            <p:childTnLst>
                              <p:par>
                                <p:cTn id="42" presetClass="entr" nodeType="afterEffect" presetSubtype="4" presetID="22" grpId="9" fill="hold">
                                  <p:stCondLst>
                                    <p:cond delay="0"/>
                                  </p:stCondLst>
                                  <p:iterate type="el" backwards="0">
                                    <p:tmAbs val="0"/>
                                  </p:iterate>
                                  <p:childTnLst>
                                    <p:set>
                                      <p:cBhvr>
                                        <p:cTn id="43" fill="hold"/>
                                        <p:tgtEl>
                                          <p:spTgt spid="269"/>
                                        </p:tgtEl>
                                        <p:attrNameLst>
                                          <p:attrName>style.visibility</p:attrName>
                                        </p:attrNameLst>
                                      </p:cBhvr>
                                      <p:to>
                                        <p:strVal val="visible"/>
                                      </p:to>
                                    </p:set>
                                    <p:animEffect filter="wipe(down)" transition="in">
                                      <p:cBhvr>
                                        <p:cTn id="44" dur="5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9" grpId="9"/>
      <p:bldP build="whole" bldLvl="1" animBg="1" rev="0" advAuto="0" spid="264" grpId="7"/>
      <p:bldP build="whole" bldLvl="1" animBg="1" rev="0" advAuto="0" spid="261" grpId="5"/>
      <p:bldP build="whole" bldLvl="1" animBg="1" rev="0" advAuto="0" spid="260" grpId="8"/>
      <p:bldP build="whole" bldLvl="1" animBg="1" rev="0" advAuto="0" spid="266" grpId="3"/>
      <p:bldP build="whole" bldLvl="1" animBg="1" rev="0" advAuto="0" spid="267" grpId="1"/>
      <p:bldP build="whole" bldLvl="1" animBg="1" rev="0" advAuto="0" spid="268" grpId="6"/>
      <p:bldP build="whole" bldLvl="1" animBg="1" rev="0" advAuto="0" spid="262" grpId="2"/>
      <p:bldP build="whole" bldLvl="1" animBg="1" rev="0" advAuto="0" spid="265" grpId="4"/>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Shape 147"/>
          <p:cNvSpPr/>
          <p:nvPr/>
        </p:nvSpPr>
        <p:spPr>
          <a:xfrm>
            <a:off x="447227" y="1312207"/>
            <a:ext cx="3428920" cy="4673601"/>
          </a:xfrm>
          <a:prstGeom prst="rect">
            <a:avLst/>
          </a:prstGeom>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200">
                <a:solidFill>
                  <a:srgbClr val="000000"/>
                </a:solidFill>
                <a:latin typeface="Adelon"/>
                <a:ea typeface="Adelon"/>
                <a:cs typeface="Adelon"/>
                <a:sym typeface="Adelon"/>
              </a:defRPr>
            </a:pPr>
            <a:r>
              <a:t>Genesis 3:7 (NKJV)</a:t>
            </a:r>
          </a:p>
          <a:p>
            <a:pPr defTabSz="457200">
              <a:defRPr sz="3200">
                <a:solidFill>
                  <a:srgbClr val="000000"/>
                </a:solidFill>
                <a:latin typeface="Adelon"/>
                <a:ea typeface="Adelon"/>
                <a:cs typeface="Adelon"/>
                <a:sym typeface="Adelon"/>
              </a:defRPr>
            </a:pPr>
            <a:r>
              <a:rPr baseline="31999"/>
              <a:t>7</a:t>
            </a:r>
            <a:r>
              <a:t> Then the eyes of both of them were opened, and they knew that they </a:t>
            </a:r>
            <a:r>
              <a:t>were</a:t>
            </a:r>
            <a:r>
              <a:t> naked; and they sewed fig leaves together and made themselves coverings. … </a:t>
            </a:r>
          </a:p>
        </p:txBody>
      </p:sp>
      <p:sp>
        <p:nvSpPr>
          <p:cNvPr id="148" name="Shape 148"/>
          <p:cNvSpPr/>
          <p:nvPr/>
        </p:nvSpPr>
        <p:spPr>
          <a:xfrm>
            <a:off x="4485697" y="1312207"/>
            <a:ext cx="4826806" cy="4673601"/>
          </a:xfrm>
          <a:prstGeom prst="rect">
            <a:avLst/>
          </a:prstGeom>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200">
                <a:solidFill>
                  <a:srgbClr val="000000"/>
                </a:solidFill>
                <a:latin typeface="Adelon"/>
                <a:ea typeface="Adelon"/>
                <a:cs typeface="Adelon"/>
                <a:sym typeface="Adelon"/>
              </a:defRPr>
            </a:pPr>
            <a:r>
              <a:t>Genesis 3:10–11 (NKJV)</a:t>
            </a:r>
          </a:p>
          <a:p>
            <a:pPr defTabSz="457200">
              <a:defRPr sz="3200">
                <a:solidFill>
                  <a:srgbClr val="000000"/>
                </a:solidFill>
                <a:latin typeface="Adelon"/>
                <a:ea typeface="Adelon"/>
                <a:cs typeface="Adelon"/>
                <a:sym typeface="Adelon"/>
              </a:defRPr>
            </a:pPr>
            <a:r>
              <a:rPr baseline="31999"/>
              <a:t>10</a:t>
            </a:r>
            <a:r>
              <a:t> So he said, “I heard Your voice in the garden, and I was afraid because I was naked; and I hid myself.” </a:t>
            </a:r>
            <a:r>
              <a:rPr baseline="31999"/>
              <a:t>11</a:t>
            </a:r>
            <a:r>
              <a:t> And He said, “Who told you that you </a:t>
            </a:r>
            <a:r>
              <a:t>were</a:t>
            </a:r>
            <a:r>
              <a:t> naked? Have you eaten from the tree of which I commanded you that you should not eat?”</a:t>
            </a:r>
          </a:p>
        </p:txBody>
      </p:sp>
      <p:sp>
        <p:nvSpPr>
          <p:cNvPr id="149" name="Shape 149"/>
          <p:cNvSpPr/>
          <p:nvPr/>
        </p:nvSpPr>
        <p:spPr>
          <a:xfrm>
            <a:off x="10406127" y="1312207"/>
            <a:ext cx="2277231" cy="4673601"/>
          </a:xfrm>
          <a:prstGeom prst="rect">
            <a:avLst/>
          </a:prstGeom>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200">
                <a:solidFill>
                  <a:srgbClr val="000000"/>
                </a:solidFill>
                <a:latin typeface="Adelon"/>
                <a:ea typeface="Adelon"/>
                <a:cs typeface="Adelon"/>
                <a:sym typeface="Adelon"/>
              </a:defRPr>
            </a:pPr>
            <a:r>
              <a:t>Genesis 3:21 (NKJV)</a:t>
            </a:r>
          </a:p>
          <a:p>
            <a:pPr defTabSz="457200">
              <a:defRPr sz="3200">
                <a:solidFill>
                  <a:srgbClr val="000000"/>
                </a:solidFill>
                <a:latin typeface="Adelon"/>
                <a:ea typeface="Adelon"/>
                <a:cs typeface="Adelon"/>
                <a:sym typeface="Adelon"/>
              </a:defRPr>
            </a:pPr>
            <a:r>
              <a:rPr baseline="31999"/>
              <a:t>21</a:t>
            </a:r>
            <a:r>
              <a:t> Also for Adam and his wife the Lord God made tunics of skin, and clothed them.</a:t>
            </a:r>
          </a:p>
        </p:txBody>
      </p:sp>
      <p:pic>
        <p:nvPicPr>
          <p:cNvPr id="150" name="image12.pdf" descr="g0106432"/>
          <p:cNvPicPr>
            <a:picLocks noChangeAspect="1"/>
          </p:cNvPicPr>
          <p:nvPr/>
        </p:nvPicPr>
        <p:blipFill>
          <a:blip r:embed="rId2">
            <a:extLst/>
          </a:blip>
          <a:stretch>
            <a:fillRect/>
          </a:stretch>
        </p:blipFill>
        <p:spPr>
          <a:xfrm>
            <a:off x="10338152" y="5967951"/>
            <a:ext cx="2413180" cy="3768716"/>
          </a:xfrm>
          <a:prstGeom prst="rect">
            <a:avLst/>
          </a:prstGeom>
          <a:ln w="12700">
            <a:miter lim="400000"/>
          </a:ln>
          <a:effectLst>
            <a:outerShdw sx="100000" sy="100000" kx="0" ky="0" algn="b" rotWithShape="0" blurRad="63500" dist="74830" dir="5400000">
              <a:srgbClr val="000000"/>
            </a:outerShdw>
          </a:effectLst>
        </p:spPr>
      </p:pic>
      <p:pic>
        <p:nvPicPr>
          <p:cNvPr id="151" name="image18.pdf"/>
          <p:cNvPicPr>
            <a:picLocks noChangeAspect="1"/>
          </p:cNvPicPr>
          <p:nvPr/>
        </p:nvPicPr>
        <p:blipFill>
          <a:blip r:embed="rId3">
            <a:extLst/>
          </a:blip>
          <a:stretch>
            <a:fillRect/>
          </a:stretch>
        </p:blipFill>
        <p:spPr>
          <a:xfrm>
            <a:off x="5744557" y="6287488"/>
            <a:ext cx="1104559" cy="2360099"/>
          </a:xfrm>
          <a:prstGeom prst="rect">
            <a:avLst/>
          </a:prstGeom>
          <a:ln w="12700">
            <a:miter lim="400000"/>
          </a:ln>
          <a:effectLst>
            <a:outerShdw sx="100000" sy="100000" kx="0" ky="0" algn="b" rotWithShape="0" blurRad="63500" dist="74830" dir="5400000">
              <a:srgbClr val="000000"/>
            </a:outerShdw>
          </a:effectLst>
        </p:spPr>
      </p:pic>
      <p:sp>
        <p:nvSpPr>
          <p:cNvPr id="152" name="Shape 152"/>
          <p:cNvSpPr/>
          <p:nvPr/>
        </p:nvSpPr>
        <p:spPr>
          <a:xfrm>
            <a:off x="4242990" y="7373468"/>
            <a:ext cx="1494006" cy="67503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lstStyle>
            <a:lvl1pPr defTabSz="1300480">
              <a:defRPr b="1" sz="3400">
                <a:solidFill>
                  <a:srgbClr val="000000"/>
                </a:solidFill>
                <a:effectLst>
                  <a:outerShdw sx="100000" sy="100000" kx="0" ky="0" algn="b" rotWithShape="0" blurRad="38100" dist="38100" dir="2700000">
                    <a:srgbClr val="C0C0C0"/>
                  </a:outerShdw>
                </a:effectLst>
                <a:latin typeface="Tahoma"/>
                <a:ea typeface="Tahoma"/>
                <a:cs typeface="Tahoma"/>
                <a:sym typeface="Tahoma"/>
              </a:defRPr>
            </a:lvl1pPr>
          </a:lstStyle>
          <a:p>
            <a:pPr/>
            <a:r>
              <a:t>Apron</a:t>
            </a:r>
          </a:p>
        </p:txBody>
      </p:sp>
      <p:sp>
        <p:nvSpPr>
          <p:cNvPr id="153" name="Shape 153"/>
          <p:cNvSpPr/>
          <p:nvPr/>
        </p:nvSpPr>
        <p:spPr>
          <a:xfrm>
            <a:off x="4821229" y="8729133"/>
            <a:ext cx="4363791"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b="1" sz="2800">
                <a:solidFill>
                  <a:srgbClr val="000000"/>
                </a:solidFill>
                <a:effectLst>
                  <a:outerShdw sx="100000" sy="100000" kx="0" ky="0" algn="b" rotWithShape="0" blurRad="38100" dist="38100" dir="2700000">
                    <a:srgbClr val="C0C0C0"/>
                  </a:outerShdw>
                </a:effectLst>
                <a:latin typeface="Tahoma"/>
                <a:ea typeface="Tahoma"/>
                <a:cs typeface="Tahoma"/>
                <a:sym typeface="Tahoma"/>
              </a:defRPr>
            </a:pPr>
            <a:r>
              <a:t>V. 10,11,21</a:t>
            </a:r>
          </a:p>
          <a:p>
            <a:pPr defTabSz="1300480">
              <a:defRPr b="1" sz="2800">
                <a:solidFill>
                  <a:srgbClr val="000000"/>
                </a:solidFill>
                <a:effectLst>
                  <a:outerShdw sx="100000" sy="100000" kx="0" ky="0" algn="b" rotWithShape="0" blurRad="38100" dist="38100" dir="2700000">
                    <a:srgbClr val="C0C0C0"/>
                  </a:outerShdw>
                </a:effectLst>
                <a:latin typeface="Tahoma"/>
                <a:ea typeface="Tahoma"/>
                <a:cs typeface="Tahoma"/>
                <a:sym typeface="Tahoma"/>
              </a:defRPr>
            </a:pPr>
            <a:r>
              <a:t>Not Sufficiently Clothed</a:t>
            </a:r>
          </a:p>
        </p:txBody>
      </p:sp>
      <p:pic>
        <p:nvPicPr>
          <p:cNvPr id="154" name="image18.pdf"/>
          <p:cNvPicPr>
            <a:picLocks noChangeAspect="1"/>
          </p:cNvPicPr>
          <p:nvPr/>
        </p:nvPicPr>
        <p:blipFill>
          <a:blip r:embed="rId3">
            <a:extLst/>
          </a:blip>
          <a:stretch>
            <a:fillRect/>
          </a:stretch>
        </p:blipFill>
        <p:spPr>
          <a:xfrm>
            <a:off x="7090757" y="6290509"/>
            <a:ext cx="1104559" cy="2360098"/>
          </a:xfrm>
          <a:prstGeom prst="rect">
            <a:avLst/>
          </a:prstGeom>
          <a:ln w="12700">
            <a:miter lim="400000"/>
          </a:ln>
          <a:effectLst>
            <a:outerShdw sx="100000" sy="100000" kx="0" ky="0" algn="b" rotWithShape="0" blurRad="63500" dist="74830" dir="5400000">
              <a:srgbClr val="000000"/>
            </a:outerShdw>
          </a:effectLst>
        </p:spPr>
      </p:pic>
      <p:pic>
        <p:nvPicPr>
          <p:cNvPr id="155" name="pasted-image.tiff"/>
          <p:cNvPicPr>
            <a:picLocks noChangeAspect="1"/>
          </p:cNvPicPr>
          <p:nvPr/>
        </p:nvPicPr>
        <p:blipFill>
          <a:blip r:embed="rId4">
            <a:extLst/>
          </a:blip>
          <a:srcRect l="680" t="1739" r="608" b="1360"/>
          <a:stretch>
            <a:fillRect/>
          </a:stretch>
        </p:blipFill>
        <p:spPr>
          <a:xfrm>
            <a:off x="5919977" y="7467878"/>
            <a:ext cx="753718" cy="486216"/>
          </a:xfrm>
          <a:custGeom>
            <a:avLst/>
            <a:gdLst/>
            <a:ahLst/>
            <a:cxnLst>
              <a:cxn ang="0">
                <a:pos x="wd2" y="hd2"/>
              </a:cxn>
              <a:cxn ang="5400000">
                <a:pos x="wd2" y="hd2"/>
              </a:cxn>
              <a:cxn ang="10800000">
                <a:pos x="wd2" y="hd2"/>
              </a:cxn>
              <a:cxn ang="16200000">
                <a:pos x="wd2" y="hd2"/>
              </a:cxn>
            </a:cxnLst>
            <a:rect l="0" t="0" r="r" b="b"/>
            <a:pathLst>
              <a:path w="21359" h="21591" fill="norm" stroke="1" extrusionOk="0">
                <a:moveTo>
                  <a:pt x="13013" y="0"/>
                </a:moveTo>
                <a:cubicBezTo>
                  <a:pt x="12922" y="0"/>
                  <a:pt x="12772" y="93"/>
                  <a:pt x="12675" y="211"/>
                </a:cubicBezTo>
                <a:cubicBezTo>
                  <a:pt x="12579" y="330"/>
                  <a:pt x="12410" y="446"/>
                  <a:pt x="12293" y="458"/>
                </a:cubicBezTo>
                <a:cubicBezTo>
                  <a:pt x="12163" y="471"/>
                  <a:pt x="12011" y="572"/>
                  <a:pt x="11911" y="723"/>
                </a:cubicBezTo>
                <a:cubicBezTo>
                  <a:pt x="11820" y="858"/>
                  <a:pt x="11702" y="969"/>
                  <a:pt x="11652" y="969"/>
                </a:cubicBezTo>
                <a:cubicBezTo>
                  <a:pt x="11602" y="969"/>
                  <a:pt x="11500" y="1052"/>
                  <a:pt x="11416" y="1146"/>
                </a:cubicBezTo>
                <a:cubicBezTo>
                  <a:pt x="11293" y="1282"/>
                  <a:pt x="11149" y="1305"/>
                  <a:pt x="10696" y="1287"/>
                </a:cubicBezTo>
                <a:cubicBezTo>
                  <a:pt x="10387" y="1274"/>
                  <a:pt x="10020" y="1191"/>
                  <a:pt x="9875" y="1110"/>
                </a:cubicBezTo>
                <a:cubicBezTo>
                  <a:pt x="9730" y="1030"/>
                  <a:pt x="9547" y="969"/>
                  <a:pt x="9470" y="969"/>
                </a:cubicBezTo>
                <a:cubicBezTo>
                  <a:pt x="9334" y="969"/>
                  <a:pt x="9327" y="981"/>
                  <a:pt x="9425" y="1304"/>
                </a:cubicBezTo>
                <a:cubicBezTo>
                  <a:pt x="9480" y="1485"/>
                  <a:pt x="9588" y="1690"/>
                  <a:pt x="9661" y="1762"/>
                </a:cubicBezTo>
                <a:cubicBezTo>
                  <a:pt x="9817" y="1916"/>
                  <a:pt x="10235" y="2688"/>
                  <a:pt x="10235" y="2820"/>
                </a:cubicBezTo>
                <a:cubicBezTo>
                  <a:pt x="10235" y="2870"/>
                  <a:pt x="10190" y="2945"/>
                  <a:pt x="10134" y="2978"/>
                </a:cubicBezTo>
                <a:cubicBezTo>
                  <a:pt x="10063" y="3021"/>
                  <a:pt x="9973" y="2923"/>
                  <a:pt x="9830" y="2661"/>
                </a:cubicBezTo>
                <a:cubicBezTo>
                  <a:pt x="9253" y="1601"/>
                  <a:pt x="9173" y="1533"/>
                  <a:pt x="8615" y="1657"/>
                </a:cubicBezTo>
                <a:cubicBezTo>
                  <a:pt x="8174" y="1755"/>
                  <a:pt x="7638" y="2165"/>
                  <a:pt x="7412" y="2591"/>
                </a:cubicBezTo>
                <a:lnTo>
                  <a:pt x="7277" y="2837"/>
                </a:lnTo>
                <a:lnTo>
                  <a:pt x="7007" y="2679"/>
                </a:lnTo>
                <a:cubicBezTo>
                  <a:pt x="6859" y="2590"/>
                  <a:pt x="6612" y="2520"/>
                  <a:pt x="6456" y="2520"/>
                </a:cubicBezTo>
                <a:cubicBezTo>
                  <a:pt x="6145" y="2520"/>
                  <a:pt x="5795" y="2318"/>
                  <a:pt x="5669" y="2080"/>
                </a:cubicBezTo>
                <a:cubicBezTo>
                  <a:pt x="5583" y="1918"/>
                  <a:pt x="5292" y="1698"/>
                  <a:pt x="5073" y="1621"/>
                </a:cubicBezTo>
                <a:cubicBezTo>
                  <a:pt x="5000" y="1596"/>
                  <a:pt x="4800" y="1625"/>
                  <a:pt x="4634" y="1692"/>
                </a:cubicBezTo>
                <a:cubicBezTo>
                  <a:pt x="4314" y="1821"/>
                  <a:pt x="4321" y="1802"/>
                  <a:pt x="4375" y="2520"/>
                </a:cubicBezTo>
                <a:cubicBezTo>
                  <a:pt x="4392" y="2741"/>
                  <a:pt x="4375" y="2768"/>
                  <a:pt x="4061" y="2837"/>
                </a:cubicBezTo>
                <a:cubicBezTo>
                  <a:pt x="3874" y="2879"/>
                  <a:pt x="3615" y="2978"/>
                  <a:pt x="3487" y="3066"/>
                </a:cubicBezTo>
                <a:cubicBezTo>
                  <a:pt x="3269" y="3217"/>
                  <a:pt x="3214" y="3217"/>
                  <a:pt x="2767" y="3066"/>
                </a:cubicBezTo>
                <a:cubicBezTo>
                  <a:pt x="2504" y="2978"/>
                  <a:pt x="2214" y="2908"/>
                  <a:pt x="2115" y="2908"/>
                </a:cubicBezTo>
                <a:cubicBezTo>
                  <a:pt x="1538" y="2908"/>
                  <a:pt x="140" y="3794"/>
                  <a:pt x="34" y="4230"/>
                </a:cubicBezTo>
                <a:cubicBezTo>
                  <a:pt x="-90" y="4742"/>
                  <a:pt x="23" y="4868"/>
                  <a:pt x="2149" y="6485"/>
                </a:cubicBezTo>
                <a:cubicBezTo>
                  <a:pt x="2376" y="6658"/>
                  <a:pt x="2607" y="6877"/>
                  <a:pt x="2666" y="6979"/>
                </a:cubicBezTo>
                <a:cubicBezTo>
                  <a:pt x="2725" y="7080"/>
                  <a:pt x="2809" y="7172"/>
                  <a:pt x="2846" y="7173"/>
                </a:cubicBezTo>
                <a:cubicBezTo>
                  <a:pt x="2883" y="7174"/>
                  <a:pt x="3033" y="7295"/>
                  <a:pt x="3183" y="7455"/>
                </a:cubicBezTo>
                <a:cubicBezTo>
                  <a:pt x="3333" y="7614"/>
                  <a:pt x="3590" y="7805"/>
                  <a:pt x="3746" y="7878"/>
                </a:cubicBezTo>
                <a:cubicBezTo>
                  <a:pt x="4330" y="8150"/>
                  <a:pt x="5101" y="8975"/>
                  <a:pt x="5005" y="9217"/>
                </a:cubicBezTo>
                <a:cubicBezTo>
                  <a:pt x="4992" y="9252"/>
                  <a:pt x="4835" y="9327"/>
                  <a:pt x="4657" y="9393"/>
                </a:cubicBezTo>
                <a:cubicBezTo>
                  <a:pt x="3904" y="9670"/>
                  <a:pt x="3296" y="10473"/>
                  <a:pt x="2790" y="11843"/>
                </a:cubicBezTo>
                <a:cubicBezTo>
                  <a:pt x="2684" y="12129"/>
                  <a:pt x="2580" y="12301"/>
                  <a:pt x="2508" y="12301"/>
                </a:cubicBezTo>
                <a:cubicBezTo>
                  <a:pt x="2446" y="12301"/>
                  <a:pt x="2382" y="12340"/>
                  <a:pt x="2362" y="12389"/>
                </a:cubicBezTo>
                <a:cubicBezTo>
                  <a:pt x="2343" y="12438"/>
                  <a:pt x="2247" y="12514"/>
                  <a:pt x="2149" y="12548"/>
                </a:cubicBezTo>
                <a:cubicBezTo>
                  <a:pt x="1652" y="12719"/>
                  <a:pt x="922" y="14541"/>
                  <a:pt x="810" y="15896"/>
                </a:cubicBezTo>
                <a:cubicBezTo>
                  <a:pt x="777" y="16300"/>
                  <a:pt x="876" y="16423"/>
                  <a:pt x="1339" y="16531"/>
                </a:cubicBezTo>
                <a:cubicBezTo>
                  <a:pt x="1492" y="16566"/>
                  <a:pt x="1640" y="16626"/>
                  <a:pt x="1676" y="16672"/>
                </a:cubicBezTo>
                <a:cubicBezTo>
                  <a:pt x="1713" y="16718"/>
                  <a:pt x="2008" y="16755"/>
                  <a:pt x="2329" y="16760"/>
                </a:cubicBezTo>
                <a:cubicBezTo>
                  <a:pt x="2958" y="16768"/>
                  <a:pt x="3437" y="16609"/>
                  <a:pt x="3701" y="16284"/>
                </a:cubicBezTo>
                <a:cubicBezTo>
                  <a:pt x="3807" y="16153"/>
                  <a:pt x="3994" y="16074"/>
                  <a:pt x="4285" y="16037"/>
                </a:cubicBezTo>
                <a:cubicBezTo>
                  <a:pt x="4851" y="15967"/>
                  <a:pt x="4938" y="16056"/>
                  <a:pt x="4971" y="16813"/>
                </a:cubicBezTo>
                <a:cubicBezTo>
                  <a:pt x="4995" y="17340"/>
                  <a:pt x="5041" y="17667"/>
                  <a:pt x="5174" y="18170"/>
                </a:cubicBezTo>
                <a:cubicBezTo>
                  <a:pt x="5202" y="18276"/>
                  <a:pt x="5243" y="18518"/>
                  <a:pt x="5264" y="18716"/>
                </a:cubicBezTo>
                <a:cubicBezTo>
                  <a:pt x="5285" y="18914"/>
                  <a:pt x="5341" y="19124"/>
                  <a:pt x="5399" y="19174"/>
                </a:cubicBezTo>
                <a:cubicBezTo>
                  <a:pt x="5456" y="19225"/>
                  <a:pt x="5506" y="19391"/>
                  <a:pt x="5511" y="19544"/>
                </a:cubicBezTo>
                <a:cubicBezTo>
                  <a:pt x="5524" y="19951"/>
                  <a:pt x="5885" y="20687"/>
                  <a:pt x="6164" y="20884"/>
                </a:cubicBezTo>
                <a:cubicBezTo>
                  <a:pt x="6365" y="21026"/>
                  <a:pt x="6444" y="21035"/>
                  <a:pt x="6670" y="20937"/>
                </a:cubicBezTo>
                <a:cubicBezTo>
                  <a:pt x="6816" y="20873"/>
                  <a:pt x="6979" y="20807"/>
                  <a:pt x="7030" y="20796"/>
                </a:cubicBezTo>
                <a:cubicBezTo>
                  <a:pt x="7081" y="20784"/>
                  <a:pt x="7171" y="20718"/>
                  <a:pt x="7243" y="20655"/>
                </a:cubicBezTo>
                <a:cubicBezTo>
                  <a:pt x="7315" y="20591"/>
                  <a:pt x="7517" y="20501"/>
                  <a:pt x="7682" y="20443"/>
                </a:cubicBezTo>
                <a:cubicBezTo>
                  <a:pt x="7847" y="20385"/>
                  <a:pt x="8024" y="20282"/>
                  <a:pt x="8076" y="20214"/>
                </a:cubicBezTo>
                <a:cubicBezTo>
                  <a:pt x="8127" y="20146"/>
                  <a:pt x="8255" y="20042"/>
                  <a:pt x="8357" y="19985"/>
                </a:cubicBezTo>
                <a:cubicBezTo>
                  <a:pt x="9082" y="19579"/>
                  <a:pt x="9513" y="19450"/>
                  <a:pt x="9684" y="19615"/>
                </a:cubicBezTo>
                <a:cubicBezTo>
                  <a:pt x="9731" y="19661"/>
                  <a:pt x="9902" y="19714"/>
                  <a:pt x="10055" y="19721"/>
                </a:cubicBezTo>
                <a:cubicBezTo>
                  <a:pt x="10297" y="19731"/>
                  <a:pt x="10347" y="19774"/>
                  <a:pt x="10426" y="20020"/>
                </a:cubicBezTo>
                <a:lnTo>
                  <a:pt x="10516" y="20302"/>
                </a:lnTo>
                <a:lnTo>
                  <a:pt x="10550" y="19685"/>
                </a:lnTo>
                <a:cubicBezTo>
                  <a:pt x="10626" y="18484"/>
                  <a:pt x="10978" y="18518"/>
                  <a:pt x="11225" y="19738"/>
                </a:cubicBezTo>
                <a:cubicBezTo>
                  <a:pt x="11383" y="20523"/>
                  <a:pt x="11887" y="21440"/>
                  <a:pt x="12214" y="21536"/>
                </a:cubicBezTo>
                <a:cubicBezTo>
                  <a:pt x="12299" y="21561"/>
                  <a:pt x="12510" y="21581"/>
                  <a:pt x="12675" y="21589"/>
                </a:cubicBezTo>
                <a:cubicBezTo>
                  <a:pt x="12933" y="21600"/>
                  <a:pt x="12990" y="21567"/>
                  <a:pt x="13103" y="21342"/>
                </a:cubicBezTo>
                <a:cubicBezTo>
                  <a:pt x="13340" y="20869"/>
                  <a:pt x="13519" y="20439"/>
                  <a:pt x="13519" y="20320"/>
                </a:cubicBezTo>
                <a:cubicBezTo>
                  <a:pt x="13519" y="20256"/>
                  <a:pt x="13568" y="20059"/>
                  <a:pt x="13631" y="19897"/>
                </a:cubicBezTo>
                <a:cubicBezTo>
                  <a:pt x="13694" y="19735"/>
                  <a:pt x="13758" y="19473"/>
                  <a:pt x="13778" y="19315"/>
                </a:cubicBezTo>
                <a:cubicBezTo>
                  <a:pt x="13797" y="19157"/>
                  <a:pt x="13844" y="18832"/>
                  <a:pt x="13879" y="18593"/>
                </a:cubicBezTo>
                <a:cubicBezTo>
                  <a:pt x="13997" y="17777"/>
                  <a:pt x="13973" y="17461"/>
                  <a:pt x="13755" y="17165"/>
                </a:cubicBezTo>
                <a:cubicBezTo>
                  <a:pt x="13193" y="16402"/>
                  <a:pt x="12585" y="15392"/>
                  <a:pt x="12585" y="15209"/>
                </a:cubicBezTo>
                <a:cubicBezTo>
                  <a:pt x="12585" y="15089"/>
                  <a:pt x="13572" y="14316"/>
                  <a:pt x="13778" y="14275"/>
                </a:cubicBezTo>
                <a:cubicBezTo>
                  <a:pt x="14000" y="14231"/>
                  <a:pt x="14151" y="14396"/>
                  <a:pt x="14104" y="14627"/>
                </a:cubicBezTo>
                <a:cubicBezTo>
                  <a:pt x="14045" y="14915"/>
                  <a:pt x="14277" y="15247"/>
                  <a:pt x="14632" y="15385"/>
                </a:cubicBezTo>
                <a:cubicBezTo>
                  <a:pt x="14814" y="15456"/>
                  <a:pt x="15081" y="15618"/>
                  <a:pt x="15217" y="15738"/>
                </a:cubicBezTo>
                <a:cubicBezTo>
                  <a:pt x="15353" y="15858"/>
                  <a:pt x="15585" y="15984"/>
                  <a:pt x="15734" y="16020"/>
                </a:cubicBezTo>
                <a:cubicBezTo>
                  <a:pt x="16028" y="16090"/>
                  <a:pt x="16932" y="16517"/>
                  <a:pt x="17118" y="16672"/>
                </a:cubicBezTo>
                <a:cubicBezTo>
                  <a:pt x="17181" y="16724"/>
                  <a:pt x="17385" y="16777"/>
                  <a:pt x="17568" y="16777"/>
                </a:cubicBezTo>
                <a:cubicBezTo>
                  <a:pt x="17751" y="16777"/>
                  <a:pt x="17919" y="16816"/>
                  <a:pt x="17939" y="16866"/>
                </a:cubicBezTo>
                <a:cubicBezTo>
                  <a:pt x="17988" y="16990"/>
                  <a:pt x="18997" y="16976"/>
                  <a:pt x="19300" y="16848"/>
                </a:cubicBezTo>
                <a:cubicBezTo>
                  <a:pt x="19629" y="16708"/>
                  <a:pt x="20251" y="15698"/>
                  <a:pt x="20211" y="15368"/>
                </a:cubicBezTo>
                <a:cubicBezTo>
                  <a:pt x="20196" y="15246"/>
                  <a:pt x="20225" y="14943"/>
                  <a:pt x="20278" y="14698"/>
                </a:cubicBezTo>
                <a:cubicBezTo>
                  <a:pt x="20331" y="14453"/>
                  <a:pt x="20375" y="13888"/>
                  <a:pt x="20379" y="13447"/>
                </a:cubicBezTo>
                <a:cubicBezTo>
                  <a:pt x="20384" y="13005"/>
                  <a:pt x="20403" y="12601"/>
                  <a:pt x="20424" y="12548"/>
                </a:cubicBezTo>
                <a:cubicBezTo>
                  <a:pt x="20477" y="12416"/>
                  <a:pt x="20506" y="11119"/>
                  <a:pt x="20458" y="10997"/>
                </a:cubicBezTo>
                <a:cubicBezTo>
                  <a:pt x="20384" y="10810"/>
                  <a:pt x="20409" y="10457"/>
                  <a:pt x="20503" y="10327"/>
                </a:cubicBezTo>
                <a:cubicBezTo>
                  <a:pt x="20555" y="10255"/>
                  <a:pt x="20704" y="10169"/>
                  <a:pt x="20840" y="10133"/>
                </a:cubicBezTo>
                <a:cubicBezTo>
                  <a:pt x="21286" y="10016"/>
                  <a:pt x="21510" y="9130"/>
                  <a:pt x="21245" y="8547"/>
                </a:cubicBezTo>
                <a:cubicBezTo>
                  <a:pt x="21173" y="8389"/>
                  <a:pt x="21122" y="8209"/>
                  <a:pt x="21122" y="8160"/>
                </a:cubicBezTo>
                <a:cubicBezTo>
                  <a:pt x="21122" y="7963"/>
                  <a:pt x="20636" y="7288"/>
                  <a:pt x="20413" y="7173"/>
                </a:cubicBezTo>
                <a:cubicBezTo>
                  <a:pt x="20262" y="7095"/>
                  <a:pt x="20002" y="7068"/>
                  <a:pt x="19716" y="7102"/>
                </a:cubicBezTo>
                <a:cubicBezTo>
                  <a:pt x="19356" y="7145"/>
                  <a:pt x="19262" y="7116"/>
                  <a:pt x="19198" y="6996"/>
                </a:cubicBezTo>
                <a:cubicBezTo>
                  <a:pt x="19155" y="6914"/>
                  <a:pt x="18868" y="6531"/>
                  <a:pt x="18569" y="6133"/>
                </a:cubicBezTo>
                <a:cubicBezTo>
                  <a:pt x="18228" y="5680"/>
                  <a:pt x="17996" y="5289"/>
                  <a:pt x="17939" y="5076"/>
                </a:cubicBezTo>
                <a:cubicBezTo>
                  <a:pt x="17889" y="4888"/>
                  <a:pt x="17767" y="4581"/>
                  <a:pt x="17669" y="4406"/>
                </a:cubicBezTo>
                <a:cubicBezTo>
                  <a:pt x="17571" y="4231"/>
                  <a:pt x="17479" y="4048"/>
                  <a:pt x="17466" y="4001"/>
                </a:cubicBezTo>
                <a:cubicBezTo>
                  <a:pt x="17418" y="3819"/>
                  <a:pt x="17037" y="3489"/>
                  <a:pt x="16882" y="3489"/>
                </a:cubicBezTo>
                <a:cubicBezTo>
                  <a:pt x="16792" y="3489"/>
                  <a:pt x="16618" y="3396"/>
                  <a:pt x="16488" y="3278"/>
                </a:cubicBezTo>
                <a:cubicBezTo>
                  <a:pt x="16264" y="3076"/>
                  <a:pt x="16226" y="3072"/>
                  <a:pt x="15847" y="3190"/>
                </a:cubicBezTo>
                <a:cubicBezTo>
                  <a:pt x="15507" y="3296"/>
                  <a:pt x="15423" y="3289"/>
                  <a:pt x="15273" y="3172"/>
                </a:cubicBezTo>
                <a:cubicBezTo>
                  <a:pt x="14770" y="2778"/>
                  <a:pt x="14398" y="2770"/>
                  <a:pt x="13845" y="3119"/>
                </a:cubicBezTo>
                <a:cubicBezTo>
                  <a:pt x="13553" y="3303"/>
                  <a:pt x="13307" y="3134"/>
                  <a:pt x="13283" y="2749"/>
                </a:cubicBezTo>
                <a:cubicBezTo>
                  <a:pt x="13270" y="2550"/>
                  <a:pt x="13298" y="2395"/>
                  <a:pt x="13384" y="2273"/>
                </a:cubicBezTo>
                <a:cubicBezTo>
                  <a:pt x="13454" y="2175"/>
                  <a:pt x="13519" y="2024"/>
                  <a:pt x="13519" y="1939"/>
                </a:cubicBezTo>
                <a:cubicBezTo>
                  <a:pt x="13519" y="1854"/>
                  <a:pt x="13650" y="1614"/>
                  <a:pt x="13811" y="1392"/>
                </a:cubicBezTo>
                <a:lnTo>
                  <a:pt x="14104" y="987"/>
                </a:lnTo>
                <a:lnTo>
                  <a:pt x="13957" y="740"/>
                </a:lnTo>
                <a:cubicBezTo>
                  <a:pt x="13767" y="421"/>
                  <a:pt x="13228" y="0"/>
                  <a:pt x="13013" y="0"/>
                </a:cubicBezTo>
                <a:close/>
                <a:moveTo>
                  <a:pt x="10775" y="7807"/>
                </a:moveTo>
                <a:cubicBezTo>
                  <a:pt x="10805" y="7809"/>
                  <a:pt x="10818" y="7826"/>
                  <a:pt x="10831" y="7878"/>
                </a:cubicBezTo>
                <a:cubicBezTo>
                  <a:pt x="10891" y="8123"/>
                  <a:pt x="10738" y="8515"/>
                  <a:pt x="10561" y="8583"/>
                </a:cubicBezTo>
                <a:cubicBezTo>
                  <a:pt x="10466" y="8619"/>
                  <a:pt x="10320" y="8757"/>
                  <a:pt x="10224" y="8882"/>
                </a:cubicBezTo>
                <a:cubicBezTo>
                  <a:pt x="10013" y="9156"/>
                  <a:pt x="9870" y="9172"/>
                  <a:pt x="9684" y="8935"/>
                </a:cubicBezTo>
                <a:lnTo>
                  <a:pt x="9538" y="8759"/>
                </a:lnTo>
                <a:lnTo>
                  <a:pt x="9751" y="8494"/>
                </a:lnTo>
                <a:cubicBezTo>
                  <a:pt x="9870" y="8352"/>
                  <a:pt x="10043" y="8230"/>
                  <a:pt x="10122" y="8230"/>
                </a:cubicBezTo>
                <a:cubicBezTo>
                  <a:pt x="10202" y="8230"/>
                  <a:pt x="10305" y="8176"/>
                  <a:pt x="10359" y="8107"/>
                </a:cubicBezTo>
                <a:cubicBezTo>
                  <a:pt x="10412" y="8037"/>
                  <a:pt x="10534" y="7923"/>
                  <a:pt x="10629" y="7860"/>
                </a:cubicBezTo>
                <a:cubicBezTo>
                  <a:pt x="10697" y="7814"/>
                  <a:pt x="10744" y="7805"/>
                  <a:pt x="10775" y="7807"/>
                </a:cubicBezTo>
                <a:close/>
                <a:moveTo>
                  <a:pt x="18591" y="9887"/>
                </a:moveTo>
                <a:cubicBezTo>
                  <a:pt x="18823" y="9887"/>
                  <a:pt x="18947" y="10215"/>
                  <a:pt x="18771" y="10363"/>
                </a:cubicBezTo>
                <a:cubicBezTo>
                  <a:pt x="18615" y="10494"/>
                  <a:pt x="18294" y="10494"/>
                  <a:pt x="18242" y="10363"/>
                </a:cubicBezTo>
                <a:cubicBezTo>
                  <a:pt x="18177" y="10196"/>
                  <a:pt x="18403" y="9887"/>
                  <a:pt x="18591" y="9887"/>
                </a:cubicBezTo>
                <a:close/>
                <a:moveTo>
                  <a:pt x="9605" y="10662"/>
                </a:moveTo>
                <a:cubicBezTo>
                  <a:pt x="9772" y="10700"/>
                  <a:pt x="9921" y="11222"/>
                  <a:pt x="9942" y="11984"/>
                </a:cubicBezTo>
                <a:cubicBezTo>
                  <a:pt x="9952" y="12334"/>
                  <a:pt x="9928" y="12552"/>
                  <a:pt x="9864" y="12654"/>
                </a:cubicBezTo>
                <a:cubicBezTo>
                  <a:pt x="9780" y="12785"/>
                  <a:pt x="9724" y="12756"/>
                  <a:pt x="9391" y="12495"/>
                </a:cubicBezTo>
                <a:cubicBezTo>
                  <a:pt x="9039" y="12219"/>
                  <a:pt x="8586" y="11536"/>
                  <a:pt x="8672" y="11402"/>
                </a:cubicBezTo>
                <a:cubicBezTo>
                  <a:pt x="8693" y="11369"/>
                  <a:pt x="8777" y="11332"/>
                  <a:pt x="8852" y="11332"/>
                </a:cubicBezTo>
                <a:cubicBezTo>
                  <a:pt x="8926" y="11332"/>
                  <a:pt x="9037" y="11245"/>
                  <a:pt x="9099" y="11138"/>
                </a:cubicBezTo>
                <a:cubicBezTo>
                  <a:pt x="9161" y="11031"/>
                  <a:pt x="9237" y="10944"/>
                  <a:pt x="9279" y="10944"/>
                </a:cubicBezTo>
                <a:cubicBezTo>
                  <a:pt x="9320" y="10944"/>
                  <a:pt x="9393" y="10886"/>
                  <a:pt x="9436" y="10803"/>
                </a:cubicBezTo>
                <a:cubicBezTo>
                  <a:pt x="9492" y="10698"/>
                  <a:pt x="9550" y="10650"/>
                  <a:pt x="9605" y="10662"/>
                </a:cubicBezTo>
                <a:close/>
                <a:moveTo>
                  <a:pt x="5140" y="11843"/>
                </a:moveTo>
                <a:cubicBezTo>
                  <a:pt x="5259" y="11847"/>
                  <a:pt x="5344" y="11862"/>
                  <a:pt x="5365" y="11896"/>
                </a:cubicBezTo>
                <a:cubicBezTo>
                  <a:pt x="5458" y="12042"/>
                  <a:pt x="5219" y="12209"/>
                  <a:pt x="4870" y="12248"/>
                </a:cubicBezTo>
                <a:cubicBezTo>
                  <a:pt x="4711" y="12266"/>
                  <a:pt x="4454" y="12316"/>
                  <a:pt x="4297" y="12354"/>
                </a:cubicBezTo>
                <a:cubicBezTo>
                  <a:pt x="3977" y="12431"/>
                  <a:pt x="3826" y="12272"/>
                  <a:pt x="4016" y="12054"/>
                </a:cubicBezTo>
                <a:cubicBezTo>
                  <a:pt x="4121" y="11933"/>
                  <a:pt x="4783" y="11831"/>
                  <a:pt x="5140" y="11843"/>
                </a:cubicBezTo>
                <a:close/>
              </a:path>
            </a:pathLst>
          </a:custGeom>
          <a:ln w="12700">
            <a:miter lim="400000"/>
          </a:ln>
          <a:effectLst>
            <a:outerShdw sx="100000" sy="100000" kx="0" ky="0" algn="b" rotWithShape="0" blurRad="63500" dist="74830" dir="5400000">
              <a:srgbClr val="000000"/>
            </a:outerShdw>
          </a:effectLst>
        </p:spPr>
      </p:pic>
      <p:pic>
        <p:nvPicPr>
          <p:cNvPr id="156" name="pasted-image.tiff"/>
          <p:cNvPicPr>
            <a:picLocks noChangeAspect="1"/>
          </p:cNvPicPr>
          <p:nvPr/>
        </p:nvPicPr>
        <p:blipFill>
          <a:blip r:embed="rId4">
            <a:extLst/>
          </a:blip>
          <a:srcRect l="680" t="1739" r="567" b="1360"/>
          <a:stretch>
            <a:fillRect/>
          </a:stretch>
        </p:blipFill>
        <p:spPr>
          <a:xfrm>
            <a:off x="7266020" y="7467878"/>
            <a:ext cx="754033" cy="486216"/>
          </a:xfrm>
          <a:custGeom>
            <a:avLst/>
            <a:gdLst/>
            <a:ahLst/>
            <a:cxnLst>
              <a:cxn ang="0">
                <a:pos x="wd2" y="hd2"/>
              </a:cxn>
              <a:cxn ang="5400000">
                <a:pos x="wd2" y="hd2"/>
              </a:cxn>
              <a:cxn ang="10800000">
                <a:pos x="wd2" y="hd2"/>
              </a:cxn>
              <a:cxn ang="16200000">
                <a:pos x="wd2" y="hd2"/>
              </a:cxn>
            </a:cxnLst>
            <a:rect l="0" t="0" r="r" b="b"/>
            <a:pathLst>
              <a:path w="21357" h="21591" fill="norm" stroke="1" extrusionOk="0">
                <a:moveTo>
                  <a:pt x="13006" y="0"/>
                </a:moveTo>
                <a:cubicBezTo>
                  <a:pt x="12915" y="0"/>
                  <a:pt x="12765" y="93"/>
                  <a:pt x="12669" y="211"/>
                </a:cubicBezTo>
                <a:cubicBezTo>
                  <a:pt x="12572" y="330"/>
                  <a:pt x="12404" y="446"/>
                  <a:pt x="12287" y="458"/>
                </a:cubicBezTo>
                <a:cubicBezTo>
                  <a:pt x="12157" y="471"/>
                  <a:pt x="12005" y="572"/>
                  <a:pt x="11904" y="723"/>
                </a:cubicBezTo>
                <a:cubicBezTo>
                  <a:pt x="11814" y="858"/>
                  <a:pt x="11696" y="969"/>
                  <a:pt x="11646" y="969"/>
                </a:cubicBezTo>
                <a:cubicBezTo>
                  <a:pt x="11596" y="969"/>
                  <a:pt x="11494" y="1052"/>
                  <a:pt x="11410" y="1146"/>
                </a:cubicBezTo>
                <a:cubicBezTo>
                  <a:pt x="11287" y="1282"/>
                  <a:pt x="11143" y="1305"/>
                  <a:pt x="10690" y="1287"/>
                </a:cubicBezTo>
                <a:cubicBezTo>
                  <a:pt x="10381" y="1274"/>
                  <a:pt x="10015" y="1191"/>
                  <a:pt x="9870" y="1110"/>
                </a:cubicBezTo>
                <a:cubicBezTo>
                  <a:pt x="9725" y="1030"/>
                  <a:pt x="9542" y="969"/>
                  <a:pt x="9465" y="969"/>
                </a:cubicBezTo>
                <a:cubicBezTo>
                  <a:pt x="9329" y="969"/>
                  <a:pt x="9322" y="981"/>
                  <a:pt x="9420" y="1304"/>
                </a:cubicBezTo>
                <a:cubicBezTo>
                  <a:pt x="9475" y="1485"/>
                  <a:pt x="9583" y="1690"/>
                  <a:pt x="9656" y="1762"/>
                </a:cubicBezTo>
                <a:cubicBezTo>
                  <a:pt x="9812" y="1916"/>
                  <a:pt x="10230" y="2688"/>
                  <a:pt x="10230" y="2820"/>
                </a:cubicBezTo>
                <a:cubicBezTo>
                  <a:pt x="10230" y="2870"/>
                  <a:pt x="10185" y="2945"/>
                  <a:pt x="10128" y="2978"/>
                </a:cubicBezTo>
                <a:cubicBezTo>
                  <a:pt x="10058" y="3021"/>
                  <a:pt x="9968" y="2923"/>
                  <a:pt x="9825" y="2661"/>
                </a:cubicBezTo>
                <a:cubicBezTo>
                  <a:pt x="9248" y="1601"/>
                  <a:pt x="9168" y="1533"/>
                  <a:pt x="8611" y="1657"/>
                </a:cubicBezTo>
                <a:cubicBezTo>
                  <a:pt x="8170" y="1755"/>
                  <a:pt x="7634" y="2165"/>
                  <a:pt x="7408" y="2591"/>
                </a:cubicBezTo>
                <a:lnTo>
                  <a:pt x="7273" y="2837"/>
                </a:lnTo>
                <a:lnTo>
                  <a:pt x="7003" y="2679"/>
                </a:lnTo>
                <a:cubicBezTo>
                  <a:pt x="6855" y="2590"/>
                  <a:pt x="6609" y="2520"/>
                  <a:pt x="6453" y="2520"/>
                </a:cubicBezTo>
                <a:cubicBezTo>
                  <a:pt x="6142" y="2520"/>
                  <a:pt x="5792" y="2318"/>
                  <a:pt x="5666" y="2080"/>
                </a:cubicBezTo>
                <a:cubicBezTo>
                  <a:pt x="5580" y="1918"/>
                  <a:pt x="5290" y="1698"/>
                  <a:pt x="5070" y="1621"/>
                </a:cubicBezTo>
                <a:cubicBezTo>
                  <a:pt x="4998" y="1596"/>
                  <a:pt x="4797" y="1625"/>
                  <a:pt x="4632" y="1692"/>
                </a:cubicBezTo>
                <a:cubicBezTo>
                  <a:pt x="4312" y="1821"/>
                  <a:pt x="4319" y="1802"/>
                  <a:pt x="4373" y="2520"/>
                </a:cubicBezTo>
                <a:cubicBezTo>
                  <a:pt x="4390" y="2741"/>
                  <a:pt x="4373" y="2768"/>
                  <a:pt x="4058" y="2837"/>
                </a:cubicBezTo>
                <a:cubicBezTo>
                  <a:pt x="3871" y="2879"/>
                  <a:pt x="3613" y="2978"/>
                  <a:pt x="3485" y="3066"/>
                </a:cubicBezTo>
                <a:cubicBezTo>
                  <a:pt x="3267" y="3217"/>
                  <a:pt x="3212" y="3217"/>
                  <a:pt x="2766" y="3066"/>
                </a:cubicBezTo>
                <a:cubicBezTo>
                  <a:pt x="2502" y="2978"/>
                  <a:pt x="2213" y="2908"/>
                  <a:pt x="2114" y="2908"/>
                </a:cubicBezTo>
                <a:cubicBezTo>
                  <a:pt x="1537" y="2908"/>
                  <a:pt x="140" y="3794"/>
                  <a:pt x="34" y="4230"/>
                </a:cubicBezTo>
                <a:cubicBezTo>
                  <a:pt x="-90" y="4742"/>
                  <a:pt x="23" y="4868"/>
                  <a:pt x="2147" y="6485"/>
                </a:cubicBezTo>
                <a:cubicBezTo>
                  <a:pt x="2374" y="6658"/>
                  <a:pt x="2606" y="6877"/>
                  <a:pt x="2665" y="6979"/>
                </a:cubicBezTo>
                <a:cubicBezTo>
                  <a:pt x="2723" y="7080"/>
                  <a:pt x="2807" y="7172"/>
                  <a:pt x="2844" y="7173"/>
                </a:cubicBezTo>
                <a:cubicBezTo>
                  <a:pt x="2882" y="7174"/>
                  <a:pt x="3031" y="7295"/>
                  <a:pt x="3182" y="7455"/>
                </a:cubicBezTo>
                <a:cubicBezTo>
                  <a:pt x="3332" y="7614"/>
                  <a:pt x="3588" y="7805"/>
                  <a:pt x="3744" y="7878"/>
                </a:cubicBezTo>
                <a:cubicBezTo>
                  <a:pt x="4327" y="8150"/>
                  <a:pt x="5098" y="8975"/>
                  <a:pt x="5003" y="9217"/>
                </a:cubicBezTo>
                <a:cubicBezTo>
                  <a:pt x="4989" y="9252"/>
                  <a:pt x="4833" y="9327"/>
                  <a:pt x="4654" y="9393"/>
                </a:cubicBezTo>
                <a:cubicBezTo>
                  <a:pt x="3902" y="9670"/>
                  <a:pt x="3294" y="10473"/>
                  <a:pt x="2788" y="11843"/>
                </a:cubicBezTo>
                <a:cubicBezTo>
                  <a:pt x="2682" y="12129"/>
                  <a:pt x="2578" y="12301"/>
                  <a:pt x="2507" y="12301"/>
                </a:cubicBezTo>
                <a:cubicBezTo>
                  <a:pt x="2444" y="12301"/>
                  <a:pt x="2380" y="12340"/>
                  <a:pt x="2361" y="12389"/>
                </a:cubicBezTo>
                <a:cubicBezTo>
                  <a:pt x="2342" y="12438"/>
                  <a:pt x="2245" y="12514"/>
                  <a:pt x="2147" y="12548"/>
                </a:cubicBezTo>
                <a:cubicBezTo>
                  <a:pt x="1651" y="12719"/>
                  <a:pt x="922" y="14541"/>
                  <a:pt x="810" y="15896"/>
                </a:cubicBezTo>
                <a:cubicBezTo>
                  <a:pt x="777" y="16300"/>
                  <a:pt x="876" y="16423"/>
                  <a:pt x="1338" y="16531"/>
                </a:cubicBezTo>
                <a:cubicBezTo>
                  <a:pt x="1491" y="16566"/>
                  <a:pt x="1639" y="16626"/>
                  <a:pt x="1675" y="16672"/>
                </a:cubicBezTo>
                <a:cubicBezTo>
                  <a:pt x="1712" y="16718"/>
                  <a:pt x="2007" y="16755"/>
                  <a:pt x="2327" y="16760"/>
                </a:cubicBezTo>
                <a:cubicBezTo>
                  <a:pt x="2956" y="16768"/>
                  <a:pt x="3435" y="16609"/>
                  <a:pt x="3699" y="16284"/>
                </a:cubicBezTo>
                <a:cubicBezTo>
                  <a:pt x="3805" y="16153"/>
                  <a:pt x="3992" y="16074"/>
                  <a:pt x="4283" y="16037"/>
                </a:cubicBezTo>
                <a:cubicBezTo>
                  <a:pt x="4848" y="15967"/>
                  <a:pt x="4935" y="16056"/>
                  <a:pt x="4969" y="16813"/>
                </a:cubicBezTo>
                <a:cubicBezTo>
                  <a:pt x="4992" y="17340"/>
                  <a:pt x="5039" y="17667"/>
                  <a:pt x="5171" y="18170"/>
                </a:cubicBezTo>
                <a:cubicBezTo>
                  <a:pt x="5199" y="18276"/>
                  <a:pt x="5240" y="18518"/>
                  <a:pt x="5261" y="18716"/>
                </a:cubicBezTo>
                <a:cubicBezTo>
                  <a:pt x="5282" y="18914"/>
                  <a:pt x="5339" y="19124"/>
                  <a:pt x="5396" y="19174"/>
                </a:cubicBezTo>
                <a:cubicBezTo>
                  <a:pt x="5453" y="19225"/>
                  <a:pt x="5503" y="19391"/>
                  <a:pt x="5508" y="19544"/>
                </a:cubicBezTo>
                <a:cubicBezTo>
                  <a:pt x="5521" y="19951"/>
                  <a:pt x="5882" y="20687"/>
                  <a:pt x="6160" y="20884"/>
                </a:cubicBezTo>
                <a:cubicBezTo>
                  <a:pt x="6362" y="21026"/>
                  <a:pt x="6441" y="21035"/>
                  <a:pt x="6666" y="20937"/>
                </a:cubicBezTo>
                <a:cubicBezTo>
                  <a:pt x="6812" y="20873"/>
                  <a:pt x="6975" y="20807"/>
                  <a:pt x="7026" y="20796"/>
                </a:cubicBezTo>
                <a:cubicBezTo>
                  <a:pt x="7077" y="20784"/>
                  <a:pt x="7167" y="20718"/>
                  <a:pt x="7239" y="20655"/>
                </a:cubicBezTo>
                <a:cubicBezTo>
                  <a:pt x="7312" y="20591"/>
                  <a:pt x="7513" y="20501"/>
                  <a:pt x="7678" y="20443"/>
                </a:cubicBezTo>
                <a:cubicBezTo>
                  <a:pt x="7843" y="20385"/>
                  <a:pt x="8020" y="20282"/>
                  <a:pt x="8071" y="20214"/>
                </a:cubicBezTo>
                <a:cubicBezTo>
                  <a:pt x="8123" y="20146"/>
                  <a:pt x="8250" y="20042"/>
                  <a:pt x="8352" y="19985"/>
                </a:cubicBezTo>
                <a:cubicBezTo>
                  <a:pt x="9077" y="19579"/>
                  <a:pt x="9508" y="19450"/>
                  <a:pt x="9679" y="19615"/>
                </a:cubicBezTo>
                <a:cubicBezTo>
                  <a:pt x="9726" y="19661"/>
                  <a:pt x="9896" y="19714"/>
                  <a:pt x="10050" y="19721"/>
                </a:cubicBezTo>
                <a:cubicBezTo>
                  <a:pt x="10292" y="19731"/>
                  <a:pt x="10341" y="19774"/>
                  <a:pt x="10421" y="20020"/>
                </a:cubicBezTo>
                <a:lnTo>
                  <a:pt x="10511" y="20302"/>
                </a:lnTo>
                <a:lnTo>
                  <a:pt x="10544" y="19685"/>
                </a:lnTo>
                <a:cubicBezTo>
                  <a:pt x="10620" y="18484"/>
                  <a:pt x="10972" y="18518"/>
                  <a:pt x="11219" y="19738"/>
                </a:cubicBezTo>
                <a:cubicBezTo>
                  <a:pt x="11377" y="20523"/>
                  <a:pt x="11880" y="21440"/>
                  <a:pt x="12208" y="21536"/>
                </a:cubicBezTo>
                <a:cubicBezTo>
                  <a:pt x="12292" y="21561"/>
                  <a:pt x="12504" y="21581"/>
                  <a:pt x="12669" y="21589"/>
                </a:cubicBezTo>
                <a:cubicBezTo>
                  <a:pt x="12926" y="21600"/>
                  <a:pt x="12983" y="21567"/>
                  <a:pt x="13096" y="21342"/>
                </a:cubicBezTo>
                <a:cubicBezTo>
                  <a:pt x="13333" y="20869"/>
                  <a:pt x="13512" y="20439"/>
                  <a:pt x="13512" y="20320"/>
                </a:cubicBezTo>
                <a:cubicBezTo>
                  <a:pt x="13512" y="20256"/>
                  <a:pt x="13561" y="20059"/>
                  <a:pt x="13624" y="19897"/>
                </a:cubicBezTo>
                <a:cubicBezTo>
                  <a:pt x="13687" y="19735"/>
                  <a:pt x="13751" y="19473"/>
                  <a:pt x="13770" y="19315"/>
                </a:cubicBezTo>
                <a:cubicBezTo>
                  <a:pt x="13790" y="19157"/>
                  <a:pt x="13837" y="18832"/>
                  <a:pt x="13872" y="18593"/>
                </a:cubicBezTo>
                <a:cubicBezTo>
                  <a:pt x="13989" y="17777"/>
                  <a:pt x="13966" y="17461"/>
                  <a:pt x="13748" y="17165"/>
                </a:cubicBezTo>
                <a:cubicBezTo>
                  <a:pt x="13186" y="16402"/>
                  <a:pt x="12579" y="15392"/>
                  <a:pt x="12579" y="15209"/>
                </a:cubicBezTo>
                <a:cubicBezTo>
                  <a:pt x="12579" y="15089"/>
                  <a:pt x="13565" y="14316"/>
                  <a:pt x="13770" y="14275"/>
                </a:cubicBezTo>
                <a:cubicBezTo>
                  <a:pt x="13993" y="14231"/>
                  <a:pt x="14143" y="14396"/>
                  <a:pt x="14096" y="14627"/>
                </a:cubicBezTo>
                <a:cubicBezTo>
                  <a:pt x="14038" y="14915"/>
                  <a:pt x="14281" y="15265"/>
                  <a:pt x="14636" y="15403"/>
                </a:cubicBezTo>
                <a:cubicBezTo>
                  <a:pt x="14818" y="15473"/>
                  <a:pt x="15073" y="15618"/>
                  <a:pt x="15209" y="15738"/>
                </a:cubicBezTo>
                <a:cubicBezTo>
                  <a:pt x="15345" y="15858"/>
                  <a:pt x="15577" y="15984"/>
                  <a:pt x="15726" y="16020"/>
                </a:cubicBezTo>
                <a:cubicBezTo>
                  <a:pt x="16020" y="16090"/>
                  <a:pt x="16924" y="16517"/>
                  <a:pt x="17109" y="16672"/>
                </a:cubicBezTo>
                <a:cubicBezTo>
                  <a:pt x="17172" y="16724"/>
                  <a:pt x="17375" y="16777"/>
                  <a:pt x="17558" y="16777"/>
                </a:cubicBezTo>
                <a:cubicBezTo>
                  <a:pt x="17741" y="16777"/>
                  <a:pt x="17910" y="16816"/>
                  <a:pt x="17929" y="16866"/>
                </a:cubicBezTo>
                <a:cubicBezTo>
                  <a:pt x="17978" y="16990"/>
                  <a:pt x="18987" y="16976"/>
                  <a:pt x="19290" y="16848"/>
                </a:cubicBezTo>
                <a:cubicBezTo>
                  <a:pt x="19619" y="16708"/>
                  <a:pt x="20240" y="15698"/>
                  <a:pt x="20200" y="15368"/>
                </a:cubicBezTo>
                <a:cubicBezTo>
                  <a:pt x="20185" y="15246"/>
                  <a:pt x="20214" y="14943"/>
                  <a:pt x="20267" y="14698"/>
                </a:cubicBezTo>
                <a:cubicBezTo>
                  <a:pt x="20321" y="14453"/>
                  <a:pt x="20364" y="13888"/>
                  <a:pt x="20369" y="13447"/>
                </a:cubicBezTo>
                <a:cubicBezTo>
                  <a:pt x="20373" y="13005"/>
                  <a:pt x="20392" y="12601"/>
                  <a:pt x="20414" y="12548"/>
                </a:cubicBezTo>
                <a:cubicBezTo>
                  <a:pt x="20466" y="12416"/>
                  <a:pt x="20495" y="11119"/>
                  <a:pt x="20447" y="10997"/>
                </a:cubicBezTo>
                <a:cubicBezTo>
                  <a:pt x="20374" y="10810"/>
                  <a:pt x="20398" y="10457"/>
                  <a:pt x="20492" y="10327"/>
                </a:cubicBezTo>
                <a:cubicBezTo>
                  <a:pt x="20544" y="10255"/>
                  <a:pt x="20694" y="10169"/>
                  <a:pt x="20830" y="10133"/>
                </a:cubicBezTo>
                <a:cubicBezTo>
                  <a:pt x="21275" y="10016"/>
                  <a:pt x="21510" y="9130"/>
                  <a:pt x="21245" y="8547"/>
                </a:cubicBezTo>
                <a:cubicBezTo>
                  <a:pt x="21173" y="8389"/>
                  <a:pt x="21111" y="8209"/>
                  <a:pt x="21111" y="8160"/>
                </a:cubicBezTo>
                <a:cubicBezTo>
                  <a:pt x="21111" y="7963"/>
                  <a:pt x="20625" y="7288"/>
                  <a:pt x="20402" y="7173"/>
                </a:cubicBezTo>
                <a:cubicBezTo>
                  <a:pt x="20252" y="7095"/>
                  <a:pt x="19992" y="7068"/>
                  <a:pt x="19705" y="7102"/>
                </a:cubicBezTo>
                <a:cubicBezTo>
                  <a:pt x="19346" y="7145"/>
                  <a:pt x="19251" y="7116"/>
                  <a:pt x="19188" y="6996"/>
                </a:cubicBezTo>
                <a:cubicBezTo>
                  <a:pt x="19145" y="6914"/>
                  <a:pt x="18858" y="6531"/>
                  <a:pt x="18559" y="6133"/>
                </a:cubicBezTo>
                <a:cubicBezTo>
                  <a:pt x="18219" y="5680"/>
                  <a:pt x="17986" y="5289"/>
                  <a:pt x="17929" y="5076"/>
                </a:cubicBezTo>
                <a:cubicBezTo>
                  <a:pt x="17879" y="4888"/>
                  <a:pt x="17758" y="4581"/>
                  <a:pt x="17660" y="4406"/>
                </a:cubicBezTo>
                <a:cubicBezTo>
                  <a:pt x="17561" y="4231"/>
                  <a:pt x="17470" y="4048"/>
                  <a:pt x="17457" y="4001"/>
                </a:cubicBezTo>
                <a:cubicBezTo>
                  <a:pt x="17409" y="3819"/>
                  <a:pt x="17028" y="3489"/>
                  <a:pt x="16873" y="3489"/>
                </a:cubicBezTo>
                <a:cubicBezTo>
                  <a:pt x="16783" y="3489"/>
                  <a:pt x="16610" y="3396"/>
                  <a:pt x="16479" y="3278"/>
                </a:cubicBezTo>
                <a:cubicBezTo>
                  <a:pt x="16256" y="3076"/>
                  <a:pt x="16218" y="3072"/>
                  <a:pt x="15839" y="3190"/>
                </a:cubicBezTo>
                <a:cubicBezTo>
                  <a:pt x="15499" y="3296"/>
                  <a:pt x="15415" y="3289"/>
                  <a:pt x="15265" y="3172"/>
                </a:cubicBezTo>
                <a:cubicBezTo>
                  <a:pt x="14762" y="2778"/>
                  <a:pt x="14391" y="2770"/>
                  <a:pt x="13838" y="3119"/>
                </a:cubicBezTo>
                <a:cubicBezTo>
                  <a:pt x="13546" y="3303"/>
                  <a:pt x="13300" y="3134"/>
                  <a:pt x="13276" y="2749"/>
                </a:cubicBezTo>
                <a:cubicBezTo>
                  <a:pt x="13263" y="2550"/>
                  <a:pt x="13291" y="2395"/>
                  <a:pt x="13377" y="2273"/>
                </a:cubicBezTo>
                <a:cubicBezTo>
                  <a:pt x="13447" y="2175"/>
                  <a:pt x="13512" y="2024"/>
                  <a:pt x="13512" y="1939"/>
                </a:cubicBezTo>
                <a:cubicBezTo>
                  <a:pt x="13512" y="1854"/>
                  <a:pt x="13642" y="1614"/>
                  <a:pt x="13804" y="1392"/>
                </a:cubicBezTo>
                <a:lnTo>
                  <a:pt x="14096" y="987"/>
                </a:lnTo>
                <a:lnTo>
                  <a:pt x="13950" y="740"/>
                </a:lnTo>
                <a:cubicBezTo>
                  <a:pt x="13760" y="421"/>
                  <a:pt x="13221" y="0"/>
                  <a:pt x="13006" y="0"/>
                </a:cubicBezTo>
                <a:close/>
                <a:moveTo>
                  <a:pt x="10769" y="7807"/>
                </a:moveTo>
                <a:cubicBezTo>
                  <a:pt x="10800" y="7809"/>
                  <a:pt x="10813" y="7826"/>
                  <a:pt x="10825" y="7878"/>
                </a:cubicBezTo>
                <a:cubicBezTo>
                  <a:pt x="10885" y="8123"/>
                  <a:pt x="10733" y="8515"/>
                  <a:pt x="10555" y="8583"/>
                </a:cubicBezTo>
                <a:cubicBezTo>
                  <a:pt x="10461" y="8619"/>
                  <a:pt x="10314" y="8757"/>
                  <a:pt x="10218" y="8882"/>
                </a:cubicBezTo>
                <a:cubicBezTo>
                  <a:pt x="10008" y="9156"/>
                  <a:pt x="9865" y="9172"/>
                  <a:pt x="9679" y="8935"/>
                </a:cubicBezTo>
                <a:lnTo>
                  <a:pt x="9533" y="8759"/>
                </a:lnTo>
                <a:lnTo>
                  <a:pt x="9746" y="8494"/>
                </a:lnTo>
                <a:cubicBezTo>
                  <a:pt x="9865" y="8352"/>
                  <a:pt x="10038" y="8230"/>
                  <a:pt x="10117" y="8230"/>
                </a:cubicBezTo>
                <a:cubicBezTo>
                  <a:pt x="10196" y="8230"/>
                  <a:pt x="10300" y="8176"/>
                  <a:pt x="10353" y="8107"/>
                </a:cubicBezTo>
                <a:cubicBezTo>
                  <a:pt x="10407" y="8037"/>
                  <a:pt x="10528" y="7923"/>
                  <a:pt x="10623" y="7860"/>
                </a:cubicBezTo>
                <a:cubicBezTo>
                  <a:pt x="10692" y="7814"/>
                  <a:pt x="10739" y="7805"/>
                  <a:pt x="10769" y="7807"/>
                </a:cubicBezTo>
                <a:close/>
                <a:moveTo>
                  <a:pt x="18581" y="9887"/>
                </a:moveTo>
                <a:cubicBezTo>
                  <a:pt x="18813" y="9887"/>
                  <a:pt x="18937" y="10215"/>
                  <a:pt x="18761" y="10363"/>
                </a:cubicBezTo>
                <a:cubicBezTo>
                  <a:pt x="18605" y="10494"/>
                  <a:pt x="18285" y="10494"/>
                  <a:pt x="18233" y="10363"/>
                </a:cubicBezTo>
                <a:cubicBezTo>
                  <a:pt x="18167" y="10196"/>
                  <a:pt x="18393" y="9887"/>
                  <a:pt x="18581" y="9887"/>
                </a:cubicBezTo>
                <a:close/>
                <a:moveTo>
                  <a:pt x="9600" y="10662"/>
                </a:moveTo>
                <a:cubicBezTo>
                  <a:pt x="9766" y="10700"/>
                  <a:pt x="9916" y="11222"/>
                  <a:pt x="9937" y="11984"/>
                </a:cubicBezTo>
                <a:cubicBezTo>
                  <a:pt x="9947" y="12334"/>
                  <a:pt x="9923" y="12552"/>
                  <a:pt x="9859" y="12654"/>
                </a:cubicBezTo>
                <a:cubicBezTo>
                  <a:pt x="9775" y="12785"/>
                  <a:pt x="9719" y="12756"/>
                  <a:pt x="9386" y="12495"/>
                </a:cubicBezTo>
                <a:cubicBezTo>
                  <a:pt x="9034" y="12219"/>
                  <a:pt x="8582" y="11536"/>
                  <a:pt x="8667" y="11402"/>
                </a:cubicBezTo>
                <a:cubicBezTo>
                  <a:pt x="8688" y="11369"/>
                  <a:pt x="8773" y="11332"/>
                  <a:pt x="8847" y="11332"/>
                </a:cubicBezTo>
                <a:cubicBezTo>
                  <a:pt x="8921" y="11332"/>
                  <a:pt x="9033" y="11245"/>
                  <a:pt x="9094" y="11138"/>
                </a:cubicBezTo>
                <a:cubicBezTo>
                  <a:pt x="9156" y="11031"/>
                  <a:pt x="9232" y="10944"/>
                  <a:pt x="9274" y="10944"/>
                </a:cubicBezTo>
                <a:cubicBezTo>
                  <a:pt x="9316" y="10944"/>
                  <a:pt x="9388" y="10886"/>
                  <a:pt x="9431" y="10803"/>
                </a:cubicBezTo>
                <a:cubicBezTo>
                  <a:pt x="9487" y="10698"/>
                  <a:pt x="9545" y="10650"/>
                  <a:pt x="9600" y="10662"/>
                </a:cubicBezTo>
                <a:close/>
                <a:moveTo>
                  <a:pt x="5137" y="11843"/>
                </a:moveTo>
                <a:cubicBezTo>
                  <a:pt x="5257" y="11847"/>
                  <a:pt x="5341" y="11862"/>
                  <a:pt x="5362" y="11896"/>
                </a:cubicBezTo>
                <a:cubicBezTo>
                  <a:pt x="5455" y="12042"/>
                  <a:pt x="5216" y="12209"/>
                  <a:pt x="4868" y="12248"/>
                </a:cubicBezTo>
                <a:cubicBezTo>
                  <a:pt x="4708" y="12266"/>
                  <a:pt x="4451" y="12316"/>
                  <a:pt x="4294" y="12354"/>
                </a:cubicBezTo>
                <a:cubicBezTo>
                  <a:pt x="3975" y="12431"/>
                  <a:pt x="3824" y="12272"/>
                  <a:pt x="4013" y="12054"/>
                </a:cubicBezTo>
                <a:cubicBezTo>
                  <a:pt x="4119" y="11933"/>
                  <a:pt x="4780" y="11831"/>
                  <a:pt x="5137" y="11843"/>
                </a:cubicBezTo>
                <a:close/>
              </a:path>
            </a:pathLst>
          </a:custGeom>
          <a:ln w="12700">
            <a:miter lim="400000"/>
          </a:ln>
          <a:effectLst>
            <a:outerShdw sx="100000" sy="100000" kx="0" ky="0" algn="b" rotWithShape="0" blurRad="63500" dist="74830" dir="5400000">
              <a:srgbClr val="000000"/>
            </a:outerShdw>
          </a:effectLst>
        </p:spPr>
      </p:pic>
      <p:pic>
        <p:nvPicPr>
          <p:cNvPr id="157" name="pasted-image.tiff"/>
          <p:cNvPicPr>
            <a:picLocks noChangeAspect="1"/>
          </p:cNvPicPr>
          <p:nvPr/>
        </p:nvPicPr>
        <p:blipFill>
          <a:blip r:embed="rId4">
            <a:extLst/>
          </a:blip>
          <a:srcRect l="703" t="1739" r="567" b="1285"/>
          <a:stretch>
            <a:fillRect/>
          </a:stretch>
        </p:blipFill>
        <p:spPr>
          <a:xfrm>
            <a:off x="7266020" y="6866592"/>
            <a:ext cx="437195" cy="282196"/>
          </a:xfrm>
          <a:custGeom>
            <a:avLst/>
            <a:gdLst/>
            <a:ahLst/>
            <a:cxnLst>
              <a:cxn ang="0">
                <a:pos x="wd2" y="hd2"/>
              </a:cxn>
              <a:cxn ang="5400000">
                <a:pos x="wd2" y="hd2"/>
              </a:cxn>
              <a:cxn ang="10800000">
                <a:pos x="wd2" y="hd2"/>
              </a:cxn>
              <a:cxn ang="16200000">
                <a:pos x="wd2" y="hd2"/>
              </a:cxn>
            </a:cxnLst>
            <a:rect l="0" t="0" r="r" b="b"/>
            <a:pathLst>
              <a:path w="21358" h="21590" fill="norm" stroke="1" extrusionOk="0">
                <a:moveTo>
                  <a:pt x="13005" y="0"/>
                </a:moveTo>
                <a:cubicBezTo>
                  <a:pt x="12914" y="0"/>
                  <a:pt x="12772" y="94"/>
                  <a:pt x="12676" y="213"/>
                </a:cubicBezTo>
                <a:cubicBezTo>
                  <a:pt x="12579" y="331"/>
                  <a:pt x="12405" y="444"/>
                  <a:pt x="12288" y="455"/>
                </a:cubicBezTo>
                <a:cubicBezTo>
                  <a:pt x="12158" y="468"/>
                  <a:pt x="12000" y="578"/>
                  <a:pt x="11900" y="729"/>
                </a:cubicBezTo>
                <a:cubicBezTo>
                  <a:pt x="11810" y="864"/>
                  <a:pt x="11698" y="972"/>
                  <a:pt x="11648" y="972"/>
                </a:cubicBezTo>
                <a:cubicBezTo>
                  <a:pt x="11598" y="972"/>
                  <a:pt x="11480" y="1030"/>
                  <a:pt x="11396" y="1123"/>
                </a:cubicBezTo>
                <a:cubicBezTo>
                  <a:pt x="11273" y="1260"/>
                  <a:pt x="11151" y="1294"/>
                  <a:pt x="10698" y="1275"/>
                </a:cubicBezTo>
                <a:cubicBezTo>
                  <a:pt x="10389" y="1262"/>
                  <a:pt x="10010" y="1204"/>
                  <a:pt x="9864" y="1123"/>
                </a:cubicBezTo>
                <a:cubicBezTo>
                  <a:pt x="9719" y="1043"/>
                  <a:pt x="9533" y="972"/>
                  <a:pt x="9457" y="972"/>
                </a:cubicBezTo>
                <a:cubicBezTo>
                  <a:pt x="9321" y="972"/>
                  <a:pt x="9320" y="983"/>
                  <a:pt x="9418" y="1306"/>
                </a:cubicBezTo>
                <a:cubicBezTo>
                  <a:pt x="9473" y="1486"/>
                  <a:pt x="9578" y="1689"/>
                  <a:pt x="9651" y="1761"/>
                </a:cubicBezTo>
                <a:cubicBezTo>
                  <a:pt x="9806" y="1915"/>
                  <a:pt x="10233" y="2692"/>
                  <a:pt x="10233" y="2824"/>
                </a:cubicBezTo>
                <a:cubicBezTo>
                  <a:pt x="10233" y="2874"/>
                  <a:pt x="10192" y="2942"/>
                  <a:pt x="10136" y="2976"/>
                </a:cubicBezTo>
                <a:cubicBezTo>
                  <a:pt x="10065" y="3018"/>
                  <a:pt x="9968" y="2904"/>
                  <a:pt x="9825" y="2642"/>
                </a:cubicBezTo>
                <a:cubicBezTo>
                  <a:pt x="9249" y="1582"/>
                  <a:pt x="9162" y="1516"/>
                  <a:pt x="8604" y="1640"/>
                </a:cubicBezTo>
                <a:cubicBezTo>
                  <a:pt x="8163" y="1738"/>
                  <a:pt x="7628" y="2155"/>
                  <a:pt x="7402" y="2581"/>
                </a:cubicBezTo>
                <a:lnTo>
                  <a:pt x="7266" y="2854"/>
                </a:lnTo>
                <a:lnTo>
                  <a:pt x="6995" y="2672"/>
                </a:lnTo>
                <a:cubicBezTo>
                  <a:pt x="6846" y="2583"/>
                  <a:pt x="6608" y="2520"/>
                  <a:pt x="6452" y="2520"/>
                </a:cubicBezTo>
                <a:cubicBezTo>
                  <a:pt x="6141" y="2520"/>
                  <a:pt x="5783" y="2334"/>
                  <a:pt x="5657" y="2095"/>
                </a:cubicBezTo>
                <a:cubicBezTo>
                  <a:pt x="5571" y="1934"/>
                  <a:pt x="5276" y="1686"/>
                  <a:pt x="5056" y="1609"/>
                </a:cubicBezTo>
                <a:cubicBezTo>
                  <a:pt x="4983" y="1584"/>
                  <a:pt x="4795" y="1634"/>
                  <a:pt x="4629" y="1700"/>
                </a:cubicBezTo>
                <a:cubicBezTo>
                  <a:pt x="4309" y="1829"/>
                  <a:pt x="4323" y="1802"/>
                  <a:pt x="4377" y="2520"/>
                </a:cubicBezTo>
                <a:cubicBezTo>
                  <a:pt x="4394" y="2741"/>
                  <a:pt x="4362" y="2754"/>
                  <a:pt x="4048" y="2824"/>
                </a:cubicBezTo>
                <a:cubicBezTo>
                  <a:pt x="3861" y="2865"/>
                  <a:pt x="3614" y="2978"/>
                  <a:pt x="3485" y="3067"/>
                </a:cubicBezTo>
                <a:cubicBezTo>
                  <a:pt x="3267" y="3217"/>
                  <a:pt x="3215" y="3217"/>
                  <a:pt x="2768" y="3067"/>
                </a:cubicBezTo>
                <a:cubicBezTo>
                  <a:pt x="2505" y="2978"/>
                  <a:pt x="2208" y="2915"/>
                  <a:pt x="2109" y="2915"/>
                </a:cubicBezTo>
                <a:cubicBezTo>
                  <a:pt x="1532" y="2915"/>
                  <a:pt x="140" y="3785"/>
                  <a:pt x="34" y="4221"/>
                </a:cubicBezTo>
                <a:cubicBezTo>
                  <a:pt x="-90" y="4732"/>
                  <a:pt x="23" y="4851"/>
                  <a:pt x="2148" y="6467"/>
                </a:cubicBezTo>
                <a:cubicBezTo>
                  <a:pt x="2375" y="6640"/>
                  <a:pt x="2612" y="6882"/>
                  <a:pt x="2671" y="6984"/>
                </a:cubicBezTo>
                <a:cubicBezTo>
                  <a:pt x="2730" y="7085"/>
                  <a:pt x="2808" y="7165"/>
                  <a:pt x="2846" y="7166"/>
                </a:cubicBezTo>
                <a:cubicBezTo>
                  <a:pt x="2883" y="7167"/>
                  <a:pt x="3025" y="7310"/>
                  <a:pt x="3175" y="7470"/>
                </a:cubicBezTo>
                <a:cubicBezTo>
                  <a:pt x="3325" y="7629"/>
                  <a:pt x="3582" y="7792"/>
                  <a:pt x="3737" y="7864"/>
                </a:cubicBezTo>
                <a:cubicBezTo>
                  <a:pt x="4321" y="8136"/>
                  <a:pt x="5093" y="8958"/>
                  <a:pt x="4998" y="9200"/>
                </a:cubicBezTo>
                <a:cubicBezTo>
                  <a:pt x="4984" y="9235"/>
                  <a:pt x="4827" y="9317"/>
                  <a:pt x="4649" y="9382"/>
                </a:cubicBezTo>
                <a:cubicBezTo>
                  <a:pt x="3896" y="9659"/>
                  <a:pt x="3293" y="10473"/>
                  <a:pt x="2787" y="11842"/>
                </a:cubicBezTo>
                <a:cubicBezTo>
                  <a:pt x="2682" y="12128"/>
                  <a:pt x="2568" y="12297"/>
                  <a:pt x="2497" y="12297"/>
                </a:cubicBezTo>
                <a:cubicBezTo>
                  <a:pt x="2434" y="12297"/>
                  <a:pt x="2380" y="12339"/>
                  <a:pt x="2361" y="12388"/>
                </a:cubicBezTo>
                <a:cubicBezTo>
                  <a:pt x="2341" y="12438"/>
                  <a:pt x="2245" y="12507"/>
                  <a:pt x="2148" y="12540"/>
                </a:cubicBezTo>
                <a:cubicBezTo>
                  <a:pt x="1651" y="12711"/>
                  <a:pt x="922" y="14526"/>
                  <a:pt x="810" y="15880"/>
                </a:cubicBezTo>
                <a:cubicBezTo>
                  <a:pt x="776" y="16283"/>
                  <a:pt x="871" y="16410"/>
                  <a:pt x="1333" y="16518"/>
                </a:cubicBezTo>
                <a:cubicBezTo>
                  <a:pt x="1486" y="16554"/>
                  <a:pt x="1646" y="16624"/>
                  <a:pt x="1682" y="16670"/>
                </a:cubicBezTo>
                <a:cubicBezTo>
                  <a:pt x="1719" y="16716"/>
                  <a:pt x="2002" y="16756"/>
                  <a:pt x="2322" y="16761"/>
                </a:cubicBezTo>
                <a:cubicBezTo>
                  <a:pt x="2951" y="16769"/>
                  <a:pt x="3435" y="16600"/>
                  <a:pt x="3699" y="16275"/>
                </a:cubicBezTo>
                <a:cubicBezTo>
                  <a:pt x="3805" y="16144"/>
                  <a:pt x="3989" y="16068"/>
                  <a:pt x="4280" y="16032"/>
                </a:cubicBezTo>
                <a:cubicBezTo>
                  <a:pt x="4845" y="15962"/>
                  <a:pt x="4925" y="16035"/>
                  <a:pt x="4959" y="16791"/>
                </a:cubicBezTo>
                <a:cubicBezTo>
                  <a:pt x="4983" y="17318"/>
                  <a:pt x="5040" y="17655"/>
                  <a:pt x="5172" y="18158"/>
                </a:cubicBezTo>
                <a:cubicBezTo>
                  <a:pt x="5200" y="18264"/>
                  <a:pt x="5229" y="18506"/>
                  <a:pt x="5250" y="18704"/>
                </a:cubicBezTo>
                <a:cubicBezTo>
                  <a:pt x="5271" y="18902"/>
                  <a:pt x="5347" y="19109"/>
                  <a:pt x="5405" y="19160"/>
                </a:cubicBezTo>
                <a:cubicBezTo>
                  <a:pt x="5462" y="19210"/>
                  <a:pt x="5497" y="19371"/>
                  <a:pt x="5502" y="19524"/>
                </a:cubicBezTo>
                <a:cubicBezTo>
                  <a:pt x="5515" y="19930"/>
                  <a:pt x="5882" y="20663"/>
                  <a:pt x="6161" y="20860"/>
                </a:cubicBezTo>
                <a:cubicBezTo>
                  <a:pt x="6363" y="21002"/>
                  <a:pt x="6439" y="21019"/>
                  <a:pt x="6665" y="20921"/>
                </a:cubicBezTo>
                <a:cubicBezTo>
                  <a:pt x="6811" y="20857"/>
                  <a:pt x="6963" y="20780"/>
                  <a:pt x="7014" y="20769"/>
                </a:cubicBezTo>
                <a:cubicBezTo>
                  <a:pt x="7065" y="20758"/>
                  <a:pt x="7175" y="20711"/>
                  <a:pt x="7247" y="20647"/>
                </a:cubicBezTo>
                <a:cubicBezTo>
                  <a:pt x="7319" y="20584"/>
                  <a:pt x="7508" y="20493"/>
                  <a:pt x="7673" y="20435"/>
                </a:cubicBezTo>
                <a:cubicBezTo>
                  <a:pt x="7839" y="20377"/>
                  <a:pt x="8010" y="20260"/>
                  <a:pt x="8061" y="20192"/>
                </a:cubicBezTo>
                <a:cubicBezTo>
                  <a:pt x="8113" y="20124"/>
                  <a:pt x="8250" y="20036"/>
                  <a:pt x="8352" y="19979"/>
                </a:cubicBezTo>
                <a:cubicBezTo>
                  <a:pt x="9077" y="19574"/>
                  <a:pt x="9519" y="19450"/>
                  <a:pt x="9690" y="19615"/>
                </a:cubicBezTo>
                <a:cubicBezTo>
                  <a:pt x="9737" y="19661"/>
                  <a:pt x="9885" y="19700"/>
                  <a:pt x="10039" y="19706"/>
                </a:cubicBezTo>
                <a:cubicBezTo>
                  <a:pt x="10281" y="19717"/>
                  <a:pt x="10328" y="19764"/>
                  <a:pt x="10407" y="20010"/>
                </a:cubicBezTo>
                <a:lnTo>
                  <a:pt x="10504" y="20283"/>
                </a:lnTo>
                <a:lnTo>
                  <a:pt x="10543" y="19676"/>
                </a:lnTo>
                <a:cubicBezTo>
                  <a:pt x="10619" y="18476"/>
                  <a:pt x="10975" y="18487"/>
                  <a:pt x="11221" y="19706"/>
                </a:cubicBezTo>
                <a:cubicBezTo>
                  <a:pt x="11380" y="20490"/>
                  <a:pt x="11883" y="21432"/>
                  <a:pt x="12210" y="21528"/>
                </a:cubicBezTo>
                <a:cubicBezTo>
                  <a:pt x="12295" y="21553"/>
                  <a:pt x="12491" y="21581"/>
                  <a:pt x="12656" y="21589"/>
                </a:cubicBezTo>
                <a:cubicBezTo>
                  <a:pt x="12914" y="21600"/>
                  <a:pt x="12989" y="21540"/>
                  <a:pt x="13102" y="21315"/>
                </a:cubicBezTo>
                <a:cubicBezTo>
                  <a:pt x="13340" y="20843"/>
                  <a:pt x="13509" y="20432"/>
                  <a:pt x="13509" y="20313"/>
                </a:cubicBezTo>
                <a:cubicBezTo>
                  <a:pt x="13509" y="20249"/>
                  <a:pt x="13563" y="20050"/>
                  <a:pt x="13626" y="19888"/>
                </a:cubicBezTo>
                <a:cubicBezTo>
                  <a:pt x="13689" y="19727"/>
                  <a:pt x="13761" y="19469"/>
                  <a:pt x="13781" y="19311"/>
                </a:cubicBezTo>
                <a:cubicBezTo>
                  <a:pt x="13801" y="19154"/>
                  <a:pt x="13843" y="18822"/>
                  <a:pt x="13878" y="18583"/>
                </a:cubicBezTo>
                <a:cubicBezTo>
                  <a:pt x="13995" y="17767"/>
                  <a:pt x="13960" y="17451"/>
                  <a:pt x="13742" y="17156"/>
                </a:cubicBezTo>
                <a:cubicBezTo>
                  <a:pt x="13180" y="16393"/>
                  <a:pt x="12579" y="15395"/>
                  <a:pt x="12579" y="15212"/>
                </a:cubicBezTo>
                <a:cubicBezTo>
                  <a:pt x="12579" y="15093"/>
                  <a:pt x="13575" y="14312"/>
                  <a:pt x="13781" y="14271"/>
                </a:cubicBezTo>
                <a:cubicBezTo>
                  <a:pt x="14004" y="14227"/>
                  <a:pt x="14138" y="14373"/>
                  <a:pt x="14091" y="14605"/>
                </a:cubicBezTo>
                <a:cubicBezTo>
                  <a:pt x="14033" y="14893"/>
                  <a:pt x="14279" y="15257"/>
                  <a:pt x="14634" y="15394"/>
                </a:cubicBezTo>
                <a:cubicBezTo>
                  <a:pt x="14816" y="15465"/>
                  <a:pt x="15079" y="15609"/>
                  <a:pt x="15215" y="15728"/>
                </a:cubicBezTo>
                <a:cubicBezTo>
                  <a:pt x="15351" y="15848"/>
                  <a:pt x="15570" y="15966"/>
                  <a:pt x="15720" y="16002"/>
                </a:cubicBezTo>
                <a:cubicBezTo>
                  <a:pt x="16013" y="16072"/>
                  <a:pt x="16930" y="16515"/>
                  <a:pt x="17116" y="16670"/>
                </a:cubicBezTo>
                <a:cubicBezTo>
                  <a:pt x="17178" y="16722"/>
                  <a:pt x="17378" y="16761"/>
                  <a:pt x="17562" y="16761"/>
                </a:cubicBezTo>
                <a:cubicBezTo>
                  <a:pt x="17745" y="16761"/>
                  <a:pt x="17910" y="16802"/>
                  <a:pt x="17930" y="16852"/>
                </a:cubicBezTo>
                <a:cubicBezTo>
                  <a:pt x="17979" y="16976"/>
                  <a:pt x="18985" y="16950"/>
                  <a:pt x="19287" y="16822"/>
                </a:cubicBezTo>
                <a:cubicBezTo>
                  <a:pt x="19616" y="16682"/>
                  <a:pt x="20239" y="15664"/>
                  <a:pt x="20198" y="15334"/>
                </a:cubicBezTo>
                <a:cubicBezTo>
                  <a:pt x="20183" y="15212"/>
                  <a:pt x="20223" y="14941"/>
                  <a:pt x="20276" y="14696"/>
                </a:cubicBezTo>
                <a:cubicBezTo>
                  <a:pt x="20329" y="14451"/>
                  <a:pt x="20368" y="13862"/>
                  <a:pt x="20373" y="13421"/>
                </a:cubicBezTo>
                <a:cubicBezTo>
                  <a:pt x="20378" y="12980"/>
                  <a:pt x="20390" y="12593"/>
                  <a:pt x="20412" y="12540"/>
                </a:cubicBezTo>
                <a:cubicBezTo>
                  <a:pt x="20464" y="12409"/>
                  <a:pt x="20498" y="11114"/>
                  <a:pt x="20450" y="10992"/>
                </a:cubicBezTo>
                <a:cubicBezTo>
                  <a:pt x="20377" y="10805"/>
                  <a:pt x="20395" y="10454"/>
                  <a:pt x="20489" y="10324"/>
                </a:cubicBezTo>
                <a:cubicBezTo>
                  <a:pt x="20541" y="10252"/>
                  <a:pt x="20702" y="10147"/>
                  <a:pt x="20838" y="10111"/>
                </a:cubicBezTo>
                <a:cubicBezTo>
                  <a:pt x="21284" y="9994"/>
                  <a:pt x="21510" y="9114"/>
                  <a:pt x="21245" y="8532"/>
                </a:cubicBezTo>
                <a:cubicBezTo>
                  <a:pt x="21173" y="8374"/>
                  <a:pt x="21110" y="8218"/>
                  <a:pt x="21110" y="8168"/>
                </a:cubicBezTo>
                <a:cubicBezTo>
                  <a:pt x="21110" y="7971"/>
                  <a:pt x="20615" y="7281"/>
                  <a:pt x="20392" y="7166"/>
                </a:cubicBezTo>
                <a:cubicBezTo>
                  <a:pt x="20242" y="7088"/>
                  <a:pt x="20000" y="7071"/>
                  <a:pt x="19714" y="7105"/>
                </a:cubicBezTo>
                <a:cubicBezTo>
                  <a:pt x="19354" y="7148"/>
                  <a:pt x="19253" y="7133"/>
                  <a:pt x="19190" y="7014"/>
                </a:cubicBezTo>
                <a:cubicBezTo>
                  <a:pt x="19147" y="6932"/>
                  <a:pt x="18869" y="6531"/>
                  <a:pt x="18570" y="6133"/>
                </a:cubicBezTo>
                <a:cubicBezTo>
                  <a:pt x="18229" y="5681"/>
                  <a:pt x="17987" y="5284"/>
                  <a:pt x="17930" y="5071"/>
                </a:cubicBezTo>
                <a:cubicBezTo>
                  <a:pt x="17880" y="4883"/>
                  <a:pt x="17757" y="4578"/>
                  <a:pt x="17658" y="4403"/>
                </a:cubicBezTo>
                <a:cubicBezTo>
                  <a:pt x="17560" y="4228"/>
                  <a:pt x="17477" y="4055"/>
                  <a:pt x="17465" y="4008"/>
                </a:cubicBezTo>
                <a:cubicBezTo>
                  <a:pt x="17416" y="3826"/>
                  <a:pt x="17039" y="3492"/>
                  <a:pt x="16883" y="3492"/>
                </a:cubicBezTo>
                <a:cubicBezTo>
                  <a:pt x="16793" y="3492"/>
                  <a:pt x="16606" y="3397"/>
                  <a:pt x="16476" y="3279"/>
                </a:cubicBezTo>
                <a:cubicBezTo>
                  <a:pt x="16252" y="3078"/>
                  <a:pt x="16215" y="3070"/>
                  <a:pt x="15836" y="3188"/>
                </a:cubicBezTo>
                <a:cubicBezTo>
                  <a:pt x="15496" y="3294"/>
                  <a:pt x="15404" y="3275"/>
                  <a:pt x="15254" y="3158"/>
                </a:cubicBezTo>
                <a:cubicBezTo>
                  <a:pt x="14751" y="2764"/>
                  <a:pt x="14392" y="2748"/>
                  <a:pt x="13839" y="3097"/>
                </a:cubicBezTo>
                <a:cubicBezTo>
                  <a:pt x="13547" y="3281"/>
                  <a:pt x="13301" y="3148"/>
                  <a:pt x="13277" y="2763"/>
                </a:cubicBezTo>
                <a:cubicBezTo>
                  <a:pt x="13264" y="2564"/>
                  <a:pt x="13288" y="2399"/>
                  <a:pt x="13374" y="2277"/>
                </a:cubicBezTo>
                <a:cubicBezTo>
                  <a:pt x="13443" y="2179"/>
                  <a:pt x="13510" y="2028"/>
                  <a:pt x="13509" y="1943"/>
                </a:cubicBezTo>
                <a:cubicBezTo>
                  <a:pt x="13509" y="1858"/>
                  <a:pt x="13638" y="1618"/>
                  <a:pt x="13800" y="1397"/>
                </a:cubicBezTo>
                <a:lnTo>
                  <a:pt x="14091" y="972"/>
                </a:lnTo>
                <a:lnTo>
                  <a:pt x="13955" y="729"/>
                </a:lnTo>
                <a:cubicBezTo>
                  <a:pt x="13765" y="410"/>
                  <a:pt x="13220" y="0"/>
                  <a:pt x="13005" y="0"/>
                </a:cubicBezTo>
                <a:close/>
                <a:moveTo>
                  <a:pt x="10756" y="7804"/>
                </a:moveTo>
                <a:cubicBezTo>
                  <a:pt x="10787" y="7805"/>
                  <a:pt x="10802" y="7813"/>
                  <a:pt x="10814" y="7864"/>
                </a:cubicBezTo>
                <a:cubicBezTo>
                  <a:pt x="10874" y="8109"/>
                  <a:pt x="10740" y="8525"/>
                  <a:pt x="10562" y="8593"/>
                </a:cubicBezTo>
                <a:cubicBezTo>
                  <a:pt x="10468" y="8629"/>
                  <a:pt x="10309" y="8741"/>
                  <a:pt x="10213" y="8866"/>
                </a:cubicBezTo>
                <a:cubicBezTo>
                  <a:pt x="10003" y="9140"/>
                  <a:pt x="9857" y="9164"/>
                  <a:pt x="9670" y="8927"/>
                </a:cubicBezTo>
                <a:lnTo>
                  <a:pt x="9535" y="8745"/>
                </a:lnTo>
                <a:lnTo>
                  <a:pt x="9748" y="8472"/>
                </a:lnTo>
                <a:cubicBezTo>
                  <a:pt x="9867" y="8330"/>
                  <a:pt x="10037" y="8229"/>
                  <a:pt x="10116" y="8229"/>
                </a:cubicBezTo>
                <a:cubicBezTo>
                  <a:pt x="10195" y="8229"/>
                  <a:pt x="10295" y="8177"/>
                  <a:pt x="10349" y="8107"/>
                </a:cubicBezTo>
                <a:cubicBezTo>
                  <a:pt x="10403" y="8038"/>
                  <a:pt x="10526" y="7927"/>
                  <a:pt x="10620" y="7864"/>
                </a:cubicBezTo>
                <a:cubicBezTo>
                  <a:pt x="10689" y="7818"/>
                  <a:pt x="10726" y="7802"/>
                  <a:pt x="10756" y="7804"/>
                </a:cubicBezTo>
                <a:close/>
                <a:moveTo>
                  <a:pt x="18589" y="9868"/>
                </a:moveTo>
                <a:cubicBezTo>
                  <a:pt x="18821" y="9868"/>
                  <a:pt x="18939" y="10207"/>
                  <a:pt x="18764" y="10354"/>
                </a:cubicBezTo>
                <a:cubicBezTo>
                  <a:pt x="18607" y="10485"/>
                  <a:pt x="18292" y="10486"/>
                  <a:pt x="18240" y="10354"/>
                </a:cubicBezTo>
                <a:cubicBezTo>
                  <a:pt x="18174" y="10187"/>
                  <a:pt x="18401" y="9868"/>
                  <a:pt x="18589" y="9868"/>
                </a:cubicBezTo>
                <a:close/>
                <a:moveTo>
                  <a:pt x="9593" y="10658"/>
                </a:moveTo>
                <a:cubicBezTo>
                  <a:pt x="9759" y="10695"/>
                  <a:pt x="9920" y="11232"/>
                  <a:pt x="9942" y="11994"/>
                </a:cubicBezTo>
                <a:cubicBezTo>
                  <a:pt x="9952" y="12343"/>
                  <a:pt x="9929" y="12530"/>
                  <a:pt x="9864" y="12631"/>
                </a:cubicBezTo>
                <a:cubicBezTo>
                  <a:pt x="9780" y="12763"/>
                  <a:pt x="9732" y="12740"/>
                  <a:pt x="9399" y="12480"/>
                </a:cubicBezTo>
                <a:cubicBezTo>
                  <a:pt x="9047" y="12204"/>
                  <a:pt x="8577" y="11520"/>
                  <a:pt x="8662" y="11386"/>
                </a:cubicBezTo>
                <a:cubicBezTo>
                  <a:pt x="8683" y="11354"/>
                  <a:pt x="8763" y="11326"/>
                  <a:pt x="8837" y="11326"/>
                </a:cubicBezTo>
                <a:cubicBezTo>
                  <a:pt x="8911" y="11326"/>
                  <a:pt x="9027" y="11250"/>
                  <a:pt x="9089" y="11144"/>
                </a:cubicBezTo>
                <a:cubicBezTo>
                  <a:pt x="9150" y="11037"/>
                  <a:pt x="9241" y="10931"/>
                  <a:pt x="9283" y="10931"/>
                </a:cubicBezTo>
                <a:cubicBezTo>
                  <a:pt x="9324" y="10931"/>
                  <a:pt x="9394" y="10862"/>
                  <a:pt x="9438" y="10779"/>
                </a:cubicBezTo>
                <a:cubicBezTo>
                  <a:pt x="9493" y="10674"/>
                  <a:pt x="9537" y="10645"/>
                  <a:pt x="9593" y="10658"/>
                </a:cubicBezTo>
                <a:close/>
                <a:moveTo>
                  <a:pt x="5133" y="11842"/>
                </a:moveTo>
                <a:cubicBezTo>
                  <a:pt x="5253" y="11846"/>
                  <a:pt x="5345" y="11839"/>
                  <a:pt x="5366" y="11872"/>
                </a:cubicBezTo>
                <a:cubicBezTo>
                  <a:pt x="5459" y="12018"/>
                  <a:pt x="5211" y="12197"/>
                  <a:pt x="4862" y="12237"/>
                </a:cubicBezTo>
                <a:cubicBezTo>
                  <a:pt x="4703" y="12255"/>
                  <a:pt x="4457" y="12320"/>
                  <a:pt x="4300" y="12358"/>
                </a:cubicBezTo>
                <a:cubicBezTo>
                  <a:pt x="3980" y="12435"/>
                  <a:pt x="3819" y="12272"/>
                  <a:pt x="4009" y="12054"/>
                </a:cubicBezTo>
                <a:cubicBezTo>
                  <a:pt x="4115" y="11933"/>
                  <a:pt x="4776" y="11830"/>
                  <a:pt x="5133" y="11842"/>
                </a:cubicBezTo>
                <a:close/>
              </a:path>
            </a:pathLst>
          </a:custGeom>
          <a:ln w="12700">
            <a:miter lim="400000"/>
          </a:ln>
          <a:effectLst>
            <a:outerShdw sx="100000" sy="100000" kx="0" ky="0" algn="b" rotWithShape="0" blurRad="63500" dist="74830" dir="5400000">
              <a:srgbClr val="000000"/>
            </a:outerShdw>
          </a:effectLst>
        </p:spPr>
      </p:pic>
      <p:pic>
        <p:nvPicPr>
          <p:cNvPr id="158" name="pasted-image.tiff"/>
          <p:cNvPicPr>
            <a:picLocks noChangeAspect="1"/>
          </p:cNvPicPr>
          <p:nvPr/>
        </p:nvPicPr>
        <p:blipFill>
          <a:blip r:embed="rId4">
            <a:extLst/>
          </a:blip>
          <a:srcRect l="703" t="1739" r="567" b="1285"/>
          <a:stretch>
            <a:fillRect/>
          </a:stretch>
        </p:blipFill>
        <p:spPr>
          <a:xfrm>
            <a:off x="7512580" y="6866592"/>
            <a:ext cx="437195" cy="282196"/>
          </a:xfrm>
          <a:custGeom>
            <a:avLst/>
            <a:gdLst/>
            <a:ahLst/>
            <a:cxnLst>
              <a:cxn ang="0">
                <a:pos x="wd2" y="hd2"/>
              </a:cxn>
              <a:cxn ang="5400000">
                <a:pos x="wd2" y="hd2"/>
              </a:cxn>
              <a:cxn ang="10800000">
                <a:pos x="wd2" y="hd2"/>
              </a:cxn>
              <a:cxn ang="16200000">
                <a:pos x="wd2" y="hd2"/>
              </a:cxn>
            </a:cxnLst>
            <a:rect l="0" t="0" r="r" b="b"/>
            <a:pathLst>
              <a:path w="21358" h="21590" fill="norm" stroke="1" extrusionOk="0">
                <a:moveTo>
                  <a:pt x="13005" y="0"/>
                </a:moveTo>
                <a:cubicBezTo>
                  <a:pt x="12914" y="0"/>
                  <a:pt x="12772" y="94"/>
                  <a:pt x="12676" y="213"/>
                </a:cubicBezTo>
                <a:cubicBezTo>
                  <a:pt x="12579" y="331"/>
                  <a:pt x="12405" y="444"/>
                  <a:pt x="12288" y="455"/>
                </a:cubicBezTo>
                <a:cubicBezTo>
                  <a:pt x="12158" y="468"/>
                  <a:pt x="12000" y="578"/>
                  <a:pt x="11900" y="729"/>
                </a:cubicBezTo>
                <a:cubicBezTo>
                  <a:pt x="11810" y="864"/>
                  <a:pt x="11698" y="972"/>
                  <a:pt x="11648" y="972"/>
                </a:cubicBezTo>
                <a:cubicBezTo>
                  <a:pt x="11598" y="972"/>
                  <a:pt x="11480" y="1030"/>
                  <a:pt x="11396" y="1123"/>
                </a:cubicBezTo>
                <a:cubicBezTo>
                  <a:pt x="11273" y="1260"/>
                  <a:pt x="11151" y="1294"/>
                  <a:pt x="10698" y="1275"/>
                </a:cubicBezTo>
                <a:cubicBezTo>
                  <a:pt x="10389" y="1262"/>
                  <a:pt x="10010" y="1204"/>
                  <a:pt x="9864" y="1123"/>
                </a:cubicBezTo>
                <a:cubicBezTo>
                  <a:pt x="9719" y="1043"/>
                  <a:pt x="9533" y="972"/>
                  <a:pt x="9457" y="972"/>
                </a:cubicBezTo>
                <a:cubicBezTo>
                  <a:pt x="9321" y="972"/>
                  <a:pt x="9320" y="983"/>
                  <a:pt x="9418" y="1306"/>
                </a:cubicBezTo>
                <a:cubicBezTo>
                  <a:pt x="9473" y="1486"/>
                  <a:pt x="9578" y="1689"/>
                  <a:pt x="9651" y="1761"/>
                </a:cubicBezTo>
                <a:cubicBezTo>
                  <a:pt x="9806" y="1915"/>
                  <a:pt x="10233" y="2692"/>
                  <a:pt x="10233" y="2824"/>
                </a:cubicBezTo>
                <a:cubicBezTo>
                  <a:pt x="10233" y="2874"/>
                  <a:pt x="10192" y="2942"/>
                  <a:pt x="10136" y="2976"/>
                </a:cubicBezTo>
                <a:cubicBezTo>
                  <a:pt x="10065" y="3018"/>
                  <a:pt x="9968" y="2904"/>
                  <a:pt x="9825" y="2642"/>
                </a:cubicBezTo>
                <a:cubicBezTo>
                  <a:pt x="9249" y="1582"/>
                  <a:pt x="9162" y="1516"/>
                  <a:pt x="8604" y="1640"/>
                </a:cubicBezTo>
                <a:cubicBezTo>
                  <a:pt x="8163" y="1738"/>
                  <a:pt x="7628" y="2155"/>
                  <a:pt x="7402" y="2581"/>
                </a:cubicBezTo>
                <a:lnTo>
                  <a:pt x="7266" y="2854"/>
                </a:lnTo>
                <a:lnTo>
                  <a:pt x="6995" y="2672"/>
                </a:lnTo>
                <a:cubicBezTo>
                  <a:pt x="6846" y="2583"/>
                  <a:pt x="6608" y="2520"/>
                  <a:pt x="6452" y="2520"/>
                </a:cubicBezTo>
                <a:cubicBezTo>
                  <a:pt x="6141" y="2520"/>
                  <a:pt x="5783" y="2334"/>
                  <a:pt x="5657" y="2095"/>
                </a:cubicBezTo>
                <a:cubicBezTo>
                  <a:pt x="5571" y="1934"/>
                  <a:pt x="5276" y="1686"/>
                  <a:pt x="5056" y="1609"/>
                </a:cubicBezTo>
                <a:cubicBezTo>
                  <a:pt x="4983" y="1584"/>
                  <a:pt x="4795" y="1634"/>
                  <a:pt x="4629" y="1700"/>
                </a:cubicBezTo>
                <a:cubicBezTo>
                  <a:pt x="4309" y="1829"/>
                  <a:pt x="4323" y="1802"/>
                  <a:pt x="4377" y="2520"/>
                </a:cubicBezTo>
                <a:cubicBezTo>
                  <a:pt x="4394" y="2741"/>
                  <a:pt x="4362" y="2754"/>
                  <a:pt x="4048" y="2824"/>
                </a:cubicBezTo>
                <a:cubicBezTo>
                  <a:pt x="3861" y="2865"/>
                  <a:pt x="3614" y="2978"/>
                  <a:pt x="3485" y="3067"/>
                </a:cubicBezTo>
                <a:cubicBezTo>
                  <a:pt x="3267" y="3217"/>
                  <a:pt x="3215" y="3217"/>
                  <a:pt x="2768" y="3067"/>
                </a:cubicBezTo>
                <a:cubicBezTo>
                  <a:pt x="2505" y="2978"/>
                  <a:pt x="2208" y="2915"/>
                  <a:pt x="2109" y="2915"/>
                </a:cubicBezTo>
                <a:cubicBezTo>
                  <a:pt x="1532" y="2915"/>
                  <a:pt x="140" y="3785"/>
                  <a:pt x="34" y="4221"/>
                </a:cubicBezTo>
                <a:cubicBezTo>
                  <a:pt x="-90" y="4732"/>
                  <a:pt x="23" y="4851"/>
                  <a:pt x="2148" y="6467"/>
                </a:cubicBezTo>
                <a:cubicBezTo>
                  <a:pt x="2375" y="6640"/>
                  <a:pt x="2612" y="6882"/>
                  <a:pt x="2671" y="6984"/>
                </a:cubicBezTo>
                <a:cubicBezTo>
                  <a:pt x="2730" y="7085"/>
                  <a:pt x="2808" y="7165"/>
                  <a:pt x="2846" y="7166"/>
                </a:cubicBezTo>
                <a:cubicBezTo>
                  <a:pt x="2883" y="7167"/>
                  <a:pt x="3025" y="7310"/>
                  <a:pt x="3175" y="7470"/>
                </a:cubicBezTo>
                <a:cubicBezTo>
                  <a:pt x="3325" y="7629"/>
                  <a:pt x="3582" y="7792"/>
                  <a:pt x="3737" y="7864"/>
                </a:cubicBezTo>
                <a:cubicBezTo>
                  <a:pt x="4321" y="8136"/>
                  <a:pt x="5093" y="8958"/>
                  <a:pt x="4998" y="9200"/>
                </a:cubicBezTo>
                <a:cubicBezTo>
                  <a:pt x="4984" y="9235"/>
                  <a:pt x="4827" y="9317"/>
                  <a:pt x="4649" y="9382"/>
                </a:cubicBezTo>
                <a:cubicBezTo>
                  <a:pt x="3896" y="9659"/>
                  <a:pt x="3293" y="10473"/>
                  <a:pt x="2787" y="11842"/>
                </a:cubicBezTo>
                <a:cubicBezTo>
                  <a:pt x="2682" y="12128"/>
                  <a:pt x="2568" y="12297"/>
                  <a:pt x="2497" y="12297"/>
                </a:cubicBezTo>
                <a:cubicBezTo>
                  <a:pt x="2434" y="12297"/>
                  <a:pt x="2380" y="12339"/>
                  <a:pt x="2361" y="12388"/>
                </a:cubicBezTo>
                <a:cubicBezTo>
                  <a:pt x="2341" y="12438"/>
                  <a:pt x="2245" y="12507"/>
                  <a:pt x="2148" y="12540"/>
                </a:cubicBezTo>
                <a:cubicBezTo>
                  <a:pt x="1651" y="12711"/>
                  <a:pt x="922" y="14526"/>
                  <a:pt x="810" y="15880"/>
                </a:cubicBezTo>
                <a:cubicBezTo>
                  <a:pt x="776" y="16283"/>
                  <a:pt x="871" y="16410"/>
                  <a:pt x="1333" y="16518"/>
                </a:cubicBezTo>
                <a:cubicBezTo>
                  <a:pt x="1486" y="16554"/>
                  <a:pt x="1646" y="16624"/>
                  <a:pt x="1682" y="16670"/>
                </a:cubicBezTo>
                <a:cubicBezTo>
                  <a:pt x="1719" y="16716"/>
                  <a:pt x="2002" y="16756"/>
                  <a:pt x="2322" y="16761"/>
                </a:cubicBezTo>
                <a:cubicBezTo>
                  <a:pt x="2951" y="16769"/>
                  <a:pt x="3435" y="16600"/>
                  <a:pt x="3699" y="16275"/>
                </a:cubicBezTo>
                <a:cubicBezTo>
                  <a:pt x="3805" y="16144"/>
                  <a:pt x="3989" y="16068"/>
                  <a:pt x="4280" y="16032"/>
                </a:cubicBezTo>
                <a:cubicBezTo>
                  <a:pt x="4845" y="15962"/>
                  <a:pt x="4925" y="16035"/>
                  <a:pt x="4959" y="16791"/>
                </a:cubicBezTo>
                <a:cubicBezTo>
                  <a:pt x="4983" y="17318"/>
                  <a:pt x="5040" y="17655"/>
                  <a:pt x="5172" y="18158"/>
                </a:cubicBezTo>
                <a:cubicBezTo>
                  <a:pt x="5200" y="18264"/>
                  <a:pt x="5229" y="18506"/>
                  <a:pt x="5250" y="18704"/>
                </a:cubicBezTo>
                <a:cubicBezTo>
                  <a:pt x="5271" y="18902"/>
                  <a:pt x="5347" y="19109"/>
                  <a:pt x="5405" y="19160"/>
                </a:cubicBezTo>
                <a:cubicBezTo>
                  <a:pt x="5462" y="19210"/>
                  <a:pt x="5497" y="19371"/>
                  <a:pt x="5502" y="19524"/>
                </a:cubicBezTo>
                <a:cubicBezTo>
                  <a:pt x="5515" y="19930"/>
                  <a:pt x="5882" y="20663"/>
                  <a:pt x="6161" y="20860"/>
                </a:cubicBezTo>
                <a:cubicBezTo>
                  <a:pt x="6363" y="21002"/>
                  <a:pt x="6439" y="21019"/>
                  <a:pt x="6665" y="20921"/>
                </a:cubicBezTo>
                <a:cubicBezTo>
                  <a:pt x="6811" y="20857"/>
                  <a:pt x="6963" y="20780"/>
                  <a:pt x="7014" y="20769"/>
                </a:cubicBezTo>
                <a:cubicBezTo>
                  <a:pt x="7065" y="20758"/>
                  <a:pt x="7175" y="20711"/>
                  <a:pt x="7247" y="20647"/>
                </a:cubicBezTo>
                <a:cubicBezTo>
                  <a:pt x="7319" y="20584"/>
                  <a:pt x="7508" y="20493"/>
                  <a:pt x="7673" y="20435"/>
                </a:cubicBezTo>
                <a:cubicBezTo>
                  <a:pt x="7839" y="20377"/>
                  <a:pt x="8010" y="20260"/>
                  <a:pt x="8061" y="20192"/>
                </a:cubicBezTo>
                <a:cubicBezTo>
                  <a:pt x="8113" y="20124"/>
                  <a:pt x="8250" y="20036"/>
                  <a:pt x="8352" y="19979"/>
                </a:cubicBezTo>
                <a:cubicBezTo>
                  <a:pt x="9077" y="19574"/>
                  <a:pt x="9519" y="19450"/>
                  <a:pt x="9690" y="19615"/>
                </a:cubicBezTo>
                <a:cubicBezTo>
                  <a:pt x="9737" y="19661"/>
                  <a:pt x="9885" y="19700"/>
                  <a:pt x="10039" y="19706"/>
                </a:cubicBezTo>
                <a:cubicBezTo>
                  <a:pt x="10281" y="19717"/>
                  <a:pt x="10328" y="19764"/>
                  <a:pt x="10407" y="20010"/>
                </a:cubicBezTo>
                <a:lnTo>
                  <a:pt x="10504" y="20283"/>
                </a:lnTo>
                <a:lnTo>
                  <a:pt x="10543" y="19676"/>
                </a:lnTo>
                <a:cubicBezTo>
                  <a:pt x="10619" y="18476"/>
                  <a:pt x="10975" y="18487"/>
                  <a:pt x="11221" y="19706"/>
                </a:cubicBezTo>
                <a:cubicBezTo>
                  <a:pt x="11380" y="20490"/>
                  <a:pt x="11883" y="21432"/>
                  <a:pt x="12210" y="21528"/>
                </a:cubicBezTo>
                <a:cubicBezTo>
                  <a:pt x="12295" y="21553"/>
                  <a:pt x="12491" y="21581"/>
                  <a:pt x="12656" y="21589"/>
                </a:cubicBezTo>
                <a:cubicBezTo>
                  <a:pt x="12914" y="21600"/>
                  <a:pt x="12989" y="21540"/>
                  <a:pt x="13102" y="21315"/>
                </a:cubicBezTo>
                <a:cubicBezTo>
                  <a:pt x="13340" y="20843"/>
                  <a:pt x="13509" y="20432"/>
                  <a:pt x="13509" y="20313"/>
                </a:cubicBezTo>
                <a:cubicBezTo>
                  <a:pt x="13509" y="20249"/>
                  <a:pt x="13563" y="20050"/>
                  <a:pt x="13626" y="19888"/>
                </a:cubicBezTo>
                <a:cubicBezTo>
                  <a:pt x="13689" y="19727"/>
                  <a:pt x="13761" y="19469"/>
                  <a:pt x="13781" y="19311"/>
                </a:cubicBezTo>
                <a:cubicBezTo>
                  <a:pt x="13801" y="19154"/>
                  <a:pt x="13843" y="18822"/>
                  <a:pt x="13878" y="18583"/>
                </a:cubicBezTo>
                <a:cubicBezTo>
                  <a:pt x="13995" y="17767"/>
                  <a:pt x="13960" y="17451"/>
                  <a:pt x="13742" y="17156"/>
                </a:cubicBezTo>
                <a:cubicBezTo>
                  <a:pt x="13180" y="16393"/>
                  <a:pt x="12579" y="15395"/>
                  <a:pt x="12579" y="15212"/>
                </a:cubicBezTo>
                <a:cubicBezTo>
                  <a:pt x="12579" y="15093"/>
                  <a:pt x="13575" y="14312"/>
                  <a:pt x="13781" y="14271"/>
                </a:cubicBezTo>
                <a:cubicBezTo>
                  <a:pt x="14004" y="14227"/>
                  <a:pt x="14138" y="14373"/>
                  <a:pt x="14091" y="14605"/>
                </a:cubicBezTo>
                <a:cubicBezTo>
                  <a:pt x="14033" y="14893"/>
                  <a:pt x="14279" y="15257"/>
                  <a:pt x="14634" y="15394"/>
                </a:cubicBezTo>
                <a:cubicBezTo>
                  <a:pt x="14816" y="15465"/>
                  <a:pt x="15079" y="15609"/>
                  <a:pt x="15215" y="15728"/>
                </a:cubicBezTo>
                <a:cubicBezTo>
                  <a:pt x="15351" y="15848"/>
                  <a:pt x="15570" y="15966"/>
                  <a:pt x="15720" y="16002"/>
                </a:cubicBezTo>
                <a:cubicBezTo>
                  <a:pt x="16013" y="16072"/>
                  <a:pt x="16930" y="16515"/>
                  <a:pt x="17116" y="16670"/>
                </a:cubicBezTo>
                <a:cubicBezTo>
                  <a:pt x="17178" y="16722"/>
                  <a:pt x="17378" y="16761"/>
                  <a:pt x="17562" y="16761"/>
                </a:cubicBezTo>
                <a:cubicBezTo>
                  <a:pt x="17745" y="16761"/>
                  <a:pt x="17910" y="16802"/>
                  <a:pt x="17930" y="16852"/>
                </a:cubicBezTo>
                <a:cubicBezTo>
                  <a:pt x="17979" y="16976"/>
                  <a:pt x="18985" y="16950"/>
                  <a:pt x="19287" y="16822"/>
                </a:cubicBezTo>
                <a:cubicBezTo>
                  <a:pt x="19616" y="16682"/>
                  <a:pt x="20239" y="15664"/>
                  <a:pt x="20198" y="15334"/>
                </a:cubicBezTo>
                <a:cubicBezTo>
                  <a:pt x="20183" y="15212"/>
                  <a:pt x="20223" y="14941"/>
                  <a:pt x="20276" y="14696"/>
                </a:cubicBezTo>
                <a:cubicBezTo>
                  <a:pt x="20329" y="14451"/>
                  <a:pt x="20368" y="13862"/>
                  <a:pt x="20373" y="13421"/>
                </a:cubicBezTo>
                <a:cubicBezTo>
                  <a:pt x="20378" y="12980"/>
                  <a:pt x="20390" y="12593"/>
                  <a:pt x="20412" y="12540"/>
                </a:cubicBezTo>
                <a:cubicBezTo>
                  <a:pt x="20464" y="12409"/>
                  <a:pt x="20498" y="11114"/>
                  <a:pt x="20450" y="10992"/>
                </a:cubicBezTo>
                <a:cubicBezTo>
                  <a:pt x="20377" y="10805"/>
                  <a:pt x="20395" y="10454"/>
                  <a:pt x="20489" y="10324"/>
                </a:cubicBezTo>
                <a:cubicBezTo>
                  <a:pt x="20541" y="10252"/>
                  <a:pt x="20702" y="10147"/>
                  <a:pt x="20838" y="10111"/>
                </a:cubicBezTo>
                <a:cubicBezTo>
                  <a:pt x="21284" y="9994"/>
                  <a:pt x="21510" y="9114"/>
                  <a:pt x="21245" y="8532"/>
                </a:cubicBezTo>
                <a:cubicBezTo>
                  <a:pt x="21173" y="8374"/>
                  <a:pt x="21110" y="8218"/>
                  <a:pt x="21110" y="8168"/>
                </a:cubicBezTo>
                <a:cubicBezTo>
                  <a:pt x="21110" y="7971"/>
                  <a:pt x="20615" y="7281"/>
                  <a:pt x="20392" y="7166"/>
                </a:cubicBezTo>
                <a:cubicBezTo>
                  <a:pt x="20242" y="7088"/>
                  <a:pt x="20000" y="7071"/>
                  <a:pt x="19714" y="7105"/>
                </a:cubicBezTo>
                <a:cubicBezTo>
                  <a:pt x="19354" y="7148"/>
                  <a:pt x="19253" y="7133"/>
                  <a:pt x="19190" y="7014"/>
                </a:cubicBezTo>
                <a:cubicBezTo>
                  <a:pt x="19147" y="6932"/>
                  <a:pt x="18869" y="6531"/>
                  <a:pt x="18570" y="6133"/>
                </a:cubicBezTo>
                <a:cubicBezTo>
                  <a:pt x="18229" y="5681"/>
                  <a:pt x="17987" y="5284"/>
                  <a:pt x="17930" y="5071"/>
                </a:cubicBezTo>
                <a:cubicBezTo>
                  <a:pt x="17880" y="4883"/>
                  <a:pt x="17757" y="4578"/>
                  <a:pt x="17658" y="4403"/>
                </a:cubicBezTo>
                <a:cubicBezTo>
                  <a:pt x="17560" y="4228"/>
                  <a:pt x="17477" y="4055"/>
                  <a:pt x="17465" y="4008"/>
                </a:cubicBezTo>
                <a:cubicBezTo>
                  <a:pt x="17416" y="3826"/>
                  <a:pt x="17039" y="3492"/>
                  <a:pt x="16883" y="3492"/>
                </a:cubicBezTo>
                <a:cubicBezTo>
                  <a:pt x="16793" y="3492"/>
                  <a:pt x="16606" y="3397"/>
                  <a:pt x="16476" y="3279"/>
                </a:cubicBezTo>
                <a:cubicBezTo>
                  <a:pt x="16252" y="3078"/>
                  <a:pt x="16215" y="3070"/>
                  <a:pt x="15836" y="3188"/>
                </a:cubicBezTo>
                <a:cubicBezTo>
                  <a:pt x="15496" y="3294"/>
                  <a:pt x="15404" y="3275"/>
                  <a:pt x="15254" y="3158"/>
                </a:cubicBezTo>
                <a:cubicBezTo>
                  <a:pt x="14751" y="2764"/>
                  <a:pt x="14392" y="2748"/>
                  <a:pt x="13839" y="3097"/>
                </a:cubicBezTo>
                <a:cubicBezTo>
                  <a:pt x="13547" y="3281"/>
                  <a:pt x="13301" y="3148"/>
                  <a:pt x="13277" y="2763"/>
                </a:cubicBezTo>
                <a:cubicBezTo>
                  <a:pt x="13264" y="2564"/>
                  <a:pt x="13288" y="2399"/>
                  <a:pt x="13374" y="2277"/>
                </a:cubicBezTo>
                <a:cubicBezTo>
                  <a:pt x="13443" y="2179"/>
                  <a:pt x="13510" y="2028"/>
                  <a:pt x="13509" y="1943"/>
                </a:cubicBezTo>
                <a:cubicBezTo>
                  <a:pt x="13509" y="1858"/>
                  <a:pt x="13638" y="1618"/>
                  <a:pt x="13800" y="1397"/>
                </a:cubicBezTo>
                <a:lnTo>
                  <a:pt x="14091" y="972"/>
                </a:lnTo>
                <a:lnTo>
                  <a:pt x="13955" y="729"/>
                </a:lnTo>
                <a:cubicBezTo>
                  <a:pt x="13765" y="410"/>
                  <a:pt x="13220" y="0"/>
                  <a:pt x="13005" y="0"/>
                </a:cubicBezTo>
                <a:close/>
                <a:moveTo>
                  <a:pt x="10756" y="7804"/>
                </a:moveTo>
                <a:cubicBezTo>
                  <a:pt x="10787" y="7805"/>
                  <a:pt x="10802" y="7813"/>
                  <a:pt x="10814" y="7864"/>
                </a:cubicBezTo>
                <a:cubicBezTo>
                  <a:pt x="10874" y="8109"/>
                  <a:pt x="10740" y="8525"/>
                  <a:pt x="10562" y="8593"/>
                </a:cubicBezTo>
                <a:cubicBezTo>
                  <a:pt x="10468" y="8629"/>
                  <a:pt x="10309" y="8741"/>
                  <a:pt x="10213" y="8866"/>
                </a:cubicBezTo>
                <a:cubicBezTo>
                  <a:pt x="10003" y="9140"/>
                  <a:pt x="9857" y="9164"/>
                  <a:pt x="9670" y="8927"/>
                </a:cubicBezTo>
                <a:lnTo>
                  <a:pt x="9535" y="8745"/>
                </a:lnTo>
                <a:lnTo>
                  <a:pt x="9748" y="8472"/>
                </a:lnTo>
                <a:cubicBezTo>
                  <a:pt x="9867" y="8330"/>
                  <a:pt x="10037" y="8229"/>
                  <a:pt x="10116" y="8229"/>
                </a:cubicBezTo>
                <a:cubicBezTo>
                  <a:pt x="10195" y="8229"/>
                  <a:pt x="10295" y="8177"/>
                  <a:pt x="10349" y="8107"/>
                </a:cubicBezTo>
                <a:cubicBezTo>
                  <a:pt x="10403" y="8038"/>
                  <a:pt x="10526" y="7927"/>
                  <a:pt x="10620" y="7864"/>
                </a:cubicBezTo>
                <a:cubicBezTo>
                  <a:pt x="10689" y="7818"/>
                  <a:pt x="10726" y="7802"/>
                  <a:pt x="10756" y="7804"/>
                </a:cubicBezTo>
                <a:close/>
                <a:moveTo>
                  <a:pt x="18589" y="9868"/>
                </a:moveTo>
                <a:cubicBezTo>
                  <a:pt x="18821" y="9868"/>
                  <a:pt x="18939" y="10207"/>
                  <a:pt x="18764" y="10354"/>
                </a:cubicBezTo>
                <a:cubicBezTo>
                  <a:pt x="18607" y="10485"/>
                  <a:pt x="18292" y="10486"/>
                  <a:pt x="18240" y="10354"/>
                </a:cubicBezTo>
                <a:cubicBezTo>
                  <a:pt x="18174" y="10187"/>
                  <a:pt x="18401" y="9868"/>
                  <a:pt x="18589" y="9868"/>
                </a:cubicBezTo>
                <a:close/>
                <a:moveTo>
                  <a:pt x="9593" y="10658"/>
                </a:moveTo>
                <a:cubicBezTo>
                  <a:pt x="9759" y="10695"/>
                  <a:pt x="9920" y="11232"/>
                  <a:pt x="9942" y="11994"/>
                </a:cubicBezTo>
                <a:cubicBezTo>
                  <a:pt x="9952" y="12343"/>
                  <a:pt x="9929" y="12530"/>
                  <a:pt x="9864" y="12631"/>
                </a:cubicBezTo>
                <a:cubicBezTo>
                  <a:pt x="9780" y="12763"/>
                  <a:pt x="9732" y="12740"/>
                  <a:pt x="9399" y="12480"/>
                </a:cubicBezTo>
                <a:cubicBezTo>
                  <a:pt x="9047" y="12204"/>
                  <a:pt x="8577" y="11520"/>
                  <a:pt x="8662" y="11386"/>
                </a:cubicBezTo>
                <a:cubicBezTo>
                  <a:pt x="8683" y="11354"/>
                  <a:pt x="8763" y="11326"/>
                  <a:pt x="8837" y="11326"/>
                </a:cubicBezTo>
                <a:cubicBezTo>
                  <a:pt x="8911" y="11326"/>
                  <a:pt x="9027" y="11250"/>
                  <a:pt x="9089" y="11144"/>
                </a:cubicBezTo>
                <a:cubicBezTo>
                  <a:pt x="9150" y="11037"/>
                  <a:pt x="9241" y="10931"/>
                  <a:pt x="9283" y="10931"/>
                </a:cubicBezTo>
                <a:cubicBezTo>
                  <a:pt x="9324" y="10931"/>
                  <a:pt x="9394" y="10862"/>
                  <a:pt x="9438" y="10779"/>
                </a:cubicBezTo>
                <a:cubicBezTo>
                  <a:pt x="9493" y="10674"/>
                  <a:pt x="9537" y="10645"/>
                  <a:pt x="9593" y="10658"/>
                </a:cubicBezTo>
                <a:close/>
                <a:moveTo>
                  <a:pt x="5133" y="11842"/>
                </a:moveTo>
                <a:cubicBezTo>
                  <a:pt x="5253" y="11846"/>
                  <a:pt x="5345" y="11839"/>
                  <a:pt x="5366" y="11872"/>
                </a:cubicBezTo>
                <a:cubicBezTo>
                  <a:pt x="5459" y="12018"/>
                  <a:pt x="5211" y="12197"/>
                  <a:pt x="4862" y="12237"/>
                </a:cubicBezTo>
                <a:cubicBezTo>
                  <a:pt x="4703" y="12255"/>
                  <a:pt x="4457" y="12320"/>
                  <a:pt x="4300" y="12358"/>
                </a:cubicBezTo>
                <a:cubicBezTo>
                  <a:pt x="3980" y="12435"/>
                  <a:pt x="3819" y="12272"/>
                  <a:pt x="4009" y="12054"/>
                </a:cubicBezTo>
                <a:cubicBezTo>
                  <a:pt x="4115" y="11933"/>
                  <a:pt x="4776" y="11830"/>
                  <a:pt x="5133" y="11842"/>
                </a:cubicBezTo>
                <a:close/>
              </a:path>
            </a:pathLst>
          </a:custGeom>
          <a:ln w="12700">
            <a:miter lim="400000"/>
          </a:ln>
          <a:effectLst>
            <a:outerShdw sx="100000" sy="100000" kx="0" ky="0" algn="b" rotWithShape="0" blurRad="63500" dist="74830" dir="5400000">
              <a:srgbClr val="000000"/>
            </a:outerShdw>
          </a:effectLst>
        </p:spPr>
      </p:pic>
      <p:sp>
        <p:nvSpPr>
          <p:cNvPr id="159" name="Shape 159"/>
          <p:cNvSpPr/>
          <p:nvPr/>
        </p:nvSpPr>
        <p:spPr>
          <a:xfrm>
            <a:off x="853763" y="8729133"/>
            <a:ext cx="2615849" cy="96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300480">
              <a:defRPr b="1" sz="2800">
                <a:solidFill>
                  <a:srgbClr val="000000"/>
                </a:solidFill>
                <a:effectLst>
                  <a:outerShdw sx="100000" sy="100000" kx="0" ky="0" algn="b" rotWithShape="0" blurRad="38100" dist="38100" dir="2700000">
                    <a:srgbClr val="C0C0C0"/>
                  </a:outerShdw>
                </a:effectLst>
                <a:latin typeface="Tahoma"/>
                <a:ea typeface="Tahoma"/>
                <a:cs typeface="Tahoma"/>
                <a:sym typeface="Tahoma"/>
              </a:defRPr>
            </a:lvl1pPr>
          </a:lstStyle>
          <a:p>
            <a:pPr/>
            <a:r>
              <a:t>V. 7 Naked (Nude)</a:t>
            </a:r>
          </a:p>
        </p:txBody>
      </p:sp>
      <p:pic>
        <p:nvPicPr>
          <p:cNvPr id="160" name="image18.pdf"/>
          <p:cNvPicPr>
            <a:picLocks noChangeAspect="1"/>
          </p:cNvPicPr>
          <p:nvPr/>
        </p:nvPicPr>
        <p:blipFill>
          <a:blip r:embed="rId3">
            <a:extLst/>
          </a:blip>
          <a:stretch>
            <a:fillRect/>
          </a:stretch>
        </p:blipFill>
        <p:spPr>
          <a:xfrm>
            <a:off x="1609408" y="6287488"/>
            <a:ext cx="1104558" cy="2360099"/>
          </a:xfrm>
          <a:prstGeom prst="rect">
            <a:avLst/>
          </a:prstGeom>
          <a:ln w="12700">
            <a:miter lim="400000"/>
          </a:ln>
          <a:effectLst>
            <a:outerShdw sx="100000" sy="100000" kx="0" ky="0" algn="b" rotWithShape="0" blurRad="63500" dist="74830" dir="5400000">
              <a:srgbClr val="000000"/>
            </a:outerShdw>
          </a:effectLst>
        </p:spPr>
      </p:pic>
      <p:sp>
        <p:nvSpPr>
          <p:cNvPr id="161" name="Shape 161"/>
          <p:cNvSpPr/>
          <p:nvPr/>
        </p:nvSpPr>
        <p:spPr>
          <a:xfrm>
            <a:off x="2693" y="167417"/>
            <a:ext cx="12999413" cy="604212"/>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3">
                    <a:satOff val="9363"/>
                    <a:lumOff val="10544"/>
                  </a:schemeClr>
                </a:solidFill>
                <a:effectLst>
                  <a:outerShdw sx="100000" sy="100000" kx="0" ky="0" algn="b" rotWithShape="0" blurRad="12700" dist="63500" dir="2055230">
                    <a:srgbClr val="000000"/>
                  </a:outerShdw>
                </a:effectLst>
                <a:latin typeface="Chalkboard"/>
                <a:ea typeface="Chalkboard"/>
                <a:cs typeface="Chalkboard"/>
                <a:sym typeface="Chalkboard"/>
              </a:defRPr>
            </a:lvl1pPr>
          </a:lstStyle>
          <a:p>
            <a:pPr/>
            <a:r>
              <a:t>Does The Bible Give Guidelines On How We Should Dress In Public?</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48"/>
                                        </p:tgtEl>
                                        <p:attrNameLst>
                                          <p:attrName>style.visibility</p:attrName>
                                        </p:attrNameLst>
                                      </p:cBhvr>
                                      <p:to>
                                        <p:strVal val="visible"/>
                                      </p:to>
                                    </p:set>
                                    <p:animEffect filter="dissolve" transition="in">
                                      <p:cBhvr>
                                        <p:cTn id="7" dur="1500"/>
                                        <p:tgtEl>
                                          <p:spTgt spid="148"/>
                                        </p:tgtEl>
                                      </p:cBhvr>
                                    </p:animEffect>
                                  </p:childTnLst>
                                </p:cTn>
                              </p:par>
                            </p:childTnLst>
                          </p:cTn>
                        </p:par>
                        <p:par>
                          <p:cTn id="8" fill="hold">
                            <p:stCondLst>
                              <p:cond delay="1500"/>
                            </p:stCondLst>
                            <p:childTnLst>
                              <p:par>
                                <p:cTn id="9" presetClass="entr" nodeType="afterEffect" presetID="9" grpId="2" fill="hold">
                                  <p:stCondLst>
                                    <p:cond delay="0"/>
                                  </p:stCondLst>
                                  <p:iterate type="el" backwards="0">
                                    <p:tmAbs val="0"/>
                                  </p:iterate>
                                  <p:childTnLst>
                                    <p:set>
                                      <p:cBhvr>
                                        <p:cTn id="10" fill="hold"/>
                                        <p:tgtEl>
                                          <p:spTgt spid="151"/>
                                        </p:tgtEl>
                                        <p:attrNameLst>
                                          <p:attrName>style.visibility</p:attrName>
                                        </p:attrNameLst>
                                      </p:cBhvr>
                                      <p:to>
                                        <p:strVal val="visible"/>
                                      </p:to>
                                    </p:set>
                                    <p:animEffect filter="dissolve" transition="in">
                                      <p:cBhvr>
                                        <p:cTn id="11" dur="1500"/>
                                        <p:tgtEl>
                                          <p:spTgt spid="151"/>
                                        </p:tgtEl>
                                      </p:cBhvr>
                                    </p:animEffect>
                                  </p:childTnLst>
                                </p:cTn>
                              </p:par>
                            </p:childTnLst>
                          </p:cTn>
                        </p:par>
                        <p:par>
                          <p:cTn id="12" fill="hold">
                            <p:stCondLst>
                              <p:cond delay="3000"/>
                            </p:stCondLst>
                            <p:childTnLst>
                              <p:par>
                                <p:cTn id="13" presetClass="entr" nodeType="afterEffect" presetID="9" grpId="3" fill="hold">
                                  <p:stCondLst>
                                    <p:cond delay="0"/>
                                  </p:stCondLst>
                                  <p:iterate type="el" backwards="0">
                                    <p:tmAbs val="0"/>
                                  </p:iterate>
                                  <p:childTnLst>
                                    <p:set>
                                      <p:cBhvr>
                                        <p:cTn id="14" fill="hold"/>
                                        <p:tgtEl>
                                          <p:spTgt spid="154"/>
                                        </p:tgtEl>
                                        <p:attrNameLst>
                                          <p:attrName>style.visibility</p:attrName>
                                        </p:attrNameLst>
                                      </p:cBhvr>
                                      <p:to>
                                        <p:strVal val="visible"/>
                                      </p:to>
                                    </p:set>
                                    <p:animEffect filter="dissolve" transition="in">
                                      <p:cBhvr>
                                        <p:cTn id="15" dur="1500"/>
                                        <p:tgtEl>
                                          <p:spTgt spid="154"/>
                                        </p:tgtEl>
                                      </p:cBhvr>
                                    </p:animEffect>
                                  </p:childTnLst>
                                </p:cTn>
                              </p:par>
                            </p:childTnLst>
                          </p:cTn>
                        </p:par>
                        <p:par>
                          <p:cTn id="16" fill="hold">
                            <p:stCondLst>
                              <p:cond delay="4500"/>
                            </p:stCondLst>
                            <p:childTnLst>
                              <p:par>
                                <p:cTn id="17" presetClass="entr" nodeType="afterEffect" presetID="9" grpId="4" fill="hold">
                                  <p:stCondLst>
                                    <p:cond delay="0"/>
                                  </p:stCondLst>
                                  <p:iterate type="el" backwards="0">
                                    <p:tmAbs val="0"/>
                                  </p:iterate>
                                  <p:childTnLst>
                                    <p:set>
                                      <p:cBhvr>
                                        <p:cTn id="18" fill="hold"/>
                                        <p:tgtEl>
                                          <p:spTgt spid="157"/>
                                        </p:tgtEl>
                                        <p:attrNameLst>
                                          <p:attrName>style.visibility</p:attrName>
                                        </p:attrNameLst>
                                      </p:cBhvr>
                                      <p:to>
                                        <p:strVal val="visible"/>
                                      </p:to>
                                    </p:set>
                                    <p:animEffect filter="dissolve" transition="in">
                                      <p:cBhvr>
                                        <p:cTn id="19" dur="1500"/>
                                        <p:tgtEl>
                                          <p:spTgt spid="157"/>
                                        </p:tgtEl>
                                      </p:cBhvr>
                                    </p:animEffect>
                                  </p:childTnLst>
                                </p:cTn>
                              </p:par>
                            </p:childTnLst>
                          </p:cTn>
                        </p:par>
                        <p:par>
                          <p:cTn id="20" fill="hold">
                            <p:stCondLst>
                              <p:cond delay="6000"/>
                            </p:stCondLst>
                            <p:childTnLst>
                              <p:par>
                                <p:cTn id="21" presetClass="entr" nodeType="afterEffect" presetID="9" grpId="5" fill="hold">
                                  <p:stCondLst>
                                    <p:cond delay="0"/>
                                  </p:stCondLst>
                                  <p:iterate type="el" backwards="0">
                                    <p:tmAbs val="0"/>
                                  </p:iterate>
                                  <p:childTnLst>
                                    <p:set>
                                      <p:cBhvr>
                                        <p:cTn id="22" fill="hold"/>
                                        <p:tgtEl>
                                          <p:spTgt spid="158"/>
                                        </p:tgtEl>
                                        <p:attrNameLst>
                                          <p:attrName>style.visibility</p:attrName>
                                        </p:attrNameLst>
                                      </p:cBhvr>
                                      <p:to>
                                        <p:strVal val="visible"/>
                                      </p:to>
                                    </p:set>
                                    <p:animEffect filter="dissolve" transition="in">
                                      <p:cBhvr>
                                        <p:cTn id="23" dur="1500"/>
                                        <p:tgtEl>
                                          <p:spTgt spid="158"/>
                                        </p:tgtEl>
                                      </p:cBhvr>
                                    </p:animEffect>
                                  </p:childTnLst>
                                </p:cTn>
                              </p:par>
                            </p:childTnLst>
                          </p:cTn>
                        </p:par>
                        <p:par>
                          <p:cTn id="24" fill="hold">
                            <p:stCondLst>
                              <p:cond delay="7500"/>
                            </p:stCondLst>
                            <p:childTnLst>
                              <p:par>
                                <p:cTn id="25" presetClass="entr" nodeType="afterEffect" presetID="9" grpId="6" fill="hold">
                                  <p:stCondLst>
                                    <p:cond delay="0"/>
                                  </p:stCondLst>
                                  <p:iterate type="el" backwards="0">
                                    <p:tmAbs val="0"/>
                                  </p:iterate>
                                  <p:childTnLst>
                                    <p:set>
                                      <p:cBhvr>
                                        <p:cTn id="26" fill="hold"/>
                                        <p:tgtEl>
                                          <p:spTgt spid="152"/>
                                        </p:tgtEl>
                                        <p:attrNameLst>
                                          <p:attrName>style.visibility</p:attrName>
                                        </p:attrNameLst>
                                      </p:cBhvr>
                                      <p:to>
                                        <p:strVal val="visible"/>
                                      </p:to>
                                    </p:set>
                                    <p:animEffect filter="dissolve" transition="in">
                                      <p:cBhvr>
                                        <p:cTn id="27" dur="1500"/>
                                        <p:tgtEl>
                                          <p:spTgt spid="152"/>
                                        </p:tgtEl>
                                      </p:cBhvr>
                                    </p:animEffect>
                                  </p:childTnLst>
                                </p:cTn>
                              </p:par>
                            </p:childTnLst>
                          </p:cTn>
                        </p:par>
                        <p:par>
                          <p:cTn id="28" fill="hold">
                            <p:stCondLst>
                              <p:cond delay="9000"/>
                            </p:stCondLst>
                            <p:childTnLst>
                              <p:par>
                                <p:cTn id="29" presetClass="entr" nodeType="afterEffect" presetID="9" grpId="7" fill="hold">
                                  <p:stCondLst>
                                    <p:cond delay="0"/>
                                  </p:stCondLst>
                                  <p:iterate type="el" backwards="0">
                                    <p:tmAbs val="0"/>
                                  </p:iterate>
                                  <p:childTnLst>
                                    <p:set>
                                      <p:cBhvr>
                                        <p:cTn id="30" fill="hold"/>
                                        <p:tgtEl>
                                          <p:spTgt spid="155"/>
                                        </p:tgtEl>
                                        <p:attrNameLst>
                                          <p:attrName>style.visibility</p:attrName>
                                        </p:attrNameLst>
                                      </p:cBhvr>
                                      <p:to>
                                        <p:strVal val="visible"/>
                                      </p:to>
                                    </p:set>
                                    <p:animEffect filter="dissolve" transition="in">
                                      <p:cBhvr>
                                        <p:cTn id="31" dur="1500"/>
                                        <p:tgtEl>
                                          <p:spTgt spid="155"/>
                                        </p:tgtEl>
                                      </p:cBhvr>
                                    </p:animEffect>
                                  </p:childTnLst>
                                </p:cTn>
                              </p:par>
                            </p:childTnLst>
                          </p:cTn>
                        </p:par>
                        <p:par>
                          <p:cTn id="32" fill="hold">
                            <p:stCondLst>
                              <p:cond delay="10500"/>
                            </p:stCondLst>
                            <p:childTnLst>
                              <p:par>
                                <p:cTn id="33" presetClass="entr" nodeType="afterEffect" presetID="9" grpId="8" fill="hold">
                                  <p:stCondLst>
                                    <p:cond delay="0"/>
                                  </p:stCondLst>
                                  <p:iterate type="el" backwards="0">
                                    <p:tmAbs val="0"/>
                                  </p:iterate>
                                  <p:childTnLst>
                                    <p:set>
                                      <p:cBhvr>
                                        <p:cTn id="34" fill="hold"/>
                                        <p:tgtEl>
                                          <p:spTgt spid="156"/>
                                        </p:tgtEl>
                                        <p:attrNameLst>
                                          <p:attrName>style.visibility</p:attrName>
                                        </p:attrNameLst>
                                      </p:cBhvr>
                                      <p:to>
                                        <p:strVal val="visible"/>
                                      </p:to>
                                    </p:set>
                                    <p:animEffect filter="dissolve" transition="in">
                                      <p:cBhvr>
                                        <p:cTn id="35" dur="1500"/>
                                        <p:tgtEl>
                                          <p:spTgt spid="156"/>
                                        </p:tgtEl>
                                      </p:cBhvr>
                                    </p:animEffect>
                                  </p:childTnLst>
                                </p:cTn>
                              </p:par>
                            </p:childTnLst>
                          </p:cTn>
                        </p:par>
                        <p:par>
                          <p:cTn id="36" fill="hold">
                            <p:stCondLst>
                              <p:cond delay="12000"/>
                            </p:stCondLst>
                            <p:childTnLst>
                              <p:par>
                                <p:cTn id="37" presetClass="entr" nodeType="afterEffect" presetID="9" grpId="9" fill="hold">
                                  <p:stCondLst>
                                    <p:cond delay="0"/>
                                  </p:stCondLst>
                                  <p:iterate type="el" backwards="0">
                                    <p:tmAbs val="0"/>
                                  </p:iterate>
                                  <p:childTnLst>
                                    <p:set>
                                      <p:cBhvr>
                                        <p:cTn id="38" fill="hold"/>
                                        <p:tgtEl>
                                          <p:spTgt spid="153"/>
                                        </p:tgtEl>
                                        <p:attrNameLst>
                                          <p:attrName>style.visibility</p:attrName>
                                        </p:attrNameLst>
                                      </p:cBhvr>
                                      <p:to>
                                        <p:strVal val="visible"/>
                                      </p:to>
                                    </p:set>
                                    <p:animEffect filter="dissolve" transition="in">
                                      <p:cBhvr>
                                        <p:cTn id="39" dur="1500"/>
                                        <p:tgtEl>
                                          <p:spTgt spid="153"/>
                                        </p:tgtEl>
                                      </p:cBhvr>
                                    </p:animEffect>
                                  </p:childTnLst>
                                </p:cTn>
                              </p:par>
                            </p:childTnLst>
                          </p:cTn>
                        </p:par>
                      </p:childTnLst>
                    </p:cTn>
                  </p:par>
                  <p:par>
                    <p:cTn id="40" fill="hold">
                      <p:stCondLst>
                        <p:cond delay="indefinite"/>
                      </p:stCondLst>
                      <p:childTnLst>
                        <p:par>
                          <p:cTn id="41" fill="hold">
                            <p:stCondLst>
                              <p:cond delay="0"/>
                            </p:stCondLst>
                            <p:childTnLst>
                              <p:par>
                                <p:cTn id="42" presetClass="entr" nodeType="clickEffect" presetID="9" grpId="10" fill="hold">
                                  <p:stCondLst>
                                    <p:cond delay="0"/>
                                  </p:stCondLst>
                                  <p:iterate type="el" backwards="0">
                                    <p:tmAbs val="0"/>
                                  </p:iterate>
                                  <p:childTnLst>
                                    <p:set>
                                      <p:cBhvr>
                                        <p:cTn id="43" fill="hold"/>
                                        <p:tgtEl>
                                          <p:spTgt spid="149"/>
                                        </p:tgtEl>
                                        <p:attrNameLst>
                                          <p:attrName>style.visibility</p:attrName>
                                        </p:attrNameLst>
                                      </p:cBhvr>
                                      <p:to>
                                        <p:strVal val="visible"/>
                                      </p:to>
                                    </p:set>
                                    <p:animEffect filter="dissolve" transition="in">
                                      <p:cBhvr>
                                        <p:cTn id="44" dur="1500"/>
                                        <p:tgtEl>
                                          <p:spTgt spid="149"/>
                                        </p:tgtEl>
                                      </p:cBhvr>
                                    </p:animEffect>
                                  </p:childTnLst>
                                </p:cTn>
                              </p:par>
                            </p:childTnLst>
                          </p:cTn>
                        </p:par>
                        <p:par>
                          <p:cTn id="45" fill="hold">
                            <p:stCondLst>
                              <p:cond delay="1500"/>
                            </p:stCondLst>
                            <p:childTnLst>
                              <p:par>
                                <p:cTn id="46" presetClass="entr" nodeType="afterEffect" presetID="9" grpId="11" fill="hold">
                                  <p:stCondLst>
                                    <p:cond delay="0"/>
                                  </p:stCondLst>
                                  <p:iterate type="el" backwards="0">
                                    <p:tmAbs val="0"/>
                                  </p:iterate>
                                  <p:childTnLst>
                                    <p:set>
                                      <p:cBhvr>
                                        <p:cTn id="47" fill="hold"/>
                                        <p:tgtEl>
                                          <p:spTgt spid="150"/>
                                        </p:tgtEl>
                                        <p:attrNameLst>
                                          <p:attrName>style.visibility</p:attrName>
                                        </p:attrNameLst>
                                      </p:cBhvr>
                                      <p:to>
                                        <p:strVal val="visible"/>
                                      </p:to>
                                    </p:set>
                                    <p:animEffect filter="dissolve" transition="in">
                                      <p:cBhvr>
                                        <p:cTn id="48" dur="1500"/>
                                        <p:tgtEl>
                                          <p:spTgt spid="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9" grpId="10"/>
      <p:bldP build="whole" bldLvl="1" animBg="1" rev="0" advAuto="0" spid="156" grpId="8"/>
      <p:bldP build="whole" bldLvl="1" animBg="1" rev="0" advAuto="0" spid="157" grpId="4"/>
      <p:bldP build="whole" bldLvl="1" animBg="1" rev="0" advAuto="0" spid="152" grpId="6"/>
      <p:bldP build="whole" bldLvl="1" animBg="1" rev="0" advAuto="0" spid="151" grpId="2"/>
      <p:bldP build="whole" bldLvl="1" animBg="1" rev="0" advAuto="0" spid="154" grpId="3"/>
      <p:bldP build="whole" bldLvl="1" animBg="1" rev="0" advAuto="0" spid="148" grpId="1"/>
      <p:bldP build="whole" bldLvl="1" animBg="1" rev="0" advAuto="0" spid="158" grpId="5"/>
      <p:bldP build="whole" bldLvl="1" animBg="1" rev="0" advAuto="0" spid="153" grpId="9"/>
      <p:bldP build="whole" bldLvl="1" animBg="1" rev="0" advAuto="0" spid="150" grpId="11"/>
      <p:bldP build="whole" bldLvl="1" animBg="1" rev="0" advAuto="0" spid="155" grpId="7"/>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1" name="pasted-image.png"/>
          <p:cNvPicPr>
            <a:picLocks noChangeAspect="0"/>
          </p:cNvPicPr>
          <p:nvPr/>
        </p:nvPicPr>
        <p:blipFill>
          <a:blip r:embed="rId2">
            <a:extLst/>
          </a:blip>
          <a:stretch>
            <a:fillRect/>
          </a:stretch>
        </p:blipFill>
        <p:spPr>
          <a:xfrm>
            <a:off x="2689158" y="1286933"/>
            <a:ext cx="10080824" cy="1630496"/>
          </a:xfrm>
          <a:prstGeom prst="rect">
            <a:avLst/>
          </a:prstGeom>
          <a:ln w="12700">
            <a:miter lim="400000"/>
          </a:ln>
          <a:effectLst>
            <a:outerShdw sx="100000" sy="100000" kx="0" ky="0" algn="b" rotWithShape="0" blurRad="342900" dist="75593" dir="2236725">
              <a:srgbClr val="000000">
                <a:alpha val="31077"/>
              </a:srgbClr>
            </a:outerShdw>
          </a:effectLst>
        </p:spPr>
      </p:pic>
      <p:sp>
        <p:nvSpPr>
          <p:cNvPr id="272" name="Shape 272"/>
          <p:cNvSpPr/>
          <p:nvPr/>
        </p:nvSpPr>
        <p:spPr>
          <a:xfrm>
            <a:off x="4446720" y="3007192"/>
            <a:ext cx="8370011" cy="6400801"/>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1400"/>
              </a:spcBef>
              <a:buSzPct val="45000"/>
              <a:buBlip>
                <a:blip r:embed="rId3"/>
              </a:buBlip>
              <a:defRPr sz="3800">
                <a:solidFill>
                  <a:srgbClr val="000000"/>
                </a:solidFill>
              </a:defRPr>
            </a:pPr>
            <a:r>
              <a:rPr>
                <a:latin typeface="Thames Nude Roman"/>
                <a:ea typeface="Thames Nude Roman"/>
                <a:cs typeface="Thames Nude Roman"/>
                <a:sym typeface="Thames Nude Roman"/>
              </a:rPr>
              <a:t>REVEALING APPAREL</a:t>
            </a:r>
            <a:r>
              <a:t> - </a:t>
            </a:r>
          </a:p>
          <a:p>
            <a:pPr lvl="1" marL="909052" indent="-401052" algn="l">
              <a:spcBef>
                <a:spcPts val="1400"/>
              </a:spcBef>
              <a:buSzPct val="45000"/>
              <a:buBlip>
                <a:blip r:embed="rId3"/>
              </a:buBlip>
              <a:defRPr sz="3500">
                <a:solidFill>
                  <a:srgbClr val="000000"/>
                </a:solidFill>
              </a:defRPr>
            </a:pPr>
            <a:r>
              <a:rPr>
                <a:latin typeface="Thames Nude Roman"/>
                <a:ea typeface="Thames Nude Roman"/>
                <a:cs typeface="Thames Nude Roman"/>
                <a:sym typeface="Thames Nude Roman"/>
              </a:rPr>
              <a:t>“</a:t>
            </a:r>
            <a:r>
              <a:rPr>
                <a:latin typeface="Palatino Linotype"/>
                <a:ea typeface="Palatino Linotype"/>
                <a:cs typeface="Palatino Linotype"/>
                <a:sym typeface="Palatino Linotype"/>
              </a:rPr>
              <a:t>I look good in this and I’m going to wear it REGARDLESS of how it affects others.” - Rom 12:3,9,10; 13:10</a:t>
            </a:r>
            <a:endParaRPr>
              <a:latin typeface="Thames Nude Roman"/>
              <a:ea typeface="Thames Nude Roman"/>
              <a:cs typeface="Thames Nude Roman"/>
              <a:sym typeface="Thames Nude Roman"/>
            </a:endParaRPr>
          </a:p>
          <a:p>
            <a:pPr lvl="1" marL="909052" indent="-401052" algn="l">
              <a:spcBef>
                <a:spcPts val="1400"/>
              </a:spcBef>
              <a:buSzPct val="45000"/>
              <a:buBlip>
                <a:blip r:embed="rId3"/>
              </a:buBlip>
              <a:defRPr sz="3500">
                <a:solidFill>
                  <a:srgbClr val="000000"/>
                </a:solidFill>
                <a:latin typeface="Palatino Linotype"/>
                <a:ea typeface="Palatino Linotype"/>
                <a:cs typeface="Palatino Linotype"/>
                <a:sym typeface="Palatino Linotype"/>
              </a:defRPr>
            </a:pPr>
            <a:r>
              <a:t>“I WANT THE OPPOSITE SEX TO NOTICE ME” - Mat 5:28-30; 18:6-10</a:t>
            </a:r>
          </a:p>
          <a:p>
            <a:pPr lvl="1" marL="909052" indent="-401052" algn="l">
              <a:spcBef>
                <a:spcPts val="1400"/>
              </a:spcBef>
              <a:buSzPct val="45000"/>
              <a:buBlip>
                <a:blip r:embed="rId3"/>
              </a:buBlip>
              <a:defRPr sz="3500">
                <a:solidFill>
                  <a:srgbClr val="000000"/>
                </a:solidFill>
                <a:latin typeface="Palatino Linotype"/>
                <a:ea typeface="Palatino Linotype"/>
                <a:cs typeface="Palatino Linotype"/>
                <a:sym typeface="Palatino Linotype"/>
              </a:defRPr>
            </a:pPr>
            <a:r>
              <a:t>“Everyone else is wearing this” - Deut 23:2; Prov 4:14</a:t>
            </a:r>
          </a:p>
          <a:p>
            <a:pPr lvl="1" marL="909052" indent="-401052" algn="l">
              <a:spcBef>
                <a:spcPts val="1400"/>
              </a:spcBef>
              <a:buSzPct val="45000"/>
              <a:buBlip>
                <a:blip r:embed="rId3"/>
              </a:buBlip>
              <a:defRPr sz="3500">
                <a:solidFill>
                  <a:srgbClr val="000000"/>
                </a:solidFill>
                <a:latin typeface="Palatino Linotype"/>
                <a:ea typeface="Palatino Linotype"/>
                <a:cs typeface="Palatino Linotype"/>
                <a:sym typeface="Palatino Linotype"/>
              </a:defRPr>
            </a:pPr>
            <a:r>
              <a:t>Reveal your godliness &amp; humility!</a:t>
            </a:r>
          </a:p>
        </p:txBody>
      </p:sp>
      <p:sp>
        <p:nvSpPr>
          <p:cNvPr id="273" name="Shape 273"/>
          <p:cNvSpPr/>
          <p:nvPr/>
        </p:nvSpPr>
        <p:spPr>
          <a:xfrm>
            <a:off x="2694" y="167417"/>
            <a:ext cx="12999412" cy="604212"/>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3">
                    <a:satOff val="9363"/>
                    <a:lumOff val="10544"/>
                  </a:schemeClr>
                </a:solidFill>
                <a:effectLst>
                  <a:outerShdw sx="100000" sy="100000" kx="0" ky="0" algn="b" rotWithShape="0" blurRad="12700" dist="63500" dir="2055230">
                    <a:srgbClr val="000000"/>
                  </a:outerShdw>
                </a:effectLst>
                <a:latin typeface="Chalkboard"/>
                <a:ea typeface="Chalkboard"/>
                <a:cs typeface="Chalkboard"/>
                <a:sym typeface="Chalkboard"/>
              </a:defRPr>
            </a:lvl1pPr>
          </a:lstStyle>
          <a:p>
            <a:pPr/>
            <a:r>
              <a:t>                The Bible Instructs On How We Should Dress In Public!</a:t>
            </a:r>
          </a:p>
        </p:txBody>
      </p:sp>
      <p:pic>
        <p:nvPicPr>
          <p:cNvPr id="274" name="pasted-image.pdf"/>
          <p:cNvPicPr>
            <a:picLocks noChangeAspect="1"/>
          </p:cNvPicPr>
          <p:nvPr/>
        </p:nvPicPr>
        <p:blipFill>
          <a:blip r:embed="rId4">
            <a:extLst/>
          </a:blip>
          <a:stretch>
            <a:fillRect/>
          </a:stretch>
        </p:blipFill>
        <p:spPr>
          <a:xfrm>
            <a:off x="-4234" y="-605846"/>
            <a:ext cx="5287698" cy="10384846"/>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ageCurlDouble"/>
      </p:transition>
    </mc:Choice>
    <mc:Choice xmlns:p14="http://schemas.microsoft.com/office/powerpoint/2010/main" Requires="p14">
      <p:transition spd="med" advClick="1" p14:dur="1000">
        <p14:prism dir="d"/>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2">
                                            <p:txEl>
                                              <p:pRg st="2" end="2"/>
                                            </p:txEl>
                                          </p:spTgt>
                                        </p:tgtEl>
                                        <p:attrNameLst>
                                          <p:attrName>style.visibility</p:attrName>
                                        </p:attrNameLst>
                                      </p:cBhvr>
                                      <p:to>
                                        <p:strVal val="visible"/>
                                      </p:to>
                                    </p:set>
                                    <p:animEffect filter="wipe(left)" transition="in">
                                      <p:cBhvr>
                                        <p:cTn id="7" dur="1500"/>
                                        <p:tgtEl>
                                          <p:spTgt spid="27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72">
                                            <p:txEl>
                                              <p:pRg st="3" end="3"/>
                                            </p:txEl>
                                          </p:spTgt>
                                        </p:tgtEl>
                                        <p:attrNameLst>
                                          <p:attrName>style.visibility</p:attrName>
                                        </p:attrNameLst>
                                      </p:cBhvr>
                                      <p:to>
                                        <p:strVal val="visible"/>
                                      </p:to>
                                    </p:set>
                                    <p:animEffect filter="wipe(left)" transition="in">
                                      <p:cBhvr>
                                        <p:cTn id="12" dur="1500"/>
                                        <p:tgtEl>
                                          <p:spTgt spid="27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72">
                                            <p:txEl>
                                              <p:pRg st="4" end="4"/>
                                            </p:txEl>
                                          </p:spTgt>
                                        </p:tgtEl>
                                        <p:attrNameLst>
                                          <p:attrName>style.visibility</p:attrName>
                                        </p:attrNameLst>
                                      </p:cBhvr>
                                      <p:to>
                                        <p:strVal val="visible"/>
                                      </p:to>
                                    </p:set>
                                    <p:animEffect filter="wipe(left)" transition="in">
                                      <p:cBhvr>
                                        <p:cTn id="17" dur="1500"/>
                                        <p:tgtEl>
                                          <p:spTgt spid="27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2"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nvSpPr>
        <p:spPr>
          <a:xfrm>
            <a:off x="4446720" y="3193459"/>
            <a:ext cx="8370011" cy="6379779"/>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1400"/>
              </a:spcBef>
              <a:buSzPct val="45000"/>
              <a:buBlip>
                <a:blip r:embed="rId2"/>
              </a:buBlip>
              <a:defRPr sz="3500">
                <a:solidFill>
                  <a:srgbClr val="000000"/>
                </a:solidFill>
                <a:latin typeface="Palatino Linotype"/>
                <a:ea typeface="Palatino Linotype"/>
                <a:cs typeface="Palatino Linotype"/>
                <a:sym typeface="Palatino Linotype"/>
              </a:defRPr>
            </a:pPr>
            <a:r>
              <a:t>T</a:t>
            </a:r>
            <a:r>
              <a:rPr sz="3400"/>
              <a:t>he Christian woman’s attire should be her “good works.”</a:t>
            </a:r>
            <a:endParaRPr sz="3400"/>
          </a:p>
          <a:p>
            <a:pPr marL="389594" indent="-389594" algn="l">
              <a:spcBef>
                <a:spcPts val="1400"/>
              </a:spcBef>
              <a:buSzPct val="45000"/>
              <a:buBlip>
                <a:blip r:embed="rId2"/>
              </a:buBlip>
              <a:defRPr sz="3500">
                <a:solidFill>
                  <a:srgbClr val="000000"/>
                </a:solidFill>
                <a:latin typeface="Palatino Linotype"/>
                <a:ea typeface="Palatino Linotype"/>
                <a:cs typeface="Palatino Linotype"/>
                <a:sym typeface="Palatino Linotype"/>
              </a:defRPr>
            </a:pPr>
            <a:r>
              <a:rPr sz="3400"/>
              <a:t>“T</a:t>
            </a:r>
            <a:r>
              <a:t>he hidden person of the heart, with the incorruptible beauty of a gentle and quiet spirit, which is very precious in the sight of God.” — 1 Pet 3:4</a:t>
            </a:r>
          </a:p>
          <a:p>
            <a:pPr marL="401052" indent="-401052" algn="l">
              <a:spcBef>
                <a:spcPts val="1400"/>
              </a:spcBef>
              <a:buSzPct val="45000"/>
              <a:buBlip>
                <a:blip r:embed="rId2"/>
              </a:buBlip>
              <a:defRPr sz="3500">
                <a:solidFill>
                  <a:srgbClr val="000000"/>
                </a:solidFill>
                <a:latin typeface="Palatino Linotype"/>
                <a:ea typeface="Palatino Linotype"/>
                <a:cs typeface="Palatino Linotype"/>
                <a:sym typeface="Palatino Linotype"/>
              </a:defRPr>
            </a:pPr>
            <a:r>
              <a:t>“Loving their husbands, their children, homemakers, good, obedient to their own husbands, that the word of God may not be blasphemed.” — Tit 2:4,5</a:t>
            </a:r>
          </a:p>
        </p:txBody>
      </p:sp>
      <p:pic>
        <p:nvPicPr>
          <p:cNvPr id="277" name="pasted-image.png"/>
          <p:cNvPicPr>
            <a:picLocks noChangeAspect="1"/>
          </p:cNvPicPr>
          <p:nvPr/>
        </p:nvPicPr>
        <p:blipFill>
          <a:blip r:embed="rId3">
            <a:extLst/>
          </a:blip>
          <a:stretch>
            <a:fillRect/>
          </a:stretch>
        </p:blipFill>
        <p:spPr>
          <a:xfrm>
            <a:off x="2409703" y="1089741"/>
            <a:ext cx="10713631" cy="1785606"/>
          </a:xfrm>
          <a:prstGeom prst="rect">
            <a:avLst/>
          </a:prstGeom>
          <a:ln w="12700">
            <a:miter lim="400000"/>
          </a:ln>
          <a:effectLst>
            <a:outerShdw sx="100000" sy="100000" kx="0" ky="0" algn="b" rotWithShape="0" blurRad="342900" dist="75593" dir="2236725">
              <a:srgbClr val="000000">
                <a:alpha val="31077"/>
              </a:srgbClr>
            </a:outerShdw>
          </a:effectLst>
        </p:spPr>
      </p:pic>
      <p:sp>
        <p:nvSpPr>
          <p:cNvPr id="278" name="Shape 278"/>
          <p:cNvSpPr/>
          <p:nvPr/>
        </p:nvSpPr>
        <p:spPr>
          <a:xfrm>
            <a:off x="2694" y="167417"/>
            <a:ext cx="12999412" cy="604212"/>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3">
                    <a:satOff val="9363"/>
                    <a:lumOff val="10544"/>
                  </a:schemeClr>
                </a:solidFill>
                <a:effectLst>
                  <a:outerShdw sx="100000" sy="100000" kx="0" ky="0" algn="b" rotWithShape="0" blurRad="12700" dist="63500" dir="2055230">
                    <a:srgbClr val="000000"/>
                  </a:outerShdw>
                </a:effectLst>
                <a:latin typeface="Chalkboard"/>
                <a:ea typeface="Chalkboard"/>
                <a:cs typeface="Chalkboard"/>
                <a:sym typeface="Chalkboard"/>
              </a:defRPr>
            </a:lvl1pPr>
          </a:lstStyle>
          <a:p>
            <a:pPr/>
            <a:r>
              <a:t>                The Bible Instructs On How We Should Dress In Public!</a:t>
            </a:r>
          </a:p>
        </p:txBody>
      </p:sp>
      <p:pic>
        <p:nvPicPr>
          <p:cNvPr id="279" name="pasted-image.pdf"/>
          <p:cNvPicPr>
            <a:picLocks noChangeAspect="1"/>
          </p:cNvPicPr>
          <p:nvPr/>
        </p:nvPicPr>
        <p:blipFill>
          <a:blip r:embed="rId4">
            <a:extLst/>
          </a:blip>
          <a:stretch>
            <a:fillRect/>
          </a:stretch>
        </p:blipFill>
        <p:spPr>
          <a:xfrm>
            <a:off x="-4234" y="-605846"/>
            <a:ext cx="5287698" cy="10384846"/>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276">
                                            <p:txEl>
                                              <p:pRg st="1" end="1"/>
                                            </p:txEl>
                                          </p:spTgt>
                                        </p:tgtEl>
                                        <p:attrNameLst>
                                          <p:attrName>style.visibility</p:attrName>
                                        </p:attrNameLst>
                                      </p:cBhvr>
                                      <p:to>
                                        <p:strVal val="visible"/>
                                      </p:to>
                                    </p:set>
                                    <p:anim calcmode="lin" valueType="num">
                                      <p:cBhvr>
                                        <p:cTn id="7" dur="1000" fill="hold"/>
                                        <p:tgtEl>
                                          <p:spTgt spid="276">
                                            <p:txEl>
                                              <p:pRg st="1" end="1"/>
                                            </p:txEl>
                                          </p:spTgt>
                                        </p:tgtEl>
                                        <p:attrNameLst>
                                          <p:attrName>ppt_w</p:attrName>
                                        </p:attrNameLst>
                                      </p:cBhvr>
                                      <p:tavLst>
                                        <p:tav tm="0">
                                          <p:val>
                                            <p:strVal val="4*#ppt_w"/>
                                          </p:val>
                                        </p:tav>
                                        <p:tav tm="100000">
                                          <p:val>
                                            <p:strVal val="#ppt_w"/>
                                          </p:val>
                                        </p:tav>
                                      </p:tavLst>
                                    </p:anim>
                                    <p:anim calcmode="lin" valueType="num">
                                      <p:cBhvr>
                                        <p:cTn id="8" dur="1000" fill="hold"/>
                                        <p:tgtEl>
                                          <p:spTgt spid="276">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32" presetID="23" grpId="1" fill="hold">
                                  <p:stCondLst>
                                    <p:cond delay="0"/>
                                  </p:stCondLst>
                                  <p:iterate type="el" backwards="0">
                                    <p:tmAbs val="0"/>
                                  </p:iterate>
                                  <p:childTnLst>
                                    <p:set>
                                      <p:cBhvr>
                                        <p:cTn id="12" fill="hold"/>
                                        <p:tgtEl>
                                          <p:spTgt spid="276">
                                            <p:txEl>
                                              <p:pRg st="2" end="2"/>
                                            </p:txEl>
                                          </p:spTgt>
                                        </p:tgtEl>
                                        <p:attrNameLst>
                                          <p:attrName>style.visibility</p:attrName>
                                        </p:attrNameLst>
                                      </p:cBhvr>
                                      <p:to>
                                        <p:strVal val="visible"/>
                                      </p:to>
                                    </p:set>
                                    <p:anim calcmode="lin" valueType="num">
                                      <p:cBhvr>
                                        <p:cTn id="13" dur="1000" fill="hold"/>
                                        <p:tgtEl>
                                          <p:spTgt spid="276">
                                            <p:txEl>
                                              <p:pRg st="2" end="2"/>
                                            </p:txEl>
                                          </p:spTgt>
                                        </p:tgtEl>
                                        <p:attrNameLst>
                                          <p:attrName>ppt_w</p:attrName>
                                        </p:attrNameLst>
                                      </p:cBhvr>
                                      <p:tavLst>
                                        <p:tav tm="0">
                                          <p:val>
                                            <p:strVal val="4*#ppt_w"/>
                                          </p:val>
                                        </p:tav>
                                        <p:tav tm="100000">
                                          <p:val>
                                            <p:strVal val="#ppt_w"/>
                                          </p:val>
                                        </p:tav>
                                      </p:tavLst>
                                    </p:anim>
                                    <p:anim calcmode="lin" valueType="num">
                                      <p:cBhvr>
                                        <p:cTn id="14" dur="1000" fill="hold"/>
                                        <p:tgtEl>
                                          <p:spTgt spid="276">
                                            <p:txEl>
                                              <p:pRg st="2" end="2"/>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6"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nvSpPr>
        <p:spPr>
          <a:xfrm>
            <a:off x="4446720" y="3193459"/>
            <a:ext cx="8370011" cy="6138479"/>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1400"/>
              </a:spcBef>
              <a:buSzPct val="45000"/>
              <a:buBlip>
                <a:blip r:embed="rId2"/>
              </a:buBlip>
              <a:defRPr sz="3800">
                <a:solidFill>
                  <a:srgbClr val="000000"/>
                </a:solidFill>
              </a:defRPr>
            </a:pPr>
            <a:r>
              <a:rPr>
                <a:latin typeface="Thames Nude Roman"/>
                <a:ea typeface="Thames Nude Roman"/>
                <a:cs typeface="Thames Nude Roman"/>
                <a:sym typeface="Thames Nude Roman"/>
              </a:rPr>
              <a:t>Note To Parents</a:t>
            </a:r>
            <a:r>
              <a:t> - </a:t>
            </a:r>
          </a:p>
          <a:p>
            <a:pPr lvl="1" marL="934118" indent="-426118" algn="l">
              <a:spcBef>
                <a:spcPts val="1400"/>
              </a:spcBef>
              <a:buSzPct val="45000"/>
              <a:buBlip>
                <a:blip r:embed="rId2"/>
              </a:buBlip>
              <a:defRPr sz="3200">
                <a:solidFill>
                  <a:srgbClr val="000000"/>
                </a:solidFill>
                <a:latin typeface="Palatino Linotype"/>
                <a:ea typeface="Palatino Linotype"/>
                <a:cs typeface="Palatino Linotype"/>
                <a:sym typeface="Palatino Linotype"/>
              </a:defRPr>
            </a:pPr>
            <a:r>
              <a:rPr sz="3400"/>
              <a:t>Begin early </a:t>
            </a:r>
            <a:r>
              <a:t>- </a:t>
            </a:r>
            <a:r>
              <a:rPr i="1"/>
              <a:t>don't allow immodesty until 12 or 13, and then expect sudden correction</a:t>
            </a:r>
            <a:r>
              <a:t>. </a:t>
            </a:r>
          </a:p>
          <a:p>
            <a:pPr lvl="1" marL="909052" indent="-401052" algn="l">
              <a:spcBef>
                <a:spcPts val="1400"/>
              </a:spcBef>
              <a:buSzPct val="45000"/>
              <a:buBlip>
                <a:blip r:embed="rId2"/>
              </a:buBlip>
              <a:defRPr sz="3500">
                <a:solidFill>
                  <a:srgbClr val="000000"/>
                </a:solidFill>
                <a:latin typeface="Palatino Linotype"/>
                <a:ea typeface="Palatino Linotype"/>
                <a:cs typeface="Palatino Linotype"/>
                <a:sym typeface="Palatino Linotype"/>
              </a:defRPr>
            </a:pPr>
            <a:r>
              <a:t>Teach your children; don't wait for someone else to do it. </a:t>
            </a:r>
          </a:p>
          <a:p>
            <a:pPr lvl="1" marL="909052" indent="-401052" algn="l">
              <a:spcBef>
                <a:spcPts val="1400"/>
              </a:spcBef>
              <a:buSzPct val="45000"/>
              <a:buBlip>
                <a:blip r:embed="rId2"/>
              </a:buBlip>
              <a:defRPr sz="3500">
                <a:solidFill>
                  <a:srgbClr val="000000"/>
                </a:solidFill>
                <a:latin typeface="Palatino Linotype"/>
                <a:ea typeface="Palatino Linotype"/>
                <a:cs typeface="Palatino Linotype"/>
                <a:sym typeface="Palatino Linotype"/>
              </a:defRPr>
            </a:pPr>
            <a:r>
              <a:t>Teach children in both word &amp; deed - - inconsistency is destructive! </a:t>
            </a:r>
          </a:p>
          <a:p>
            <a:pPr lvl="1" marL="909052" indent="-401052" algn="l">
              <a:spcBef>
                <a:spcPts val="1400"/>
              </a:spcBef>
              <a:buSzPct val="45000"/>
              <a:buBlip>
                <a:blip r:embed="rId2"/>
              </a:buBlip>
              <a:defRPr sz="3500">
                <a:solidFill>
                  <a:srgbClr val="000000"/>
                </a:solidFill>
                <a:latin typeface="Palatino Linotype"/>
                <a:ea typeface="Palatino Linotype"/>
                <a:cs typeface="Palatino Linotype"/>
                <a:sym typeface="Palatino Linotype"/>
              </a:defRPr>
            </a:pPr>
            <a:r>
              <a:t>Mothers, do not undermine godly husbands &amp; fathers as they teach.</a:t>
            </a:r>
          </a:p>
        </p:txBody>
      </p:sp>
      <p:pic>
        <p:nvPicPr>
          <p:cNvPr id="282" name="pasted-image.png"/>
          <p:cNvPicPr>
            <a:picLocks noChangeAspect="1"/>
          </p:cNvPicPr>
          <p:nvPr/>
        </p:nvPicPr>
        <p:blipFill>
          <a:blip r:embed="rId3">
            <a:extLst/>
          </a:blip>
          <a:stretch>
            <a:fillRect/>
          </a:stretch>
        </p:blipFill>
        <p:spPr>
          <a:xfrm>
            <a:off x="2409703" y="1089741"/>
            <a:ext cx="10713631" cy="1785606"/>
          </a:xfrm>
          <a:prstGeom prst="rect">
            <a:avLst/>
          </a:prstGeom>
          <a:ln w="12700">
            <a:miter lim="400000"/>
          </a:ln>
          <a:effectLst>
            <a:outerShdw sx="100000" sy="100000" kx="0" ky="0" algn="b" rotWithShape="0" blurRad="342900" dist="75593" dir="2236725">
              <a:srgbClr val="000000">
                <a:alpha val="31077"/>
              </a:srgbClr>
            </a:outerShdw>
          </a:effectLst>
        </p:spPr>
      </p:pic>
      <p:sp>
        <p:nvSpPr>
          <p:cNvPr id="283" name="Shape 283"/>
          <p:cNvSpPr/>
          <p:nvPr/>
        </p:nvSpPr>
        <p:spPr>
          <a:xfrm>
            <a:off x="2694" y="167417"/>
            <a:ext cx="12999412" cy="604212"/>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3">
                    <a:satOff val="9363"/>
                    <a:lumOff val="10544"/>
                  </a:schemeClr>
                </a:solidFill>
                <a:effectLst>
                  <a:outerShdw sx="100000" sy="100000" kx="0" ky="0" algn="b" rotWithShape="0" blurRad="12700" dist="63500" dir="2055230">
                    <a:srgbClr val="000000"/>
                  </a:outerShdw>
                </a:effectLst>
                <a:latin typeface="Chalkboard"/>
                <a:ea typeface="Chalkboard"/>
                <a:cs typeface="Chalkboard"/>
                <a:sym typeface="Chalkboard"/>
              </a:defRPr>
            </a:lvl1pPr>
          </a:lstStyle>
          <a:p>
            <a:pPr/>
            <a:r>
              <a:t>                The Bible Instructs On How We Should Dress In Public!</a:t>
            </a:r>
          </a:p>
        </p:txBody>
      </p:sp>
      <p:pic>
        <p:nvPicPr>
          <p:cNvPr id="284" name="pasted-image.pdf"/>
          <p:cNvPicPr>
            <a:picLocks noChangeAspect="1"/>
          </p:cNvPicPr>
          <p:nvPr/>
        </p:nvPicPr>
        <p:blipFill>
          <a:blip r:embed="rId4">
            <a:extLst/>
          </a:blip>
          <a:stretch>
            <a:fillRect/>
          </a:stretch>
        </p:blipFill>
        <p:spPr>
          <a:xfrm>
            <a:off x="-4234" y="-605846"/>
            <a:ext cx="5287698" cy="10384846"/>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lt" backwards="0">
                                    <p:tmAbs val="0"/>
                                  </p:iterate>
                                  <p:childTnLst>
                                    <p:set>
                                      <p:cBhvr>
                                        <p:cTn id="6" fill="hold"/>
                                        <p:tgtEl>
                                          <p:spTgt spid="281">
                                            <p:txEl>
                                              <p:pRg st="1" end="1"/>
                                            </p:txEl>
                                          </p:spTgt>
                                        </p:tgtEl>
                                        <p:attrNameLst>
                                          <p:attrName>style.visibility</p:attrName>
                                        </p:attrNameLst>
                                      </p:cBhvr>
                                      <p:to>
                                        <p:strVal val="visible"/>
                                      </p:to>
                                    </p:set>
                                    <p:anim calcmode="lin" valueType="num">
                                      <p:cBhvr>
                                        <p:cTn id="7" dur="1250" fill="hold"/>
                                        <p:tgtEl>
                                          <p:spTgt spid="281">
                                            <p:txEl>
                                              <p:pRg st="1" end="1"/>
                                            </p:txEl>
                                          </p:spTgt>
                                        </p:tgtEl>
                                        <p:attrNameLst>
                                          <p:attrName>ppt_x</p:attrName>
                                        </p:attrNameLst>
                                      </p:cBhvr>
                                      <p:tavLst>
                                        <p:tav tm="0">
                                          <p:val>
                                            <p:strVal val="0-#ppt_w/2"/>
                                          </p:val>
                                        </p:tav>
                                        <p:tav tm="100000">
                                          <p:val>
                                            <p:strVal val="#ppt_x"/>
                                          </p:val>
                                        </p:tav>
                                      </p:tavLst>
                                    </p:anim>
                                    <p:anim calcmode="lin" valueType="num">
                                      <p:cBhvr>
                                        <p:cTn id="8" dur="1250" fill="hold"/>
                                        <p:tgtEl>
                                          <p:spTgt spid="28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1" fill="hold">
                                  <p:stCondLst>
                                    <p:cond delay="0"/>
                                  </p:stCondLst>
                                  <p:iterate type="lt" backwards="0">
                                    <p:tmAbs val="0"/>
                                  </p:iterate>
                                  <p:childTnLst>
                                    <p:set>
                                      <p:cBhvr>
                                        <p:cTn id="12" fill="hold"/>
                                        <p:tgtEl>
                                          <p:spTgt spid="281">
                                            <p:txEl>
                                              <p:pRg st="2" end="2"/>
                                            </p:txEl>
                                          </p:spTgt>
                                        </p:tgtEl>
                                        <p:attrNameLst>
                                          <p:attrName>style.visibility</p:attrName>
                                        </p:attrNameLst>
                                      </p:cBhvr>
                                      <p:to>
                                        <p:strVal val="visible"/>
                                      </p:to>
                                    </p:set>
                                    <p:anim calcmode="lin" valueType="num">
                                      <p:cBhvr>
                                        <p:cTn id="13" dur="1250" fill="hold"/>
                                        <p:tgtEl>
                                          <p:spTgt spid="281">
                                            <p:txEl>
                                              <p:pRg st="2" end="2"/>
                                            </p:txEl>
                                          </p:spTgt>
                                        </p:tgtEl>
                                        <p:attrNameLst>
                                          <p:attrName>ppt_x</p:attrName>
                                        </p:attrNameLst>
                                      </p:cBhvr>
                                      <p:tavLst>
                                        <p:tav tm="0">
                                          <p:val>
                                            <p:strVal val="0-#ppt_w/2"/>
                                          </p:val>
                                        </p:tav>
                                        <p:tav tm="100000">
                                          <p:val>
                                            <p:strVal val="#ppt_x"/>
                                          </p:val>
                                        </p:tav>
                                      </p:tavLst>
                                    </p:anim>
                                    <p:anim calcmode="lin" valueType="num">
                                      <p:cBhvr>
                                        <p:cTn id="14" dur="1250" fill="hold"/>
                                        <p:tgtEl>
                                          <p:spTgt spid="28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 grpId="1" fill="hold">
                                  <p:stCondLst>
                                    <p:cond delay="0"/>
                                  </p:stCondLst>
                                  <p:iterate type="lt" backwards="0">
                                    <p:tmAbs val="0"/>
                                  </p:iterate>
                                  <p:childTnLst>
                                    <p:set>
                                      <p:cBhvr>
                                        <p:cTn id="18" fill="hold"/>
                                        <p:tgtEl>
                                          <p:spTgt spid="281">
                                            <p:txEl>
                                              <p:pRg st="3" end="3"/>
                                            </p:txEl>
                                          </p:spTgt>
                                        </p:tgtEl>
                                        <p:attrNameLst>
                                          <p:attrName>style.visibility</p:attrName>
                                        </p:attrNameLst>
                                      </p:cBhvr>
                                      <p:to>
                                        <p:strVal val="visible"/>
                                      </p:to>
                                    </p:set>
                                    <p:anim calcmode="lin" valueType="num">
                                      <p:cBhvr>
                                        <p:cTn id="19" dur="1250" fill="hold"/>
                                        <p:tgtEl>
                                          <p:spTgt spid="281">
                                            <p:txEl>
                                              <p:pRg st="3" end="3"/>
                                            </p:txEl>
                                          </p:spTgt>
                                        </p:tgtEl>
                                        <p:attrNameLst>
                                          <p:attrName>ppt_x</p:attrName>
                                        </p:attrNameLst>
                                      </p:cBhvr>
                                      <p:tavLst>
                                        <p:tav tm="0">
                                          <p:val>
                                            <p:strVal val="0-#ppt_w/2"/>
                                          </p:val>
                                        </p:tav>
                                        <p:tav tm="100000">
                                          <p:val>
                                            <p:strVal val="#ppt_x"/>
                                          </p:val>
                                        </p:tav>
                                      </p:tavLst>
                                    </p:anim>
                                    <p:anim calcmode="lin" valueType="num">
                                      <p:cBhvr>
                                        <p:cTn id="20" dur="1250" fill="hold"/>
                                        <p:tgtEl>
                                          <p:spTgt spid="28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 grpId="1" fill="hold">
                                  <p:stCondLst>
                                    <p:cond delay="0"/>
                                  </p:stCondLst>
                                  <p:iterate type="lt" backwards="0">
                                    <p:tmAbs val="0"/>
                                  </p:iterate>
                                  <p:childTnLst>
                                    <p:set>
                                      <p:cBhvr>
                                        <p:cTn id="24" fill="hold"/>
                                        <p:tgtEl>
                                          <p:spTgt spid="281">
                                            <p:txEl>
                                              <p:pRg st="4" end="4"/>
                                            </p:txEl>
                                          </p:spTgt>
                                        </p:tgtEl>
                                        <p:attrNameLst>
                                          <p:attrName>style.visibility</p:attrName>
                                        </p:attrNameLst>
                                      </p:cBhvr>
                                      <p:to>
                                        <p:strVal val="visible"/>
                                      </p:to>
                                    </p:set>
                                    <p:anim calcmode="lin" valueType="num">
                                      <p:cBhvr>
                                        <p:cTn id="25" dur="1250" fill="hold"/>
                                        <p:tgtEl>
                                          <p:spTgt spid="281">
                                            <p:txEl>
                                              <p:pRg st="4" end="4"/>
                                            </p:txEl>
                                          </p:spTgt>
                                        </p:tgtEl>
                                        <p:attrNameLst>
                                          <p:attrName>ppt_x</p:attrName>
                                        </p:attrNameLst>
                                      </p:cBhvr>
                                      <p:tavLst>
                                        <p:tav tm="0">
                                          <p:val>
                                            <p:strVal val="0-#ppt_w/2"/>
                                          </p:val>
                                        </p:tav>
                                        <p:tav tm="100000">
                                          <p:val>
                                            <p:strVal val="#ppt_x"/>
                                          </p:val>
                                        </p:tav>
                                      </p:tavLst>
                                    </p:anim>
                                    <p:anim calcmode="lin" valueType="num">
                                      <p:cBhvr>
                                        <p:cTn id="26" dur="1250" fill="hold"/>
                                        <p:tgtEl>
                                          <p:spTgt spid="28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1"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6" name=""/>
          <p:cNvPicPr>
            <a:picLocks noChangeAspect="0"/>
          </p:cNvPicPr>
          <p:nvPr/>
        </p:nvPicPr>
        <p:blipFill>
          <a:blip r:embed="rId2">
            <a:extLst/>
          </a:blip>
          <a:stretch>
            <a:fillRect/>
          </a:stretch>
        </p:blipFill>
        <p:spPr>
          <a:xfrm>
            <a:off x="4621523" y="5040429"/>
            <a:ext cx="8314906" cy="4857292"/>
          </a:xfrm>
          <a:prstGeom prst="rect">
            <a:avLst/>
          </a:prstGeom>
          <a:effectLst>
            <a:outerShdw sx="100000" sy="100000" kx="0" ky="0" algn="b" rotWithShape="0" blurRad="342900" dist="75593" dir="2236725">
              <a:srgbClr val="000000">
                <a:alpha val="67777"/>
              </a:srgbClr>
            </a:outerShdw>
          </a:effectLst>
        </p:spPr>
      </p:pic>
      <p:sp>
        <p:nvSpPr>
          <p:cNvPr id="287" name="Shape 287"/>
          <p:cNvSpPr/>
          <p:nvPr/>
        </p:nvSpPr>
        <p:spPr>
          <a:xfrm>
            <a:off x="5276014" y="7322200"/>
            <a:ext cx="7005924" cy="2085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500">
                <a:solidFill>
                  <a:srgbClr val="FFFFFF"/>
                </a:solidFill>
                <a:effectLst>
                  <a:outerShdw sx="100000" sy="100000" kx="0" ky="0" algn="b" rotWithShape="0" blurRad="12700" dist="63500" dir="1647881">
                    <a:srgbClr val="000000"/>
                  </a:outerShdw>
                </a:effectLst>
                <a:latin typeface="Chalkduster"/>
                <a:ea typeface="Chalkduster"/>
                <a:cs typeface="Chalkduster"/>
                <a:sym typeface="Chalkduster"/>
              </a:defRPr>
            </a:pPr>
            <a:r>
              <a:t>BETTER </a:t>
            </a:r>
            <a:r>
              <a:rPr sz="5800"/>
              <a:t>Than </a:t>
            </a:r>
            <a:endParaRPr sz="5800"/>
          </a:p>
          <a:p>
            <a:pPr>
              <a:defRPr sz="6500">
                <a:solidFill>
                  <a:srgbClr val="FFFFFF"/>
                </a:solidFill>
                <a:effectLst>
                  <a:outerShdw sx="100000" sy="100000" kx="0" ky="0" algn="b" rotWithShape="0" blurRad="12700" dist="63500" dir="1647881">
                    <a:srgbClr val="000000"/>
                  </a:outerShdw>
                </a:effectLst>
                <a:latin typeface="Chalkduster"/>
                <a:ea typeface="Chalkduster"/>
                <a:cs typeface="Chalkduster"/>
                <a:sym typeface="Chalkduster"/>
              </a:defRPr>
            </a:pPr>
            <a:r>
              <a:rPr sz="5800"/>
              <a:t>others</a:t>
            </a:r>
          </a:p>
        </p:txBody>
      </p:sp>
      <p:pic>
        <p:nvPicPr>
          <p:cNvPr id="288" name="pasted-image.png"/>
          <p:cNvPicPr>
            <a:picLocks noChangeAspect="0"/>
          </p:cNvPicPr>
          <p:nvPr/>
        </p:nvPicPr>
        <p:blipFill>
          <a:blip r:embed="rId3">
            <a:extLst/>
          </a:blip>
          <a:stretch>
            <a:fillRect/>
          </a:stretch>
        </p:blipFill>
        <p:spPr>
          <a:xfrm>
            <a:off x="2818275" y="62732"/>
            <a:ext cx="10323183" cy="4756958"/>
          </a:xfrm>
          <a:prstGeom prst="rect">
            <a:avLst/>
          </a:prstGeom>
          <a:ln w="12700">
            <a:miter lim="400000"/>
          </a:ln>
        </p:spPr>
      </p:pic>
      <p:pic>
        <p:nvPicPr>
          <p:cNvPr id="289" name="pasted-image.pdf"/>
          <p:cNvPicPr>
            <a:picLocks noChangeAspect="1"/>
          </p:cNvPicPr>
          <p:nvPr/>
        </p:nvPicPr>
        <p:blipFill>
          <a:blip r:embed="rId4">
            <a:extLst/>
          </a:blip>
          <a:stretch>
            <a:fillRect/>
          </a:stretch>
        </p:blipFill>
        <p:spPr>
          <a:xfrm>
            <a:off x="-4234" y="-605846"/>
            <a:ext cx="5287698" cy="10384846"/>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lt" backwards="0">
                                    <p:tmAbs val="0"/>
                                  </p:iterate>
                                  <p:childTnLst>
                                    <p:set>
                                      <p:cBhvr>
                                        <p:cTn id="6" fill="hold"/>
                                        <p:tgtEl>
                                          <p:spTgt spid="287"/>
                                        </p:tgtEl>
                                        <p:attrNameLst>
                                          <p:attrName>style.visibility</p:attrName>
                                        </p:attrNameLst>
                                      </p:cBhvr>
                                      <p:to>
                                        <p:strVal val="visible"/>
                                      </p:to>
                                    </p:set>
                                    <p:animEffect filter="fade" transition="in">
                                      <p:cBhvr>
                                        <p:cTn id="7" dur="20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7"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1" name=""/>
          <p:cNvPicPr>
            <a:picLocks noChangeAspect="0"/>
          </p:cNvPicPr>
          <p:nvPr/>
        </p:nvPicPr>
        <p:blipFill>
          <a:blip r:embed="rId2">
            <a:extLst/>
          </a:blip>
          <a:stretch>
            <a:fillRect/>
          </a:stretch>
        </p:blipFill>
        <p:spPr>
          <a:xfrm>
            <a:off x="4621523" y="5040429"/>
            <a:ext cx="8314906" cy="4320844"/>
          </a:xfrm>
          <a:prstGeom prst="rect">
            <a:avLst/>
          </a:prstGeom>
          <a:effectLst>
            <a:outerShdw sx="100000" sy="100000" kx="0" ky="0" algn="b" rotWithShape="0" blurRad="342900" dist="75593" dir="2236725">
              <a:srgbClr val="000000">
                <a:alpha val="67777"/>
              </a:srgbClr>
            </a:outerShdw>
          </a:effectLst>
        </p:spPr>
      </p:pic>
      <p:sp>
        <p:nvSpPr>
          <p:cNvPr id="292" name="Shape 292"/>
          <p:cNvSpPr/>
          <p:nvPr/>
        </p:nvSpPr>
        <p:spPr>
          <a:xfrm>
            <a:off x="7345275" y="7704126"/>
            <a:ext cx="2513717" cy="1220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900">
                <a:solidFill>
                  <a:srgbClr val="FFFFFF"/>
                </a:solidFill>
                <a:effectLst>
                  <a:outerShdw sx="100000" sy="100000" kx="0" ky="0" algn="b" rotWithShape="0" blurRad="12700" dist="63500" dir="1647881">
                    <a:srgbClr val="000000"/>
                  </a:outerShdw>
                </a:effectLst>
                <a:latin typeface="Chalkduster"/>
                <a:ea typeface="Chalkduster"/>
                <a:cs typeface="Chalkduster"/>
                <a:sym typeface="Chalkduster"/>
              </a:defRPr>
            </a:lvl1pPr>
          </a:lstStyle>
          <a:p>
            <a:pPr/>
            <a:r>
              <a:t>SEXY</a:t>
            </a:r>
          </a:p>
        </p:txBody>
      </p:sp>
      <p:pic>
        <p:nvPicPr>
          <p:cNvPr id="293" name="pasted-image.png"/>
          <p:cNvPicPr>
            <a:picLocks noChangeAspect="0"/>
          </p:cNvPicPr>
          <p:nvPr/>
        </p:nvPicPr>
        <p:blipFill>
          <a:blip r:embed="rId3">
            <a:extLst/>
          </a:blip>
          <a:stretch>
            <a:fillRect/>
          </a:stretch>
        </p:blipFill>
        <p:spPr>
          <a:xfrm>
            <a:off x="2818275" y="62732"/>
            <a:ext cx="10323183" cy="4756958"/>
          </a:xfrm>
          <a:prstGeom prst="rect">
            <a:avLst/>
          </a:prstGeom>
          <a:ln w="12700">
            <a:miter lim="400000"/>
          </a:ln>
        </p:spPr>
      </p:pic>
      <p:pic>
        <p:nvPicPr>
          <p:cNvPr id="294" name="pasted-image.pdf"/>
          <p:cNvPicPr>
            <a:picLocks noChangeAspect="1"/>
          </p:cNvPicPr>
          <p:nvPr/>
        </p:nvPicPr>
        <p:blipFill>
          <a:blip r:embed="rId4">
            <a:extLst/>
          </a:blip>
          <a:stretch>
            <a:fillRect/>
          </a:stretch>
        </p:blipFill>
        <p:spPr>
          <a:xfrm>
            <a:off x="-4234" y="-605846"/>
            <a:ext cx="5287698" cy="10384846"/>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lt" backwards="0">
                                    <p:tmAbs val="0"/>
                                  </p:iterate>
                                  <p:childTnLst>
                                    <p:set>
                                      <p:cBhvr>
                                        <p:cTn id="6" fill="hold"/>
                                        <p:tgtEl>
                                          <p:spTgt spid="292"/>
                                        </p:tgtEl>
                                        <p:attrNameLst>
                                          <p:attrName>style.visibility</p:attrName>
                                        </p:attrNameLst>
                                      </p:cBhvr>
                                      <p:to>
                                        <p:strVal val="visible"/>
                                      </p:to>
                                    </p:set>
                                    <p:animEffect filter="fade" transition="in">
                                      <p:cBhvr>
                                        <p:cTn id="7" dur="2000"/>
                                        <p:tgtEl>
                                          <p:spTgt spid="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2"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6" name=""/>
          <p:cNvPicPr>
            <a:picLocks noChangeAspect="0"/>
          </p:cNvPicPr>
          <p:nvPr/>
        </p:nvPicPr>
        <p:blipFill>
          <a:blip r:embed="rId2">
            <a:extLst/>
          </a:blip>
          <a:stretch>
            <a:fillRect/>
          </a:stretch>
        </p:blipFill>
        <p:spPr>
          <a:xfrm>
            <a:off x="4621523" y="5040429"/>
            <a:ext cx="8314906" cy="4320844"/>
          </a:xfrm>
          <a:prstGeom prst="rect">
            <a:avLst/>
          </a:prstGeom>
          <a:effectLst>
            <a:outerShdw sx="100000" sy="100000" kx="0" ky="0" algn="b" rotWithShape="0" blurRad="342900" dist="75593" dir="2236725">
              <a:srgbClr val="000000">
                <a:alpha val="67777"/>
              </a:srgbClr>
            </a:outerShdw>
          </a:effectLst>
        </p:spPr>
      </p:pic>
      <p:pic>
        <p:nvPicPr>
          <p:cNvPr id="297" name="pasted-image.png"/>
          <p:cNvPicPr>
            <a:picLocks noChangeAspect="0"/>
          </p:cNvPicPr>
          <p:nvPr/>
        </p:nvPicPr>
        <p:blipFill>
          <a:blip r:embed="rId3">
            <a:extLst/>
          </a:blip>
          <a:stretch>
            <a:fillRect/>
          </a:stretch>
        </p:blipFill>
        <p:spPr>
          <a:xfrm>
            <a:off x="2818275" y="62732"/>
            <a:ext cx="10323183" cy="4756958"/>
          </a:xfrm>
          <a:prstGeom prst="rect">
            <a:avLst/>
          </a:prstGeom>
          <a:ln w="12700">
            <a:miter lim="400000"/>
          </a:ln>
        </p:spPr>
      </p:pic>
      <p:pic>
        <p:nvPicPr>
          <p:cNvPr id="298" name="pasted-image.pdf"/>
          <p:cNvPicPr>
            <a:picLocks noChangeAspect="1"/>
          </p:cNvPicPr>
          <p:nvPr/>
        </p:nvPicPr>
        <p:blipFill>
          <a:blip r:embed="rId4">
            <a:extLst/>
          </a:blip>
          <a:stretch>
            <a:fillRect/>
          </a:stretch>
        </p:blipFill>
        <p:spPr>
          <a:xfrm>
            <a:off x="-4234" y="-605846"/>
            <a:ext cx="5287698" cy="10384846"/>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0" name=""/>
          <p:cNvPicPr>
            <a:picLocks noChangeAspect="0"/>
          </p:cNvPicPr>
          <p:nvPr/>
        </p:nvPicPr>
        <p:blipFill>
          <a:blip r:embed="rId2">
            <a:extLst/>
          </a:blip>
          <a:stretch>
            <a:fillRect/>
          </a:stretch>
        </p:blipFill>
        <p:spPr>
          <a:xfrm>
            <a:off x="4209169" y="4210696"/>
            <a:ext cx="8659527" cy="5243474"/>
          </a:xfrm>
          <a:prstGeom prst="rect">
            <a:avLst/>
          </a:prstGeom>
          <a:effectLst>
            <a:outerShdw sx="100000" sy="100000" kx="0" ky="0" algn="b" rotWithShape="0" blurRad="342900" dist="75593" dir="2236725">
              <a:srgbClr val="000000">
                <a:alpha val="67777"/>
              </a:srgbClr>
            </a:outerShdw>
          </a:effectLst>
        </p:spPr>
      </p:pic>
      <p:pic>
        <p:nvPicPr>
          <p:cNvPr id="301" name="pasted-image.png"/>
          <p:cNvPicPr>
            <a:picLocks noChangeAspect="0"/>
          </p:cNvPicPr>
          <p:nvPr/>
        </p:nvPicPr>
        <p:blipFill>
          <a:blip r:embed="rId3">
            <a:extLst/>
          </a:blip>
          <a:stretch>
            <a:fillRect/>
          </a:stretch>
        </p:blipFill>
        <p:spPr>
          <a:xfrm>
            <a:off x="2818275" y="62732"/>
            <a:ext cx="10323183" cy="4756958"/>
          </a:xfrm>
          <a:prstGeom prst="rect">
            <a:avLst/>
          </a:prstGeom>
          <a:ln w="12700">
            <a:miter lim="400000"/>
          </a:ln>
        </p:spPr>
      </p:pic>
      <p:pic>
        <p:nvPicPr>
          <p:cNvPr id="302" name="pasted-image.pdf"/>
          <p:cNvPicPr>
            <a:picLocks noChangeAspect="1"/>
          </p:cNvPicPr>
          <p:nvPr/>
        </p:nvPicPr>
        <p:blipFill>
          <a:blip r:embed="rId4">
            <a:extLst/>
          </a:blip>
          <a:stretch>
            <a:fillRect/>
          </a:stretch>
        </p:blipFill>
        <p:spPr>
          <a:xfrm>
            <a:off x="-4234" y="-605846"/>
            <a:ext cx="5287698" cy="10384846"/>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4" name="pasted-image.png"/>
          <p:cNvPicPr>
            <a:picLocks noChangeAspect="0"/>
          </p:cNvPicPr>
          <p:nvPr/>
        </p:nvPicPr>
        <p:blipFill>
          <a:blip r:embed="rId2">
            <a:extLst/>
          </a:blip>
          <a:stretch>
            <a:fillRect/>
          </a:stretch>
        </p:blipFill>
        <p:spPr>
          <a:xfrm>
            <a:off x="2818275" y="62732"/>
            <a:ext cx="10323183" cy="4756958"/>
          </a:xfrm>
          <a:prstGeom prst="rect">
            <a:avLst/>
          </a:prstGeom>
          <a:ln w="12700">
            <a:miter lim="400000"/>
          </a:ln>
        </p:spPr>
      </p:pic>
      <p:pic>
        <p:nvPicPr>
          <p:cNvPr id="305" name="pasted-image.pdf"/>
          <p:cNvPicPr>
            <a:picLocks noChangeAspect="1"/>
          </p:cNvPicPr>
          <p:nvPr/>
        </p:nvPicPr>
        <p:blipFill>
          <a:blip r:embed="rId3">
            <a:extLst/>
          </a:blip>
          <a:stretch>
            <a:fillRect/>
          </a:stretch>
        </p:blipFill>
        <p:spPr>
          <a:xfrm>
            <a:off x="-4234" y="-605846"/>
            <a:ext cx="5287698" cy="10384846"/>
          </a:xfrm>
          <a:prstGeom prst="rect">
            <a:avLst/>
          </a:prstGeom>
          <a:ln w="12700">
            <a:miter lim="400000"/>
          </a:ln>
          <a:effectLst>
            <a:outerShdw sx="100000" sy="100000" kx="0" ky="0" algn="b" rotWithShape="0" blurRad="342900" dist="75593" dir="2236725">
              <a:srgbClr val="000000">
                <a:alpha val="67777"/>
              </a:srgbClr>
            </a:outerShdw>
          </a:effectLst>
        </p:spPr>
      </p:pic>
      <p:sp>
        <p:nvSpPr>
          <p:cNvPr id="306" name="Shape 306"/>
          <p:cNvSpPr/>
          <p:nvPr/>
        </p:nvSpPr>
        <p:spPr>
          <a:xfrm>
            <a:off x="4512931" y="4632792"/>
            <a:ext cx="8490066" cy="4733009"/>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2500"/>
              </a:spcBef>
              <a:buSzPct val="45000"/>
              <a:buBlip>
                <a:blip r:embed="rId4"/>
              </a:buBlip>
              <a:defRPr sz="3400">
                <a:solidFill>
                  <a:srgbClr val="000000"/>
                </a:solidFill>
                <a:latin typeface="Palatino Linotype"/>
                <a:ea typeface="Palatino Linotype"/>
                <a:cs typeface="Palatino Linotype"/>
                <a:sym typeface="Palatino Linotype"/>
              </a:defRPr>
            </a:pPr>
            <a:r>
              <a:t>Be Modest – </a:t>
            </a:r>
            <a:r>
              <a:rPr i="1"/>
              <a:t>reserved, decent, respectable</a:t>
            </a:r>
          </a:p>
          <a:p>
            <a:pPr marL="401052" indent="-401052" algn="l">
              <a:spcBef>
                <a:spcPts val="2500"/>
              </a:spcBef>
              <a:buSzPct val="45000"/>
              <a:buBlip>
                <a:blip r:embed="rId4"/>
              </a:buBlip>
              <a:defRPr sz="3400">
                <a:solidFill>
                  <a:srgbClr val="000000"/>
                </a:solidFill>
                <a:latin typeface="Palatino Linotype"/>
                <a:ea typeface="Palatino Linotype"/>
                <a:cs typeface="Palatino Linotype"/>
                <a:sym typeface="Palatino Linotype"/>
              </a:defRPr>
            </a:pPr>
            <a:r>
              <a:t>Exhibit Propriety – </a:t>
            </a:r>
            <a:r>
              <a:rPr i="1"/>
              <a:t>have shame, discretion</a:t>
            </a:r>
          </a:p>
          <a:p>
            <a:pPr marL="401052" indent="-401052" algn="l">
              <a:spcBef>
                <a:spcPts val="2500"/>
              </a:spcBef>
              <a:buSzPct val="45000"/>
              <a:buBlip>
                <a:blip r:embed="rId4"/>
              </a:buBlip>
              <a:defRPr sz="3400">
                <a:solidFill>
                  <a:srgbClr val="000000"/>
                </a:solidFill>
                <a:latin typeface="Palatino Linotype"/>
                <a:ea typeface="Palatino Linotype"/>
                <a:cs typeface="Palatino Linotype"/>
                <a:sym typeface="Palatino Linotype"/>
              </a:defRPr>
            </a:pPr>
            <a:r>
              <a:t>Use Good Judgment – </a:t>
            </a:r>
            <a:r>
              <a:rPr i="1"/>
              <a:t>Think of others</a:t>
            </a:r>
          </a:p>
          <a:p>
            <a:pPr marL="401052" indent="-401052" algn="l">
              <a:spcBef>
                <a:spcPts val="2500"/>
              </a:spcBef>
              <a:buSzPct val="45000"/>
              <a:buBlip>
                <a:blip r:embed="rId4"/>
              </a:buBlip>
              <a:defRPr sz="3400">
                <a:solidFill>
                  <a:srgbClr val="000000"/>
                </a:solidFill>
                <a:latin typeface="Palatino Linotype"/>
                <a:ea typeface="Palatino Linotype"/>
                <a:cs typeface="Palatino Linotype"/>
                <a:sym typeface="Palatino Linotype"/>
              </a:defRPr>
            </a:pPr>
            <a:r>
              <a:t>Show Godliness – </a:t>
            </a:r>
            <a:r>
              <a:rPr i="1"/>
              <a:t>devoted to God / Holiness</a:t>
            </a:r>
          </a:p>
          <a:p>
            <a:pPr marL="401052" indent="-401052" algn="l">
              <a:spcBef>
                <a:spcPts val="2500"/>
              </a:spcBef>
              <a:buSzPct val="45000"/>
              <a:buBlip>
                <a:blip r:embed="rId4"/>
              </a:buBlip>
              <a:defRPr sz="3400">
                <a:solidFill>
                  <a:srgbClr val="000000"/>
                </a:solidFill>
                <a:latin typeface="Palatino Linotype"/>
                <a:ea typeface="Palatino Linotype"/>
                <a:cs typeface="Palatino Linotype"/>
                <a:sym typeface="Palatino Linotype"/>
              </a:defRPr>
            </a:pPr>
            <a:r>
              <a:t>Respect Others – </a:t>
            </a:r>
            <a:r>
              <a:rPr i="1"/>
              <a:t>If someone stumbles over your beauty, let it not be your fault!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6">
                                            <p:txEl>
                                              <p:pRg st="1" end="1"/>
                                            </p:txEl>
                                          </p:spTgt>
                                        </p:tgtEl>
                                        <p:attrNameLst>
                                          <p:attrName>style.visibility</p:attrName>
                                        </p:attrNameLst>
                                      </p:cBhvr>
                                      <p:to>
                                        <p:strVal val="visible"/>
                                      </p:to>
                                    </p:set>
                                    <p:animEffect filter="wipe(left)" transition="in">
                                      <p:cBhvr>
                                        <p:cTn id="7" dur="1500"/>
                                        <p:tgtEl>
                                          <p:spTgt spid="30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06">
                                            <p:txEl>
                                              <p:pRg st="2" end="2"/>
                                            </p:txEl>
                                          </p:spTgt>
                                        </p:tgtEl>
                                        <p:attrNameLst>
                                          <p:attrName>style.visibility</p:attrName>
                                        </p:attrNameLst>
                                      </p:cBhvr>
                                      <p:to>
                                        <p:strVal val="visible"/>
                                      </p:to>
                                    </p:set>
                                    <p:animEffect filter="wipe(left)" transition="in">
                                      <p:cBhvr>
                                        <p:cTn id="12" dur="1500"/>
                                        <p:tgtEl>
                                          <p:spTgt spid="30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06">
                                            <p:txEl>
                                              <p:pRg st="3" end="3"/>
                                            </p:txEl>
                                          </p:spTgt>
                                        </p:tgtEl>
                                        <p:attrNameLst>
                                          <p:attrName>style.visibility</p:attrName>
                                        </p:attrNameLst>
                                      </p:cBhvr>
                                      <p:to>
                                        <p:strVal val="visible"/>
                                      </p:to>
                                    </p:set>
                                    <p:animEffect filter="wipe(left)" transition="in">
                                      <p:cBhvr>
                                        <p:cTn id="17" dur="1500"/>
                                        <p:tgtEl>
                                          <p:spTgt spid="30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06">
                                            <p:txEl>
                                              <p:pRg st="4" end="4"/>
                                            </p:txEl>
                                          </p:spTgt>
                                        </p:tgtEl>
                                        <p:attrNameLst>
                                          <p:attrName>style.visibility</p:attrName>
                                        </p:attrNameLst>
                                      </p:cBhvr>
                                      <p:to>
                                        <p:strVal val="visible"/>
                                      </p:to>
                                    </p:set>
                                    <p:animEffect filter="wipe(left)" transition="in">
                                      <p:cBhvr>
                                        <p:cTn id="22" dur="1500"/>
                                        <p:tgtEl>
                                          <p:spTgt spid="30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6"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8" name="pasted-image.png"/>
          <p:cNvPicPr>
            <a:picLocks noChangeAspect="0"/>
          </p:cNvPicPr>
          <p:nvPr/>
        </p:nvPicPr>
        <p:blipFill>
          <a:blip r:embed="rId2">
            <a:extLst/>
          </a:blip>
          <a:stretch>
            <a:fillRect/>
          </a:stretch>
        </p:blipFill>
        <p:spPr>
          <a:xfrm>
            <a:off x="2818275" y="62732"/>
            <a:ext cx="10323183" cy="4756958"/>
          </a:xfrm>
          <a:prstGeom prst="rect">
            <a:avLst/>
          </a:prstGeom>
          <a:ln w="12700">
            <a:miter lim="400000"/>
          </a:ln>
        </p:spPr>
      </p:pic>
      <p:pic>
        <p:nvPicPr>
          <p:cNvPr id="309" name="pasted-image.pdf"/>
          <p:cNvPicPr>
            <a:picLocks noChangeAspect="1"/>
          </p:cNvPicPr>
          <p:nvPr/>
        </p:nvPicPr>
        <p:blipFill>
          <a:blip r:embed="rId3">
            <a:extLst/>
          </a:blip>
          <a:stretch>
            <a:fillRect/>
          </a:stretch>
        </p:blipFill>
        <p:spPr>
          <a:xfrm>
            <a:off x="-4234" y="-605846"/>
            <a:ext cx="5287698" cy="10384846"/>
          </a:xfrm>
          <a:prstGeom prst="rect">
            <a:avLst/>
          </a:prstGeom>
          <a:ln w="12700">
            <a:miter lim="400000"/>
          </a:ln>
          <a:effectLst>
            <a:outerShdw sx="100000" sy="100000" kx="0" ky="0" algn="b" rotWithShape="0" blurRad="342900" dist="75593" dir="2236725">
              <a:srgbClr val="000000">
                <a:alpha val="67777"/>
              </a:srgbClr>
            </a:outerShdw>
          </a:effectLst>
        </p:spPr>
      </p:pic>
      <p:pic>
        <p:nvPicPr>
          <p:cNvPr id="310" name=""/>
          <p:cNvPicPr>
            <a:picLocks noChangeAspect="0"/>
          </p:cNvPicPr>
          <p:nvPr/>
        </p:nvPicPr>
        <p:blipFill>
          <a:blip r:embed="rId4">
            <a:extLst/>
          </a:blip>
          <a:stretch>
            <a:fillRect/>
          </a:stretch>
        </p:blipFill>
        <p:spPr>
          <a:xfrm>
            <a:off x="-3639" y="4669366"/>
            <a:ext cx="13012078" cy="5088621"/>
          </a:xfrm>
          <a:prstGeom prst="rect">
            <a:avLst/>
          </a:prstGeom>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2" name=""/>
          <p:cNvPicPr>
            <a:picLocks noChangeAspect="0"/>
          </p:cNvPicPr>
          <p:nvPr/>
        </p:nvPicPr>
        <p:blipFill>
          <a:blip r:embed="rId2">
            <a:extLst/>
          </a:blip>
          <a:stretch>
            <a:fillRect/>
          </a:stretch>
        </p:blipFill>
        <p:spPr>
          <a:xfrm>
            <a:off x="4587656" y="4888029"/>
            <a:ext cx="8314906" cy="4434230"/>
          </a:xfrm>
          <a:prstGeom prst="rect">
            <a:avLst/>
          </a:prstGeom>
          <a:effectLst>
            <a:outerShdw sx="100000" sy="100000" kx="0" ky="0" algn="b" rotWithShape="0" blurRad="342900" dist="75593" dir="2236725">
              <a:srgbClr val="000000">
                <a:alpha val="67777"/>
              </a:srgbClr>
            </a:outerShdw>
          </a:effectLst>
        </p:spPr>
      </p:pic>
      <p:sp>
        <p:nvSpPr>
          <p:cNvPr id="313" name="Shape 313"/>
          <p:cNvSpPr/>
          <p:nvPr/>
        </p:nvSpPr>
        <p:spPr>
          <a:xfrm>
            <a:off x="6345614" y="7554769"/>
            <a:ext cx="4072772" cy="13835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solidFill>
                  <a:srgbClr val="FFFFFF"/>
                </a:solidFill>
                <a:effectLst>
                  <a:outerShdw sx="100000" sy="100000" kx="0" ky="0" algn="b" rotWithShape="0" blurRad="12700" dist="63500" dir="1647881">
                    <a:srgbClr val="000000"/>
                  </a:outerShdw>
                </a:effectLst>
                <a:latin typeface="Chalkduster"/>
                <a:ea typeface="Chalkduster"/>
                <a:cs typeface="Chalkduster"/>
                <a:sym typeface="Chalkduster"/>
              </a:defRPr>
            </a:lvl1pPr>
          </a:lstStyle>
          <a:p>
            <a:pPr/>
            <a:r>
              <a:t>GODLY</a:t>
            </a:r>
          </a:p>
        </p:txBody>
      </p:sp>
      <p:pic>
        <p:nvPicPr>
          <p:cNvPr id="314" name="pasted-image.png"/>
          <p:cNvPicPr>
            <a:picLocks noChangeAspect="0"/>
          </p:cNvPicPr>
          <p:nvPr/>
        </p:nvPicPr>
        <p:blipFill>
          <a:blip r:embed="rId3">
            <a:extLst/>
          </a:blip>
          <a:stretch>
            <a:fillRect/>
          </a:stretch>
        </p:blipFill>
        <p:spPr>
          <a:xfrm>
            <a:off x="2818275" y="62732"/>
            <a:ext cx="10323183" cy="4756958"/>
          </a:xfrm>
          <a:prstGeom prst="rect">
            <a:avLst/>
          </a:prstGeom>
          <a:ln w="12700">
            <a:miter lim="400000"/>
          </a:ln>
        </p:spPr>
      </p:pic>
      <p:pic>
        <p:nvPicPr>
          <p:cNvPr id="315" name="pasted-image.pdf"/>
          <p:cNvPicPr>
            <a:picLocks noChangeAspect="1"/>
          </p:cNvPicPr>
          <p:nvPr/>
        </p:nvPicPr>
        <p:blipFill>
          <a:blip r:embed="rId4">
            <a:extLst/>
          </a:blip>
          <a:stretch>
            <a:fillRect/>
          </a:stretch>
        </p:blipFill>
        <p:spPr>
          <a:xfrm>
            <a:off x="-4234" y="-605846"/>
            <a:ext cx="5287698" cy="10384846"/>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3" name="image18.pdf"/>
          <p:cNvPicPr>
            <a:picLocks noChangeAspect="1"/>
          </p:cNvPicPr>
          <p:nvPr/>
        </p:nvPicPr>
        <p:blipFill>
          <a:blip r:embed="rId2">
            <a:extLst/>
          </a:blip>
          <a:stretch>
            <a:fillRect/>
          </a:stretch>
        </p:blipFill>
        <p:spPr>
          <a:xfrm>
            <a:off x="9402157" y="5767362"/>
            <a:ext cx="1104559" cy="2360099"/>
          </a:xfrm>
          <a:prstGeom prst="rect">
            <a:avLst/>
          </a:prstGeom>
          <a:ln w="12700">
            <a:miter lim="400000"/>
          </a:ln>
          <a:effectLst>
            <a:outerShdw sx="100000" sy="100000" kx="0" ky="0" algn="b" rotWithShape="0" blurRad="63500" dist="74830" dir="5400000">
              <a:srgbClr val="000000"/>
            </a:outerShdw>
          </a:effectLst>
        </p:spPr>
      </p:pic>
      <p:sp>
        <p:nvSpPr>
          <p:cNvPr id="164" name="Shape 164"/>
          <p:cNvSpPr/>
          <p:nvPr/>
        </p:nvSpPr>
        <p:spPr>
          <a:xfrm>
            <a:off x="7900590" y="6853342"/>
            <a:ext cx="1494007" cy="67503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lstStyle>
            <a:lvl1pPr defTabSz="1300480">
              <a:defRPr b="1" sz="3400">
                <a:solidFill>
                  <a:srgbClr val="000000"/>
                </a:solidFill>
                <a:effectLst>
                  <a:outerShdw sx="100000" sy="100000" kx="0" ky="0" algn="b" rotWithShape="0" blurRad="38100" dist="38100" dir="2700000">
                    <a:srgbClr val="C0C0C0"/>
                  </a:outerShdw>
                </a:effectLst>
                <a:latin typeface="Tahoma"/>
                <a:ea typeface="Tahoma"/>
                <a:cs typeface="Tahoma"/>
                <a:sym typeface="Tahoma"/>
              </a:defRPr>
            </a:lvl1pPr>
          </a:lstStyle>
          <a:p>
            <a:pPr/>
            <a:r>
              <a:t>Apron</a:t>
            </a:r>
          </a:p>
        </p:txBody>
      </p:sp>
      <p:sp>
        <p:nvSpPr>
          <p:cNvPr id="165" name="Shape 165"/>
          <p:cNvSpPr/>
          <p:nvPr/>
        </p:nvSpPr>
        <p:spPr>
          <a:xfrm>
            <a:off x="8409806" y="8259233"/>
            <a:ext cx="4467970"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300480">
              <a:defRPr b="1" sz="2800">
                <a:solidFill>
                  <a:srgbClr val="000000"/>
                </a:solidFill>
                <a:effectLst>
                  <a:outerShdw sx="100000" sy="100000" kx="0" ky="0" algn="b" rotWithShape="0" blurRad="38100" dist="38100" dir="2700000">
                    <a:srgbClr val="C0C0C0"/>
                  </a:outerShdw>
                </a:effectLst>
                <a:latin typeface="Tahoma"/>
                <a:ea typeface="Tahoma"/>
                <a:cs typeface="Tahoma"/>
                <a:sym typeface="Tahoma"/>
              </a:defRPr>
            </a:pPr>
            <a:r>
              <a:t>V. 10,11,21</a:t>
            </a:r>
          </a:p>
          <a:p>
            <a:pPr defTabSz="1300480">
              <a:defRPr b="1" sz="2800">
                <a:solidFill>
                  <a:srgbClr val="000000"/>
                </a:solidFill>
                <a:effectLst>
                  <a:outerShdw sx="100000" sy="100000" kx="0" ky="0" algn="b" rotWithShape="0" blurRad="38100" dist="38100" dir="2700000">
                    <a:srgbClr val="C0C0C0"/>
                  </a:outerShdw>
                </a:effectLst>
                <a:latin typeface="Tahoma"/>
                <a:ea typeface="Tahoma"/>
                <a:cs typeface="Tahoma"/>
                <a:sym typeface="Tahoma"/>
              </a:defRPr>
            </a:pPr>
            <a:r>
              <a:t>Not Sufficiently Clothed</a:t>
            </a:r>
          </a:p>
          <a:p>
            <a:pPr defTabSz="1300480">
              <a:defRPr b="1" sz="2800">
                <a:solidFill>
                  <a:srgbClr val="000000"/>
                </a:solidFill>
                <a:effectLst>
                  <a:outerShdw sx="100000" sy="100000" kx="0" ky="0" algn="b" rotWithShape="0" blurRad="38100" dist="38100" dir="2700000">
                    <a:srgbClr val="C0C0C0"/>
                  </a:outerShdw>
                </a:effectLst>
                <a:latin typeface="Tahoma"/>
                <a:ea typeface="Tahoma"/>
                <a:cs typeface="Tahoma"/>
                <a:sym typeface="Tahoma"/>
              </a:defRPr>
            </a:pPr>
            <a:r>
              <a:t>Still Naked</a:t>
            </a:r>
          </a:p>
        </p:txBody>
      </p:sp>
      <p:pic>
        <p:nvPicPr>
          <p:cNvPr id="166" name="image18.pdf"/>
          <p:cNvPicPr>
            <a:picLocks noChangeAspect="1"/>
          </p:cNvPicPr>
          <p:nvPr/>
        </p:nvPicPr>
        <p:blipFill>
          <a:blip r:embed="rId2">
            <a:extLst/>
          </a:blip>
          <a:stretch>
            <a:fillRect/>
          </a:stretch>
        </p:blipFill>
        <p:spPr>
          <a:xfrm>
            <a:off x="10748357" y="5770383"/>
            <a:ext cx="1104559" cy="2360099"/>
          </a:xfrm>
          <a:prstGeom prst="rect">
            <a:avLst/>
          </a:prstGeom>
          <a:ln w="12700">
            <a:miter lim="400000"/>
          </a:ln>
          <a:effectLst>
            <a:outerShdw sx="100000" sy="100000" kx="0" ky="0" algn="b" rotWithShape="0" blurRad="63500" dist="74830" dir="5400000">
              <a:srgbClr val="000000"/>
            </a:outerShdw>
          </a:effectLst>
        </p:spPr>
      </p:pic>
      <p:pic>
        <p:nvPicPr>
          <p:cNvPr id="167" name="pasted-image.tiff"/>
          <p:cNvPicPr>
            <a:picLocks noChangeAspect="1"/>
          </p:cNvPicPr>
          <p:nvPr/>
        </p:nvPicPr>
        <p:blipFill>
          <a:blip r:embed="rId3">
            <a:extLst/>
          </a:blip>
          <a:srcRect l="680" t="1739" r="608" b="1360"/>
          <a:stretch>
            <a:fillRect/>
          </a:stretch>
        </p:blipFill>
        <p:spPr>
          <a:xfrm>
            <a:off x="9577577" y="6947752"/>
            <a:ext cx="753718" cy="486216"/>
          </a:xfrm>
          <a:custGeom>
            <a:avLst/>
            <a:gdLst/>
            <a:ahLst/>
            <a:cxnLst>
              <a:cxn ang="0">
                <a:pos x="wd2" y="hd2"/>
              </a:cxn>
              <a:cxn ang="5400000">
                <a:pos x="wd2" y="hd2"/>
              </a:cxn>
              <a:cxn ang="10800000">
                <a:pos x="wd2" y="hd2"/>
              </a:cxn>
              <a:cxn ang="16200000">
                <a:pos x="wd2" y="hd2"/>
              </a:cxn>
            </a:cxnLst>
            <a:rect l="0" t="0" r="r" b="b"/>
            <a:pathLst>
              <a:path w="21359" h="21591" fill="norm" stroke="1" extrusionOk="0">
                <a:moveTo>
                  <a:pt x="13013" y="0"/>
                </a:moveTo>
                <a:cubicBezTo>
                  <a:pt x="12922" y="0"/>
                  <a:pt x="12772" y="93"/>
                  <a:pt x="12675" y="211"/>
                </a:cubicBezTo>
                <a:cubicBezTo>
                  <a:pt x="12579" y="330"/>
                  <a:pt x="12410" y="446"/>
                  <a:pt x="12293" y="458"/>
                </a:cubicBezTo>
                <a:cubicBezTo>
                  <a:pt x="12163" y="471"/>
                  <a:pt x="12011" y="572"/>
                  <a:pt x="11911" y="723"/>
                </a:cubicBezTo>
                <a:cubicBezTo>
                  <a:pt x="11820" y="858"/>
                  <a:pt x="11702" y="969"/>
                  <a:pt x="11652" y="969"/>
                </a:cubicBezTo>
                <a:cubicBezTo>
                  <a:pt x="11602" y="969"/>
                  <a:pt x="11500" y="1052"/>
                  <a:pt x="11416" y="1146"/>
                </a:cubicBezTo>
                <a:cubicBezTo>
                  <a:pt x="11293" y="1282"/>
                  <a:pt x="11149" y="1305"/>
                  <a:pt x="10696" y="1287"/>
                </a:cubicBezTo>
                <a:cubicBezTo>
                  <a:pt x="10387" y="1274"/>
                  <a:pt x="10020" y="1191"/>
                  <a:pt x="9875" y="1110"/>
                </a:cubicBezTo>
                <a:cubicBezTo>
                  <a:pt x="9730" y="1030"/>
                  <a:pt x="9547" y="969"/>
                  <a:pt x="9470" y="969"/>
                </a:cubicBezTo>
                <a:cubicBezTo>
                  <a:pt x="9334" y="969"/>
                  <a:pt x="9327" y="981"/>
                  <a:pt x="9425" y="1304"/>
                </a:cubicBezTo>
                <a:cubicBezTo>
                  <a:pt x="9480" y="1485"/>
                  <a:pt x="9588" y="1690"/>
                  <a:pt x="9661" y="1762"/>
                </a:cubicBezTo>
                <a:cubicBezTo>
                  <a:pt x="9817" y="1916"/>
                  <a:pt x="10235" y="2688"/>
                  <a:pt x="10235" y="2820"/>
                </a:cubicBezTo>
                <a:cubicBezTo>
                  <a:pt x="10235" y="2870"/>
                  <a:pt x="10190" y="2945"/>
                  <a:pt x="10134" y="2978"/>
                </a:cubicBezTo>
                <a:cubicBezTo>
                  <a:pt x="10063" y="3021"/>
                  <a:pt x="9973" y="2923"/>
                  <a:pt x="9830" y="2661"/>
                </a:cubicBezTo>
                <a:cubicBezTo>
                  <a:pt x="9253" y="1601"/>
                  <a:pt x="9173" y="1533"/>
                  <a:pt x="8615" y="1657"/>
                </a:cubicBezTo>
                <a:cubicBezTo>
                  <a:pt x="8174" y="1755"/>
                  <a:pt x="7638" y="2165"/>
                  <a:pt x="7412" y="2591"/>
                </a:cubicBezTo>
                <a:lnTo>
                  <a:pt x="7277" y="2837"/>
                </a:lnTo>
                <a:lnTo>
                  <a:pt x="7007" y="2679"/>
                </a:lnTo>
                <a:cubicBezTo>
                  <a:pt x="6859" y="2590"/>
                  <a:pt x="6612" y="2520"/>
                  <a:pt x="6456" y="2520"/>
                </a:cubicBezTo>
                <a:cubicBezTo>
                  <a:pt x="6145" y="2520"/>
                  <a:pt x="5795" y="2318"/>
                  <a:pt x="5669" y="2080"/>
                </a:cubicBezTo>
                <a:cubicBezTo>
                  <a:pt x="5583" y="1918"/>
                  <a:pt x="5292" y="1698"/>
                  <a:pt x="5073" y="1621"/>
                </a:cubicBezTo>
                <a:cubicBezTo>
                  <a:pt x="5000" y="1596"/>
                  <a:pt x="4800" y="1625"/>
                  <a:pt x="4634" y="1692"/>
                </a:cubicBezTo>
                <a:cubicBezTo>
                  <a:pt x="4314" y="1821"/>
                  <a:pt x="4321" y="1802"/>
                  <a:pt x="4375" y="2520"/>
                </a:cubicBezTo>
                <a:cubicBezTo>
                  <a:pt x="4392" y="2741"/>
                  <a:pt x="4375" y="2768"/>
                  <a:pt x="4061" y="2837"/>
                </a:cubicBezTo>
                <a:cubicBezTo>
                  <a:pt x="3874" y="2879"/>
                  <a:pt x="3615" y="2978"/>
                  <a:pt x="3487" y="3066"/>
                </a:cubicBezTo>
                <a:cubicBezTo>
                  <a:pt x="3269" y="3217"/>
                  <a:pt x="3214" y="3217"/>
                  <a:pt x="2767" y="3066"/>
                </a:cubicBezTo>
                <a:cubicBezTo>
                  <a:pt x="2504" y="2978"/>
                  <a:pt x="2214" y="2908"/>
                  <a:pt x="2115" y="2908"/>
                </a:cubicBezTo>
                <a:cubicBezTo>
                  <a:pt x="1538" y="2908"/>
                  <a:pt x="140" y="3794"/>
                  <a:pt x="34" y="4230"/>
                </a:cubicBezTo>
                <a:cubicBezTo>
                  <a:pt x="-90" y="4742"/>
                  <a:pt x="23" y="4868"/>
                  <a:pt x="2149" y="6485"/>
                </a:cubicBezTo>
                <a:cubicBezTo>
                  <a:pt x="2376" y="6658"/>
                  <a:pt x="2607" y="6877"/>
                  <a:pt x="2666" y="6979"/>
                </a:cubicBezTo>
                <a:cubicBezTo>
                  <a:pt x="2725" y="7080"/>
                  <a:pt x="2809" y="7172"/>
                  <a:pt x="2846" y="7173"/>
                </a:cubicBezTo>
                <a:cubicBezTo>
                  <a:pt x="2883" y="7174"/>
                  <a:pt x="3033" y="7295"/>
                  <a:pt x="3183" y="7455"/>
                </a:cubicBezTo>
                <a:cubicBezTo>
                  <a:pt x="3333" y="7614"/>
                  <a:pt x="3590" y="7805"/>
                  <a:pt x="3746" y="7878"/>
                </a:cubicBezTo>
                <a:cubicBezTo>
                  <a:pt x="4330" y="8150"/>
                  <a:pt x="5101" y="8975"/>
                  <a:pt x="5005" y="9217"/>
                </a:cubicBezTo>
                <a:cubicBezTo>
                  <a:pt x="4992" y="9252"/>
                  <a:pt x="4835" y="9327"/>
                  <a:pt x="4657" y="9393"/>
                </a:cubicBezTo>
                <a:cubicBezTo>
                  <a:pt x="3904" y="9670"/>
                  <a:pt x="3296" y="10473"/>
                  <a:pt x="2790" y="11843"/>
                </a:cubicBezTo>
                <a:cubicBezTo>
                  <a:pt x="2684" y="12129"/>
                  <a:pt x="2580" y="12301"/>
                  <a:pt x="2508" y="12301"/>
                </a:cubicBezTo>
                <a:cubicBezTo>
                  <a:pt x="2446" y="12301"/>
                  <a:pt x="2382" y="12340"/>
                  <a:pt x="2362" y="12389"/>
                </a:cubicBezTo>
                <a:cubicBezTo>
                  <a:pt x="2343" y="12438"/>
                  <a:pt x="2247" y="12514"/>
                  <a:pt x="2149" y="12548"/>
                </a:cubicBezTo>
                <a:cubicBezTo>
                  <a:pt x="1652" y="12719"/>
                  <a:pt x="922" y="14541"/>
                  <a:pt x="810" y="15896"/>
                </a:cubicBezTo>
                <a:cubicBezTo>
                  <a:pt x="777" y="16300"/>
                  <a:pt x="876" y="16423"/>
                  <a:pt x="1339" y="16531"/>
                </a:cubicBezTo>
                <a:cubicBezTo>
                  <a:pt x="1492" y="16566"/>
                  <a:pt x="1640" y="16626"/>
                  <a:pt x="1676" y="16672"/>
                </a:cubicBezTo>
                <a:cubicBezTo>
                  <a:pt x="1713" y="16718"/>
                  <a:pt x="2008" y="16755"/>
                  <a:pt x="2329" y="16760"/>
                </a:cubicBezTo>
                <a:cubicBezTo>
                  <a:pt x="2958" y="16768"/>
                  <a:pt x="3437" y="16609"/>
                  <a:pt x="3701" y="16284"/>
                </a:cubicBezTo>
                <a:cubicBezTo>
                  <a:pt x="3807" y="16153"/>
                  <a:pt x="3994" y="16074"/>
                  <a:pt x="4285" y="16037"/>
                </a:cubicBezTo>
                <a:cubicBezTo>
                  <a:pt x="4851" y="15967"/>
                  <a:pt x="4938" y="16056"/>
                  <a:pt x="4971" y="16813"/>
                </a:cubicBezTo>
                <a:cubicBezTo>
                  <a:pt x="4995" y="17340"/>
                  <a:pt x="5041" y="17667"/>
                  <a:pt x="5174" y="18170"/>
                </a:cubicBezTo>
                <a:cubicBezTo>
                  <a:pt x="5202" y="18276"/>
                  <a:pt x="5243" y="18518"/>
                  <a:pt x="5264" y="18716"/>
                </a:cubicBezTo>
                <a:cubicBezTo>
                  <a:pt x="5285" y="18914"/>
                  <a:pt x="5341" y="19124"/>
                  <a:pt x="5399" y="19174"/>
                </a:cubicBezTo>
                <a:cubicBezTo>
                  <a:pt x="5456" y="19225"/>
                  <a:pt x="5506" y="19391"/>
                  <a:pt x="5511" y="19544"/>
                </a:cubicBezTo>
                <a:cubicBezTo>
                  <a:pt x="5524" y="19951"/>
                  <a:pt x="5885" y="20687"/>
                  <a:pt x="6164" y="20884"/>
                </a:cubicBezTo>
                <a:cubicBezTo>
                  <a:pt x="6365" y="21026"/>
                  <a:pt x="6444" y="21035"/>
                  <a:pt x="6670" y="20937"/>
                </a:cubicBezTo>
                <a:cubicBezTo>
                  <a:pt x="6816" y="20873"/>
                  <a:pt x="6979" y="20807"/>
                  <a:pt x="7030" y="20796"/>
                </a:cubicBezTo>
                <a:cubicBezTo>
                  <a:pt x="7081" y="20784"/>
                  <a:pt x="7171" y="20718"/>
                  <a:pt x="7243" y="20655"/>
                </a:cubicBezTo>
                <a:cubicBezTo>
                  <a:pt x="7315" y="20591"/>
                  <a:pt x="7517" y="20501"/>
                  <a:pt x="7682" y="20443"/>
                </a:cubicBezTo>
                <a:cubicBezTo>
                  <a:pt x="7847" y="20385"/>
                  <a:pt x="8024" y="20282"/>
                  <a:pt x="8076" y="20214"/>
                </a:cubicBezTo>
                <a:cubicBezTo>
                  <a:pt x="8127" y="20146"/>
                  <a:pt x="8255" y="20042"/>
                  <a:pt x="8357" y="19985"/>
                </a:cubicBezTo>
                <a:cubicBezTo>
                  <a:pt x="9082" y="19579"/>
                  <a:pt x="9513" y="19450"/>
                  <a:pt x="9684" y="19615"/>
                </a:cubicBezTo>
                <a:cubicBezTo>
                  <a:pt x="9731" y="19661"/>
                  <a:pt x="9902" y="19714"/>
                  <a:pt x="10055" y="19721"/>
                </a:cubicBezTo>
                <a:cubicBezTo>
                  <a:pt x="10297" y="19731"/>
                  <a:pt x="10347" y="19774"/>
                  <a:pt x="10426" y="20020"/>
                </a:cubicBezTo>
                <a:lnTo>
                  <a:pt x="10516" y="20302"/>
                </a:lnTo>
                <a:lnTo>
                  <a:pt x="10550" y="19685"/>
                </a:lnTo>
                <a:cubicBezTo>
                  <a:pt x="10626" y="18484"/>
                  <a:pt x="10978" y="18518"/>
                  <a:pt x="11225" y="19738"/>
                </a:cubicBezTo>
                <a:cubicBezTo>
                  <a:pt x="11383" y="20523"/>
                  <a:pt x="11887" y="21440"/>
                  <a:pt x="12214" y="21536"/>
                </a:cubicBezTo>
                <a:cubicBezTo>
                  <a:pt x="12299" y="21561"/>
                  <a:pt x="12510" y="21581"/>
                  <a:pt x="12675" y="21589"/>
                </a:cubicBezTo>
                <a:cubicBezTo>
                  <a:pt x="12933" y="21600"/>
                  <a:pt x="12990" y="21567"/>
                  <a:pt x="13103" y="21342"/>
                </a:cubicBezTo>
                <a:cubicBezTo>
                  <a:pt x="13340" y="20869"/>
                  <a:pt x="13519" y="20439"/>
                  <a:pt x="13519" y="20320"/>
                </a:cubicBezTo>
                <a:cubicBezTo>
                  <a:pt x="13519" y="20256"/>
                  <a:pt x="13568" y="20059"/>
                  <a:pt x="13631" y="19897"/>
                </a:cubicBezTo>
                <a:cubicBezTo>
                  <a:pt x="13694" y="19735"/>
                  <a:pt x="13758" y="19473"/>
                  <a:pt x="13778" y="19315"/>
                </a:cubicBezTo>
                <a:cubicBezTo>
                  <a:pt x="13797" y="19157"/>
                  <a:pt x="13844" y="18832"/>
                  <a:pt x="13879" y="18593"/>
                </a:cubicBezTo>
                <a:cubicBezTo>
                  <a:pt x="13997" y="17777"/>
                  <a:pt x="13973" y="17461"/>
                  <a:pt x="13755" y="17165"/>
                </a:cubicBezTo>
                <a:cubicBezTo>
                  <a:pt x="13193" y="16402"/>
                  <a:pt x="12585" y="15392"/>
                  <a:pt x="12585" y="15209"/>
                </a:cubicBezTo>
                <a:cubicBezTo>
                  <a:pt x="12585" y="15089"/>
                  <a:pt x="13572" y="14316"/>
                  <a:pt x="13778" y="14275"/>
                </a:cubicBezTo>
                <a:cubicBezTo>
                  <a:pt x="14000" y="14231"/>
                  <a:pt x="14151" y="14396"/>
                  <a:pt x="14104" y="14627"/>
                </a:cubicBezTo>
                <a:cubicBezTo>
                  <a:pt x="14045" y="14915"/>
                  <a:pt x="14277" y="15247"/>
                  <a:pt x="14632" y="15385"/>
                </a:cubicBezTo>
                <a:cubicBezTo>
                  <a:pt x="14814" y="15456"/>
                  <a:pt x="15081" y="15618"/>
                  <a:pt x="15217" y="15738"/>
                </a:cubicBezTo>
                <a:cubicBezTo>
                  <a:pt x="15353" y="15858"/>
                  <a:pt x="15585" y="15984"/>
                  <a:pt x="15734" y="16020"/>
                </a:cubicBezTo>
                <a:cubicBezTo>
                  <a:pt x="16028" y="16090"/>
                  <a:pt x="16932" y="16517"/>
                  <a:pt x="17118" y="16672"/>
                </a:cubicBezTo>
                <a:cubicBezTo>
                  <a:pt x="17181" y="16724"/>
                  <a:pt x="17385" y="16777"/>
                  <a:pt x="17568" y="16777"/>
                </a:cubicBezTo>
                <a:cubicBezTo>
                  <a:pt x="17751" y="16777"/>
                  <a:pt x="17919" y="16816"/>
                  <a:pt x="17939" y="16866"/>
                </a:cubicBezTo>
                <a:cubicBezTo>
                  <a:pt x="17988" y="16990"/>
                  <a:pt x="18997" y="16976"/>
                  <a:pt x="19300" y="16848"/>
                </a:cubicBezTo>
                <a:cubicBezTo>
                  <a:pt x="19629" y="16708"/>
                  <a:pt x="20251" y="15698"/>
                  <a:pt x="20211" y="15368"/>
                </a:cubicBezTo>
                <a:cubicBezTo>
                  <a:pt x="20196" y="15246"/>
                  <a:pt x="20225" y="14943"/>
                  <a:pt x="20278" y="14698"/>
                </a:cubicBezTo>
                <a:cubicBezTo>
                  <a:pt x="20331" y="14453"/>
                  <a:pt x="20375" y="13888"/>
                  <a:pt x="20379" y="13447"/>
                </a:cubicBezTo>
                <a:cubicBezTo>
                  <a:pt x="20384" y="13005"/>
                  <a:pt x="20403" y="12601"/>
                  <a:pt x="20424" y="12548"/>
                </a:cubicBezTo>
                <a:cubicBezTo>
                  <a:pt x="20477" y="12416"/>
                  <a:pt x="20506" y="11119"/>
                  <a:pt x="20458" y="10997"/>
                </a:cubicBezTo>
                <a:cubicBezTo>
                  <a:pt x="20384" y="10810"/>
                  <a:pt x="20409" y="10457"/>
                  <a:pt x="20503" y="10327"/>
                </a:cubicBezTo>
                <a:cubicBezTo>
                  <a:pt x="20555" y="10255"/>
                  <a:pt x="20704" y="10169"/>
                  <a:pt x="20840" y="10133"/>
                </a:cubicBezTo>
                <a:cubicBezTo>
                  <a:pt x="21286" y="10016"/>
                  <a:pt x="21510" y="9130"/>
                  <a:pt x="21245" y="8547"/>
                </a:cubicBezTo>
                <a:cubicBezTo>
                  <a:pt x="21173" y="8389"/>
                  <a:pt x="21122" y="8209"/>
                  <a:pt x="21122" y="8160"/>
                </a:cubicBezTo>
                <a:cubicBezTo>
                  <a:pt x="21122" y="7963"/>
                  <a:pt x="20636" y="7288"/>
                  <a:pt x="20413" y="7173"/>
                </a:cubicBezTo>
                <a:cubicBezTo>
                  <a:pt x="20262" y="7095"/>
                  <a:pt x="20002" y="7068"/>
                  <a:pt x="19716" y="7102"/>
                </a:cubicBezTo>
                <a:cubicBezTo>
                  <a:pt x="19356" y="7145"/>
                  <a:pt x="19262" y="7116"/>
                  <a:pt x="19198" y="6996"/>
                </a:cubicBezTo>
                <a:cubicBezTo>
                  <a:pt x="19155" y="6914"/>
                  <a:pt x="18868" y="6531"/>
                  <a:pt x="18569" y="6133"/>
                </a:cubicBezTo>
                <a:cubicBezTo>
                  <a:pt x="18228" y="5680"/>
                  <a:pt x="17996" y="5289"/>
                  <a:pt x="17939" y="5076"/>
                </a:cubicBezTo>
                <a:cubicBezTo>
                  <a:pt x="17889" y="4888"/>
                  <a:pt x="17767" y="4581"/>
                  <a:pt x="17669" y="4406"/>
                </a:cubicBezTo>
                <a:cubicBezTo>
                  <a:pt x="17571" y="4231"/>
                  <a:pt x="17479" y="4048"/>
                  <a:pt x="17466" y="4001"/>
                </a:cubicBezTo>
                <a:cubicBezTo>
                  <a:pt x="17418" y="3819"/>
                  <a:pt x="17037" y="3489"/>
                  <a:pt x="16882" y="3489"/>
                </a:cubicBezTo>
                <a:cubicBezTo>
                  <a:pt x="16792" y="3489"/>
                  <a:pt x="16618" y="3396"/>
                  <a:pt x="16488" y="3278"/>
                </a:cubicBezTo>
                <a:cubicBezTo>
                  <a:pt x="16264" y="3076"/>
                  <a:pt x="16226" y="3072"/>
                  <a:pt x="15847" y="3190"/>
                </a:cubicBezTo>
                <a:cubicBezTo>
                  <a:pt x="15507" y="3296"/>
                  <a:pt x="15423" y="3289"/>
                  <a:pt x="15273" y="3172"/>
                </a:cubicBezTo>
                <a:cubicBezTo>
                  <a:pt x="14770" y="2778"/>
                  <a:pt x="14398" y="2770"/>
                  <a:pt x="13845" y="3119"/>
                </a:cubicBezTo>
                <a:cubicBezTo>
                  <a:pt x="13553" y="3303"/>
                  <a:pt x="13307" y="3134"/>
                  <a:pt x="13283" y="2749"/>
                </a:cubicBezTo>
                <a:cubicBezTo>
                  <a:pt x="13270" y="2550"/>
                  <a:pt x="13298" y="2395"/>
                  <a:pt x="13384" y="2273"/>
                </a:cubicBezTo>
                <a:cubicBezTo>
                  <a:pt x="13454" y="2175"/>
                  <a:pt x="13519" y="2024"/>
                  <a:pt x="13519" y="1939"/>
                </a:cubicBezTo>
                <a:cubicBezTo>
                  <a:pt x="13519" y="1854"/>
                  <a:pt x="13650" y="1614"/>
                  <a:pt x="13811" y="1392"/>
                </a:cubicBezTo>
                <a:lnTo>
                  <a:pt x="14104" y="987"/>
                </a:lnTo>
                <a:lnTo>
                  <a:pt x="13957" y="740"/>
                </a:lnTo>
                <a:cubicBezTo>
                  <a:pt x="13767" y="421"/>
                  <a:pt x="13228" y="0"/>
                  <a:pt x="13013" y="0"/>
                </a:cubicBezTo>
                <a:close/>
                <a:moveTo>
                  <a:pt x="10775" y="7807"/>
                </a:moveTo>
                <a:cubicBezTo>
                  <a:pt x="10805" y="7809"/>
                  <a:pt x="10818" y="7826"/>
                  <a:pt x="10831" y="7878"/>
                </a:cubicBezTo>
                <a:cubicBezTo>
                  <a:pt x="10891" y="8123"/>
                  <a:pt x="10738" y="8515"/>
                  <a:pt x="10561" y="8583"/>
                </a:cubicBezTo>
                <a:cubicBezTo>
                  <a:pt x="10466" y="8619"/>
                  <a:pt x="10320" y="8757"/>
                  <a:pt x="10224" y="8882"/>
                </a:cubicBezTo>
                <a:cubicBezTo>
                  <a:pt x="10013" y="9156"/>
                  <a:pt x="9870" y="9172"/>
                  <a:pt x="9684" y="8935"/>
                </a:cubicBezTo>
                <a:lnTo>
                  <a:pt x="9538" y="8759"/>
                </a:lnTo>
                <a:lnTo>
                  <a:pt x="9751" y="8494"/>
                </a:lnTo>
                <a:cubicBezTo>
                  <a:pt x="9870" y="8352"/>
                  <a:pt x="10043" y="8230"/>
                  <a:pt x="10122" y="8230"/>
                </a:cubicBezTo>
                <a:cubicBezTo>
                  <a:pt x="10202" y="8230"/>
                  <a:pt x="10305" y="8176"/>
                  <a:pt x="10359" y="8107"/>
                </a:cubicBezTo>
                <a:cubicBezTo>
                  <a:pt x="10412" y="8037"/>
                  <a:pt x="10534" y="7923"/>
                  <a:pt x="10629" y="7860"/>
                </a:cubicBezTo>
                <a:cubicBezTo>
                  <a:pt x="10697" y="7814"/>
                  <a:pt x="10744" y="7805"/>
                  <a:pt x="10775" y="7807"/>
                </a:cubicBezTo>
                <a:close/>
                <a:moveTo>
                  <a:pt x="18591" y="9887"/>
                </a:moveTo>
                <a:cubicBezTo>
                  <a:pt x="18823" y="9887"/>
                  <a:pt x="18947" y="10215"/>
                  <a:pt x="18771" y="10363"/>
                </a:cubicBezTo>
                <a:cubicBezTo>
                  <a:pt x="18615" y="10494"/>
                  <a:pt x="18294" y="10494"/>
                  <a:pt x="18242" y="10363"/>
                </a:cubicBezTo>
                <a:cubicBezTo>
                  <a:pt x="18177" y="10196"/>
                  <a:pt x="18403" y="9887"/>
                  <a:pt x="18591" y="9887"/>
                </a:cubicBezTo>
                <a:close/>
                <a:moveTo>
                  <a:pt x="9605" y="10662"/>
                </a:moveTo>
                <a:cubicBezTo>
                  <a:pt x="9772" y="10700"/>
                  <a:pt x="9921" y="11222"/>
                  <a:pt x="9942" y="11984"/>
                </a:cubicBezTo>
                <a:cubicBezTo>
                  <a:pt x="9952" y="12334"/>
                  <a:pt x="9928" y="12552"/>
                  <a:pt x="9864" y="12654"/>
                </a:cubicBezTo>
                <a:cubicBezTo>
                  <a:pt x="9780" y="12785"/>
                  <a:pt x="9724" y="12756"/>
                  <a:pt x="9391" y="12495"/>
                </a:cubicBezTo>
                <a:cubicBezTo>
                  <a:pt x="9039" y="12219"/>
                  <a:pt x="8586" y="11536"/>
                  <a:pt x="8672" y="11402"/>
                </a:cubicBezTo>
                <a:cubicBezTo>
                  <a:pt x="8693" y="11369"/>
                  <a:pt x="8777" y="11332"/>
                  <a:pt x="8852" y="11332"/>
                </a:cubicBezTo>
                <a:cubicBezTo>
                  <a:pt x="8926" y="11332"/>
                  <a:pt x="9037" y="11245"/>
                  <a:pt x="9099" y="11138"/>
                </a:cubicBezTo>
                <a:cubicBezTo>
                  <a:pt x="9161" y="11031"/>
                  <a:pt x="9237" y="10944"/>
                  <a:pt x="9279" y="10944"/>
                </a:cubicBezTo>
                <a:cubicBezTo>
                  <a:pt x="9320" y="10944"/>
                  <a:pt x="9393" y="10886"/>
                  <a:pt x="9436" y="10803"/>
                </a:cubicBezTo>
                <a:cubicBezTo>
                  <a:pt x="9492" y="10698"/>
                  <a:pt x="9550" y="10650"/>
                  <a:pt x="9605" y="10662"/>
                </a:cubicBezTo>
                <a:close/>
                <a:moveTo>
                  <a:pt x="5140" y="11843"/>
                </a:moveTo>
                <a:cubicBezTo>
                  <a:pt x="5259" y="11847"/>
                  <a:pt x="5344" y="11862"/>
                  <a:pt x="5365" y="11896"/>
                </a:cubicBezTo>
                <a:cubicBezTo>
                  <a:pt x="5458" y="12042"/>
                  <a:pt x="5219" y="12209"/>
                  <a:pt x="4870" y="12248"/>
                </a:cubicBezTo>
                <a:cubicBezTo>
                  <a:pt x="4711" y="12266"/>
                  <a:pt x="4454" y="12316"/>
                  <a:pt x="4297" y="12354"/>
                </a:cubicBezTo>
                <a:cubicBezTo>
                  <a:pt x="3977" y="12431"/>
                  <a:pt x="3826" y="12272"/>
                  <a:pt x="4016" y="12054"/>
                </a:cubicBezTo>
                <a:cubicBezTo>
                  <a:pt x="4121" y="11933"/>
                  <a:pt x="4783" y="11831"/>
                  <a:pt x="5140" y="11843"/>
                </a:cubicBezTo>
                <a:close/>
              </a:path>
            </a:pathLst>
          </a:custGeom>
          <a:ln w="12700">
            <a:miter lim="400000"/>
          </a:ln>
          <a:effectLst>
            <a:outerShdw sx="100000" sy="100000" kx="0" ky="0" algn="b" rotWithShape="0" blurRad="63500" dist="74830" dir="5400000">
              <a:srgbClr val="000000"/>
            </a:outerShdw>
          </a:effectLst>
        </p:spPr>
      </p:pic>
      <p:pic>
        <p:nvPicPr>
          <p:cNvPr id="168" name="pasted-image.tiff"/>
          <p:cNvPicPr>
            <a:picLocks noChangeAspect="1"/>
          </p:cNvPicPr>
          <p:nvPr/>
        </p:nvPicPr>
        <p:blipFill>
          <a:blip r:embed="rId3">
            <a:extLst/>
          </a:blip>
          <a:srcRect l="680" t="1739" r="567" b="1360"/>
          <a:stretch>
            <a:fillRect/>
          </a:stretch>
        </p:blipFill>
        <p:spPr>
          <a:xfrm>
            <a:off x="10923620" y="6947752"/>
            <a:ext cx="754033" cy="486216"/>
          </a:xfrm>
          <a:custGeom>
            <a:avLst/>
            <a:gdLst/>
            <a:ahLst/>
            <a:cxnLst>
              <a:cxn ang="0">
                <a:pos x="wd2" y="hd2"/>
              </a:cxn>
              <a:cxn ang="5400000">
                <a:pos x="wd2" y="hd2"/>
              </a:cxn>
              <a:cxn ang="10800000">
                <a:pos x="wd2" y="hd2"/>
              </a:cxn>
              <a:cxn ang="16200000">
                <a:pos x="wd2" y="hd2"/>
              </a:cxn>
            </a:cxnLst>
            <a:rect l="0" t="0" r="r" b="b"/>
            <a:pathLst>
              <a:path w="21357" h="21591" fill="norm" stroke="1" extrusionOk="0">
                <a:moveTo>
                  <a:pt x="13006" y="0"/>
                </a:moveTo>
                <a:cubicBezTo>
                  <a:pt x="12915" y="0"/>
                  <a:pt x="12765" y="93"/>
                  <a:pt x="12669" y="211"/>
                </a:cubicBezTo>
                <a:cubicBezTo>
                  <a:pt x="12572" y="330"/>
                  <a:pt x="12404" y="446"/>
                  <a:pt x="12287" y="458"/>
                </a:cubicBezTo>
                <a:cubicBezTo>
                  <a:pt x="12157" y="471"/>
                  <a:pt x="12005" y="572"/>
                  <a:pt x="11904" y="723"/>
                </a:cubicBezTo>
                <a:cubicBezTo>
                  <a:pt x="11814" y="858"/>
                  <a:pt x="11696" y="969"/>
                  <a:pt x="11646" y="969"/>
                </a:cubicBezTo>
                <a:cubicBezTo>
                  <a:pt x="11596" y="969"/>
                  <a:pt x="11494" y="1052"/>
                  <a:pt x="11410" y="1146"/>
                </a:cubicBezTo>
                <a:cubicBezTo>
                  <a:pt x="11287" y="1282"/>
                  <a:pt x="11143" y="1305"/>
                  <a:pt x="10690" y="1287"/>
                </a:cubicBezTo>
                <a:cubicBezTo>
                  <a:pt x="10381" y="1274"/>
                  <a:pt x="10015" y="1191"/>
                  <a:pt x="9870" y="1110"/>
                </a:cubicBezTo>
                <a:cubicBezTo>
                  <a:pt x="9725" y="1030"/>
                  <a:pt x="9542" y="969"/>
                  <a:pt x="9465" y="969"/>
                </a:cubicBezTo>
                <a:cubicBezTo>
                  <a:pt x="9329" y="969"/>
                  <a:pt x="9322" y="981"/>
                  <a:pt x="9420" y="1304"/>
                </a:cubicBezTo>
                <a:cubicBezTo>
                  <a:pt x="9475" y="1485"/>
                  <a:pt x="9583" y="1690"/>
                  <a:pt x="9656" y="1762"/>
                </a:cubicBezTo>
                <a:cubicBezTo>
                  <a:pt x="9812" y="1916"/>
                  <a:pt x="10230" y="2688"/>
                  <a:pt x="10230" y="2820"/>
                </a:cubicBezTo>
                <a:cubicBezTo>
                  <a:pt x="10230" y="2870"/>
                  <a:pt x="10185" y="2945"/>
                  <a:pt x="10128" y="2978"/>
                </a:cubicBezTo>
                <a:cubicBezTo>
                  <a:pt x="10058" y="3021"/>
                  <a:pt x="9968" y="2923"/>
                  <a:pt x="9825" y="2661"/>
                </a:cubicBezTo>
                <a:cubicBezTo>
                  <a:pt x="9248" y="1601"/>
                  <a:pt x="9168" y="1533"/>
                  <a:pt x="8611" y="1657"/>
                </a:cubicBezTo>
                <a:cubicBezTo>
                  <a:pt x="8170" y="1755"/>
                  <a:pt x="7634" y="2165"/>
                  <a:pt x="7408" y="2591"/>
                </a:cubicBezTo>
                <a:lnTo>
                  <a:pt x="7273" y="2837"/>
                </a:lnTo>
                <a:lnTo>
                  <a:pt x="7003" y="2679"/>
                </a:lnTo>
                <a:cubicBezTo>
                  <a:pt x="6855" y="2590"/>
                  <a:pt x="6609" y="2520"/>
                  <a:pt x="6453" y="2520"/>
                </a:cubicBezTo>
                <a:cubicBezTo>
                  <a:pt x="6142" y="2520"/>
                  <a:pt x="5792" y="2318"/>
                  <a:pt x="5666" y="2080"/>
                </a:cubicBezTo>
                <a:cubicBezTo>
                  <a:pt x="5580" y="1918"/>
                  <a:pt x="5290" y="1698"/>
                  <a:pt x="5070" y="1621"/>
                </a:cubicBezTo>
                <a:cubicBezTo>
                  <a:pt x="4998" y="1596"/>
                  <a:pt x="4797" y="1625"/>
                  <a:pt x="4632" y="1692"/>
                </a:cubicBezTo>
                <a:cubicBezTo>
                  <a:pt x="4312" y="1821"/>
                  <a:pt x="4319" y="1802"/>
                  <a:pt x="4373" y="2520"/>
                </a:cubicBezTo>
                <a:cubicBezTo>
                  <a:pt x="4390" y="2741"/>
                  <a:pt x="4373" y="2768"/>
                  <a:pt x="4058" y="2837"/>
                </a:cubicBezTo>
                <a:cubicBezTo>
                  <a:pt x="3871" y="2879"/>
                  <a:pt x="3613" y="2978"/>
                  <a:pt x="3485" y="3066"/>
                </a:cubicBezTo>
                <a:cubicBezTo>
                  <a:pt x="3267" y="3217"/>
                  <a:pt x="3212" y="3217"/>
                  <a:pt x="2766" y="3066"/>
                </a:cubicBezTo>
                <a:cubicBezTo>
                  <a:pt x="2502" y="2978"/>
                  <a:pt x="2213" y="2908"/>
                  <a:pt x="2114" y="2908"/>
                </a:cubicBezTo>
                <a:cubicBezTo>
                  <a:pt x="1537" y="2908"/>
                  <a:pt x="140" y="3794"/>
                  <a:pt x="34" y="4230"/>
                </a:cubicBezTo>
                <a:cubicBezTo>
                  <a:pt x="-90" y="4742"/>
                  <a:pt x="23" y="4868"/>
                  <a:pt x="2147" y="6485"/>
                </a:cubicBezTo>
                <a:cubicBezTo>
                  <a:pt x="2374" y="6658"/>
                  <a:pt x="2606" y="6877"/>
                  <a:pt x="2665" y="6979"/>
                </a:cubicBezTo>
                <a:cubicBezTo>
                  <a:pt x="2723" y="7080"/>
                  <a:pt x="2807" y="7172"/>
                  <a:pt x="2844" y="7173"/>
                </a:cubicBezTo>
                <a:cubicBezTo>
                  <a:pt x="2882" y="7174"/>
                  <a:pt x="3031" y="7295"/>
                  <a:pt x="3182" y="7455"/>
                </a:cubicBezTo>
                <a:cubicBezTo>
                  <a:pt x="3332" y="7614"/>
                  <a:pt x="3588" y="7805"/>
                  <a:pt x="3744" y="7878"/>
                </a:cubicBezTo>
                <a:cubicBezTo>
                  <a:pt x="4327" y="8150"/>
                  <a:pt x="5098" y="8975"/>
                  <a:pt x="5003" y="9217"/>
                </a:cubicBezTo>
                <a:cubicBezTo>
                  <a:pt x="4989" y="9252"/>
                  <a:pt x="4833" y="9327"/>
                  <a:pt x="4654" y="9393"/>
                </a:cubicBezTo>
                <a:cubicBezTo>
                  <a:pt x="3902" y="9670"/>
                  <a:pt x="3294" y="10473"/>
                  <a:pt x="2788" y="11843"/>
                </a:cubicBezTo>
                <a:cubicBezTo>
                  <a:pt x="2682" y="12129"/>
                  <a:pt x="2578" y="12301"/>
                  <a:pt x="2507" y="12301"/>
                </a:cubicBezTo>
                <a:cubicBezTo>
                  <a:pt x="2444" y="12301"/>
                  <a:pt x="2380" y="12340"/>
                  <a:pt x="2361" y="12389"/>
                </a:cubicBezTo>
                <a:cubicBezTo>
                  <a:pt x="2342" y="12438"/>
                  <a:pt x="2245" y="12514"/>
                  <a:pt x="2147" y="12548"/>
                </a:cubicBezTo>
                <a:cubicBezTo>
                  <a:pt x="1651" y="12719"/>
                  <a:pt x="922" y="14541"/>
                  <a:pt x="810" y="15896"/>
                </a:cubicBezTo>
                <a:cubicBezTo>
                  <a:pt x="777" y="16300"/>
                  <a:pt x="876" y="16423"/>
                  <a:pt x="1338" y="16531"/>
                </a:cubicBezTo>
                <a:cubicBezTo>
                  <a:pt x="1491" y="16566"/>
                  <a:pt x="1639" y="16626"/>
                  <a:pt x="1675" y="16672"/>
                </a:cubicBezTo>
                <a:cubicBezTo>
                  <a:pt x="1712" y="16718"/>
                  <a:pt x="2007" y="16755"/>
                  <a:pt x="2327" y="16760"/>
                </a:cubicBezTo>
                <a:cubicBezTo>
                  <a:pt x="2956" y="16768"/>
                  <a:pt x="3435" y="16609"/>
                  <a:pt x="3699" y="16284"/>
                </a:cubicBezTo>
                <a:cubicBezTo>
                  <a:pt x="3805" y="16153"/>
                  <a:pt x="3992" y="16074"/>
                  <a:pt x="4283" y="16037"/>
                </a:cubicBezTo>
                <a:cubicBezTo>
                  <a:pt x="4848" y="15967"/>
                  <a:pt x="4935" y="16056"/>
                  <a:pt x="4969" y="16813"/>
                </a:cubicBezTo>
                <a:cubicBezTo>
                  <a:pt x="4992" y="17340"/>
                  <a:pt x="5039" y="17667"/>
                  <a:pt x="5171" y="18170"/>
                </a:cubicBezTo>
                <a:cubicBezTo>
                  <a:pt x="5199" y="18276"/>
                  <a:pt x="5240" y="18518"/>
                  <a:pt x="5261" y="18716"/>
                </a:cubicBezTo>
                <a:cubicBezTo>
                  <a:pt x="5282" y="18914"/>
                  <a:pt x="5339" y="19124"/>
                  <a:pt x="5396" y="19174"/>
                </a:cubicBezTo>
                <a:cubicBezTo>
                  <a:pt x="5453" y="19225"/>
                  <a:pt x="5503" y="19391"/>
                  <a:pt x="5508" y="19544"/>
                </a:cubicBezTo>
                <a:cubicBezTo>
                  <a:pt x="5521" y="19951"/>
                  <a:pt x="5882" y="20687"/>
                  <a:pt x="6160" y="20884"/>
                </a:cubicBezTo>
                <a:cubicBezTo>
                  <a:pt x="6362" y="21026"/>
                  <a:pt x="6441" y="21035"/>
                  <a:pt x="6666" y="20937"/>
                </a:cubicBezTo>
                <a:cubicBezTo>
                  <a:pt x="6812" y="20873"/>
                  <a:pt x="6975" y="20807"/>
                  <a:pt x="7026" y="20796"/>
                </a:cubicBezTo>
                <a:cubicBezTo>
                  <a:pt x="7077" y="20784"/>
                  <a:pt x="7167" y="20718"/>
                  <a:pt x="7239" y="20655"/>
                </a:cubicBezTo>
                <a:cubicBezTo>
                  <a:pt x="7312" y="20591"/>
                  <a:pt x="7513" y="20501"/>
                  <a:pt x="7678" y="20443"/>
                </a:cubicBezTo>
                <a:cubicBezTo>
                  <a:pt x="7843" y="20385"/>
                  <a:pt x="8020" y="20282"/>
                  <a:pt x="8071" y="20214"/>
                </a:cubicBezTo>
                <a:cubicBezTo>
                  <a:pt x="8123" y="20146"/>
                  <a:pt x="8250" y="20042"/>
                  <a:pt x="8352" y="19985"/>
                </a:cubicBezTo>
                <a:cubicBezTo>
                  <a:pt x="9077" y="19579"/>
                  <a:pt x="9508" y="19450"/>
                  <a:pt x="9679" y="19615"/>
                </a:cubicBezTo>
                <a:cubicBezTo>
                  <a:pt x="9726" y="19661"/>
                  <a:pt x="9896" y="19714"/>
                  <a:pt x="10050" y="19721"/>
                </a:cubicBezTo>
                <a:cubicBezTo>
                  <a:pt x="10292" y="19731"/>
                  <a:pt x="10341" y="19774"/>
                  <a:pt x="10421" y="20020"/>
                </a:cubicBezTo>
                <a:lnTo>
                  <a:pt x="10511" y="20302"/>
                </a:lnTo>
                <a:lnTo>
                  <a:pt x="10544" y="19685"/>
                </a:lnTo>
                <a:cubicBezTo>
                  <a:pt x="10620" y="18484"/>
                  <a:pt x="10972" y="18518"/>
                  <a:pt x="11219" y="19738"/>
                </a:cubicBezTo>
                <a:cubicBezTo>
                  <a:pt x="11377" y="20523"/>
                  <a:pt x="11880" y="21440"/>
                  <a:pt x="12208" y="21536"/>
                </a:cubicBezTo>
                <a:cubicBezTo>
                  <a:pt x="12292" y="21561"/>
                  <a:pt x="12504" y="21581"/>
                  <a:pt x="12669" y="21589"/>
                </a:cubicBezTo>
                <a:cubicBezTo>
                  <a:pt x="12926" y="21600"/>
                  <a:pt x="12983" y="21567"/>
                  <a:pt x="13096" y="21342"/>
                </a:cubicBezTo>
                <a:cubicBezTo>
                  <a:pt x="13333" y="20869"/>
                  <a:pt x="13512" y="20439"/>
                  <a:pt x="13512" y="20320"/>
                </a:cubicBezTo>
                <a:cubicBezTo>
                  <a:pt x="13512" y="20256"/>
                  <a:pt x="13561" y="20059"/>
                  <a:pt x="13624" y="19897"/>
                </a:cubicBezTo>
                <a:cubicBezTo>
                  <a:pt x="13687" y="19735"/>
                  <a:pt x="13751" y="19473"/>
                  <a:pt x="13770" y="19315"/>
                </a:cubicBezTo>
                <a:cubicBezTo>
                  <a:pt x="13790" y="19157"/>
                  <a:pt x="13837" y="18832"/>
                  <a:pt x="13872" y="18593"/>
                </a:cubicBezTo>
                <a:cubicBezTo>
                  <a:pt x="13989" y="17777"/>
                  <a:pt x="13966" y="17461"/>
                  <a:pt x="13748" y="17165"/>
                </a:cubicBezTo>
                <a:cubicBezTo>
                  <a:pt x="13186" y="16402"/>
                  <a:pt x="12579" y="15392"/>
                  <a:pt x="12579" y="15209"/>
                </a:cubicBezTo>
                <a:cubicBezTo>
                  <a:pt x="12579" y="15089"/>
                  <a:pt x="13565" y="14316"/>
                  <a:pt x="13770" y="14275"/>
                </a:cubicBezTo>
                <a:cubicBezTo>
                  <a:pt x="13993" y="14231"/>
                  <a:pt x="14143" y="14396"/>
                  <a:pt x="14096" y="14627"/>
                </a:cubicBezTo>
                <a:cubicBezTo>
                  <a:pt x="14038" y="14915"/>
                  <a:pt x="14281" y="15265"/>
                  <a:pt x="14636" y="15403"/>
                </a:cubicBezTo>
                <a:cubicBezTo>
                  <a:pt x="14818" y="15473"/>
                  <a:pt x="15073" y="15618"/>
                  <a:pt x="15209" y="15738"/>
                </a:cubicBezTo>
                <a:cubicBezTo>
                  <a:pt x="15345" y="15858"/>
                  <a:pt x="15577" y="15984"/>
                  <a:pt x="15726" y="16020"/>
                </a:cubicBezTo>
                <a:cubicBezTo>
                  <a:pt x="16020" y="16090"/>
                  <a:pt x="16924" y="16517"/>
                  <a:pt x="17109" y="16672"/>
                </a:cubicBezTo>
                <a:cubicBezTo>
                  <a:pt x="17172" y="16724"/>
                  <a:pt x="17375" y="16777"/>
                  <a:pt x="17558" y="16777"/>
                </a:cubicBezTo>
                <a:cubicBezTo>
                  <a:pt x="17741" y="16777"/>
                  <a:pt x="17910" y="16816"/>
                  <a:pt x="17929" y="16866"/>
                </a:cubicBezTo>
                <a:cubicBezTo>
                  <a:pt x="17978" y="16990"/>
                  <a:pt x="18987" y="16976"/>
                  <a:pt x="19290" y="16848"/>
                </a:cubicBezTo>
                <a:cubicBezTo>
                  <a:pt x="19619" y="16708"/>
                  <a:pt x="20240" y="15698"/>
                  <a:pt x="20200" y="15368"/>
                </a:cubicBezTo>
                <a:cubicBezTo>
                  <a:pt x="20185" y="15246"/>
                  <a:pt x="20214" y="14943"/>
                  <a:pt x="20267" y="14698"/>
                </a:cubicBezTo>
                <a:cubicBezTo>
                  <a:pt x="20321" y="14453"/>
                  <a:pt x="20364" y="13888"/>
                  <a:pt x="20369" y="13447"/>
                </a:cubicBezTo>
                <a:cubicBezTo>
                  <a:pt x="20373" y="13005"/>
                  <a:pt x="20392" y="12601"/>
                  <a:pt x="20414" y="12548"/>
                </a:cubicBezTo>
                <a:cubicBezTo>
                  <a:pt x="20466" y="12416"/>
                  <a:pt x="20495" y="11119"/>
                  <a:pt x="20447" y="10997"/>
                </a:cubicBezTo>
                <a:cubicBezTo>
                  <a:pt x="20374" y="10810"/>
                  <a:pt x="20398" y="10457"/>
                  <a:pt x="20492" y="10327"/>
                </a:cubicBezTo>
                <a:cubicBezTo>
                  <a:pt x="20544" y="10255"/>
                  <a:pt x="20694" y="10169"/>
                  <a:pt x="20830" y="10133"/>
                </a:cubicBezTo>
                <a:cubicBezTo>
                  <a:pt x="21275" y="10016"/>
                  <a:pt x="21510" y="9130"/>
                  <a:pt x="21245" y="8547"/>
                </a:cubicBezTo>
                <a:cubicBezTo>
                  <a:pt x="21173" y="8389"/>
                  <a:pt x="21111" y="8209"/>
                  <a:pt x="21111" y="8160"/>
                </a:cubicBezTo>
                <a:cubicBezTo>
                  <a:pt x="21111" y="7963"/>
                  <a:pt x="20625" y="7288"/>
                  <a:pt x="20402" y="7173"/>
                </a:cubicBezTo>
                <a:cubicBezTo>
                  <a:pt x="20252" y="7095"/>
                  <a:pt x="19992" y="7068"/>
                  <a:pt x="19705" y="7102"/>
                </a:cubicBezTo>
                <a:cubicBezTo>
                  <a:pt x="19346" y="7145"/>
                  <a:pt x="19251" y="7116"/>
                  <a:pt x="19188" y="6996"/>
                </a:cubicBezTo>
                <a:cubicBezTo>
                  <a:pt x="19145" y="6914"/>
                  <a:pt x="18858" y="6531"/>
                  <a:pt x="18559" y="6133"/>
                </a:cubicBezTo>
                <a:cubicBezTo>
                  <a:pt x="18219" y="5680"/>
                  <a:pt x="17986" y="5289"/>
                  <a:pt x="17929" y="5076"/>
                </a:cubicBezTo>
                <a:cubicBezTo>
                  <a:pt x="17879" y="4888"/>
                  <a:pt x="17758" y="4581"/>
                  <a:pt x="17660" y="4406"/>
                </a:cubicBezTo>
                <a:cubicBezTo>
                  <a:pt x="17561" y="4231"/>
                  <a:pt x="17470" y="4048"/>
                  <a:pt x="17457" y="4001"/>
                </a:cubicBezTo>
                <a:cubicBezTo>
                  <a:pt x="17409" y="3819"/>
                  <a:pt x="17028" y="3489"/>
                  <a:pt x="16873" y="3489"/>
                </a:cubicBezTo>
                <a:cubicBezTo>
                  <a:pt x="16783" y="3489"/>
                  <a:pt x="16610" y="3396"/>
                  <a:pt x="16479" y="3278"/>
                </a:cubicBezTo>
                <a:cubicBezTo>
                  <a:pt x="16256" y="3076"/>
                  <a:pt x="16218" y="3072"/>
                  <a:pt x="15839" y="3190"/>
                </a:cubicBezTo>
                <a:cubicBezTo>
                  <a:pt x="15499" y="3296"/>
                  <a:pt x="15415" y="3289"/>
                  <a:pt x="15265" y="3172"/>
                </a:cubicBezTo>
                <a:cubicBezTo>
                  <a:pt x="14762" y="2778"/>
                  <a:pt x="14391" y="2770"/>
                  <a:pt x="13838" y="3119"/>
                </a:cubicBezTo>
                <a:cubicBezTo>
                  <a:pt x="13546" y="3303"/>
                  <a:pt x="13300" y="3134"/>
                  <a:pt x="13276" y="2749"/>
                </a:cubicBezTo>
                <a:cubicBezTo>
                  <a:pt x="13263" y="2550"/>
                  <a:pt x="13291" y="2395"/>
                  <a:pt x="13377" y="2273"/>
                </a:cubicBezTo>
                <a:cubicBezTo>
                  <a:pt x="13447" y="2175"/>
                  <a:pt x="13512" y="2024"/>
                  <a:pt x="13512" y="1939"/>
                </a:cubicBezTo>
                <a:cubicBezTo>
                  <a:pt x="13512" y="1854"/>
                  <a:pt x="13642" y="1614"/>
                  <a:pt x="13804" y="1392"/>
                </a:cubicBezTo>
                <a:lnTo>
                  <a:pt x="14096" y="987"/>
                </a:lnTo>
                <a:lnTo>
                  <a:pt x="13950" y="740"/>
                </a:lnTo>
                <a:cubicBezTo>
                  <a:pt x="13760" y="421"/>
                  <a:pt x="13221" y="0"/>
                  <a:pt x="13006" y="0"/>
                </a:cubicBezTo>
                <a:close/>
                <a:moveTo>
                  <a:pt x="10769" y="7807"/>
                </a:moveTo>
                <a:cubicBezTo>
                  <a:pt x="10800" y="7809"/>
                  <a:pt x="10813" y="7826"/>
                  <a:pt x="10825" y="7878"/>
                </a:cubicBezTo>
                <a:cubicBezTo>
                  <a:pt x="10885" y="8123"/>
                  <a:pt x="10733" y="8515"/>
                  <a:pt x="10555" y="8583"/>
                </a:cubicBezTo>
                <a:cubicBezTo>
                  <a:pt x="10461" y="8619"/>
                  <a:pt x="10314" y="8757"/>
                  <a:pt x="10218" y="8882"/>
                </a:cubicBezTo>
                <a:cubicBezTo>
                  <a:pt x="10008" y="9156"/>
                  <a:pt x="9865" y="9172"/>
                  <a:pt x="9679" y="8935"/>
                </a:cubicBezTo>
                <a:lnTo>
                  <a:pt x="9533" y="8759"/>
                </a:lnTo>
                <a:lnTo>
                  <a:pt x="9746" y="8494"/>
                </a:lnTo>
                <a:cubicBezTo>
                  <a:pt x="9865" y="8352"/>
                  <a:pt x="10038" y="8230"/>
                  <a:pt x="10117" y="8230"/>
                </a:cubicBezTo>
                <a:cubicBezTo>
                  <a:pt x="10196" y="8230"/>
                  <a:pt x="10300" y="8176"/>
                  <a:pt x="10353" y="8107"/>
                </a:cubicBezTo>
                <a:cubicBezTo>
                  <a:pt x="10407" y="8037"/>
                  <a:pt x="10528" y="7923"/>
                  <a:pt x="10623" y="7860"/>
                </a:cubicBezTo>
                <a:cubicBezTo>
                  <a:pt x="10692" y="7814"/>
                  <a:pt x="10739" y="7805"/>
                  <a:pt x="10769" y="7807"/>
                </a:cubicBezTo>
                <a:close/>
                <a:moveTo>
                  <a:pt x="18581" y="9887"/>
                </a:moveTo>
                <a:cubicBezTo>
                  <a:pt x="18813" y="9887"/>
                  <a:pt x="18937" y="10215"/>
                  <a:pt x="18761" y="10363"/>
                </a:cubicBezTo>
                <a:cubicBezTo>
                  <a:pt x="18605" y="10494"/>
                  <a:pt x="18285" y="10494"/>
                  <a:pt x="18233" y="10363"/>
                </a:cubicBezTo>
                <a:cubicBezTo>
                  <a:pt x="18167" y="10196"/>
                  <a:pt x="18393" y="9887"/>
                  <a:pt x="18581" y="9887"/>
                </a:cubicBezTo>
                <a:close/>
                <a:moveTo>
                  <a:pt x="9600" y="10662"/>
                </a:moveTo>
                <a:cubicBezTo>
                  <a:pt x="9766" y="10700"/>
                  <a:pt x="9916" y="11222"/>
                  <a:pt x="9937" y="11984"/>
                </a:cubicBezTo>
                <a:cubicBezTo>
                  <a:pt x="9947" y="12334"/>
                  <a:pt x="9923" y="12552"/>
                  <a:pt x="9859" y="12654"/>
                </a:cubicBezTo>
                <a:cubicBezTo>
                  <a:pt x="9775" y="12785"/>
                  <a:pt x="9719" y="12756"/>
                  <a:pt x="9386" y="12495"/>
                </a:cubicBezTo>
                <a:cubicBezTo>
                  <a:pt x="9034" y="12219"/>
                  <a:pt x="8582" y="11536"/>
                  <a:pt x="8667" y="11402"/>
                </a:cubicBezTo>
                <a:cubicBezTo>
                  <a:pt x="8688" y="11369"/>
                  <a:pt x="8773" y="11332"/>
                  <a:pt x="8847" y="11332"/>
                </a:cubicBezTo>
                <a:cubicBezTo>
                  <a:pt x="8921" y="11332"/>
                  <a:pt x="9033" y="11245"/>
                  <a:pt x="9094" y="11138"/>
                </a:cubicBezTo>
                <a:cubicBezTo>
                  <a:pt x="9156" y="11031"/>
                  <a:pt x="9232" y="10944"/>
                  <a:pt x="9274" y="10944"/>
                </a:cubicBezTo>
                <a:cubicBezTo>
                  <a:pt x="9316" y="10944"/>
                  <a:pt x="9388" y="10886"/>
                  <a:pt x="9431" y="10803"/>
                </a:cubicBezTo>
                <a:cubicBezTo>
                  <a:pt x="9487" y="10698"/>
                  <a:pt x="9545" y="10650"/>
                  <a:pt x="9600" y="10662"/>
                </a:cubicBezTo>
                <a:close/>
                <a:moveTo>
                  <a:pt x="5137" y="11843"/>
                </a:moveTo>
                <a:cubicBezTo>
                  <a:pt x="5257" y="11847"/>
                  <a:pt x="5341" y="11862"/>
                  <a:pt x="5362" y="11896"/>
                </a:cubicBezTo>
                <a:cubicBezTo>
                  <a:pt x="5455" y="12042"/>
                  <a:pt x="5216" y="12209"/>
                  <a:pt x="4868" y="12248"/>
                </a:cubicBezTo>
                <a:cubicBezTo>
                  <a:pt x="4708" y="12266"/>
                  <a:pt x="4451" y="12316"/>
                  <a:pt x="4294" y="12354"/>
                </a:cubicBezTo>
                <a:cubicBezTo>
                  <a:pt x="3975" y="12431"/>
                  <a:pt x="3824" y="12272"/>
                  <a:pt x="4013" y="12054"/>
                </a:cubicBezTo>
                <a:cubicBezTo>
                  <a:pt x="4119" y="11933"/>
                  <a:pt x="4780" y="11831"/>
                  <a:pt x="5137" y="11843"/>
                </a:cubicBezTo>
                <a:close/>
              </a:path>
            </a:pathLst>
          </a:custGeom>
          <a:ln w="12700">
            <a:miter lim="400000"/>
          </a:ln>
          <a:effectLst>
            <a:outerShdw sx="100000" sy="100000" kx="0" ky="0" algn="b" rotWithShape="0" blurRad="63500" dist="74830" dir="5400000">
              <a:srgbClr val="000000"/>
            </a:outerShdw>
          </a:effectLst>
        </p:spPr>
      </p:pic>
      <p:pic>
        <p:nvPicPr>
          <p:cNvPr id="169" name="pasted-image.tiff"/>
          <p:cNvPicPr>
            <a:picLocks noChangeAspect="1"/>
          </p:cNvPicPr>
          <p:nvPr/>
        </p:nvPicPr>
        <p:blipFill>
          <a:blip r:embed="rId3">
            <a:extLst/>
          </a:blip>
          <a:srcRect l="703" t="1739" r="567" b="1285"/>
          <a:stretch>
            <a:fillRect/>
          </a:stretch>
        </p:blipFill>
        <p:spPr>
          <a:xfrm>
            <a:off x="10923620" y="6346466"/>
            <a:ext cx="437195" cy="282197"/>
          </a:xfrm>
          <a:custGeom>
            <a:avLst/>
            <a:gdLst/>
            <a:ahLst/>
            <a:cxnLst>
              <a:cxn ang="0">
                <a:pos x="wd2" y="hd2"/>
              </a:cxn>
              <a:cxn ang="5400000">
                <a:pos x="wd2" y="hd2"/>
              </a:cxn>
              <a:cxn ang="10800000">
                <a:pos x="wd2" y="hd2"/>
              </a:cxn>
              <a:cxn ang="16200000">
                <a:pos x="wd2" y="hd2"/>
              </a:cxn>
            </a:cxnLst>
            <a:rect l="0" t="0" r="r" b="b"/>
            <a:pathLst>
              <a:path w="21358" h="21590" fill="norm" stroke="1" extrusionOk="0">
                <a:moveTo>
                  <a:pt x="13005" y="0"/>
                </a:moveTo>
                <a:cubicBezTo>
                  <a:pt x="12914" y="0"/>
                  <a:pt x="12772" y="94"/>
                  <a:pt x="12676" y="213"/>
                </a:cubicBezTo>
                <a:cubicBezTo>
                  <a:pt x="12579" y="331"/>
                  <a:pt x="12405" y="444"/>
                  <a:pt x="12288" y="455"/>
                </a:cubicBezTo>
                <a:cubicBezTo>
                  <a:pt x="12158" y="468"/>
                  <a:pt x="12000" y="578"/>
                  <a:pt x="11900" y="729"/>
                </a:cubicBezTo>
                <a:cubicBezTo>
                  <a:pt x="11810" y="864"/>
                  <a:pt x="11698" y="972"/>
                  <a:pt x="11648" y="972"/>
                </a:cubicBezTo>
                <a:cubicBezTo>
                  <a:pt x="11598" y="972"/>
                  <a:pt x="11480" y="1030"/>
                  <a:pt x="11396" y="1123"/>
                </a:cubicBezTo>
                <a:cubicBezTo>
                  <a:pt x="11273" y="1260"/>
                  <a:pt x="11151" y="1294"/>
                  <a:pt x="10698" y="1275"/>
                </a:cubicBezTo>
                <a:cubicBezTo>
                  <a:pt x="10389" y="1262"/>
                  <a:pt x="10010" y="1204"/>
                  <a:pt x="9864" y="1123"/>
                </a:cubicBezTo>
                <a:cubicBezTo>
                  <a:pt x="9719" y="1043"/>
                  <a:pt x="9533" y="972"/>
                  <a:pt x="9457" y="972"/>
                </a:cubicBezTo>
                <a:cubicBezTo>
                  <a:pt x="9321" y="972"/>
                  <a:pt x="9320" y="983"/>
                  <a:pt x="9418" y="1306"/>
                </a:cubicBezTo>
                <a:cubicBezTo>
                  <a:pt x="9473" y="1486"/>
                  <a:pt x="9578" y="1689"/>
                  <a:pt x="9651" y="1761"/>
                </a:cubicBezTo>
                <a:cubicBezTo>
                  <a:pt x="9806" y="1915"/>
                  <a:pt x="10233" y="2692"/>
                  <a:pt x="10233" y="2824"/>
                </a:cubicBezTo>
                <a:cubicBezTo>
                  <a:pt x="10233" y="2874"/>
                  <a:pt x="10192" y="2942"/>
                  <a:pt x="10136" y="2976"/>
                </a:cubicBezTo>
                <a:cubicBezTo>
                  <a:pt x="10065" y="3018"/>
                  <a:pt x="9968" y="2904"/>
                  <a:pt x="9825" y="2642"/>
                </a:cubicBezTo>
                <a:cubicBezTo>
                  <a:pt x="9249" y="1582"/>
                  <a:pt x="9162" y="1516"/>
                  <a:pt x="8604" y="1640"/>
                </a:cubicBezTo>
                <a:cubicBezTo>
                  <a:pt x="8163" y="1738"/>
                  <a:pt x="7628" y="2155"/>
                  <a:pt x="7402" y="2581"/>
                </a:cubicBezTo>
                <a:lnTo>
                  <a:pt x="7266" y="2854"/>
                </a:lnTo>
                <a:lnTo>
                  <a:pt x="6995" y="2672"/>
                </a:lnTo>
                <a:cubicBezTo>
                  <a:pt x="6846" y="2583"/>
                  <a:pt x="6608" y="2520"/>
                  <a:pt x="6452" y="2520"/>
                </a:cubicBezTo>
                <a:cubicBezTo>
                  <a:pt x="6141" y="2520"/>
                  <a:pt x="5783" y="2334"/>
                  <a:pt x="5657" y="2095"/>
                </a:cubicBezTo>
                <a:cubicBezTo>
                  <a:pt x="5571" y="1934"/>
                  <a:pt x="5276" y="1686"/>
                  <a:pt x="5056" y="1609"/>
                </a:cubicBezTo>
                <a:cubicBezTo>
                  <a:pt x="4983" y="1584"/>
                  <a:pt x="4795" y="1634"/>
                  <a:pt x="4629" y="1700"/>
                </a:cubicBezTo>
                <a:cubicBezTo>
                  <a:pt x="4309" y="1829"/>
                  <a:pt x="4323" y="1802"/>
                  <a:pt x="4377" y="2520"/>
                </a:cubicBezTo>
                <a:cubicBezTo>
                  <a:pt x="4394" y="2741"/>
                  <a:pt x="4362" y="2754"/>
                  <a:pt x="4048" y="2824"/>
                </a:cubicBezTo>
                <a:cubicBezTo>
                  <a:pt x="3861" y="2865"/>
                  <a:pt x="3614" y="2978"/>
                  <a:pt x="3485" y="3067"/>
                </a:cubicBezTo>
                <a:cubicBezTo>
                  <a:pt x="3267" y="3217"/>
                  <a:pt x="3215" y="3217"/>
                  <a:pt x="2768" y="3067"/>
                </a:cubicBezTo>
                <a:cubicBezTo>
                  <a:pt x="2505" y="2978"/>
                  <a:pt x="2208" y="2915"/>
                  <a:pt x="2109" y="2915"/>
                </a:cubicBezTo>
                <a:cubicBezTo>
                  <a:pt x="1532" y="2915"/>
                  <a:pt x="140" y="3785"/>
                  <a:pt x="34" y="4221"/>
                </a:cubicBezTo>
                <a:cubicBezTo>
                  <a:pt x="-90" y="4732"/>
                  <a:pt x="23" y="4851"/>
                  <a:pt x="2148" y="6467"/>
                </a:cubicBezTo>
                <a:cubicBezTo>
                  <a:pt x="2375" y="6640"/>
                  <a:pt x="2612" y="6882"/>
                  <a:pt x="2671" y="6984"/>
                </a:cubicBezTo>
                <a:cubicBezTo>
                  <a:pt x="2730" y="7085"/>
                  <a:pt x="2808" y="7165"/>
                  <a:pt x="2846" y="7166"/>
                </a:cubicBezTo>
                <a:cubicBezTo>
                  <a:pt x="2883" y="7167"/>
                  <a:pt x="3025" y="7310"/>
                  <a:pt x="3175" y="7470"/>
                </a:cubicBezTo>
                <a:cubicBezTo>
                  <a:pt x="3325" y="7629"/>
                  <a:pt x="3582" y="7792"/>
                  <a:pt x="3737" y="7864"/>
                </a:cubicBezTo>
                <a:cubicBezTo>
                  <a:pt x="4321" y="8136"/>
                  <a:pt x="5093" y="8958"/>
                  <a:pt x="4998" y="9200"/>
                </a:cubicBezTo>
                <a:cubicBezTo>
                  <a:pt x="4984" y="9235"/>
                  <a:pt x="4827" y="9317"/>
                  <a:pt x="4649" y="9382"/>
                </a:cubicBezTo>
                <a:cubicBezTo>
                  <a:pt x="3896" y="9659"/>
                  <a:pt x="3293" y="10473"/>
                  <a:pt x="2787" y="11842"/>
                </a:cubicBezTo>
                <a:cubicBezTo>
                  <a:pt x="2682" y="12128"/>
                  <a:pt x="2568" y="12297"/>
                  <a:pt x="2497" y="12297"/>
                </a:cubicBezTo>
                <a:cubicBezTo>
                  <a:pt x="2434" y="12297"/>
                  <a:pt x="2380" y="12339"/>
                  <a:pt x="2361" y="12388"/>
                </a:cubicBezTo>
                <a:cubicBezTo>
                  <a:pt x="2341" y="12438"/>
                  <a:pt x="2245" y="12507"/>
                  <a:pt x="2148" y="12540"/>
                </a:cubicBezTo>
                <a:cubicBezTo>
                  <a:pt x="1651" y="12711"/>
                  <a:pt x="922" y="14526"/>
                  <a:pt x="810" y="15880"/>
                </a:cubicBezTo>
                <a:cubicBezTo>
                  <a:pt x="776" y="16283"/>
                  <a:pt x="871" y="16410"/>
                  <a:pt x="1333" y="16518"/>
                </a:cubicBezTo>
                <a:cubicBezTo>
                  <a:pt x="1486" y="16554"/>
                  <a:pt x="1646" y="16624"/>
                  <a:pt x="1682" y="16670"/>
                </a:cubicBezTo>
                <a:cubicBezTo>
                  <a:pt x="1719" y="16716"/>
                  <a:pt x="2002" y="16756"/>
                  <a:pt x="2322" y="16761"/>
                </a:cubicBezTo>
                <a:cubicBezTo>
                  <a:pt x="2951" y="16769"/>
                  <a:pt x="3435" y="16600"/>
                  <a:pt x="3699" y="16275"/>
                </a:cubicBezTo>
                <a:cubicBezTo>
                  <a:pt x="3805" y="16144"/>
                  <a:pt x="3989" y="16068"/>
                  <a:pt x="4280" y="16032"/>
                </a:cubicBezTo>
                <a:cubicBezTo>
                  <a:pt x="4845" y="15962"/>
                  <a:pt x="4925" y="16035"/>
                  <a:pt x="4959" y="16791"/>
                </a:cubicBezTo>
                <a:cubicBezTo>
                  <a:pt x="4983" y="17318"/>
                  <a:pt x="5040" y="17655"/>
                  <a:pt x="5172" y="18158"/>
                </a:cubicBezTo>
                <a:cubicBezTo>
                  <a:pt x="5200" y="18264"/>
                  <a:pt x="5229" y="18506"/>
                  <a:pt x="5250" y="18704"/>
                </a:cubicBezTo>
                <a:cubicBezTo>
                  <a:pt x="5271" y="18902"/>
                  <a:pt x="5347" y="19109"/>
                  <a:pt x="5405" y="19160"/>
                </a:cubicBezTo>
                <a:cubicBezTo>
                  <a:pt x="5462" y="19210"/>
                  <a:pt x="5497" y="19371"/>
                  <a:pt x="5502" y="19524"/>
                </a:cubicBezTo>
                <a:cubicBezTo>
                  <a:pt x="5515" y="19930"/>
                  <a:pt x="5882" y="20663"/>
                  <a:pt x="6161" y="20860"/>
                </a:cubicBezTo>
                <a:cubicBezTo>
                  <a:pt x="6363" y="21002"/>
                  <a:pt x="6439" y="21019"/>
                  <a:pt x="6665" y="20921"/>
                </a:cubicBezTo>
                <a:cubicBezTo>
                  <a:pt x="6811" y="20857"/>
                  <a:pt x="6963" y="20780"/>
                  <a:pt x="7014" y="20769"/>
                </a:cubicBezTo>
                <a:cubicBezTo>
                  <a:pt x="7065" y="20758"/>
                  <a:pt x="7175" y="20711"/>
                  <a:pt x="7247" y="20647"/>
                </a:cubicBezTo>
                <a:cubicBezTo>
                  <a:pt x="7319" y="20584"/>
                  <a:pt x="7508" y="20493"/>
                  <a:pt x="7673" y="20435"/>
                </a:cubicBezTo>
                <a:cubicBezTo>
                  <a:pt x="7839" y="20377"/>
                  <a:pt x="8010" y="20260"/>
                  <a:pt x="8061" y="20192"/>
                </a:cubicBezTo>
                <a:cubicBezTo>
                  <a:pt x="8113" y="20124"/>
                  <a:pt x="8250" y="20036"/>
                  <a:pt x="8352" y="19979"/>
                </a:cubicBezTo>
                <a:cubicBezTo>
                  <a:pt x="9077" y="19574"/>
                  <a:pt x="9519" y="19450"/>
                  <a:pt x="9690" y="19615"/>
                </a:cubicBezTo>
                <a:cubicBezTo>
                  <a:pt x="9737" y="19661"/>
                  <a:pt x="9885" y="19700"/>
                  <a:pt x="10039" y="19706"/>
                </a:cubicBezTo>
                <a:cubicBezTo>
                  <a:pt x="10281" y="19717"/>
                  <a:pt x="10328" y="19764"/>
                  <a:pt x="10407" y="20010"/>
                </a:cubicBezTo>
                <a:lnTo>
                  <a:pt x="10504" y="20283"/>
                </a:lnTo>
                <a:lnTo>
                  <a:pt x="10543" y="19676"/>
                </a:lnTo>
                <a:cubicBezTo>
                  <a:pt x="10619" y="18476"/>
                  <a:pt x="10975" y="18487"/>
                  <a:pt x="11221" y="19706"/>
                </a:cubicBezTo>
                <a:cubicBezTo>
                  <a:pt x="11380" y="20490"/>
                  <a:pt x="11883" y="21432"/>
                  <a:pt x="12210" y="21528"/>
                </a:cubicBezTo>
                <a:cubicBezTo>
                  <a:pt x="12295" y="21553"/>
                  <a:pt x="12491" y="21581"/>
                  <a:pt x="12656" y="21589"/>
                </a:cubicBezTo>
                <a:cubicBezTo>
                  <a:pt x="12914" y="21600"/>
                  <a:pt x="12989" y="21540"/>
                  <a:pt x="13102" y="21315"/>
                </a:cubicBezTo>
                <a:cubicBezTo>
                  <a:pt x="13340" y="20843"/>
                  <a:pt x="13509" y="20432"/>
                  <a:pt x="13509" y="20313"/>
                </a:cubicBezTo>
                <a:cubicBezTo>
                  <a:pt x="13509" y="20249"/>
                  <a:pt x="13563" y="20050"/>
                  <a:pt x="13626" y="19888"/>
                </a:cubicBezTo>
                <a:cubicBezTo>
                  <a:pt x="13689" y="19727"/>
                  <a:pt x="13761" y="19469"/>
                  <a:pt x="13781" y="19311"/>
                </a:cubicBezTo>
                <a:cubicBezTo>
                  <a:pt x="13801" y="19154"/>
                  <a:pt x="13843" y="18822"/>
                  <a:pt x="13878" y="18583"/>
                </a:cubicBezTo>
                <a:cubicBezTo>
                  <a:pt x="13995" y="17767"/>
                  <a:pt x="13960" y="17451"/>
                  <a:pt x="13742" y="17156"/>
                </a:cubicBezTo>
                <a:cubicBezTo>
                  <a:pt x="13180" y="16393"/>
                  <a:pt x="12579" y="15395"/>
                  <a:pt x="12579" y="15212"/>
                </a:cubicBezTo>
                <a:cubicBezTo>
                  <a:pt x="12579" y="15093"/>
                  <a:pt x="13575" y="14312"/>
                  <a:pt x="13781" y="14271"/>
                </a:cubicBezTo>
                <a:cubicBezTo>
                  <a:pt x="14004" y="14227"/>
                  <a:pt x="14138" y="14373"/>
                  <a:pt x="14091" y="14605"/>
                </a:cubicBezTo>
                <a:cubicBezTo>
                  <a:pt x="14033" y="14893"/>
                  <a:pt x="14279" y="15257"/>
                  <a:pt x="14634" y="15394"/>
                </a:cubicBezTo>
                <a:cubicBezTo>
                  <a:pt x="14816" y="15465"/>
                  <a:pt x="15079" y="15609"/>
                  <a:pt x="15215" y="15728"/>
                </a:cubicBezTo>
                <a:cubicBezTo>
                  <a:pt x="15351" y="15848"/>
                  <a:pt x="15570" y="15966"/>
                  <a:pt x="15720" y="16002"/>
                </a:cubicBezTo>
                <a:cubicBezTo>
                  <a:pt x="16013" y="16072"/>
                  <a:pt x="16930" y="16515"/>
                  <a:pt x="17116" y="16670"/>
                </a:cubicBezTo>
                <a:cubicBezTo>
                  <a:pt x="17178" y="16722"/>
                  <a:pt x="17378" y="16761"/>
                  <a:pt x="17562" y="16761"/>
                </a:cubicBezTo>
                <a:cubicBezTo>
                  <a:pt x="17745" y="16761"/>
                  <a:pt x="17910" y="16802"/>
                  <a:pt x="17930" y="16852"/>
                </a:cubicBezTo>
                <a:cubicBezTo>
                  <a:pt x="17979" y="16976"/>
                  <a:pt x="18985" y="16950"/>
                  <a:pt x="19287" y="16822"/>
                </a:cubicBezTo>
                <a:cubicBezTo>
                  <a:pt x="19616" y="16682"/>
                  <a:pt x="20239" y="15664"/>
                  <a:pt x="20198" y="15334"/>
                </a:cubicBezTo>
                <a:cubicBezTo>
                  <a:pt x="20183" y="15212"/>
                  <a:pt x="20223" y="14941"/>
                  <a:pt x="20276" y="14696"/>
                </a:cubicBezTo>
                <a:cubicBezTo>
                  <a:pt x="20329" y="14451"/>
                  <a:pt x="20368" y="13862"/>
                  <a:pt x="20373" y="13421"/>
                </a:cubicBezTo>
                <a:cubicBezTo>
                  <a:pt x="20378" y="12980"/>
                  <a:pt x="20390" y="12593"/>
                  <a:pt x="20412" y="12540"/>
                </a:cubicBezTo>
                <a:cubicBezTo>
                  <a:pt x="20464" y="12409"/>
                  <a:pt x="20498" y="11114"/>
                  <a:pt x="20450" y="10992"/>
                </a:cubicBezTo>
                <a:cubicBezTo>
                  <a:pt x="20377" y="10805"/>
                  <a:pt x="20395" y="10454"/>
                  <a:pt x="20489" y="10324"/>
                </a:cubicBezTo>
                <a:cubicBezTo>
                  <a:pt x="20541" y="10252"/>
                  <a:pt x="20702" y="10147"/>
                  <a:pt x="20838" y="10111"/>
                </a:cubicBezTo>
                <a:cubicBezTo>
                  <a:pt x="21284" y="9994"/>
                  <a:pt x="21510" y="9114"/>
                  <a:pt x="21245" y="8532"/>
                </a:cubicBezTo>
                <a:cubicBezTo>
                  <a:pt x="21173" y="8374"/>
                  <a:pt x="21110" y="8218"/>
                  <a:pt x="21110" y="8168"/>
                </a:cubicBezTo>
                <a:cubicBezTo>
                  <a:pt x="21110" y="7971"/>
                  <a:pt x="20615" y="7281"/>
                  <a:pt x="20392" y="7166"/>
                </a:cubicBezTo>
                <a:cubicBezTo>
                  <a:pt x="20242" y="7088"/>
                  <a:pt x="20000" y="7071"/>
                  <a:pt x="19714" y="7105"/>
                </a:cubicBezTo>
                <a:cubicBezTo>
                  <a:pt x="19354" y="7148"/>
                  <a:pt x="19253" y="7133"/>
                  <a:pt x="19190" y="7014"/>
                </a:cubicBezTo>
                <a:cubicBezTo>
                  <a:pt x="19147" y="6932"/>
                  <a:pt x="18869" y="6531"/>
                  <a:pt x="18570" y="6133"/>
                </a:cubicBezTo>
                <a:cubicBezTo>
                  <a:pt x="18229" y="5681"/>
                  <a:pt x="17987" y="5284"/>
                  <a:pt x="17930" y="5071"/>
                </a:cubicBezTo>
                <a:cubicBezTo>
                  <a:pt x="17880" y="4883"/>
                  <a:pt x="17757" y="4578"/>
                  <a:pt x="17658" y="4403"/>
                </a:cubicBezTo>
                <a:cubicBezTo>
                  <a:pt x="17560" y="4228"/>
                  <a:pt x="17477" y="4055"/>
                  <a:pt x="17465" y="4008"/>
                </a:cubicBezTo>
                <a:cubicBezTo>
                  <a:pt x="17416" y="3826"/>
                  <a:pt x="17039" y="3492"/>
                  <a:pt x="16883" y="3492"/>
                </a:cubicBezTo>
                <a:cubicBezTo>
                  <a:pt x="16793" y="3492"/>
                  <a:pt x="16606" y="3397"/>
                  <a:pt x="16476" y="3279"/>
                </a:cubicBezTo>
                <a:cubicBezTo>
                  <a:pt x="16252" y="3078"/>
                  <a:pt x="16215" y="3070"/>
                  <a:pt x="15836" y="3188"/>
                </a:cubicBezTo>
                <a:cubicBezTo>
                  <a:pt x="15496" y="3294"/>
                  <a:pt x="15404" y="3275"/>
                  <a:pt x="15254" y="3158"/>
                </a:cubicBezTo>
                <a:cubicBezTo>
                  <a:pt x="14751" y="2764"/>
                  <a:pt x="14392" y="2748"/>
                  <a:pt x="13839" y="3097"/>
                </a:cubicBezTo>
                <a:cubicBezTo>
                  <a:pt x="13547" y="3281"/>
                  <a:pt x="13301" y="3148"/>
                  <a:pt x="13277" y="2763"/>
                </a:cubicBezTo>
                <a:cubicBezTo>
                  <a:pt x="13264" y="2564"/>
                  <a:pt x="13288" y="2399"/>
                  <a:pt x="13374" y="2277"/>
                </a:cubicBezTo>
                <a:cubicBezTo>
                  <a:pt x="13443" y="2179"/>
                  <a:pt x="13510" y="2028"/>
                  <a:pt x="13509" y="1943"/>
                </a:cubicBezTo>
                <a:cubicBezTo>
                  <a:pt x="13509" y="1858"/>
                  <a:pt x="13638" y="1618"/>
                  <a:pt x="13800" y="1397"/>
                </a:cubicBezTo>
                <a:lnTo>
                  <a:pt x="14091" y="972"/>
                </a:lnTo>
                <a:lnTo>
                  <a:pt x="13955" y="729"/>
                </a:lnTo>
                <a:cubicBezTo>
                  <a:pt x="13765" y="410"/>
                  <a:pt x="13220" y="0"/>
                  <a:pt x="13005" y="0"/>
                </a:cubicBezTo>
                <a:close/>
                <a:moveTo>
                  <a:pt x="10756" y="7804"/>
                </a:moveTo>
                <a:cubicBezTo>
                  <a:pt x="10787" y="7805"/>
                  <a:pt x="10802" y="7813"/>
                  <a:pt x="10814" y="7864"/>
                </a:cubicBezTo>
                <a:cubicBezTo>
                  <a:pt x="10874" y="8109"/>
                  <a:pt x="10740" y="8525"/>
                  <a:pt x="10562" y="8593"/>
                </a:cubicBezTo>
                <a:cubicBezTo>
                  <a:pt x="10468" y="8629"/>
                  <a:pt x="10309" y="8741"/>
                  <a:pt x="10213" y="8866"/>
                </a:cubicBezTo>
                <a:cubicBezTo>
                  <a:pt x="10003" y="9140"/>
                  <a:pt x="9857" y="9164"/>
                  <a:pt x="9670" y="8927"/>
                </a:cubicBezTo>
                <a:lnTo>
                  <a:pt x="9535" y="8745"/>
                </a:lnTo>
                <a:lnTo>
                  <a:pt x="9748" y="8472"/>
                </a:lnTo>
                <a:cubicBezTo>
                  <a:pt x="9867" y="8330"/>
                  <a:pt x="10037" y="8229"/>
                  <a:pt x="10116" y="8229"/>
                </a:cubicBezTo>
                <a:cubicBezTo>
                  <a:pt x="10195" y="8229"/>
                  <a:pt x="10295" y="8177"/>
                  <a:pt x="10349" y="8107"/>
                </a:cubicBezTo>
                <a:cubicBezTo>
                  <a:pt x="10403" y="8038"/>
                  <a:pt x="10526" y="7927"/>
                  <a:pt x="10620" y="7864"/>
                </a:cubicBezTo>
                <a:cubicBezTo>
                  <a:pt x="10689" y="7818"/>
                  <a:pt x="10726" y="7802"/>
                  <a:pt x="10756" y="7804"/>
                </a:cubicBezTo>
                <a:close/>
                <a:moveTo>
                  <a:pt x="18589" y="9868"/>
                </a:moveTo>
                <a:cubicBezTo>
                  <a:pt x="18821" y="9868"/>
                  <a:pt x="18939" y="10207"/>
                  <a:pt x="18764" y="10354"/>
                </a:cubicBezTo>
                <a:cubicBezTo>
                  <a:pt x="18607" y="10485"/>
                  <a:pt x="18292" y="10486"/>
                  <a:pt x="18240" y="10354"/>
                </a:cubicBezTo>
                <a:cubicBezTo>
                  <a:pt x="18174" y="10187"/>
                  <a:pt x="18401" y="9868"/>
                  <a:pt x="18589" y="9868"/>
                </a:cubicBezTo>
                <a:close/>
                <a:moveTo>
                  <a:pt x="9593" y="10658"/>
                </a:moveTo>
                <a:cubicBezTo>
                  <a:pt x="9759" y="10695"/>
                  <a:pt x="9920" y="11232"/>
                  <a:pt x="9942" y="11994"/>
                </a:cubicBezTo>
                <a:cubicBezTo>
                  <a:pt x="9952" y="12343"/>
                  <a:pt x="9929" y="12530"/>
                  <a:pt x="9864" y="12631"/>
                </a:cubicBezTo>
                <a:cubicBezTo>
                  <a:pt x="9780" y="12763"/>
                  <a:pt x="9732" y="12740"/>
                  <a:pt x="9399" y="12480"/>
                </a:cubicBezTo>
                <a:cubicBezTo>
                  <a:pt x="9047" y="12204"/>
                  <a:pt x="8577" y="11520"/>
                  <a:pt x="8662" y="11386"/>
                </a:cubicBezTo>
                <a:cubicBezTo>
                  <a:pt x="8683" y="11354"/>
                  <a:pt x="8763" y="11326"/>
                  <a:pt x="8837" y="11326"/>
                </a:cubicBezTo>
                <a:cubicBezTo>
                  <a:pt x="8911" y="11326"/>
                  <a:pt x="9027" y="11250"/>
                  <a:pt x="9089" y="11144"/>
                </a:cubicBezTo>
                <a:cubicBezTo>
                  <a:pt x="9150" y="11037"/>
                  <a:pt x="9241" y="10931"/>
                  <a:pt x="9283" y="10931"/>
                </a:cubicBezTo>
                <a:cubicBezTo>
                  <a:pt x="9324" y="10931"/>
                  <a:pt x="9394" y="10862"/>
                  <a:pt x="9438" y="10779"/>
                </a:cubicBezTo>
                <a:cubicBezTo>
                  <a:pt x="9493" y="10674"/>
                  <a:pt x="9537" y="10645"/>
                  <a:pt x="9593" y="10658"/>
                </a:cubicBezTo>
                <a:close/>
                <a:moveTo>
                  <a:pt x="5133" y="11842"/>
                </a:moveTo>
                <a:cubicBezTo>
                  <a:pt x="5253" y="11846"/>
                  <a:pt x="5345" y="11839"/>
                  <a:pt x="5366" y="11872"/>
                </a:cubicBezTo>
                <a:cubicBezTo>
                  <a:pt x="5459" y="12018"/>
                  <a:pt x="5211" y="12197"/>
                  <a:pt x="4862" y="12237"/>
                </a:cubicBezTo>
                <a:cubicBezTo>
                  <a:pt x="4703" y="12255"/>
                  <a:pt x="4457" y="12320"/>
                  <a:pt x="4300" y="12358"/>
                </a:cubicBezTo>
                <a:cubicBezTo>
                  <a:pt x="3980" y="12435"/>
                  <a:pt x="3819" y="12272"/>
                  <a:pt x="4009" y="12054"/>
                </a:cubicBezTo>
                <a:cubicBezTo>
                  <a:pt x="4115" y="11933"/>
                  <a:pt x="4776" y="11830"/>
                  <a:pt x="5133" y="11842"/>
                </a:cubicBezTo>
                <a:close/>
              </a:path>
            </a:pathLst>
          </a:custGeom>
          <a:ln w="12700">
            <a:miter lim="400000"/>
          </a:ln>
          <a:effectLst>
            <a:outerShdw sx="100000" sy="100000" kx="0" ky="0" algn="b" rotWithShape="0" blurRad="63500" dist="74830" dir="5400000">
              <a:srgbClr val="000000"/>
            </a:outerShdw>
          </a:effectLst>
        </p:spPr>
      </p:pic>
      <p:pic>
        <p:nvPicPr>
          <p:cNvPr id="170" name="pasted-image.tiff"/>
          <p:cNvPicPr>
            <a:picLocks noChangeAspect="1"/>
          </p:cNvPicPr>
          <p:nvPr/>
        </p:nvPicPr>
        <p:blipFill>
          <a:blip r:embed="rId3">
            <a:extLst/>
          </a:blip>
          <a:srcRect l="703" t="1739" r="567" b="1285"/>
          <a:stretch>
            <a:fillRect/>
          </a:stretch>
        </p:blipFill>
        <p:spPr>
          <a:xfrm>
            <a:off x="11170180" y="6346466"/>
            <a:ext cx="437195" cy="282197"/>
          </a:xfrm>
          <a:custGeom>
            <a:avLst/>
            <a:gdLst/>
            <a:ahLst/>
            <a:cxnLst>
              <a:cxn ang="0">
                <a:pos x="wd2" y="hd2"/>
              </a:cxn>
              <a:cxn ang="5400000">
                <a:pos x="wd2" y="hd2"/>
              </a:cxn>
              <a:cxn ang="10800000">
                <a:pos x="wd2" y="hd2"/>
              </a:cxn>
              <a:cxn ang="16200000">
                <a:pos x="wd2" y="hd2"/>
              </a:cxn>
            </a:cxnLst>
            <a:rect l="0" t="0" r="r" b="b"/>
            <a:pathLst>
              <a:path w="21358" h="21590" fill="norm" stroke="1" extrusionOk="0">
                <a:moveTo>
                  <a:pt x="13005" y="0"/>
                </a:moveTo>
                <a:cubicBezTo>
                  <a:pt x="12914" y="0"/>
                  <a:pt x="12772" y="94"/>
                  <a:pt x="12676" y="213"/>
                </a:cubicBezTo>
                <a:cubicBezTo>
                  <a:pt x="12579" y="331"/>
                  <a:pt x="12405" y="444"/>
                  <a:pt x="12288" y="455"/>
                </a:cubicBezTo>
                <a:cubicBezTo>
                  <a:pt x="12158" y="468"/>
                  <a:pt x="12000" y="578"/>
                  <a:pt x="11900" y="729"/>
                </a:cubicBezTo>
                <a:cubicBezTo>
                  <a:pt x="11810" y="864"/>
                  <a:pt x="11698" y="972"/>
                  <a:pt x="11648" y="972"/>
                </a:cubicBezTo>
                <a:cubicBezTo>
                  <a:pt x="11598" y="972"/>
                  <a:pt x="11480" y="1030"/>
                  <a:pt x="11396" y="1123"/>
                </a:cubicBezTo>
                <a:cubicBezTo>
                  <a:pt x="11273" y="1260"/>
                  <a:pt x="11151" y="1294"/>
                  <a:pt x="10698" y="1275"/>
                </a:cubicBezTo>
                <a:cubicBezTo>
                  <a:pt x="10389" y="1262"/>
                  <a:pt x="10010" y="1204"/>
                  <a:pt x="9864" y="1123"/>
                </a:cubicBezTo>
                <a:cubicBezTo>
                  <a:pt x="9719" y="1043"/>
                  <a:pt x="9533" y="972"/>
                  <a:pt x="9457" y="972"/>
                </a:cubicBezTo>
                <a:cubicBezTo>
                  <a:pt x="9321" y="972"/>
                  <a:pt x="9320" y="983"/>
                  <a:pt x="9418" y="1306"/>
                </a:cubicBezTo>
                <a:cubicBezTo>
                  <a:pt x="9473" y="1486"/>
                  <a:pt x="9578" y="1689"/>
                  <a:pt x="9651" y="1761"/>
                </a:cubicBezTo>
                <a:cubicBezTo>
                  <a:pt x="9806" y="1915"/>
                  <a:pt x="10233" y="2692"/>
                  <a:pt x="10233" y="2824"/>
                </a:cubicBezTo>
                <a:cubicBezTo>
                  <a:pt x="10233" y="2874"/>
                  <a:pt x="10192" y="2942"/>
                  <a:pt x="10136" y="2976"/>
                </a:cubicBezTo>
                <a:cubicBezTo>
                  <a:pt x="10065" y="3018"/>
                  <a:pt x="9968" y="2904"/>
                  <a:pt x="9825" y="2642"/>
                </a:cubicBezTo>
                <a:cubicBezTo>
                  <a:pt x="9249" y="1582"/>
                  <a:pt x="9162" y="1516"/>
                  <a:pt x="8604" y="1640"/>
                </a:cubicBezTo>
                <a:cubicBezTo>
                  <a:pt x="8163" y="1738"/>
                  <a:pt x="7628" y="2155"/>
                  <a:pt x="7402" y="2581"/>
                </a:cubicBezTo>
                <a:lnTo>
                  <a:pt x="7266" y="2854"/>
                </a:lnTo>
                <a:lnTo>
                  <a:pt x="6995" y="2672"/>
                </a:lnTo>
                <a:cubicBezTo>
                  <a:pt x="6846" y="2583"/>
                  <a:pt x="6608" y="2520"/>
                  <a:pt x="6452" y="2520"/>
                </a:cubicBezTo>
                <a:cubicBezTo>
                  <a:pt x="6141" y="2520"/>
                  <a:pt x="5783" y="2334"/>
                  <a:pt x="5657" y="2095"/>
                </a:cubicBezTo>
                <a:cubicBezTo>
                  <a:pt x="5571" y="1934"/>
                  <a:pt x="5276" y="1686"/>
                  <a:pt x="5056" y="1609"/>
                </a:cubicBezTo>
                <a:cubicBezTo>
                  <a:pt x="4983" y="1584"/>
                  <a:pt x="4795" y="1634"/>
                  <a:pt x="4629" y="1700"/>
                </a:cubicBezTo>
                <a:cubicBezTo>
                  <a:pt x="4309" y="1829"/>
                  <a:pt x="4323" y="1802"/>
                  <a:pt x="4377" y="2520"/>
                </a:cubicBezTo>
                <a:cubicBezTo>
                  <a:pt x="4394" y="2741"/>
                  <a:pt x="4362" y="2754"/>
                  <a:pt x="4048" y="2824"/>
                </a:cubicBezTo>
                <a:cubicBezTo>
                  <a:pt x="3861" y="2865"/>
                  <a:pt x="3614" y="2978"/>
                  <a:pt x="3485" y="3067"/>
                </a:cubicBezTo>
                <a:cubicBezTo>
                  <a:pt x="3267" y="3217"/>
                  <a:pt x="3215" y="3217"/>
                  <a:pt x="2768" y="3067"/>
                </a:cubicBezTo>
                <a:cubicBezTo>
                  <a:pt x="2505" y="2978"/>
                  <a:pt x="2208" y="2915"/>
                  <a:pt x="2109" y="2915"/>
                </a:cubicBezTo>
                <a:cubicBezTo>
                  <a:pt x="1532" y="2915"/>
                  <a:pt x="140" y="3785"/>
                  <a:pt x="34" y="4221"/>
                </a:cubicBezTo>
                <a:cubicBezTo>
                  <a:pt x="-90" y="4732"/>
                  <a:pt x="23" y="4851"/>
                  <a:pt x="2148" y="6467"/>
                </a:cubicBezTo>
                <a:cubicBezTo>
                  <a:pt x="2375" y="6640"/>
                  <a:pt x="2612" y="6882"/>
                  <a:pt x="2671" y="6984"/>
                </a:cubicBezTo>
                <a:cubicBezTo>
                  <a:pt x="2730" y="7085"/>
                  <a:pt x="2808" y="7165"/>
                  <a:pt x="2846" y="7166"/>
                </a:cubicBezTo>
                <a:cubicBezTo>
                  <a:pt x="2883" y="7167"/>
                  <a:pt x="3025" y="7310"/>
                  <a:pt x="3175" y="7470"/>
                </a:cubicBezTo>
                <a:cubicBezTo>
                  <a:pt x="3325" y="7629"/>
                  <a:pt x="3582" y="7792"/>
                  <a:pt x="3737" y="7864"/>
                </a:cubicBezTo>
                <a:cubicBezTo>
                  <a:pt x="4321" y="8136"/>
                  <a:pt x="5093" y="8958"/>
                  <a:pt x="4998" y="9200"/>
                </a:cubicBezTo>
                <a:cubicBezTo>
                  <a:pt x="4984" y="9235"/>
                  <a:pt x="4827" y="9317"/>
                  <a:pt x="4649" y="9382"/>
                </a:cubicBezTo>
                <a:cubicBezTo>
                  <a:pt x="3896" y="9659"/>
                  <a:pt x="3293" y="10473"/>
                  <a:pt x="2787" y="11842"/>
                </a:cubicBezTo>
                <a:cubicBezTo>
                  <a:pt x="2682" y="12128"/>
                  <a:pt x="2568" y="12297"/>
                  <a:pt x="2497" y="12297"/>
                </a:cubicBezTo>
                <a:cubicBezTo>
                  <a:pt x="2434" y="12297"/>
                  <a:pt x="2380" y="12339"/>
                  <a:pt x="2361" y="12388"/>
                </a:cubicBezTo>
                <a:cubicBezTo>
                  <a:pt x="2341" y="12438"/>
                  <a:pt x="2245" y="12507"/>
                  <a:pt x="2148" y="12540"/>
                </a:cubicBezTo>
                <a:cubicBezTo>
                  <a:pt x="1651" y="12711"/>
                  <a:pt x="922" y="14526"/>
                  <a:pt x="810" y="15880"/>
                </a:cubicBezTo>
                <a:cubicBezTo>
                  <a:pt x="776" y="16283"/>
                  <a:pt x="871" y="16410"/>
                  <a:pt x="1333" y="16518"/>
                </a:cubicBezTo>
                <a:cubicBezTo>
                  <a:pt x="1486" y="16554"/>
                  <a:pt x="1646" y="16624"/>
                  <a:pt x="1682" y="16670"/>
                </a:cubicBezTo>
                <a:cubicBezTo>
                  <a:pt x="1719" y="16716"/>
                  <a:pt x="2002" y="16756"/>
                  <a:pt x="2322" y="16761"/>
                </a:cubicBezTo>
                <a:cubicBezTo>
                  <a:pt x="2951" y="16769"/>
                  <a:pt x="3435" y="16600"/>
                  <a:pt x="3699" y="16275"/>
                </a:cubicBezTo>
                <a:cubicBezTo>
                  <a:pt x="3805" y="16144"/>
                  <a:pt x="3989" y="16068"/>
                  <a:pt x="4280" y="16032"/>
                </a:cubicBezTo>
                <a:cubicBezTo>
                  <a:pt x="4845" y="15962"/>
                  <a:pt x="4925" y="16035"/>
                  <a:pt x="4959" y="16791"/>
                </a:cubicBezTo>
                <a:cubicBezTo>
                  <a:pt x="4983" y="17318"/>
                  <a:pt x="5040" y="17655"/>
                  <a:pt x="5172" y="18158"/>
                </a:cubicBezTo>
                <a:cubicBezTo>
                  <a:pt x="5200" y="18264"/>
                  <a:pt x="5229" y="18506"/>
                  <a:pt x="5250" y="18704"/>
                </a:cubicBezTo>
                <a:cubicBezTo>
                  <a:pt x="5271" y="18902"/>
                  <a:pt x="5347" y="19109"/>
                  <a:pt x="5405" y="19160"/>
                </a:cubicBezTo>
                <a:cubicBezTo>
                  <a:pt x="5462" y="19210"/>
                  <a:pt x="5497" y="19371"/>
                  <a:pt x="5502" y="19524"/>
                </a:cubicBezTo>
                <a:cubicBezTo>
                  <a:pt x="5515" y="19930"/>
                  <a:pt x="5882" y="20663"/>
                  <a:pt x="6161" y="20860"/>
                </a:cubicBezTo>
                <a:cubicBezTo>
                  <a:pt x="6363" y="21002"/>
                  <a:pt x="6439" y="21019"/>
                  <a:pt x="6665" y="20921"/>
                </a:cubicBezTo>
                <a:cubicBezTo>
                  <a:pt x="6811" y="20857"/>
                  <a:pt x="6963" y="20780"/>
                  <a:pt x="7014" y="20769"/>
                </a:cubicBezTo>
                <a:cubicBezTo>
                  <a:pt x="7065" y="20758"/>
                  <a:pt x="7175" y="20711"/>
                  <a:pt x="7247" y="20647"/>
                </a:cubicBezTo>
                <a:cubicBezTo>
                  <a:pt x="7319" y="20584"/>
                  <a:pt x="7508" y="20493"/>
                  <a:pt x="7673" y="20435"/>
                </a:cubicBezTo>
                <a:cubicBezTo>
                  <a:pt x="7839" y="20377"/>
                  <a:pt x="8010" y="20260"/>
                  <a:pt x="8061" y="20192"/>
                </a:cubicBezTo>
                <a:cubicBezTo>
                  <a:pt x="8113" y="20124"/>
                  <a:pt x="8250" y="20036"/>
                  <a:pt x="8352" y="19979"/>
                </a:cubicBezTo>
                <a:cubicBezTo>
                  <a:pt x="9077" y="19574"/>
                  <a:pt x="9519" y="19450"/>
                  <a:pt x="9690" y="19615"/>
                </a:cubicBezTo>
                <a:cubicBezTo>
                  <a:pt x="9737" y="19661"/>
                  <a:pt x="9885" y="19700"/>
                  <a:pt x="10039" y="19706"/>
                </a:cubicBezTo>
                <a:cubicBezTo>
                  <a:pt x="10281" y="19717"/>
                  <a:pt x="10328" y="19764"/>
                  <a:pt x="10407" y="20010"/>
                </a:cubicBezTo>
                <a:lnTo>
                  <a:pt x="10504" y="20283"/>
                </a:lnTo>
                <a:lnTo>
                  <a:pt x="10543" y="19676"/>
                </a:lnTo>
                <a:cubicBezTo>
                  <a:pt x="10619" y="18476"/>
                  <a:pt x="10975" y="18487"/>
                  <a:pt x="11221" y="19706"/>
                </a:cubicBezTo>
                <a:cubicBezTo>
                  <a:pt x="11380" y="20490"/>
                  <a:pt x="11883" y="21432"/>
                  <a:pt x="12210" y="21528"/>
                </a:cubicBezTo>
                <a:cubicBezTo>
                  <a:pt x="12295" y="21553"/>
                  <a:pt x="12491" y="21581"/>
                  <a:pt x="12656" y="21589"/>
                </a:cubicBezTo>
                <a:cubicBezTo>
                  <a:pt x="12914" y="21600"/>
                  <a:pt x="12989" y="21540"/>
                  <a:pt x="13102" y="21315"/>
                </a:cubicBezTo>
                <a:cubicBezTo>
                  <a:pt x="13340" y="20843"/>
                  <a:pt x="13509" y="20432"/>
                  <a:pt x="13509" y="20313"/>
                </a:cubicBezTo>
                <a:cubicBezTo>
                  <a:pt x="13509" y="20249"/>
                  <a:pt x="13563" y="20050"/>
                  <a:pt x="13626" y="19888"/>
                </a:cubicBezTo>
                <a:cubicBezTo>
                  <a:pt x="13689" y="19727"/>
                  <a:pt x="13761" y="19469"/>
                  <a:pt x="13781" y="19311"/>
                </a:cubicBezTo>
                <a:cubicBezTo>
                  <a:pt x="13801" y="19154"/>
                  <a:pt x="13843" y="18822"/>
                  <a:pt x="13878" y="18583"/>
                </a:cubicBezTo>
                <a:cubicBezTo>
                  <a:pt x="13995" y="17767"/>
                  <a:pt x="13960" y="17451"/>
                  <a:pt x="13742" y="17156"/>
                </a:cubicBezTo>
                <a:cubicBezTo>
                  <a:pt x="13180" y="16393"/>
                  <a:pt x="12579" y="15395"/>
                  <a:pt x="12579" y="15212"/>
                </a:cubicBezTo>
                <a:cubicBezTo>
                  <a:pt x="12579" y="15093"/>
                  <a:pt x="13575" y="14312"/>
                  <a:pt x="13781" y="14271"/>
                </a:cubicBezTo>
                <a:cubicBezTo>
                  <a:pt x="14004" y="14227"/>
                  <a:pt x="14138" y="14373"/>
                  <a:pt x="14091" y="14605"/>
                </a:cubicBezTo>
                <a:cubicBezTo>
                  <a:pt x="14033" y="14893"/>
                  <a:pt x="14279" y="15257"/>
                  <a:pt x="14634" y="15394"/>
                </a:cubicBezTo>
                <a:cubicBezTo>
                  <a:pt x="14816" y="15465"/>
                  <a:pt x="15079" y="15609"/>
                  <a:pt x="15215" y="15728"/>
                </a:cubicBezTo>
                <a:cubicBezTo>
                  <a:pt x="15351" y="15848"/>
                  <a:pt x="15570" y="15966"/>
                  <a:pt x="15720" y="16002"/>
                </a:cubicBezTo>
                <a:cubicBezTo>
                  <a:pt x="16013" y="16072"/>
                  <a:pt x="16930" y="16515"/>
                  <a:pt x="17116" y="16670"/>
                </a:cubicBezTo>
                <a:cubicBezTo>
                  <a:pt x="17178" y="16722"/>
                  <a:pt x="17378" y="16761"/>
                  <a:pt x="17562" y="16761"/>
                </a:cubicBezTo>
                <a:cubicBezTo>
                  <a:pt x="17745" y="16761"/>
                  <a:pt x="17910" y="16802"/>
                  <a:pt x="17930" y="16852"/>
                </a:cubicBezTo>
                <a:cubicBezTo>
                  <a:pt x="17979" y="16976"/>
                  <a:pt x="18985" y="16950"/>
                  <a:pt x="19287" y="16822"/>
                </a:cubicBezTo>
                <a:cubicBezTo>
                  <a:pt x="19616" y="16682"/>
                  <a:pt x="20239" y="15664"/>
                  <a:pt x="20198" y="15334"/>
                </a:cubicBezTo>
                <a:cubicBezTo>
                  <a:pt x="20183" y="15212"/>
                  <a:pt x="20223" y="14941"/>
                  <a:pt x="20276" y="14696"/>
                </a:cubicBezTo>
                <a:cubicBezTo>
                  <a:pt x="20329" y="14451"/>
                  <a:pt x="20368" y="13862"/>
                  <a:pt x="20373" y="13421"/>
                </a:cubicBezTo>
                <a:cubicBezTo>
                  <a:pt x="20378" y="12980"/>
                  <a:pt x="20390" y="12593"/>
                  <a:pt x="20412" y="12540"/>
                </a:cubicBezTo>
                <a:cubicBezTo>
                  <a:pt x="20464" y="12409"/>
                  <a:pt x="20498" y="11114"/>
                  <a:pt x="20450" y="10992"/>
                </a:cubicBezTo>
                <a:cubicBezTo>
                  <a:pt x="20377" y="10805"/>
                  <a:pt x="20395" y="10454"/>
                  <a:pt x="20489" y="10324"/>
                </a:cubicBezTo>
                <a:cubicBezTo>
                  <a:pt x="20541" y="10252"/>
                  <a:pt x="20702" y="10147"/>
                  <a:pt x="20838" y="10111"/>
                </a:cubicBezTo>
                <a:cubicBezTo>
                  <a:pt x="21284" y="9994"/>
                  <a:pt x="21510" y="9114"/>
                  <a:pt x="21245" y="8532"/>
                </a:cubicBezTo>
                <a:cubicBezTo>
                  <a:pt x="21173" y="8374"/>
                  <a:pt x="21110" y="8218"/>
                  <a:pt x="21110" y="8168"/>
                </a:cubicBezTo>
                <a:cubicBezTo>
                  <a:pt x="21110" y="7971"/>
                  <a:pt x="20615" y="7281"/>
                  <a:pt x="20392" y="7166"/>
                </a:cubicBezTo>
                <a:cubicBezTo>
                  <a:pt x="20242" y="7088"/>
                  <a:pt x="20000" y="7071"/>
                  <a:pt x="19714" y="7105"/>
                </a:cubicBezTo>
                <a:cubicBezTo>
                  <a:pt x="19354" y="7148"/>
                  <a:pt x="19253" y="7133"/>
                  <a:pt x="19190" y="7014"/>
                </a:cubicBezTo>
                <a:cubicBezTo>
                  <a:pt x="19147" y="6932"/>
                  <a:pt x="18869" y="6531"/>
                  <a:pt x="18570" y="6133"/>
                </a:cubicBezTo>
                <a:cubicBezTo>
                  <a:pt x="18229" y="5681"/>
                  <a:pt x="17987" y="5284"/>
                  <a:pt x="17930" y="5071"/>
                </a:cubicBezTo>
                <a:cubicBezTo>
                  <a:pt x="17880" y="4883"/>
                  <a:pt x="17757" y="4578"/>
                  <a:pt x="17658" y="4403"/>
                </a:cubicBezTo>
                <a:cubicBezTo>
                  <a:pt x="17560" y="4228"/>
                  <a:pt x="17477" y="4055"/>
                  <a:pt x="17465" y="4008"/>
                </a:cubicBezTo>
                <a:cubicBezTo>
                  <a:pt x="17416" y="3826"/>
                  <a:pt x="17039" y="3492"/>
                  <a:pt x="16883" y="3492"/>
                </a:cubicBezTo>
                <a:cubicBezTo>
                  <a:pt x="16793" y="3492"/>
                  <a:pt x="16606" y="3397"/>
                  <a:pt x="16476" y="3279"/>
                </a:cubicBezTo>
                <a:cubicBezTo>
                  <a:pt x="16252" y="3078"/>
                  <a:pt x="16215" y="3070"/>
                  <a:pt x="15836" y="3188"/>
                </a:cubicBezTo>
                <a:cubicBezTo>
                  <a:pt x="15496" y="3294"/>
                  <a:pt x="15404" y="3275"/>
                  <a:pt x="15254" y="3158"/>
                </a:cubicBezTo>
                <a:cubicBezTo>
                  <a:pt x="14751" y="2764"/>
                  <a:pt x="14392" y="2748"/>
                  <a:pt x="13839" y="3097"/>
                </a:cubicBezTo>
                <a:cubicBezTo>
                  <a:pt x="13547" y="3281"/>
                  <a:pt x="13301" y="3148"/>
                  <a:pt x="13277" y="2763"/>
                </a:cubicBezTo>
                <a:cubicBezTo>
                  <a:pt x="13264" y="2564"/>
                  <a:pt x="13288" y="2399"/>
                  <a:pt x="13374" y="2277"/>
                </a:cubicBezTo>
                <a:cubicBezTo>
                  <a:pt x="13443" y="2179"/>
                  <a:pt x="13510" y="2028"/>
                  <a:pt x="13509" y="1943"/>
                </a:cubicBezTo>
                <a:cubicBezTo>
                  <a:pt x="13509" y="1858"/>
                  <a:pt x="13638" y="1618"/>
                  <a:pt x="13800" y="1397"/>
                </a:cubicBezTo>
                <a:lnTo>
                  <a:pt x="14091" y="972"/>
                </a:lnTo>
                <a:lnTo>
                  <a:pt x="13955" y="729"/>
                </a:lnTo>
                <a:cubicBezTo>
                  <a:pt x="13765" y="410"/>
                  <a:pt x="13220" y="0"/>
                  <a:pt x="13005" y="0"/>
                </a:cubicBezTo>
                <a:close/>
                <a:moveTo>
                  <a:pt x="10756" y="7804"/>
                </a:moveTo>
                <a:cubicBezTo>
                  <a:pt x="10787" y="7805"/>
                  <a:pt x="10802" y="7813"/>
                  <a:pt x="10814" y="7864"/>
                </a:cubicBezTo>
                <a:cubicBezTo>
                  <a:pt x="10874" y="8109"/>
                  <a:pt x="10740" y="8525"/>
                  <a:pt x="10562" y="8593"/>
                </a:cubicBezTo>
                <a:cubicBezTo>
                  <a:pt x="10468" y="8629"/>
                  <a:pt x="10309" y="8741"/>
                  <a:pt x="10213" y="8866"/>
                </a:cubicBezTo>
                <a:cubicBezTo>
                  <a:pt x="10003" y="9140"/>
                  <a:pt x="9857" y="9164"/>
                  <a:pt x="9670" y="8927"/>
                </a:cubicBezTo>
                <a:lnTo>
                  <a:pt x="9535" y="8745"/>
                </a:lnTo>
                <a:lnTo>
                  <a:pt x="9748" y="8472"/>
                </a:lnTo>
                <a:cubicBezTo>
                  <a:pt x="9867" y="8330"/>
                  <a:pt x="10037" y="8229"/>
                  <a:pt x="10116" y="8229"/>
                </a:cubicBezTo>
                <a:cubicBezTo>
                  <a:pt x="10195" y="8229"/>
                  <a:pt x="10295" y="8177"/>
                  <a:pt x="10349" y="8107"/>
                </a:cubicBezTo>
                <a:cubicBezTo>
                  <a:pt x="10403" y="8038"/>
                  <a:pt x="10526" y="7927"/>
                  <a:pt x="10620" y="7864"/>
                </a:cubicBezTo>
                <a:cubicBezTo>
                  <a:pt x="10689" y="7818"/>
                  <a:pt x="10726" y="7802"/>
                  <a:pt x="10756" y="7804"/>
                </a:cubicBezTo>
                <a:close/>
                <a:moveTo>
                  <a:pt x="18589" y="9868"/>
                </a:moveTo>
                <a:cubicBezTo>
                  <a:pt x="18821" y="9868"/>
                  <a:pt x="18939" y="10207"/>
                  <a:pt x="18764" y="10354"/>
                </a:cubicBezTo>
                <a:cubicBezTo>
                  <a:pt x="18607" y="10485"/>
                  <a:pt x="18292" y="10486"/>
                  <a:pt x="18240" y="10354"/>
                </a:cubicBezTo>
                <a:cubicBezTo>
                  <a:pt x="18174" y="10187"/>
                  <a:pt x="18401" y="9868"/>
                  <a:pt x="18589" y="9868"/>
                </a:cubicBezTo>
                <a:close/>
                <a:moveTo>
                  <a:pt x="9593" y="10658"/>
                </a:moveTo>
                <a:cubicBezTo>
                  <a:pt x="9759" y="10695"/>
                  <a:pt x="9920" y="11232"/>
                  <a:pt x="9942" y="11994"/>
                </a:cubicBezTo>
                <a:cubicBezTo>
                  <a:pt x="9952" y="12343"/>
                  <a:pt x="9929" y="12530"/>
                  <a:pt x="9864" y="12631"/>
                </a:cubicBezTo>
                <a:cubicBezTo>
                  <a:pt x="9780" y="12763"/>
                  <a:pt x="9732" y="12740"/>
                  <a:pt x="9399" y="12480"/>
                </a:cubicBezTo>
                <a:cubicBezTo>
                  <a:pt x="9047" y="12204"/>
                  <a:pt x="8577" y="11520"/>
                  <a:pt x="8662" y="11386"/>
                </a:cubicBezTo>
                <a:cubicBezTo>
                  <a:pt x="8683" y="11354"/>
                  <a:pt x="8763" y="11326"/>
                  <a:pt x="8837" y="11326"/>
                </a:cubicBezTo>
                <a:cubicBezTo>
                  <a:pt x="8911" y="11326"/>
                  <a:pt x="9027" y="11250"/>
                  <a:pt x="9089" y="11144"/>
                </a:cubicBezTo>
                <a:cubicBezTo>
                  <a:pt x="9150" y="11037"/>
                  <a:pt x="9241" y="10931"/>
                  <a:pt x="9283" y="10931"/>
                </a:cubicBezTo>
                <a:cubicBezTo>
                  <a:pt x="9324" y="10931"/>
                  <a:pt x="9394" y="10862"/>
                  <a:pt x="9438" y="10779"/>
                </a:cubicBezTo>
                <a:cubicBezTo>
                  <a:pt x="9493" y="10674"/>
                  <a:pt x="9537" y="10645"/>
                  <a:pt x="9593" y="10658"/>
                </a:cubicBezTo>
                <a:close/>
                <a:moveTo>
                  <a:pt x="5133" y="11842"/>
                </a:moveTo>
                <a:cubicBezTo>
                  <a:pt x="5253" y="11846"/>
                  <a:pt x="5345" y="11839"/>
                  <a:pt x="5366" y="11872"/>
                </a:cubicBezTo>
                <a:cubicBezTo>
                  <a:pt x="5459" y="12018"/>
                  <a:pt x="5211" y="12197"/>
                  <a:pt x="4862" y="12237"/>
                </a:cubicBezTo>
                <a:cubicBezTo>
                  <a:pt x="4703" y="12255"/>
                  <a:pt x="4457" y="12320"/>
                  <a:pt x="4300" y="12358"/>
                </a:cubicBezTo>
                <a:cubicBezTo>
                  <a:pt x="3980" y="12435"/>
                  <a:pt x="3819" y="12272"/>
                  <a:pt x="4009" y="12054"/>
                </a:cubicBezTo>
                <a:cubicBezTo>
                  <a:pt x="4115" y="11933"/>
                  <a:pt x="4776" y="11830"/>
                  <a:pt x="5133" y="11842"/>
                </a:cubicBezTo>
                <a:close/>
              </a:path>
            </a:pathLst>
          </a:custGeom>
          <a:ln w="12700">
            <a:miter lim="400000"/>
          </a:ln>
          <a:effectLst>
            <a:outerShdw sx="100000" sy="100000" kx="0" ky="0" algn="b" rotWithShape="0" blurRad="63500" dist="74830" dir="5400000">
              <a:srgbClr val="000000"/>
            </a:outerShdw>
          </a:effectLst>
        </p:spPr>
      </p:pic>
      <p:sp>
        <p:nvSpPr>
          <p:cNvPr id="171" name="Shape 171"/>
          <p:cNvSpPr/>
          <p:nvPr/>
        </p:nvSpPr>
        <p:spPr>
          <a:xfrm>
            <a:off x="9335867" y="4610100"/>
            <a:ext cx="2615849"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300480">
              <a:defRPr b="1" sz="2800">
                <a:solidFill>
                  <a:srgbClr val="000000"/>
                </a:solidFill>
                <a:effectLst>
                  <a:outerShdw sx="100000" sy="100000" kx="0" ky="0" algn="b" rotWithShape="0" blurRad="38100" dist="38100" dir="2700000">
                    <a:srgbClr val="C0C0C0"/>
                  </a:outerShdw>
                </a:effectLst>
                <a:latin typeface="Tahoma"/>
                <a:ea typeface="Tahoma"/>
                <a:cs typeface="Tahoma"/>
                <a:sym typeface="Tahoma"/>
              </a:defRPr>
            </a:lvl1pPr>
          </a:lstStyle>
          <a:p>
            <a:pPr/>
            <a:r>
              <a:t>V. 7 (Nude)</a:t>
            </a:r>
          </a:p>
        </p:txBody>
      </p:sp>
      <p:pic>
        <p:nvPicPr>
          <p:cNvPr id="172" name="image18.pdf"/>
          <p:cNvPicPr>
            <a:picLocks noChangeAspect="1"/>
          </p:cNvPicPr>
          <p:nvPr/>
        </p:nvPicPr>
        <p:blipFill>
          <a:blip r:embed="rId2">
            <a:extLst/>
          </a:blip>
          <a:stretch>
            <a:fillRect/>
          </a:stretch>
        </p:blipFill>
        <p:spPr>
          <a:xfrm>
            <a:off x="10091511" y="2062433"/>
            <a:ext cx="1104559" cy="2360098"/>
          </a:xfrm>
          <a:prstGeom prst="rect">
            <a:avLst/>
          </a:prstGeom>
          <a:ln w="12700">
            <a:miter lim="400000"/>
          </a:ln>
          <a:effectLst>
            <a:outerShdw sx="100000" sy="100000" kx="0" ky="0" algn="b" rotWithShape="0" blurRad="63500" dist="74830" dir="5400000">
              <a:srgbClr val="000000"/>
            </a:outerShdw>
          </a:effectLst>
        </p:spPr>
      </p:pic>
      <p:pic>
        <p:nvPicPr>
          <p:cNvPr id="173" name=""/>
          <p:cNvPicPr>
            <a:picLocks noChangeAspect="0"/>
          </p:cNvPicPr>
          <p:nvPr/>
        </p:nvPicPr>
        <p:blipFill>
          <a:blip r:embed="rId4">
            <a:extLst/>
          </a:blip>
          <a:stretch>
            <a:fillRect/>
          </a:stretch>
        </p:blipFill>
        <p:spPr>
          <a:xfrm>
            <a:off x="118735" y="2905195"/>
            <a:ext cx="6980476" cy="6759449"/>
          </a:xfrm>
          <a:prstGeom prst="rect">
            <a:avLst/>
          </a:prstGeom>
          <a:effectLst>
            <a:outerShdw sx="100000" sy="100000" kx="0" ky="0" algn="b" rotWithShape="0" blurRad="63500" dist="74830" dir="5400000">
              <a:srgbClr val="000000"/>
            </a:outerShdw>
          </a:effectLst>
        </p:spPr>
      </p:pic>
      <p:pic>
        <p:nvPicPr>
          <p:cNvPr id="174" name="pasted-image.png"/>
          <p:cNvPicPr>
            <a:picLocks noChangeAspect="1"/>
          </p:cNvPicPr>
          <p:nvPr/>
        </p:nvPicPr>
        <p:blipFill>
          <a:blip r:embed="rId5">
            <a:extLst/>
          </a:blip>
          <a:stretch>
            <a:fillRect/>
          </a:stretch>
        </p:blipFill>
        <p:spPr>
          <a:xfrm>
            <a:off x="120198" y="916119"/>
            <a:ext cx="8854372" cy="2109832"/>
          </a:xfrm>
          <a:prstGeom prst="rect">
            <a:avLst/>
          </a:prstGeom>
          <a:ln w="12700">
            <a:miter lim="400000"/>
          </a:ln>
        </p:spPr>
      </p:pic>
      <p:sp>
        <p:nvSpPr>
          <p:cNvPr id="175" name="Shape 175"/>
          <p:cNvSpPr/>
          <p:nvPr/>
        </p:nvSpPr>
        <p:spPr>
          <a:xfrm>
            <a:off x="2693" y="167417"/>
            <a:ext cx="12999413" cy="604212"/>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3">
                    <a:satOff val="9363"/>
                    <a:lumOff val="10544"/>
                  </a:schemeClr>
                </a:solidFill>
                <a:effectLst>
                  <a:outerShdw sx="100000" sy="100000" kx="0" ky="0" algn="b" rotWithShape="0" blurRad="12700" dist="63500" dir="2055230">
                    <a:srgbClr val="000000"/>
                  </a:outerShdw>
                </a:effectLst>
                <a:latin typeface="Chalkboard"/>
                <a:ea typeface="Chalkboard"/>
                <a:cs typeface="Chalkboard"/>
                <a:sym typeface="Chalkboard"/>
              </a:defRPr>
            </a:lvl1pPr>
          </a:lstStyle>
          <a:p>
            <a:pPr/>
            <a:r>
              <a:t>Does The Bible Give Guidelines On How We Should Dress In Public?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73"/>
                                        </p:tgtEl>
                                        <p:attrNameLst>
                                          <p:attrName>style.visibility</p:attrName>
                                        </p:attrNameLst>
                                      </p:cBhvr>
                                      <p:to>
                                        <p:strVal val="visible"/>
                                      </p:to>
                                    </p:set>
                                    <p:animEffect filter="dissolve" transition="in">
                                      <p:cBhvr>
                                        <p:cTn id="7" dur="5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3"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Shape 317"/>
          <p:cNvSpPr/>
          <p:nvPr/>
        </p:nvSpPr>
        <p:spPr>
          <a:xfrm>
            <a:off x="5527040" y="9320107"/>
            <a:ext cx="7477760"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r" defTabSz="1300480">
              <a:defRPr sz="1800">
                <a:solidFill>
                  <a:srgbClr val="000000"/>
                </a:solidFill>
                <a:latin typeface="Footlight MT Light"/>
                <a:ea typeface="Footlight MT Light"/>
                <a:cs typeface="Footlight MT Light"/>
                <a:sym typeface="Footlight MT Light"/>
              </a:defRPr>
            </a:lvl1pPr>
          </a:lstStyle>
          <a:p>
            <a:pPr/>
            <a:r>
              <a:t>W. 65th St church of Christ / May 17, 2009</a:t>
            </a:r>
          </a:p>
        </p:txBody>
      </p:sp>
      <p:sp>
        <p:nvSpPr>
          <p:cNvPr id="318" name="Shape 318"/>
          <p:cNvSpPr/>
          <p:nvPr/>
        </p:nvSpPr>
        <p:spPr>
          <a:xfrm>
            <a:off x="-1" y="9320107"/>
            <a:ext cx="5960535"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1800">
                <a:solidFill>
                  <a:srgbClr val="000000"/>
                </a:solidFill>
                <a:latin typeface="Footlight MT Light"/>
                <a:ea typeface="Footlight MT Light"/>
                <a:cs typeface="Footlight MT Light"/>
                <a:sym typeface="Footlight MT Light"/>
              </a:defRPr>
            </a:lvl1pPr>
          </a:lstStyle>
          <a:p>
            <a:pPr/>
            <a:r>
              <a:t>Don McClain</a:t>
            </a:r>
          </a:p>
        </p:txBody>
      </p:sp>
      <p:sp>
        <p:nvSpPr>
          <p:cNvPr id="319" name="Shape 319"/>
          <p:cNvSpPr/>
          <p:nvPr>
            <p:ph type="sldNum" sz="quarter" idx="2"/>
          </p:nvPr>
        </p:nvSpPr>
        <p:spPr>
          <a:xfrm>
            <a:off x="12607779" y="-1"/>
            <a:ext cx="397022"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0" name="Shape 320"/>
          <p:cNvSpPr/>
          <p:nvPr/>
        </p:nvSpPr>
        <p:spPr>
          <a:xfrm>
            <a:off x="-1" y="-1"/>
            <a:ext cx="13004801" cy="9753601"/>
          </a:xfrm>
          <a:prstGeom prst="rect">
            <a:avLst/>
          </a:prstGeom>
          <a:solidFill>
            <a:srgbClr val="000000"/>
          </a:solidFill>
          <a:ln w="12700">
            <a:solidFill>
              <a:srgbClr val="000000"/>
            </a:solidFill>
            <a:miter/>
          </a:ln>
        </p:spPr>
        <p:txBody>
          <a:bodyPr lIns="65023" tIns="65023" rIns="65023" bIns="65023" anchor="ctr"/>
          <a:lstStyle/>
          <a:p>
            <a:pPr algn="l" defTabSz="1300480">
              <a:defRPr sz="2400">
                <a:solidFill>
                  <a:srgbClr val="000000"/>
                </a:solidFill>
                <a:latin typeface="Arial"/>
                <a:ea typeface="Arial"/>
                <a:cs typeface="Arial"/>
                <a:sym typeface="Arial"/>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2" name=""/>
          <p:cNvPicPr>
            <a:picLocks noChangeAspect="0"/>
          </p:cNvPicPr>
          <p:nvPr/>
        </p:nvPicPr>
        <p:blipFill>
          <a:blip r:embed="rId2">
            <a:extLst/>
          </a:blip>
          <a:stretch>
            <a:fillRect/>
          </a:stretch>
        </p:blipFill>
        <p:spPr>
          <a:xfrm>
            <a:off x="3588589" y="2923763"/>
            <a:ext cx="8314907" cy="2372055"/>
          </a:xfrm>
          <a:prstGeom prst="rect">
            <a:avLst/>
          </a:prstGeom>
          <a:effectLst>
            <a:outerShdw sx="100000" sy="100000" kx="0" ky="0" algn="b" rotWithShape="0" blurRad="342900" dist="75593" dir="2236725">
              <a:srgbClr val="000000">
                <a:alpha val="67777"/>
              </a:srgbClr>
            </a:outerShdw>
          </a:effectLst>
        </p:spPr>
      </p:pic>
      <p:sp>
        <p:nvSpPr>
          <p:cNvPr id="323" name="Shape 323"/>
          <p:cNvSpPr/>
          <p:nvPr/>
        </p:nvSpPr>
        <p:spPr>
          <a:xfrm>
            <a:off x="7685663" y="4038155"/>
            <a:ext cx="2340940" cy="8306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solidFill>
                  <a:srgbClr val="FFFFFF"/>
                </a:solidFill>
                <a:effectLst>
                  <a:outerShdw sx="100000" sy="100000" kx="0" ky="0" algn="b" rotWithShape="0" blurRad="12700" dist="63500" dir="1647881">
                    <a:srgbClr val="000000"/>
                  </a:outerShdw>
                </a:effectLst>
                <a:latin typeface="Chalkduster"/>
                <a:ea typeface="Chalkduster"/>
                <a:cs typeface="Chalkduster"/>
                <a:sym typeface="Chalkduster"/>
              </a:defRPr>
            </a:lvl1pPr>
          </a:lstStyle>
          <a:p>
            <a:pPr/>
            <a:r>
              <a:t>GODLY</a:t>
            </a:r>
          </a:p>
        </p:txBody>
      </p:sp>
      <p:pic>
        <p:nvPicPr>
          <p:cNvPr id="324" name="pasted-image.png"/>
          <p:cNvPicPr>
            <a:picLocks noChangeAspect="0"/>
          </p:cNvPicPr>
          <p:nvPr/>
        </p:nvPicPr>
        <p:blipFill>
          <a:blip r:embed="rId3">
            <a:extLst/>
          </a:blip>
          <a:stretch>
            <a:fillRect/>
          </a:stretch>
        </p:blipFill>
        <p:spPr>
          <a:xfrm>
            <a:off x="3969742" y="126132"/>
            <a:ext cx="7276969" cy="3172766"/>
          </a:xfrm>
          <a:prstGeom prst="rect">
            <a:avLst/>
          </a:prstGeom>
          <a:ln w="12700">
            <a:miter lim="400000"/>
          </a:ln>
        </p:spPr>
      </p:pic>
      <p:pic>
        <p:nvPicPr>
          <p:cNvPr id="325" name="pasted-image.pdf"/>
          <p:cNvPicPr>
            <a:picLocks noChangeAspect="1"/>
          </p:cNvPicPr>
          <p:nvPr/>
        </p:nvPicPr>
        <p:blipFill>
          <a:blip r:embed="rId4">
            <a:extLst/>
          </a:blip>
          <a:stretch>
            <a:fillRect/>
          </a:stretch>
        </p:blipFill>
        <p:spPr>
          <a:xfrm>
            <a:off x="-4234" y="-514526"/>
            <a:ext cx="5241200" cy="10293526"/>
          </a:xfrm>
          <a:prstGeom prst="rect">
            <a:avLst/>
          </a:prstGeom>
          <a:ln w="12700">
            <a:miter lim="400000"/>
          </a:ln>
          <a:effectLst>
            <a:outerShdw sx="100000" sy="100000" kx="0" ky="0" algn="b" rotWithShape="0" blurRad="342900" dist="75593" dir="2236725">
              <a:srgbClr val="000000">
                <a:alpha val="67777"/>
              </a:srgbClr>
            </a:outerShdw>
          </a:effectLst>
        </p:spPr>
      </p:pic>
      <p:pic>
        <p:nvPicPr>
          <p:cNvPr id="326" name=""/>
          <p:cNvPicPr>
            <a:picLocks noChangeAspect="0"/>
          </p:cNvPicPr>
          <p:nvPr/>
        </p:nvPicPr>
        <p:blipFill>
          <a:blip r:embed="rId5">
            <a:extLst/>
          </a:blip>
          <a:stretch>
            <a:fillRect/>
          </a:stretch>
        </p:blipFill>
        <p:spPr>
          <a:xfrm>
            <a:off x="-196322" y="6087807"/>
            <a:ext cx="13634510" cy="3813049"/>
          </a:xfrm>
          <a:prstGeom prst="rect">
            <a:avLst/>
          </a:prstGeom>
          <a:effectLst>
            <a:outerShdw sx="100000" sy="100000" kx="0" ky="0" algn="b" rotWithShape="0" blurRad="50800" dist="12700" dir="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 name="Shape 328"/>
          <p:cNvSpPr/>
          <p:nvPr/>
        </p:nvSpPr>
        <p:spPr>
          <a:xfrm>
            <a:off x="318467" y="292100"/>
            <a:ext cx="12367866" cy="8466845"/>
          </a:xfrm>
          <a:prstGeom prst="rect">
            <a:avLst/>
          </a:prstGeom>
          <a:ln w="12700">
            <a:miter lim="400000"/>
          </a:ln>
          <a:effectLst>
            <a:outerShdw sx="100000" sy="100000" kx="0" ky="0" algn="b" rotWithShape="0" blurRad="152400" dist="54466" dir="0">
              <a:srgbClr val="000000">
                <a:alpha val="3367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300"/>
              </a:spcBef>
              <a:defRPr sz="5600">
                <a:solidFill>
                  <a:srgbClr val="000000"/>
                </a:solidFill>
                <a:latin typeface="Thames Nude Roman"/>
                <a:ea typeface="Thames Nude Roman"/>
                <a:cs typeface="Thames Nude Roman"/>
                <a:sym typeface="Thames Nude Roman"/>
              </a:defRPr>
            </a:pPr>
            <a:r>
              <a:t>Jeremiah 6:10–20 (NKJV)</a:t>
            </a:r>
          </a:p>
          <a:p>
            <a:pPr defTabSz="457200">
              <a:spcBef>
                <a:spcPts val="2300"/>
              </a:spcBef>
              <a:defRPr sz="4300">
                <a:solidFill>
                  <a:srgbClr val="000000"/>
                </a:solidFill>
                <a:latin typeface="Palatino Linotype"/>
                <a:ea typeface="Palatino Linotype"/>
                <a:cs typeface="Palatino Linotype"/>
                <a:sym typeface="Palatino Linotype"/>
              </a:defRPr>
            </a:pPr>
            <a:r>
              <a:rPr baseline="31999"/>
              <a:t>10</a:t>
            </a:r>
            <a:r>
              <a:t> To whom shall I speak and give warning, That they may hear? Indeed their ear </a:t>
            </a:r>
            <a:r>
              <a:rPr i="1"/>
              <a:t>is</a:t>
            </a:r>
            <a:r>
              <a:t> uncircumcised, And they cannot give heed. Behold, the word of the Lord is a reproach to them; They have no delight in it. </a:t>
            </a:r>
            <a:r>
              <a:rPr baseline="31999"/>
              <a:t>11</a:t>
            </a:r>
            <a:r>
              <a:t> Therefore I am full of the fury of the Lord. I am weary of holding </a:t>
            </a:r>
            <a:r>
              <a:rPr i="1"/>
              <a:t>it</a:t>
            </a:r>
            <a:r>
              <a:t> in. “I will pour it out on the children outside, And on the assembly of young men together; For even the husband shall be taken with the wife, The aged with </a:t>
            </a:r>
            <a:r>
              <a:rPr i="1"/>
              <a:t>him who is</a:t>
            </a:r>
            <a:r>
              <a:t> full of days.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0" name="Shape 330"/>
          <p:cNvSpPr/>
          <p:nvPr/>
        </p:nvSpPr>
        <p:spPr>
          <a:xfrm>
            <a:off x="318467" y="292100"/>
            <a:ext cx="12367866" cy="8835120"/>
          </a:xfrm>
          <a:prstGeom prst="rect">
            <a:avLst/>
          </a:prstGeom>
          <a:ln w="12700">
            <a:miter lim="400000"/>
          </a:ln>
          <a:effectLst>
            <a:outerShdw sx="100000" sy="100000" kx="0" ky="0" algn="b" rotWithShape="0" blurRad="203200" dist="77640" dir="0">
              <a:srgbClr val="000000">
                <a:alpha val="2591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000"/>
              </a:spcBef>
              <a:defRPr sz="5600">
                <a:solidFill>
                  <a:srgbClr val="000000"/>
                </a:solidFill>
                <a:latin typeface="Thames Nude Roman"/>
                <a:ea typeface="Thames Nude Roman"/>
                <a:cs typeface="Thames Nude Roman"/>
                <a:sym typeface="Thames Nude Roman"/>
              </a:defRPr>
            </a:pPr>
            <a:r>
              <a:t>Jeremiah 6:10–20 (NKJV)</a:t>
            </a:r>
          </a:p>
          <a:p>
            <a:pPr defTabSz="457200">
              <a:spcBef>
                <a:spcPts val="2000"/>
              </a:spcBef>
              <a:defRPr sz="3700">
                <a:solidFill>
                  <a:srgbClr val="000000"/>
                </a:solidFill>
                <a:latin typeface="Palatino Linotype"/>
                <a:ea typeface="Palatino Linotype"/>
                <a:cs typeface="Palatino Linotype"/>
                <a:sym typeface="Palatino Linotype"/>
              </a:defRPr>
            </a:pPr>
            <a:r>
              <a:rPr baseline="31999"/>
              <a:t>12</a:t>
            </a:r>
            <a:r>
              <a:t> And their houses shall be turned over to others, Fields and wives together; For I will stretch out My hand Against the inhabitants of the land,” says the Lord. </a:t>
            </a:r>
            <a:r>
              <a:rPr baseline="31999"/>
              <a:t>13</a:t>
            </a:r>
            <a:r>
              <a:t> “Because from the least of them even to the greatest of them, Everyone </a:t>
            </a:r>
            <a:r>
              <a:rPr i="1"/>
              <a:t>is</a:t>
            </a:r>
            <a:r>
              <a:t> given to covetousness; And from the prophet even to the priest, Everyone deals falsely. </a:t>
            </a:r>
            <a:r>
              <a:rPr baseline="31999"/>
              <a:t>14</a:t>
            </a:r>
            <a:r>
              <a:t> They have also healed the hurt of My people slightly, Saying, ‘Peace, peace!’ When </a:t>
            </a:r>
            <a:r>
              <a:rPr i="1"/>
              <a:t>there is</a:t>
            </a:r>
            <a:r>
              <a:t> no peace. </a:t>
            </a:r>
            <a:r>
              <a:rPr baseline="31999"/>
              <a:t>15</a:t>
            </a:r>
            <a:r>
              <a:t> Were they ashamed when they had committed abomination? No! They were not at all ashamed; Nor did they know how to blush. Therefore they shall fall among those who fall; At the time I punish them, They shall be cast down,” says the Lord.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 name="Shape 332"/>
          <p:cNvSpPr/>
          <p:nvPr/>
        </p:nvSpPr>
        <p:spPr>
          <a:xfrm>
            <a:off x="318467" y="292100"/>
            <a:ext cx="12367866" cy="8598099"/>
          </a:xfrm>
          <a:prstGeom prst="rect">
            <a:avLst/>
          </a:prstGeom>
          <a:ln w="12700">
            <a:miter lim="400000"/>
          </a:ln>
          <a:effectLst>
            <a:outerShdw sx="100000" sy="100000" kx="0" ky="0" algn="b" rotWithShape="0" blurRad="203200" dist="77640" dir="0">
              <a:srgbClr val="000000">
                <a:alpha val="2591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000"/>
              </a:spcBef>
              <a:defRPr sz="5600">
                <a:solidFill>
                  <a:srgbClr val="000000"/>
                </a:solidFill>
                <a:latin typeface="Thames Nude Roman"/>
                <a:ea typeface="Thames Nude Roman"/>
                <a:cs typeface="Thames Nude Roman"/>
                <a:sym typeface="Thames Nude Roman"/>
              </a:defRPr>
            </a:pPr>
            <a:r>
              <a:t>Jeremiah 6:10–20 (NKJV)</a:t>
            </a:r>
          </a:p>
          <a:p>
            <a:pPr defTabSz="457200">
              <a:spcBef>
                <a:spcPts val="2000"/>
              </a:spcBef>
              <a:defRPr sz="4800">
                <a:solidFill>
                  <a:srgbClr val="000000"/>
                </a:solidFill>
                <a:latin typeface="Palatino Linotype"/>
                <a:ea typeface="Palatino Linotype"/>
                <a:cs typeface="Palatino Linotype"/>
                <a:sym typeface="Palatino Linotype"/>
              </a:defRPr>
            </a:pPr>
            <a:r>
              <a:rPr baseline="31999"/>
              <a:t>16</a:t>
            </a:r>
            <a:r>
              <a:t> Thus says the Lord: “Stand in the ways and see, And ask for the old paths, where the good way </a:t>
            </a:r>
            <a:r>
              <a:rPr i="1"/>
              <a:t>is,</a:t>
            </a:r>
            <a:r>
              <a:t> And walk in it; Then you will find rest for your souls. But they said, ‘We will not walk </a:t>
            </a:r>
            <a:r>
              <a:rPr i="1"/>
              <a:t>in it</a:t>
            </a:r>
            <a:r>
              <a:t>.’ </a:t>
            </a:r>
            <a:r>
              <a:rPr baseline="31999"/>
              <a:t>17</a:t>
            </a:r>
            <a:r>
              <a:t> Also, I set watchmen over you, </a:t>
            </a:r>
            <a:r>
              <a:rPr i="1"/>
              <a:t>saying,</a:t>
            </a:r>
            <a:r>
              <a:t> ‘Listen to the sound of the trumpet!’ But they said, ‘We will not listen.’ </a:t>
            </a:r>
            <a:r>
              <a:rPr baseline="31999"/>
              <a:t>18</a:t>
            </a:r>
            <a:r>
              <a:t> Therefore hear, you nations, And know, O congregation, what </a:t>
            </a:r>
            <a:r>
              <a:rPr i="1"/>
              <a:t>is</a:t>
            </a:r>
            <a:r>
              <a:t> among them.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 name="Shape 334"/>
          <p:cNvSpPr/>
          <p:nvPr/>
        </p:nvSpPr>
        <p:spPr>
          <a:xfrm>
            <a:off x="318467" y="292100"/>
            <a:ext cx="12367866" cy="9152682"/>
          </a:xfrm>
          <a:prstGeom prst="rect">
            <a:avLst/>
          </a:prstGeom>
          <a:ln w="12700">
            <a:miter lim="400000"/>
          </a:ln>
          <a:effectLst>
            <a:outerShdw sx="100000" sy="100000" kx="0" ky="0" algn="b" rotWithShape="0" blurRad="203200" dist="77640" dir="0">
              <a:srgbClr val="000000">
                <a:alpha val="2591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000"/>
              </a:spcBef>
              <a:defRPr sz="5600">
                <a:solidFill>
                  <a:srgbClr val="000000"/>
                </a:solidFill>
                <a:latin typeface="Thames Nude Roman"/>
                <a:ea typeface="Thames Nude Roman"/>
                <a:cs typeface="Thames Nude Roman"/>
                <a:sym typeface="Thames Nude Roman"/>
              </a:defRPr>
            </a:pPr>
            <a:r>
              <a:t>Jeremiah 6:10–20 (NKJV)</a:t>
            </a:r>
          </a:p>
          <a:p>
            <a:pPr defTabSz="457200">
              <a:spcBef>
                <a:spcPts val="2000"/>
              </a:spcBef>
              <a:defRPr sz="5200">
                <a:solidFill>
                  <a:srgbClr val="000000"/>
                </a:solidFill>
                <a:latin typeface="Palatino Linotype"/>
                <a:ea typeface="Palatino Linotype"/>
                <a:cs typeface="Palatino Linotype"/>
                <a:sym typeface="Palatino Linotype"/>
              </a:defRPr>
            </a:pPr>
            <a:r>
              <a:rPr baseline="31999"/>
              <a:t>19</a:t>
            </a:r>
            <a:r>
              <a:t> Hear, O earth! Behold, I will certainly bring calamity on this people— The fruit of their thoughts, Because they have not heeded My words Nor My law, but rejected it. </a:t>
            </a:r>
            <a:r>
              <a:rPr baseline="31999"/>
              <a:t>20</a:t>
            </a:r>
            <a:r>
              <a:t> For what purpose to Me Comes frankincense from Sheba, And sweet cane from a far country? Your burnt offerings </a:t>
            </a:r>
            <a:r>
              <a:rPr i="1"/>
              <a:t>are</a:t>
            </a:r>
            <a:r>
              <a:t> not acceptable, Nor your sacrifices sweet to Me.”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7" name="image12.pdf" descr="g0106432"/>
          <p:cNvPicPr>
            <a:picLocks noChangeAspect="1"/>
          </p:cNvPicPr>
          <p:nvPr/>
        </p:nvPicPr>
        <p:blipFill>
          <a:blip r:embed="rId2">
            <a:extLst/>
          </a:blip>
          <a:stretch>
            <a:fillRect/>
          </a:stretch>
        </p:blipFill>
        <p:spPr>
          <a:xfrm>
            <a:off x="8286044" y="2536613"/>
            <a:ext cx="4718757" cy="7369387"/>
          </a:xfrm>
          <a:prstGeom prst="rect">
            <a:avLst/>
          </a:prstGeom>
          <a:ln w="12700">
            <a:miter lim="400000"/>
          </a:ln>
        </p:spPr>
      </p:pic>
      <p:sp>
        <p:nvSpPr>
          <p:cNvPr id="178" name="Shape 178"/>
          <p:cNvSpPr/>
          <p:nvPr/>
        </p:nvSpPr>
        <p:spPr>
          <a:xfrm>
            <a:off x="226906" y="1571413"/>
            <a:ext cx="5369226" cy="7957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457200">
              <a:defRPr sz="3600">
                <a:solidFill>
                  <a:srgbClr val="000000"/>
                </a:solidFill>
                <a:latin typeface="Helvetica"/>
                <a:ea typeface="Helvetica"/>
                <a:cs typeface="Helvetica"/>
                <a:sym typeface="Helvetica"/>
              </a:defRPr>
            </a:pPr>
            <a:r>
              <a:rPr b="1">
                <a:latin typeface="Times"/>
                <a:ea typeface="Times"/>
                <a:cs typeface="Times"/>
                <a:sym typeface="Times"/>
              </a:rPr>
              <a:t>4189</a:t>
            </a:r>
            <a:r>
              <a:t> </a:t>
            </a:r>
            <a:r>
              <a:rPr>
                <a:latin typeface="Times"/>
                <a:ea typeface="Times"/>
                <a:cs typeface="Times"/>
                <a:sym typeface="Times"/>
              </a:rPr>
              <a:t>כֻּתֹּנֶת</a:t>
            </a:r>
            <a:r>
              <a:t> (</a:t>
            </a:r>
            <a:r>
              <a:rPr i="1"/>
              <a:t>kǔt·tō·něṯ</a:t>
            </a:r>
            <a:r>
              <a:t>): n.fem.; </a:t>
            </a:r>
            <a:r>
              <a:rPr>
                <a:latin typeface="Times New Roman"/>
                <a:ea typeface="Times New Roman"/>
                <a:cs typeface="Times New Roman"/>
                <a:sym typeface="Times New Roman"/>
              </a:rPr>
              <a:t>≡</a:t>
            </a:r>
            <a:r>
              <a:t> Str 3801; TWOT 1058a—</a:t>
            </a:r>
            <a:r>
              <a:rPr b="1">
                <a:latin typeface="Times"/>
                <a:ea typeface="Times"/>
                <a:cs typeface="Times"/>
                <a:sym typeface="Times"/>
              </a:rPr>
              <a:t>1.</a:t>
            </a:r>
            <a:r>
              <a:t> LN 6.152–6.187 </a:t>
            </a:r>
            <a:r>
              <a:rPr b="1">
                <a:latin typeface="Times"/>
                <a:ea typeface="Times"/>
                <a:cs typeface="Times"/>
                <a:sym typeface="Times"/>
              </a:rPr>
              <a:t>tunic</a:t>
            </a:r>
            <a:r>
              <a:t>, garment, i.e., clothing as a covering more complete than a loincloth, a basic garment reaching the knees and so a common garment for common wear and work (Ge 3:21; SS 5:3)</a:t>
            </a:r>
          </a:p>
          <a:p>
            <a:pPr defTabSz="457200">
              <a:defRPr i="1" sz="2500">
                <a:solidFill>
                  <a:srgbClr val="000000"/>
                </a:solidFill>
                <a:latin typeface="Times New Roman"/>
                <a:ea typeface="Times New Roman"/>
                <a:cs typeface="Times New Roman"/>
                <a:sym typeface="Times New Roman"/>
              </a:defRPr>
            </a:pPr>
            <a:r>
              <a:rPr i="0"/>
              <a:t> Swanson, J. (1997). </a:t>
            </a:r>
            <a:r>
              <a:t>Dictionary of Biblical Languages with Semantic Domains : Hebrew (Old Testament)</a:t>
            </a:r>
            <a:r>
              <a:rPr i="0"/>
              <a:t> (electronic ed.). Oak Harbor: Logos Research Systems, Inc.</a:t>
            </a:r>
          </a:p>
        </p:txBody>
      </p:sp>
      <p:pic>
        <p:nvPicPr>
          <p:cNvPr id="179" name=""/>
          <p:cNvPicPr>
            <a:picLocks noChangeAspect="0"/>
          </p:cNvPicPr>
          <p:nvPr/>
        </p:nvPicPr>
        <p:blipFill>
          <a:blip r:embed="rId3">
            <a:extLst/>
          </a:blip>
          <a:stretch>
            <a:fillRect/>
          </a:stretch>
        </p:blipFill>
        <p:spPr>
          <a:xfrm flipH="1">
            <a:off x="7174827" y="3793483"/>
            <a:ext cx="1435094" cy="957986"/>
          </a:xfrm>
          <a:prstGeom prst="rect">
            <a:avLst/>
          </a:prstGeom>
          <a:effectLst>
            <a:outerShdw sx="100000" sy="100000" kx="0" ky="0" algn="b" rotWithShape="0" blurRad="63500" dist="74830" dir="5400000">
              <a:srgbClr val="000000">
                <a:alpha val="38906"/>
              </a:srgbClr>
            </a:outerShdw>
          </a:effectLst>
        </p:spPr>
      </p:pic>
      <p:pic>
        <p:nvPicPr>
          <p:cNvPr id="180" name=""/>
          <p:cNvPicPr>
            <a:picLocks noChangeAspect="0"/>
          </p:cNvPicPr>
          <p:nvPr/>
        </p:nvPicPr>
        <p:blipFill>
          <a:blip r:embed="rId4">
            <a:extLst/>
          </a:blip>
          <a:stretch>
            <a:fillRect/>
          </a:stretch>
        </p:blipFill>
        <p:spPr>
          <a:xfrm flipH="1">
            <a:off x="7314088" y="7652431"/>
            <a:ext cx="1162542" cy="996699"/>
          </a:xfrm>
          <a:prstGeom prst="rect">
            <a:avLst/>
          </a:prstGeom>
          <a:effectLst>
            <a:outerShdw sx="100000" sy="100000" kx="0" ky="0" algn="b" rotWithShape="0" blurRad="63500" dist="74830" dir="5400000">
              <a:srgbClr val="000000">
                <a:alpha val="38906"/>
              </a:srgbClr>
            </a:outerShdw>
          </a:effectLst>
        </p:spPr>
      </p:pic>
      <p:pic>
        <p:nvPicPr>
          <p:cNvPr id="181" name=""/>
          <p:cNvPicPr>
            <a:picLocks noChangeAspect="0"/>
          </p:cNvPicPr>
          <p:nvPr/>
        </p:nvPicPr>
        <p:blipFill>
          <a:blip r:embed="rId5">
            <a:extLst/>
          </a:blip>
          <a:stretch>
            <a:fillRect/>
          </a:stretch>
        </p:blipFill>
        <p:spPr>
          <a:xfrm>
            <a:off x="5880439" y="4535132"/>
            <a:ext cx="2829191" cy="3347180"/>
          </a:xfrm>
          <a:prstGeom prst="rect">
            <a:avLst/>
          </a:prstGeom>
          <a:effectLst>
            <a:outerShdw sx="100000" sy="100000" kx="0" ky="0" algn="b" rotWithShape="0" blurRad="63500" dist="74830" dir="5400000">
              <a:srgbClr val="000000">
                <a:alpha val="38906"/>
              </a:srgbClr>
            </a:outerShdw>
          </a:effectLst>
        </p:spPr>
      </p:pic>
      <p:pic>
        <p:nvPicPr>
          <p:cNvPr id="182" name=""/>
          <p:cNvPicPr>
            <a:picLocks noChangeAspect="0"/>
          </p:cNvPicPr>
          <p:nvPr/>
        </p:nvPicPr>
        <p:blipFill>
          <a:blip r:embed="rId6">
            <a:extLst/>
          </a:blip>
          <a:stretch>
            <a:fillRect/>
          </a:stretch>
        </p:blipFill>
        <p:spPr>
          <a:xfrm>
            <a:off x="6284079" y="1181100"/>
            <a:ext cx="6696749" cy="1778000"/>
          </a:xfrm>
          <a:prstGeom prst="rect">
            <a:avLst/>
          </a:prstGeom>
        </p:spPr>
      </p:pic>
      <p:sp>
        <p:nvSpPr>
          <p:cNvPr id="183" name="Shape 183"/>
          <p:cNvSpPr/>
          <p:nvPr/>
        </p:nvSpPr>
        <p:spPr>
          <a:xfrm>
            <a:off x="2693" y="167417"/>
            <a:ext cx="12999413" cy="604212"/>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3">
                    <a:satOff val="9363"/>
                    <a:lumOff val="10544"/>
                  </a:schemeClr>
                </a:solidFill>
                <a:effectLst>
                  <a:outerShdw sx="100000" sy="100000" kx="0" ky="0" algn="b" rotWithShape="0" blurRad="12700" dist="63500" dir="2055230">
                    <a:srgbClr val="000000"/>
                  </a:outerShdw>
                </a:effectLst>
                <a:latin typeface="Chalkboard"/>
                <a:ea typeface="Chalkboard"/>
                <a:cs typeface="Chalkboard"/>
                <a:sym typeface="Chalkboard"/>
              </a:defRPr>
            </a:lvl1pPr>
          </a:lstStyle>
          <a:p>
            <a:pPr/>
            <a:r>
              <a:t>Does The Bible Give Guidelines On How We Should Dress In Public?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5" name="pasted-image.tiff"/>
          <p:cNvPicPr>
            <a:picLocks noChangeAspect="0"/>
          </p:cNvPicPr>
          <p:nvPr/>
        </p:nvPicPr>
        <p:blipFill>
          <a:blip r:embed="rId2">
            <a:extLst/>
          </a:blip>
          <a:srcRect l="1877" t="3231" r="2180" b="4202"/>
          <a:stretch>
            <a:fillRect/>
          </a:stretch>
        </p:blipFill>
        <p:spPr>
          <a:xfrm>
            <a:off x="159015" y="1018669"/>
            <a:ext cx="8337585" cy="8696480"/>
          </a:xfrm>
          <a:custGeom>
            <a:avLst/>
            <a:gdLst/>
            <a:ahLst/>
            <a:cxnLst>
              <a:cxn ang="0">
                <a:pos x="wd2" y="hd2"/>
              </a:cxn>
              <a:cxn ang="5400000">
                <a:pos x="wd2" y="hd2"/>
              </a:cxn>
              <a:cxn ang="10800000">
                <a:pos x="wd2" y="hd2"/>
              </a:cxn>
              <a:cxn ang="16200000">
                <a:pos x="wd2" y="hd2"/>
              </a:cxn>
            </a:cxnLst>
            <a:rect l="0" t="0" r="r" b="b"/>
            <a:pathLst>
              <a:path w="21588" h="21559" fill="norm" stroke="1" extrusionOk="0">
                <a:moveTo>
                  <a:pt x="9362" y="0"/>
                </a:moveTo>
                <a:lnTo>
                  <a:pt x="9248" y="118"/>
                </a:lnTo>
                <a:cubicBezTo>
                  <a:pt x="9139" y="231"/>
                  <a:pt x="9130" y="412"/>
                  <a:pt x="9220" y="709"/>
                </a:cubicBezTo>
                <a:cubicBezTo>
                  <a:pt x="9247" y="800"/>
                  <a:pt x="9508" y="799"/>
                  <a:pt x="9508" y="707"/>
                </a:cubicBezTo>
                <a:cubicBezTo>
                  <a:pt x="9508" y="668"/>
                  <a:pt x="9481" y="607"/>
                  <a:pt x="9447" y="573"/>
                </a:cubicBezTo>
                <a:cubicBezTo>
                  <a:pt x="9401" y="525"/>
                  <a:pt x="9402" y="489"/>
                  <a:pt x="9453" y="425"/>
                </a:cubicBezTo>
                <a:cubicBezTo>
                  <a:pt x="9509" y="356"/>
                  <a:pt x="9506" y="309"/>
                  <a:pt x="9441" y="170"/>
                </a:cubicBezTo>
                <a:lnTo>
                  <a:pt x="9362" y="0"/>
                </a:lnTo>
                <a:close/>
                <a:moveTo>
                  <a:pt x="3413" y="13"/>
                </a:moveTo>
                <a:cubicBezTo>
                  <a:pt x="3277" y="13"/>
                  <a:pt x="3275" y="19"/>
                  <a:pt x="3275" y="399"/>
                </a:cubicBezTo>
                <a:cubicBezTo>
                  <a:pt x="3275" y="767"/>
                  <a:pt x="3280" y="785"/>
                  <a:pt x="3391" y="768"/>
                </a:cubicBezTo>
                <a:cubicBezTo>
                  <a:pt x="3465" y="757"/>
                  <a:pt x="3520" y="700"/>
                  <a:pt x="3539" y="614"/>
                </a:cubicBezTo>
                <a:cubicBezTo>
                  <a:pt x="3581" y="429"/>
                  <a:pt x="3720" y="438"/>
                  <a:pt x="3741" y="628"/>
                </a:cubicBezTo>
                <a:cubicBezTo>
                  <a:pt x="3754" y="746"/>
                  <a:pt x="3785" y="778"/>
                  <a:pt x="3886" y="778"/>
                </a:cubicBezTo>
                <a:cubicBezTo>
                  <a:pt x="4010" y="778"/>
                  <a:pt x="4014" y="765"/>
                  <a:pt x="4014" y="396"/>
                </a:cubicBezTo>
                <a:cubicBezTo>
                  <a:pt x="4014" y="24"/>
                  <a:pt x="4011" y="13"/>
                  <a:pt x="3882" y="13"/>
                </a:cubicBezTo>
                <a:cubicBezTo>
                  <a:pt x="3787" y="13"/>
                  <a:pt x="3750" y="42"/>
                  <a:pt x="3750" y="119"/>
                </a:cubicBezTo>
                <a:cubicBezTo>
                  <a:pt x="3750" y="177"/>
                  <a:pt x="3726" y="240"/>
                  <a:pt x="3695" y="260"/>
                </a:cubicBezTo>
                <a:cubicBezTo>
                  <a:pt x="3617" y="310"/>
                  <a:pt x="3487" y="184"/>
                  <a:pt x="3522" y="91"/>
                </a:cubicBezTo>
                <a:cubicBezTo>
                  <a:pt x="3542" y="35"/>
                  <a:pt x="3510" y="13"/>
                  <a:pt x="3413" y="13"/>
                </a:cubicBezTo>
                <a:close/>
                <a:moveTo>
                  <a:pt x="4248" y="13"/>
                </a:moveTo>
                <a:cubicBezTo>
                  <a:pt x="4190" y="13"/>
                  <a:pt x="4173" y="100"/>
                  <a:pt x="4173" y="396"/>
                </a:cubicBezTo>
                <a:cubicBezTo>
                  <a:pt x="4173" y="788"/>
                  <a:pt x="4227" y="872"/>
                  <a:pt x="4359" y="685"/>
                </a:cubicBezTo>
                <a:cubicBezTo>
                  <a:pt x="4416" y="605"/>
                  <a:pt x="4438" y="602"/>
                  <a:pt x="4512" y="666"/>
                </a:cubicBezTo>
                <a:cubicBezTo>
                  <a:pt x="4573" y="718"/>
                  <a:pt x="4584" y="758"/>
                  <a:pt x="4545" y="798"/>
                </a:cubicBezTo>
                <a:cubicBezTo>
                  <a:pt x="4515" y="829"/>
                  <a:pt x="4490" y="874"/>
                  <a:pt x="4490" y="898"/>
                </a:cubicBezTo>
                <a:cubicBezTo>
                  <a:pt x="4490" y="922"/>
                  <a:pt x="4609" y="943"/>
                  <a:pt x="4754" y="943"/>
                </a:cubicBezTo>
                <a:lnTo>
                  <a:pt x="5018" y="943"/>
                </a:lnTo>
                <a:lnTo>
                  <a:pt x="5018" y="595"/>
                </a:lnTo>
                <a:lnTo>
                  <a:pt x="5018" y="248"/>
                </a:lnTo>
                <a:lnTo>
                  <a:pt x="4781" y="257"/>
                </a:lnTo>
                <a:cubicBezTo>
                  <a:pt x="4617" y="262"/>
                  <a:pt x="4520" y="297"/>
                  <a:pt x="4471" y="366"/>
                </a:cubicBezTo>
                <a:cubicBezTo>
                  <a:pt x="4383" y="492"/>
                  <a:pt x="4314" y="402"/>
                  <a:pt x="4320" y="169"/>
                </a:cubicBezTo>
                <a:cubicBezTo>
                  <a:pt x="4323" y="68"/>
                  <a:pt x="4297" y="13"/>
                  <a:pt x="4248" y="13"/>
                </a:cubicBezTo>
                <a:close/>
                <a:moveTo>
                  <a:pt x="5276" y="13"/>
                </a:moveTo>
                <a:cubicBezTo>
                  <a:pt x="5188" y="13"/>
                  <a:pt x="5176" y="57"/>
                  <a:pt x="5176" y="396"/>
                </a:cubicBezTo>
                <a:cubicBezTo>
                  <a:pt x="5176" y="738"/>
                  <a:pt x="5188" y="778"/>
                  <a:pt x="5279" y="778"/>
                </a:cubicBezTo>
                <a:cubicBezTo>
                  <a:pt x="5356" y="778"/>
                  <a:pt x="5385" y="734"/>
                  <a:pt x="5397" y="600"/>
                </a:cubicBezTo>
                <a:cubicBezTo>
                  <a:pt x="5406" y="502"/>
                  <a:pt x="5438" y="423"/>
                  <a:pt x="5467" y="423"/>
                </a:cubicBezTo>
                <a:cubicBezTo>
                  <a:pt x="5496" y="423"/>
                  <a:pt x="5527" y="502"/>
                  <a:pt x="5536" y="600"/>
                </a:cubicBezTo>
                <a:cubicBezTo>
                  <a:pt x="5548" y="734"/>
                  <a:pt x="5578" y="778"/>
                  <a:pt x="5655" y="778"/>
                </a:cubicBezTo>
                <a:cubicBezTo>
                  <a:pt x="5738" y="778"/>
                  <a:pt x="5758" y="740"/>
                  <a:pt x="5758" y="571"/>
                </a:cubicBezTo>
                <a:cubicBezTo>
                  <a:pt x="5758" y="342"/>
                  <a:pt x="5684" y="231"/>
                  <a:pt x="5531" y="231"/>
                </a:cubicBezTo>
                <a:cubicBezTo>
                  <a:pt x="5475" y="231"/>
                  <a:pt x="5419" y="183"/>
                  <a:pt x="5403" y="122"/>
                </a:cubicBezTo>
                <a:cubicBezTo>
                  <a:pt x="5388" y="61"/>
                  <a:pt x="5331" y="13"/>
                  <a:pt x="5276" y="13"/>
                </a:cubicBezTo>
                <a:close/>
                <a:moveTo>
                  <a:pt x="6233" y="13"/>
                </a:moveTo>
                <a:lnTo>
                  <a:pt x="6233" y="396"/>
                </a:lnTo>
                <a:cubicBezTo>
                  <a:pt x="6233" y="728"/>
                  <a:pt x="6245" y="778"/>
                  <a:pt x="6328" y="778"/>
                </a:cubicBezTo>
                <a:cubicBezTo>
                  <a:pt x="6383" y="778"/>
                  <a:pt x="6446" y="717"/>
                  <a:pt x="6474" y="636"/>
                </a:cubicBezTo>
                <a:cubicBezTo>
                  <a:pt x="6507" y="540"/>
                  <a:pt x="6590" y="470"/>
                  <a:pt x="6725" y="422"/>
                </a:cubicBezTo>
                <a:cubicBezTo>
                  <a:pt x="6918" y="354"/>
                  <a:pt x="6929" y="357"/>
                  <a:pt x="6975" y="482"/>
                </a:cubicBezTo>
                <a:cubicBezTo>
                  <a:pt x="7001" y="554"/>
                  <a:pt x="7009" y="650"/>
                  <a:pt x="6992" y="696"/>
                </a:cubicBezTo>
                <a:cubicBezTo>
                  <a:pt x="6971" y="753"/>
                  <a:pt x="6995" y="778"/>
                  <a:pt x="7072" y="778"/>
                </a:cubicBezTo>
                <a:cubicBezTo>
                  <a:pt x="7146" y="778"/>
                  <a:pt x="7184" y="744"/>
                  <a:pt x="7184" y="675"/>
                </a:cubicBezTo>
                <a:cubicBezTo>
                  <a:pt x="7184" y="537"/>
                  <a:pt x="7363" y="313"/>
                  <a:pt x="7436" y="360"/>
                </a:cubicBezTo>
                <a:cubicBezTo>
                  <a:pt x="7468" y="381"/>
                  <a:pt x="7485" y="448"/>
                  <a:pt x="7474" y="509"/>
                </a:cubicBezTo>
                <a:cubicBezTo>
                  <a:pt x="7446" y="658"/>
                  <a:pt x="7495" y="778"/>
                  <a:pt x="7586" y="778"/>
                </a:cubicBezTo>
                <a:cubicBezTo>
                  <a:pt x="7644" y="778"/>
                  <a:pt x="7659" y="692"/>
                  <a:pt x="7653" y="393"/>
                </a:cubicBezTo>
                <a:cubicBezTo>
                  <a:pt x="7646" y="69"/>
                  <a:pt x="7632" y="10"/>
                  <a:pt x="7560" y="25"/>
                </a:cubicBezTo>
                <a:cubicBezTo>
                  <a:pt x="7513" y="34"/>
                  <a:pt x="7474" y="90"/>
                  <a:pt x="7474" y="150"/>
                </a:cubicBezTo>
                <a:cubicBezTo>
                  <a:pt x="7474" y="244"/>
                  <a:pt x="7437" y="259"/>
                  <a:pt x="7192" y="263"/>
                </a:cubicBezTo>
                <a:cubicBezTo>
                  <a:pt x="6944" y="266"/>
                  <a:pt x="6905" y="251"/>
                  <a:pt x="6864" y="140"/>
                </a:cubicBezTo>
                <a:cubicBezTo>
                  <a:pt x="6823" y="28"/>
                  <a:pt x="6781" y="13"/>
                  <a:pt x="6524" y="13"/>
                </a:cubicBezTo>
                <a:lnTo>
                  <a:pt x="6233" y="13"/>
                </a:lnTo>
                <a:close/>
                <a:moveTo>
                  <a:pt x="9719" y="13"/>
                </a:moveTo>
                <a:cubicBezTo>
                  <a:pt x="9649" y="13"/>
                  <a:pt x="9613" y="49"/>
                  <a:pt x="9613" y="122"/>
                </a:cubicBezTo>
                <a:cubicBezTo>
                  <a:pt x="9613" y="195"/>
                  <a:pt x="9649" y="231"/>
                  <a:pt x="9719" y="231"/>
                </a:cubicBezTo>
                <a:cubicBezTo>
                  <a:pt x="9790" y="231"/>
                  <a:pt x="9825" y="195"/>
                  <a:pt x="9825" y="122"/>
                </a:cubicBezTo>
                <a:cubicBezTo>
                  <a:pt x="9825" y="49"/>
                  <a:pt x="9790" y="13"/>
                  <a:pt x="9719" y="13"/>
                </a:cubicBezTo>
                <a:close/>
                <a:moveTo>
                  <a:pt x="946" y="22"/>
                </a:moveTo>
                <a:cubicBezTo>
                  <a:pt x="708" y="30"/>
                  <a:pt x="685" y="72"/>
                  <a:pt x="858" y="151"/>
                </a:cubicBezTo>
                <a:cubicBezTo>
                  <a:pt x="956" y="195"/>
                  <a:pt x="980" y="254"/>
                  <a:pt x="993" y="491"/>
                </a:cubicBezTo>
                <a:cubicBezTo>
                  <a:pt x="1006" y="731"/>
                  <a:pt x="1026" y="778"/>
                  <a:pt x="1110" y="778"/>
                </a:cubicBezTo>
                <a:cubicBezTo>
                  <a:pt x="1195" y="778"/>
                  <a:pt x="1213" y="730"/>
                  <a:pt x="1226" y="463"/>
                </a:cubicBezTo>
                <a:cubicBezTo>
                  <a:pt x="1241" y="169"/>
                  <a:pt x="1249" y="150"/>
                  <a:pt x="1373" y="150"/>
                </a:cubicBezTo>
                <a:cubicBezTo>
                  <a:pt x="1497" y="150"/>
                  <a:pt x="1506" y="169"/>
                  <a:pt x="1521" y="463"/>
                </a:cubicBezTo>
                <a:cubicBezTo>
                  <a:pt x="1534" y="729"/>
                  <a:pt x="1553" y="778"/>
                  <a:pt x="1637" y="778"/>
                </a:cubicBezTo>
                <a:cubicBezTo>
                  <a:pt x="1711" y="778"/>
                  <a:pt x="1741" y="732"/>
                  <a:pt x="1753" y="600"/>
                </a:cubicBezTo>
                <a:cubicBezTo>
                  <a:pt x="1762" y="502"/>
                  <a:pt x="1793" y="423"/>
                  <a:pt x="1822" y="423"/>
                </a:cubicBezTo>
                <a:cubicBezTo>
                  <a:pt x="1851" y="423"/>
                  <a:pt x="1883" y="502"/>
                  <a:pt x="1892" y="600"/>
                </a:cubicBezTo>
                <a:cubicBezTo>
                  <a:pt x="1904" y="730"/>
                  <a:pt x="1935" y="778"/>
                  <a:pt x="2005" y="778"/>
                </a:cubicBezTo>
                <a:cubicBezTo>
                  <a:pt x="2058" y="778"/>
                  <a:pt x="2116" y="740"/>
                  <a:pt x="2133" y="693"/>
                </a:cubicBezTo>
                <a:cubicBezTo>
                  <a:pt x="2162" y="615"/>
                  <a:pt x="2176" y="615"/>
                  <a:pt x="2282" y="693"/>
                </a:cubicBezTo>
                <a:cubicBezTo>
                  <a:pt x="2454" y="817"/>
                  <a:pt x="2673" y="800"/>
                  <a:pt x="2771" y="656"/>
                </a:cubicBezTo>
                <a:cubicBezTo>
                  <a:pt x="2876" y="500"/>
                  <a:pt x="2874" y="472"/>
                  <a:pt x="2747" y="340"/>
                </a:cubicBezTo>
                <a:cubicBezTo>
                  <a:pt x="2611" y="199"/>
                  <a:pt x="2420" y="201"/>
                  <a:pt x="2295" y="344"/>
                </a:cubicBezTo>
                <a:cubicBezTo>
                  <a:pt x="2201" y="452"/>
                  <a:pt x="2193" y="453"/>
                  <a:pt x="2127" y="360"/>
                </a:cubicBezTo>
                <a:cubicBezTo>
                  <a:pt x="2089" y="306"/>
                  <a:pt x="1993" y="259"/>
                  <a:pt x="1914" y="256"/>
                </a:cubicBezTo>
                <a:cubicBezTo>
                  <a:pt x="1809" y="251"/>
                  <a:pt x="1770" y="220"/>
                  <a:pt x="1770" y="145"/>
                </a:cubicBezTo>
                <a:cubicBezTo>
                  <a:pt x="1770" y="50"/>
                  <a:pt x="1721" y="38"/>
                  <a:pt x="1255" y="24"/>
                </a:cubicBezTo>
                <a:cubicBezTo>
                  <a:pt x="1128" y="20"/>
                  <a:pt x="1025" y="19"/>
                  <a:pt x="946" y="22"/>
                </a:cubicBezTo>
                <a:close/>
                <a:moveTo>
                  <a:pt x="11376" y="61"/>
                </a:moveTo>
                <a:cubicBezTo>
                  <a:pt x="10967" y="44"/>
                  <a:pt x="10882" y="107"/>
                  <a:pt x="10882" y="426"/>
                </a:cubicBezTo>
                <a:cubicBezTo>
                  <a:pt x="10882" y="608"/>
                  <a:pt x="10908" y="682"/>
                  <a:pt x="10999" y="748"/>
                </a:cubicBezTo>
                <a:cubicBezTo>
                  <a:pt x="11148" y="856"/>
                  <a:pt x="11319" y="856"/>
                  <a:pt x="11523" y="747"/>
                </a:cubicBezTo>
                <a:cubicBezTo>
                  <a:pt x="11669" y="669"/>
                  <a:pt x="11691" y="669"/>
                  <a:pt x="11775" y="747"/>
                </a:cubicBezTo>
                <a:cubicBezTo>
                  <a:pt x="11890" y="855"/>
                  <a:pt x="12006" y="855"/>
                  <a:pt x="12205" y="749"/>
                </a:cubicBezTo>
                <a:cubicBezTo>
                  <a:pt x="12346" y="673"/>
                  <a:pt x="12365" y="673"/>
                  <a:pt x="12393" y="749"/>
                </a:cubicBezTo>
                <a:cubicBezTo>
                  <a:pt x="12433" y="856"/>
                  <a:pt x="12539" y="856"/>
                  <a:pt x="12624" y="750"/>
                </a:cubicBezTo>
                <a:cubicBezTo>
                  <a:pt x="12677" y="685"/>
                  <a:pt x="12707" y="681"/>
                  <a:pt x="12767" y="733"/>
                </a:cubicBezTo>
                <a:cubicBezTo>
                  <a:pt x="12809" y="769"/>
                  <a:pt x="12946" y="805"/>
                  <a:pt x="13071" y="813"/>
                </a:cubicBezTo>
                <a:cubicBezTo>
                  <a:pt x="13264" y="824"/>
                  <a:pt x="13304" y="808"/>
                  <a:pt x="13328" y="713"/>
                </a:cubicBezTo>
                <a:lnTo>
                  <a:pt x="13357" y="601"/>
                </a:lnTo>
                <a:lnTo>
                  <a:pt x="13500" y="717"/>
                </a:lnTo>
                <a:cubicBezTo>
                  <a:pt x="13687" y="869"/>
                  <a:pt x="13817" y="863"/>
                  <a:pt x="13965" y="697"/>
                </a:cubicBezTo>
                <a:cubicBezTo>
                  <a:pt x="14093" y="554"/>
                  <a:pt x="14156" y="566"/>
                  <a:pt x="14156" y="733"/>
                </a:cubicBezTo>
                <a:cubicBezTo>
                  <a:pt x="14156" y="895"/>
                  <a:pt x="14318" y="836"/>
                  <a:pt x="14384" y="651"/>
                </a:cubicBezTo>
                <a:cubicBezTo>
                  <a:pt x="14427" y="531"/>
                  <a:pt x="14525" y="581"/>
                  <a:pt x="14525" y="722"/>
                </a:cubicBezTo>
                <a:cubicBezTo>
                  <a:pt x="14525" y="780"/>
                  <a:pt x="14559" y="818"/>
                  <a:pt x="14604" y="812"/>
                </a:cubicBezTo>
                <a:cubicBezTo>
                  <a:pt x="14731" y="792"/>
                  <a:pt x="14749" y="742"/>
                  <a:pt x="14711" y="512"/>
                </a:cubicBezTo>
                <a:lnTo>
                  <a:pt x="14676" y="292"/>
                </a:lnTo>
                <a:lnTo>
                  <a:pt x="14421" y="294"/>
                </a:lnTo>
                <a:cubicBezTo>
                  <a:pt x="14206" y="296"/>
                  <a:pt x="14160" y="315"/>
                  <a:pt x="14132" y="414"/>
                </a:cubicBezTo>
                <a:lnTo>
                  <a:pt x="14099" y="532"/>
                </a:lnTo>
                <a:lnTo>
                  <a:pt x="14016" y="409"/>
                </a:lnTo>
                <a:cubicBezTo>
                  <a:pt x="13907" y="250"/>
                  <a:pt x="13611" y="240"/>
                  <a:pt x="13486" y="393"/>
                </a:cubicBezTo>
                <a:cubicBezTo>
                  <a:pt x="13370" y="533"/>
                  <a:pt x="13311" y="487"/>
                  <a:pt x="13311" y="256"/>
                </a:cubicBezTo>
                <a:cubicBezTo>
                  <a:pt x="13311" y="108"/>
                  <a:pt x="13289" y="67"/>
                  <a:pt x="13211" y="67"/>
                </a:cubicBezTo>
                <a:cubicBezTo>
                  <a:pt x="13156" y="67"/>
                  <a:pt x="13100" y="117"/>
                  <a:pt x="13085" y="177"/>
                </a:cubicBezTo>
                <a:cubicBezTo>
                  <a:pt x="13069" y="240"/>
                  <a:pt x="13012" y="286"/>
                  <a:pt x="12952" y="286"/>
                </a:cubicBezTo>
                <a:cubicBezTo>
                  <a:pt x="12895" y="286"/>
                  <a:pt x="12819" y="322"/>
                  <a:pt x="12783" y="367"/>
                </a:cubicBezTo>
                <a:cubicBezTo>
                  <a:pt x="12692" y="480"/>
                  <a:pt x="12624" y="420"/>
                  <a:pt x="12624" y="228"/>
                </a:cubicBezTo>
                <a:cubicBezTo>
                  <a:pt x="12624" y="104"/>
                  <a:pt x="12600" y="67"/>
                  <a:pt x="12519" y="67"/>
                </a:cubicBezTo>
                <a:cubicBezTo>
                  <a:pt x="12433" y="67"/>
                  <a:pt x="12413" y="104"/>
                  <a:pt x="12413" y="256"/>
                </a:cubicBezTo>
                <a:cubicBezTo>
                  <a:pt x="12413" y="481"/>
                  <a:pt x="12335" y="550"/>
                  <a:pt x="12255" y="396"/>
                </a:cubicBezTo>
                <a:cubicBezTo>
                  <a:pt x="12184" y="258"/>
                  <a:pt x="11909" y="247"/>
                  <a:pt x="11770" y="377"/>
                </a:cubicBezTo>
                <a:cubicBezTo>
                  <a:pt x="11681" y="461"/>
                  <a:pt x="11666" y="461"/>
                  <a:pt x="11573" y="374"/>
                </a:cubicBezTo>
                <a:cubicBezTo>
                  <a:pt x="11514" y="318"/>
                  <a:pt x="11484" y="236"/>
                  <a:pt x="11500" y="173"/>
                </a:cubicBezTo>
                <a:cubicBezTo>
                  <a:pt x="11522" y="87"/>
                  <a:pt x="11499" y="66"/>
                  <a:pt x="11376" y="61"/>
                </a:cubicBezTo>
                <a:close/>
                <a:moveTo>
                  <a:pt x="15585" y="67"/>
                </a:moveTo>
                <a:cubicBezTo>
                  <a:pt x="15375" y="67"/>
                  <a:pt x="15308" y="91"/>
                  <a:pt x="15242" y="189"/>
                </a:cubicBezTo>
                <a:cubicBezTo>
                  <a:pt x="15197" y="256"/>
                  <a:pt x="15160" y="353"/>
                  <a:pt x="15160" y="405"/>
                </a:cubicBezTo>
                <a:cubicBezTo>
                  <a:pt x="15160" y="556"/>
                  <a:pt x="15272" y="771"/>
                  <a:pt x="15365" y="797"/>
                </a:cubicBezTo>
                <a:cubicBezTo>
                  <a:pt x="15532" y="843"/>
                  <a:pt x="15663" y="831"/>
                  <a:pt x="15798" y="759"/>
                </a:cubicBezTo>
                <a:cubicBezTo>
                  <a:pt x="15907" y="699"/>
                  <a:pt x="15952" y="698"/>
                  <a:pt x="16024" y="753"/>
                </a:cubicBezTo>
                <a:cubicBezTo>
                  <a:pt x="16073" y="790"/>
                  <a:pt x="16227" y="821"/>
                  <a:pt x="16365" y="821"/>
                </a:cubicBezTo>
                <a:lnTo>
                  <a:pt x="16616" y="821"/>
                </a:lnTo>
                <a:lnTo>
                  <a:pt x="16588" y="567"/>
                </a:lnTo>
                <a:cubicBezTo>
                  <a:pt x="16560" y="318"/>
                  <a:pt x="16555" y="313"/>
                  <a:pt x="16356" y="296"/>
                </a:cubicBezTo>
                <a:cubicBezTo>
                  <a:pt x="16222" y="285"/>
                  <a:pt x="16120" y="310"/>
                  <a:pt x="16057" y="369"/>
                </a:cubicBezTo>
                <a:cubicBezTo>
                  <a:pt x="15966" y="453"/>
                  <a:pt x="15956" y="451"/>
                  <a:pt x="15894" y="332"/>
                </a:cubicBezTo>
                <a:cubicBezTo>
                  <a:pt x="15858" y="261"/>
                  <a:pt x="15833" y="197"/>
                  <a:pt x="15838" y="190"/>
                </a:cubicBezTo>
                <a:cubicBezTo>
                  <a:pt x="15890" y="110"/>
                  <a:pt x="15801" y="67"/>
                  <a:pt x="15585" y="67"/>
                </a:cubicBezTo>
                <a:close/>
                <a:moveTo>
                  <a:pt x="19801" y="74"/>
                </a:moveTo>
                <a:cubicBezTo>
                  <a:pt x="19765" y="88"/>
                  <a:pt x="19714" y="137"/>
                  <a:pt x="19659" y="217"/>
                </a:cubicBezTo>
                <a:cubicBezTo>
                  <a:pt x="19591" y="318"/>
                  <a:pt x="19572" y="395"/>
                  <a:pt x="19603" y="450"/>
                </a:cubicBezTo>
                <a:cubicBezTo>
                  <a:pt x="19628" y="495"/>
                  <a:pt x="19670" y="594"/>
                  <a:pt x="19696" y="671"/>
                </a:cubicBezTo>
                <a:cubicBezTo>
                  <a:pt x="19741" y="802"/>
                  <a:pt x="19767" y="811"/>
                  <a:pt x="20116" y="817"/>
                </a:cubicBezTo>
                <a:cubicBezTo>
                  <a:pt x="20582" y="824"/>
                  <a:pt x="20679" y="763"/>
                  <a:pt x="20614" y="502"/>
                </a:cubicBezTo>
                <a:cubicBezTo>
                  <a:pt x="20572" y="333"/>
                  <a:pt x="20546" y="312"/>
                  <a:pt x="20365" y="296"/>
                </a:cubicBezTo>
                <a:cubicBezTo>
                  <a:pt x="20254" y="287"/>
                  <a:pt x="20138" y="305"/>
                  <a:pt x="20107" y="336"/>
                </a:cubicBezTo>
                <a:cubicBezTo>
                  <a:pt x="20042" y="404"/>
                  <a:pt x="19861" y="260"/>
                  <a:pt x="19861" y="141"/>
                </a:cubicBezTo>
                <a:cubicBezTo>
                  <a:pt x="19861" y="81"/>
                  <a:pt x="19838" y="60"/>
                  <a:pt x="19801" y="74"/>
                </a:cubicBezTo>
                <a:close/>
                <a:moveTo>
                  <a:pt x="8105" y="235"/>
                </a:moveTo>
                <a:cubicBezTo>
                  <a:pt x="8017" y="226"/>
                  <a:pt x="7931" y="245"/>
                  <a:pt x="7881" y="297"/>
                </a:cubicBezTo>
                <a:cubicBezTo>
                  <a:pt x="7797" y="384"/>
                  <a:pt x="7800" y="707"/>
                  <a:pt x="7884" y="742"/>
                </a:cubicBezTo>
                <a:cubicBezTo>
                  <a:pt x="7986" y="784"/>
                  <a:pt x="8207" y="781"/>
                  <a:pt x="8266" y="736"/>
                </a:cubicBezTo>
                <a:cubicBezTo>
                  <a:pt x="8295" y="714"/>
                  <a:pt x="8348" y="644"/>
                  <a:pt x="8382" y="579"/>
                </a:cubicBezTo>
                <a:cubicBezTo>
                  <a:pt x="8435" y="482"/>
                  <a:pt x="8427" y="444"/>
                  <a:pt x="8340" y="347"/>
                </a:cubicBezTo>
                <a:cubicBezTo>
                  <a:pt x="8283" y="284"/>
                  <a:pt x="8193" y="245"/>
                  <a:pt x="8105" y="235"/>
                </a:cubicBezTo>
                <a:close/>
                <a:moveTo>
                  <a:pt x="8718" y="236"/>
                </a:moveTo>
                <a:cubicBezTo>
                  <a:pt x="8647" y="243"/>
                  <a:pt x="8578" y="271"/>
                  <a:pt x="8531" y="320"/>
                </a:cubicBezTo>
                <a:cubicBezTo>
                  <a:pt x="8453" y="401"/>
                  <a:pt x="8453" y="416"/>
                  <a:pt x="8531" y="506"/>
                </a:cubicBezTo>
                <a:cubicBezTo>
                  <a:pt x="8589" y="571"/>
                  <a:pt x="8598" y="615"/>
                  <a:pt x="8559" y="640"/>
                </a:cubicBezTo>
                <a:cubicBezTo>
                  <a:pt x="8528" y="660"/>
                  <a:pt x="8516" y="699"/>
                  <a:pt x="8532" y="727"/>
                </a:cubicBezTo>
                <a:cubicBezTo>
                  <a:pt x="8570" y="789"/>
                  <a:pt x="8875" y="793"/>
                  <a:pt x="8967" y="733"/>
                </a:cubicBezTo>
                <a:cubicBezTo>
                  <a:pt x="9053" y="676"/>
                  <a:pt x="9020" y="346"/>
                  <a:pt x="8922" y="281"/>
                </a:cubicBezTo>
                <a:cubicBezTo>
                  <a:pt x="8864" y="243"/>
                  <a:pt x="8790" y="229"/>
                  <a:pt x="8718" y="236"/>
                </a:cubicBezTo>
                <a:close/>
                <a:moveTo>
                  <a:pt x="10241" y="246"/>
                </a:moveTo>
                <a:cubicBezTo>
                  <a:pt x="10197" y="241"/>
                  <a:pt x="10146" y="246"/>
                  <a:pt x="10086" y="260"/>
                </a:cubicBezTo>
                <a:cubicBezTo>
                  <a:pt x="9929" y="296"/>
                  <a:pt x="9869" y="458"/>
                  <a:pt x="9985" y="533"/>
                </a:cubicBezTo>
                <a:cubicBezTo>
                  <a:pt x="10024" y="558"/>
                  <a:pt x="10025" y="590"/>
                  <a:pt x="9987" y="638"/>
                </a:cubicBezTo>
                <a:cubicBezTo>
                  <a:pt x="9956" y="675"/>
                  <a:pt x="9948" y="724"/>
                  <a:pt x="9968" y="745"/>
                </a:cubicBezTo>
                <a:cubicBezTo>
                  <a:pt x="9989" y="766"/>
                  <a:pt x="10102" y="776"/>
                  <a:pt x="10219" y="767"/>
                </a:cubicBezTo>
                <a:cubicBezTo>
                  <a:pt x="10428" y="752"/>
                  <a:pt x="10432" y="746"/>
                  <a:pt x="10434" y="541"/>
                </a:cubicBezTo>
                <a:cubicBezTo>
                  <a:pt x="10435" y="357"/>
                  <a:pt x="10373" y="260"/>
                  <a:pt x="10241" y="246"/>
                </a:cubicBezTo>
                <a:close/>
                <a:moveTo>
                  <a:pt x="16744" y="286"/>
                </a:moveTo>
                <a:lnTo>
                  <a:pt x="16744" y="559"/>
                </a:lnTo>
                <a:cubicBezTo>
                  <a:pt x="16744" y="892"/>
                  <a:pt x="16860" y="935"/>
                  <a:pt x="16933" y="628"/>
                </a:cubicBezTo>
                <a:cubicBezTo>
                  <a:pt x="16969" y="476"/>
                  <a:pt x="17009" y="423"/>
                  <a:pt x="17087" y="423"/>
                </a:cubicBezTo>
                <a:cubicBezTo>
                  <a:pt x="17171" y="423"/>
                  <a:pt x="17197" y="465"/>
                  <a:pt x="17210" y="628"/>
                </a:cubicBezTo>
                <a:cubicBezTo>
                  <a:pt x="17228" y="855"/>
                  <a:pt x="17359" y="915"/>
                  <a:pt x="17387" y="709"/>
                </a:cubicBezTo>
                <a:cubicBezTo>
                  <a:pt x="17397" y="642"/>
                  <a:pt x="17428" y="586"/>
                  <a:pt x="17457" y="586"/>
                </a:cubicBezTo>
                <a:cubicBezTo>
                  <a:pt x="17486" y="586"/>
                  <a:pt x="17518" y="642"/>
                  <a:pt x="17527" y="709"/>
                </a:cubicBezTo>
                <a:cubicBezTo>
                  <a:pt x="17549" y="868"/>
                  <a:pt x="17734" y="877"/>
                  <a:pt x="17757" y="721"/>
                </a:cubicBezTo>
                <a:cubicBezTo>
                  <a:pt x="17779" y="577"/>
                  <a:pt x="17875" y="577"/>
                  <a:pt x="17897" y="721"/>
                </a:cubicBezTo>
                <a:cubicBezTo>
                  <a:pt x="17917" y="853"/>
                  <a:pt x="18092" y="873"/>
                  <a:pt x="18138" y="749"/>
                </a:cubicBezTo>
                <a:cubicBezTo>
                  <a:pt x="18165" y="675"/>
                  <a:pt x="18184" y="674"/>
                  <a:pt x="18289" y="743"/>
                </a:cubicBezTo>
                <a:cubicBezTo>
                  <a:pt x="18584" y="935"/>
                  <a:pt x="18956" y="695"/>
                  <a:pt x="18783" y="423"/>
                </a:cubicBezTo>
                <a:cubicBezTo>
                  <a:pt x="18688" y="274"/>
                  <a:pt x="18403" y="249"/>
                  <a:pt x="18266" y="377"/>
                </a:cubicBezTo>
                <a:cubicBezTo>
                  <a:pt x="18171" y="466"/>
                  <a:pt x="18155" y="467"/>
                  <a:pt x="18100" y="390"/>
                </a:cubicBezTo>
                <a:cubicBezTo>
                  <a:pt x="18050" y="321"/>
                  <a:pt x="17911" y="302"/>
                  <a:pt x="17392" y="295"/>
                </a:cubicBezTo>
                <a:lnTo>
                  <a:pt x="16744" y="286"/>
                </a:lnTo>
                <a:close/>
                <a:moveTo>
                  <a:pt x="19190" y="286"/>
                </a:moveTo>
                <a:cubicBezTo>
                  <a:pt x="19010" y="286"/>
                  <a:pt x="18962" y="306"/>
                  <a:pt x="18959" y="382"/>
                </a:cubicBezTo>
                <a:cubicBezTo>
                  <a:pt x="18956" y="434"/>
                  <a:pt x="18950" y="558"/>
                  <a:pt x="18945" y="655"/>
                </a:cubicBezTo>
                <a:cubicBezTo>
                  <a:pt x="18938" y="789"/>
                  <a:pt x="18958" y="832"/>
                  <a:pt x="19025" y="832"/>
                </a:cubicBezTo>
                <a:cubicBezTo>
                  <a:pt x="19087" y="832"/>
                  <a:pt x="19120" y="779"/>
                  <a:pt x="19131" y="655"/>
                </a:cubicBezTo>
                <a:cubicBezTo>
                  <a:pt x="19142" y="541"/>
                  <a:pt x="19176" y="477"/>
                  <a:pt x="19227" y="477"/>
                </a:cubicBezTo>
                <a:cubicBezTo>
                  <a:pt x="19278" y="477"/>
                  <a:pt x="19312" y="541"/>
                  <a:pt x="19322" y="655"/>
                </a:cubicBezTo>
                <a:cubicBezTo>
                  <a:pt x="19346" y="913"/>
                  <a:pt x="19475" y="883"/>
                  <a:pt x="19500" y="613"/>
                </a:cubicBezTo>
                <a:cubicBezTo>
                  <a:pt x="19525" y="339"/>
                  <a:pt x="19476" y="286"/>
                  <a:pt x="19190" y="286"/>
                </a:cubicBezTo>
                <a:close/>
                <a:moveTo>
                  <a:pt x="10533" y="1434"/>
                </a:moveTo>
                <a:cubicBezTo>
                  <a:pt x="10371" y="1434"/>
                  <a:pt x="10302" y="1460"/>
                  <a:pt x="10275" y="1530"/>
                </a:cubicBezTo>
                <a:cubicBezTo>
                  <a:pt x="10242" y="1619"/>
                  <a:pt x="10235" y="1619"/>
                  <a:pt x="10166" y="1522"/>
                </a:cubicBezTo>
                <a:cubicBezTo>
                  <a:pt x="10105" y="1435"/>
                  <a:pt x="10079" y="1430"/>
                  <a:pt x="10010" y="1489"/>
                </a:cubicBezTo>
                <a:cubicBezTo>
                  <a:pt x="9910" y="1574"/>
                  <a:pt x="8489" y="1587"/>
                  <a:pt x="8385" y="1503"/>
                </a:cubicBezTo>
                <a:cubicBezTo>
                  <a:pt x="8349" y="1474"/>
                  <a:pt x="8207" y="1446"/>
                  <a:pt x="8069" y="1441"/>
                </a:cubicBezTo>
                <a:cubicBezTo>
                  <a:pt x="7827" y="1434"/>
                  <a:pt x="7819" y="1438"/>
                  <a:pt x="7828" y="1584"/>
                </a:cubicBezTo>
                <a:cubicBezTo>
                  <a:pt x="7832" y="1667"/>
                  <a:pt x="7844" y="1750"/>
                  <a:pt x="7853" y="1769"/>
                </a:cubicBezTo>
                <a:cubicBezTo>
                  <a:pt x="7878" y="1823"/>
                  <a:pt x="12617" y="1819"/>
                  <a:pt x="12649" y="1765"/>
                </a:cubicBezTo>
                <a:cubicBezTo>
                  <a:pt x="12726" y="1636"/>
                  <a:pt x="12609" y="1558"/>
                  <a:pt x="12337" y="1555"/>
                </a:cubicBezTo>
                <a:cubicBezTo>
                  <a:pt x="12182" y="1554"/>
                  <a:pt x="12009" y="1522"/>
                  <a:pt x="11951" y="1485"/>
                </a:cubicBezTo>
                <a:cubicBezTo>
                  <a:pt x="11866" y="1430"/>
                  <a:pt x="11826" y="1432"/>
                  <a:pt x="11736" y="1497"/>
                </a:cubicBezTo>
                <a:cubicBezTo>
                  <a:pt x="11612" y="1587"/>
                  <a:pt x="10895" y="1578"/>
                  <a:pt x="10805" y="1486"/>
                </a:cubicBezTo>
                <a:cubicBezTo>
                  <a:pt x="10777" y="1457"/>
                  <a:pt x="10655" y="1434"/>
                  <a:pt x="10533" y="1434"/>
                </a:cubicBezTo>
                <a:close/>
                <a:moveTo>
                  <a:pt x="13253" y="1445"/>
                </a:moveTo>
                <a:cubicBezTo>
                  <a:pt x="12940" y="1445"/>
                  <a:pt x="12892" y="1471"/>
                  <a:pt x="12998" y="1581"/>
                </a:cubicBezTo>
                <a:cubicBezTo>
                  <a:pt x="13040" y="1624"/>
                  <a:pt x="13040" y="1651"/>
                  <a:pt x="12998" y="1677"/>
                </a:cubicBezTo>
                <a:cubicBezTo>
                  <a:pt x="12967" y="1698"/>
                  <a:pt x="12941" y="1735"/>
                  <a:pt x="12941" y="1762"/>
                </a:cubicBezTo>
                <a:cubicBezTo>
                  <a:pt x="12941" y="1818"/>
                  <a:pt x="13563" y="1827"/>
                  <a:pt x="13597" y="1771"/>
                </a:cubicBezTo>
                <a:cubicBezTo>
                  <a:pt x="13609" y="1751"/>
                  <a:pt x="13606" y="1669"/>
                  <a:pt x="13591" y="1590"/>
                </a:cubicBezTo>
                <a:cubicBezTo>
                  <a:pt x="13566" y="1453"/>
                  <a:pt x="13548" y="1445"/>
                  <a:pt x="13253" y="1445"/>
                </a:cubicBezTo>
                <a:close/>
                <a:moveTo>
                  <a:pt x="4332" y="2583"/>
                </a:moveTo>
                <a:cubicBezTo>
                  <a:pt x="4272" y="2583"/>
                  <a:pt x="4228" y="2796"/>
                  <a:pt x="4280" y="2830"/>
                </a:cubicBezTo>
                <a:cubicBezTo>
                  <a:pt x="4305" y="2845"/>
                  <a:pt x="4316" y="2905"/>
                  <a:pt x="4306" y="2961"/>
                </a:cubicBezTo>
                <a:cubicBezTo>
                  <a:pt x="4288" y="3056"/>
                  <a:pt x="4324" y="3065"/>
                  <a:pt x="4752" y="3067"/>
                </a:cubicBezTo>
                <a:cubicBezTo>
                  <a:pt x="5208" y="3069"/>
                  <a:pt x="5218" y="3066"/>
                  <a:pt x="5243" y="2932"/>
                </a:cubicBezTo>
                <a:cubicBezTo>
                  <a:pt x="5264" y="2818"/>
                  <a:pt x="5250" y="2797"/>
                  <a:pt x="5157" y="2810"/>
                </a:cubicBezTo>
                <a:cubicBezTo>
                  <a:pt x="5095" y="2818"/>
                  <a:pt x="5017" y="2807"/>
                  <a:pt x="4983" y="2785"/>
                </a:cubicBezTo>
                <a:cubicBezTo>
                  <a:pt x="4949" y="2763"/>
                  <a:pt x="4866" y="2767"/>
                  <a:pt x="4798" y="2793"/>
                </a:cubicBezTo>
                <a:cubicBezTo>
                  <a:pt x="4653" y="2850"/>
                  <a:pt x="4447" y="2784"/>
                  <a:pt x="4403" y="2665"/>
                </a:cubicBezTo>
                <a:cubicBezTo>
                  <a:pt x="4387" y="2619"/>
                  <a:pt x="4354" y="2583"/>
                  <a:pt x="4332" y="2583"/>
                </a:cubicBezTo>
                <a:close/>
                <a:moveTo>
                  <a:pt x="3351" y="2584"/>
                </a:moveTo>
                <a:cubicBezTo>
                  <a:pt x="3184" y="2585"/>
                  <a:pt x="3161" y="2597"/>
                  <a:pt x="3235" y="2642"/>
                </a:cubicBezTo>
                <a:cubicBezTo>
                  <a:pt x="3295" y="2678"/>
                  <a:pt x="3328" y="2764"/>
                  <a:pt x="3328" y="2886"/>
                </a:cubicBezTo>
                <a:cubicBezTo>
                  <a:pt x="3328" y="2989"/>
                  <a:pt x="3352" y="3075"/>
                  <a:pt x="3381" y="3075"/>
                </a:cubicBezTo>
                <a:cubicBezTo>
                  <a:pt x="3410" y="3075"/>
                  <a:pt x="3433" y="2993"/>
                  <a:pt x="3433" y="2894"/>
                </a:cubicBezTo>
                <a:cubicBezTo>
                  <a:pt x="3433" y="2794"/>
                  <a:pt x="3462" y="2684"/>
                  <a:pt x="3497" y="2648"/>
                </a:cubicBezTo>
                <a:cubicBezTo>
                  <a:pt x="3546" y="2597"/>
                  <a:pt x="3513" y="2582"/>
                  <a:pt x="3351" y="2584"/>
                </a:cubicBezTo>
                <a:close/>
                <a:moveTo>
                  <a:pt x="1649" y="2585"/>
                </a:moveTo>
                <a:cubicBezTo>
                  <a:pt x="1618" y="2582"/>
                  <a:pt x="1589" y="2668"/>
                  <a:pt x="1577" y="2829"/>
                </a:cubicBezTo>
                <a:cubicBezTo>
                  <a:pt x="1558" y="3073"/>
                  <a:pt x="1558" y="3075"/>
                  <a:pt x="1726" y="3075"/>
                </a:cubicBezTo>
                <a:cubicBezTo>
                  <a:pt x="1860" y="3075"/>
                  <a:pt x="1898" y="3050"/>
                  <a:pt x="1912" y="2952"/>
                </a:cubicBezTo>
                <a:cubicBezTo>
                  <a:pt x="1933" y="2797"/>
                  <a:pt x="2028" y="2790"/>
                  <a:pt x="2049" y="2942"/>
                </a:cubicBezTo>
                <a:cubicBezTo>
                  <a:pt x="2063" y="3041"/>
                  <a:pt x="2103" y="3055"/>
                  <a:pt x="2377" y="3058"/>
                </a:cubicBezTo>
                <a:cubicBezTo>
                  <a:pt x="2645" y="3061"/>
                  <a:pt x="2691" y="3047"/>
                  <a:pt x="2705" y="2957"/>
                </a:cubicBezTo>
                <a:cubicBezTo>
                  <a:pt x="2727" y="2812"/>
                  <a:pt x="2819" y="2822"/>
                  <a:pt x="2863" y="2975"/>
                </a:cubicBezTo>
                <a:cubicBezTo>
                  <a:pt x="2894" y="3082"/>
                  <a:pt x="2898" y="3077"/>
                  <a:pt x="2889" y="2938"/>
                </a:cubicBezTo>
                <a:cubicBezTo>
                  <a:pt x="2881" y="2808"/>
                  <a:pt x="2857" y="2776"/>
                  <a:pt x="2774" y="2787"/>
                </a:cubicBezTo>
                <a:cubicBezTo>
                  <a:pt x="2716" y="2795"/>
                  <a:pt x="2632" y="2802"/>
                  <a:pt x="2589" y="2801"/>
                </a:cubicBezTo>
                <a:cubicBezTo>
                  <a:pt x="2545" y="2801"/>
                  <a:pt x="2456" y="2800"/>
                  <a:pt x="2390" y="2800"/>
                </a:cubicBezTo>
                <a:cubicBezTo>
                  <a:pt x="2325" y="2800"/>
                  <a:pt x="2218" y="2801"/>
                  <a:pt x="2153" y="2800"/>
                </a:cubicBezTo>
                <a:cubicBezTo>
                  <a:pt x="2088" y="2799"/>
                  <a:pt x="1966" y="2798"/>
                  <a:pt x="1883" y="2798"/>
                </a:cubicBezTo>
                <a:cubicBezTo>
                  <a:pt x="1778" y="2798"/>
                  <a:pt x="1724" y="2765"/>
                  <a:pt x="1705" y="2690"/>
                </a:cubicBezTo>
                <a:cubicBezTo>
                  <a:pt x="1687" y="2621"/>
                  <a:pt x="1668" y="2586"/>
                  <a:pt x="1649" y="2585"/>
                </a:cubicBezTo>
                <a:close/>
                <a:moveTo>
                  <a:pt x="1316" y="2613"/>
                </a:moveTo>
                <a:cubicBezTo>
                  <a:pt x="1261" y="2648"/>
                  <a:pt x="1253" y="2860"/>
                  <a:pt x="1300" y="2988"/>
                </a:cubicBezTo>
                <a:cubicBezTo>
                  <a:pt x="1361" y="3152"/>
                  <a:pt x="1400" y="3074"/>
                  <a:pt x="1381" y="2829"/>
                </a:cubicBezTo>
                <a:cubicBezTo>
                  <a:pt x="1371" y="2693"/>
                  <a:pt x="1342" y="2596"/>
                  <a:pt x="1316" y="2613"/>
                </a:cubicBezTo>
                <a:close/>
                <a:moveTo>
                  <a:pt x="3658" y="2757"/>
                </a:moveTo>
                <a:cubicBezTo>
                  <a:pt x="3648" y="2753"/>
                  <a:pt x="3638" y="2773"/>
                  <a:pt x="3620" y="2815"/>
                </a:cubicBezTo>
                <a:cubicBezTo>
                  <a:pt x="3599" y="2867"/>
                  <a:pt x="3594" y="2947"/>
                  <a:pt x="3611" y="2992"/>
                </a:cubicBezTo>
                <a:cubicBezTo>
                  <a:pt x="3632" y="3048"/>
                  <a:pt x="3716" y="3075"/>
                  <a:pt x="3874" y="3075"/>
                </a:cubicBezTo>
                <a:cubicBezTo>
                  <a:pt x="4081" y="3075"/>
                  <a:pt x="4111" y="3059"/>
                  <a:pt x="4133" y="2938"/>
                </a:cubicBezTo>
                <a:cubicBezTo>
                  <a:pt x="4148" y="2860"/>
                  <a:pt x="4133" y="2798"/>
                  <a:pt x="4099" y="2794"/>
                </a:cubicBezTo>
                <a:cubicBezTo>
                  <a:pt x="4067" y="2791"/>
                  <a:pt x="4005" y="2785"/>
                  <a:pt x="3962" y="2781"/>
                </a:cubicBezTo>
                <a:cubicBezTo>
                  <a:pt x="3918" y="2777"/>
                  <a:pt x="3870" y="2818"/>
                  <a:pt x="3856" y="2873"/>
                </a:cubicBezTo>
                <a:cubicBezTo>
                  <a:pt x="3819" y="3011"/>
                  <a:pt x="3730" y="2996"/>
                  <a:pt x="3691" y="2845"/>
                </a:cubicBezTo>
                <a:cubicBezTo>
                  <a:pt x="3677" y="2790"/>
                  <a:pt x="3669" y="2761"/>
                  <a:pt x="3658" y="2757"/>
                </a:cubicBezTo>
                <a:close/>
                <a:moveTo>
                  <a:pt x="5395" y="2801"/>
                </a:moveTo>
                <a:cubicBezTo>
                  <a:pt x="5370" y="2801"/>
                  <a:pt x="5361" y="2863"/>
                  <a:pt x="5375" y="2938"/>
                </a:cubicBezTo>
                <a:cubicBezTo>
                  <a:pt x="5388" y="3013"/>
                  <a:pt x="5410" y="3075"/>
                  <a:pt x="5421" y="3075"/>
                </a:cubicBezTo>
                <a:cubicBezTo>
                  <a:pt x="5432" y="3075"/>
                  <a:pt x="5440" y="3013"/>
                  <a:pt x="5440" y="2938"/>
                </a:cubicBezTo>
                <a:cubicBezTo>
                  <a:pt x="5440" y="2863"/>
                  <a:pt x="5420" y="2801"/>
                  <a:pt x="5395" y="2801"/>
                </a:cubicBezTo>
                <a:close/>
                <a:moveTo>
                  <a:pt x="11413" y="2867"/>
                </a:moveTo>
                <a:cubicBezTo>
                  <a:pt x="11366" y="2868"/>
                  <a:pt x="11314" y="2873"/>
                  <a:pt x="11252" y="2881"/>
                </a:cubicBezTo>
                <a:cubicBezTo>
                  <a:pt x="10905" y="2924"/>
                  <a:pt x="10775" y="2925"/>
                  <a:pt x="10452" y="2880"/>
                </a:cubicBezTo>
                <a:cubicBezTo>
                  <a:pt x="10274" y="2855"/>
                  <a:pt x="10160" y="2871"/>
                  <a:pt x="10030" y="2940"/>
                </a:cubicBezTo>
                <a:cubicBezTo>
                  <a:pt x="9364" y="3293"/>
                  <a:pt x="9095" y="3924"/>
                  <a:pt x="9358" y="4521"/>
                </a:cubicBezTo>
                <a:cubicBezTo>
                  <a:pt x="9456" y="4744"/>
                  <a:pt x="9838" y="4939"/>
                  <a:pt x="10267" y="4986"/>
                </a:cubicBezTo>
                <a:cubicBezTo>
                  <a:pt x="11192" y="5087"/>
                  <a:pt x="12141" y="5002"/>
                  <a:pt x="12359" y="4797"/>
                </a:cubicBezTo>
                <a:cubicBezTo>
                  <a:pt x="12554" y="4615"/>
                  <a:pt x="12628" y="4367"/>
                  <a:pt x="12575" y="4078"/>
                </a:cubicBezTo>
                <a:cubicBezTo>
                  <a:pt x="12467" y="3491"/>
                  <a:pt x="12272" y="3203"/>
                  <a:pt x="11842" y="2992"/>
                </a:cubicBezTo>
                <a:cubicBezTo>
                  <a:pt x="11648" y="2897"/>
                  <a:pt x="11554" y="2864"/>
                  <a:pt x="11413" y="2867"/>
                </a:cubicBezTo>
                <a:close/>
                <a:moveTo>
                  <a:pt x="6251" y="2990"/>
                </a:moveTo>
                <a:cubicBezTo>
                  <a:pt x="6207" y="2992"/>
                  <a:pt x="6180" y="2998"/>
                  <a:pt x="6180" y="3011"/>
                </a:cubicBezTo>
                <a:cubicBezTo>
                  <a:pt x="6180" y="3057"/>
                  <a:pt x="7243" y="3331"/>
                  <a:pt x="7619" y="3381"/>
                </a:cubicBezTo>
                <a:cubicBezTo>
                  <a:pt x="7742" y="3397"/>
                  <a:pt x="8011" y="3456"/>
                  <a:pt x="8214" y="3512"/>
                </a:cubicBezTo>
                <a:cubicBezTo>
                  <a:pt x="8417" y="3569"/>
                  <a:pt x="8643" y="3625"/>
                  <a:pt x="8715" y="3637"/>
                </a:cubicBezTo>
                <a:cubicBezTo>
                  <a:pt x="8956" y="3680"/>
                  <a:pt x="9033" y="3676"/>
                  <a:pt x="9033" y="3622"/>
                </a:cubicBezTo>
                <a:cubicBezTo>
                  <a:pt x="9033" y="3592"/>
                  <a:pt x="8979" y="3557"/>
                  <a:pt x="8914" y="3542"/>
                </a:cubicBezTo>
                <a:cubicBezTo>
                  <a:pt x="8848" y="3527"/>
                  <a:pt x="8640" y="3479"/>
                  <a:pt x="8451" y="3434"/>
                </a:cubicBezTo>
                <a:cubicBezTo>
                  <a:pt x="8262" y="3389"/>
                  <a:pt x="7847" y="3300"/>
                  <a:pt x="7527" y="3237"/>
                </a:cubicBezTo>
                <a:cubicBezTo>
                  <a:pt x="7208" y="3173"/>
                  <a:pt x="6887" y="3100"/>
                  <a:pt x="6814" y="3075"/>
                </a:cubicBezTo>
                <a:cubicBezTo>
                  <a:pt x="6665" y="3022"/>
                  <a:pt x="6383" y="2985"/>
                  <a:pt x="6251" y="2990"/>
                </a:cubicBezTo>
                <a:close/>
                <a:moveTo>
                  <a:pt x="17990" y="4168"/>
                </a:moveTo>
                <a:cubicBezTo>
                  <a:pt x="17958" y="4168"/>
                  <a:pt x="17901" y="4219"/>
                  <a:pt x="17863" y="4282"/>
                </a:cubicBezTo>
                <a:cubicBezTo>
                  <a:pt x="17820" y="4353"/>
                  <a:pt x="17763" y="4383"/>
                  <a:pt x="17711" y="4362"/>
                </a:cubicBezTo>
                <a:cubicBezTo>
                  <a:pt x="17525" y="4288"/>
                  <a:pt x="17335" y="4488"/>
                  <a:pt x="17464" y="4622"/>
                </a:cubicBezTo>
                <a:cubicBezTo>
                  <a:pt x="17483" y="4641"/>
                  <a:pt x="17602" y="4653"/>
                  <a:pt x="17729" y="4647"/>
                </a:cubicBezTo>
                <a:cubicBezTo>
                  <a:pt x="17901" y="4639"/>
                  <a:pt x="17959" y="4614"/>
                  <a:pt x="17959" y="4547"/>
                </a:cubicBezTo>
                <a:cubicBezTo>
                  <a:pt x="17959" y="4499"/>
                  <a:pt x="17976" y="4442"/>
                  <a:pt x="17996" y="4422"/>
                </a:cubicBezTo>
                <a:cubicBezTo>
                  <a:pt x="18056" y="4359"/>
                  <a:pt x="18051" y="4168"/>
                  <a:pt x="17990" y="4168"/>
                </a:cubicBezTo>
                <a:close/>
                <a:moveTo>
                  <a:pt x="18385" y="4168"/>
                </a:moveTo>
                <a:cubicBezTo>
                  <a:pt x="18292" y="4168"/>
                  <a:pt x="18276" y="4194"/>
                  <a:pt x="18296" y="4318"/>
                </a:cubicBezTo>
                <a:cubicBezTo>
                  <a:pt x="18309" y="4401"/>
                  <a:pt x="18322" y="4510"/>
                  <a:pt x="18325" y="4561"/>
                </a:cubicBezTo>
                <a:cubicBezTo>
                  <a:pt x="18328" y="4639"/>
                  <a:pt x="18351" y="4632"/>
                  <a:pt x="18469" y="4519"/>
                </a:cubicBezTo>
                <a:cubicBezTo>
                  <a:pt x="18631" y="4364"/>
                  <a:pt x="18718" y="4371"/>
                  <a:pt x="18742" y="4542"/>
                </a:cubicBezTo>
                <a:cubicBezTo>
                  <a:pt x="18754" y="4626"/>
                  <a:pt x="18795" y="4660"/>
                  <a:pt x="18887" y="4660"/>
                </a:cubicBezTo>
                <a:cubicBezTo>
                  <a:pt x="18997" y="4660"/>
                  <a:pt x="19015" y="4636"/>
                  <a:pt x="19010" y="4483"/>
                </a:cubicBezTo>
                <a:cubicBezTo>
                  <a:pt x="19006" y="4331"/>
                  <a:pt x="19000" y="4323"/>
                  <a:pt x="18971" y="4430"/>
                </a:cubicBezTo>
                <a:cubicBezTo>
                  <a:pt x="18927" y="4591"/>
                  <a:pt x="18835" y="4612"/>
                  <a:pt x="18815" y="4465"/>
                </a:cubicBezTo>
                <a:cubicBezTo>
                  <a:pt x="18797" y="4337"/>
                  <a:pt x="18553" y="4168"/>
                  <a:pt x="18385" y="4168"/>
                </a:cubicBezTo>
                <a:close/>
                <a:moveTo>
                  <a:pt x="21422" y="4168"/>
                </a:moveTo>
                <a:cubicBezTo>
                  <a:pt x="21409" y="4168"/>
                  <a:pt x="21334" y="4229"/>
                  <a:pt x="21256" y="4303"/>
                </a:cubicBezTo>
                <a:cubicBezTo>
                  <a:pt x="21103" y="4451"/>
                  <a:pt x="21023" y="4441"/>
                  <a:pt x="21023" y="4274"/>
                </a:cubicBezTo>
                <a:cubicBezTo>
                  <a:pt x="21023" y="4134"/>
                  <a:pt x="20937" y="4137"/>
                  <a:pt x="20901" y="4279"/>
                </a:cubicBezTo>
                <a:cubicBezTo>
                  <a:pt x="20878" y="4368"/>
                  <a:pt x="20845" y="4384"/>
                  <a:pt x="20735" y="4356"/>
                </a:cubicBezTo>
                <a:cubicBezTo>
                  <a:pt x="20660" y="4336"/>
                  <a:pt x="20569" y="4344"/>
                  <a:pt x="20533" y="4373"/>
                </a:cubicBezTo>
                <a:cubicBezTo>
                  <a:pt x="20443" y="4448"/>
                  <a:pt x="20126" y="4488"/>
                  <a:pt x="20091" y="4429"/>
                </a:cubicBezTo>
                <a:cubicBezTo>
                  <a:pt x="20042" y="4347"/>
                  <a:pt x="20192" y="4213"/>
                  <a:pt x="20301" y="4242"/>
                </a:cubicBezTo>
                <a:cubicBezTo>
                  <a:pt x="20374" y="4262"/>
                  <a:pt x="20387" y="4255"/>
                  <a:pt x="20347" y="4213"/>
                </a:cubicBezTo>
                <a:cubicBezTo>
                  <a:pt x="20316" y="4181"/>
                  <a:pt x="20230" y="4170"/>
                  <a:pt x="20156" y="4189"/>
                </a:cubicBezTo>
                <a:cubicBezTo>
                  <a:pt x="20002" y="4229"/>
                  <a:pt x="19919" y="4453"/>
                  <a:pt x="20014" y="4572"/>
                </a:cubicBezTo>
                <a:cubicBezTo>
                  <a:pt x="20059" y="4628"/>
                  <a:pt x="20245" y="4647"/>
                  <a:pt x="20760" y="4648"/>
                </a:cubicBezTo>
                <a:lnTo>
                  <a:pt x="21445" y="4650"/>
                </a:lnTo>
                <a:lnTo>
                  <a:pt x="21445" y="4409"/>
                </a:lnTo>
                <a:cubicBezTo>
                  <a:pt x="21445" y="4276"/>
                  <a:pt x="21435" y="4168"/>
                  <a:pt x="21422" y="4168"/>
                </a:cubicBezTo>
                <a:close/>
                <a:moveTo>
                  <a:pt x="15582" y="4172"/>
                </a:moveTo>
                <a:lnTo>
                  <a:pt x="15582" y="4416"/>
                </a:lnTo>
                <a:cubicBezTo>
                  <a:pt x="15582" y="4550"/>
                  <a:pt x="15592" y="4660"/>
                  <a:pt x="15606" y="4660"/>
                </a:cubicBezTo>
                <a:cubicBezTo>
                  <a:pt x="15619" y="4660"/>
                  <a:pt x="15694" y="4598"/>
                  <a:pt x="15773" y="4522"/>
                </a:cubicBezTo>
                <a:cubicBezTo>
                  <a:pt x="15936" y="4366"/>
                  <a:pt x="16034" y="4370"/>
                  <a:pt x="16026" y="4535"/>
                </a:cubicBezTo>
                <a:cubicBezTo>
                  <a:pt x="16021" y="4630"/>
                  <a:pt x="16053" y="4647"/>
                  <a:pt x="16247" y="4651"/>
                </a:cubicBezTo>
                <a:cubicBezTo>
                  <a:pt x="16442" y="4655"/>
                  <a:pt x="16476" y="4639"/>
                  <a:pt x="16490" y="4535"/>
                </a:cubicBezTo>
                <a:cubicBezTo>
                  <a:pt x="16511" y="4386"/>
                  <a:pt x="16606" y="4396"/>
                  <a:pt x="16629" y="4548"/>
                </a:cubicBezTo>
                <a:cubicBezTo>
                  <a:pt x="16643" y="4643"/>
                  <a:pt x="16685" y="4660"/>
                  <a:pt x="16910" y="4660"/>
                </a:cubicBezTo>
                <a:cubicBezTo>
                  <a:pt x="17166" y="4660"/>
                  <a:pt x="17173" y="4655"/>
                  <a:pt x="17157" y="4509"/>
                </a:cubicBezTo>
                <a:cubicBezTo>
                  <a:pt x="17143" y="4383"/>
                  <a:pt x="17114" y="4358"/>
                  <a:pt x="16981" y="4357"/>
                </a:cubicBezTo>
                <a:cubicBezTo>
                  <a:pt x="16894" y="4355"/>
                  <a:pt x="16782" y="4334"/>
                  <a:pt x="16731" y="4309"/>
                </a:cubicBezTo>
                <a:cubicBezTo>
                  <a:pt x="16679" y="4285"/>
                  <a:pt x="16608" y="4287"/>
                  <a:pt x="16571" y="4315"/>
                </a:cubicBezTo>
                <a:cubicBezTo>
                  <a:pt x="16471" y="4393"/>
                  <a:pt x="16139" y="4361"/>
                  <a:pt x="16122" y="4272"/>
                </a:cubicBezTo>
                <a:cubicBezTo>
                  <a:pt x="16113" y="4220"/>
                  <a:pt x="16022" y="4191"/>
                  <a:pt x="15845" y="4183"/>
                </a:cubicBezTo>
                <a:lnTo>
                  <a:pt x="15582" y="4172"/>
                </a:lnTo>
                <a:close/>
                <a:moveTo>
                  <a:pt x="19607" y="4347"/>
                </a:moveTo>
                <a:cubicBezTo>
                  <a:pt x="19492" y="4337"/>
                  <a:pt x="19352" y="4504"/>
                  <a:pt x="19415" y="4610"/>
                </a:cubicBezTo>
                <a:cubicBezTo>
                  <a:pt x="19431" y="4638"/>
                  <a:pt x="19502" y="4660"/>
                  <a:pt x="19573" y="4660"/>
                </a:cubicBezTo>
                <a:cubicBezTo>
                  <a:pt x="19675" y="4660"/>
                  <a:pt x="19702" y="4632"/>
                  <a:pt x="19702" y="4527"/>
                </a:cubicBezTo>
                <a:cubicBezTo>
                  <a:pt x="19702" y="4453"/>
                  <a:pt x="19681" y="4379"/>
                  <a:pt x="19654" y="4362"/>
                </a:cubicBezTo>
                <a:cubicBezTo>
                  <a:pt x="19640" y="4353"/>
                  <a:pt x="19623" y="4348"/>
                  <a:pt x="19607" y="4347"/>
                </a:cubicBezTo>
                <a:close/>
                <a:moveTo>
                  <a:pt x="19253" y="4350"/>
                </a:moveTo>
                <a:cubicBezTo>
                  <a:pt x="19199" y="4350"/>
                  <a:pt x="19175" y="4403"/>
                  <a:pt x="19180" y="4519"/>
                </a:cubicBezTo>
                <a:cubicBezTo>
                  <a:pt x="19184" y="4635"/>
                  <a:pt x="19195" y="4653"/>
                  <a:pt x="19212" y="4578"/>
                </a:cubicBezTo>
                <a:cubicBezTo>
                  <a:pt x="19227" y="4518"/>
                  <a:pt x="19259" y="4442"/>
                  <a:pt x="19284" y="4410"/>
                </a:cubicBezTo>
                <a:cubicBezTo>
                  <a:pt x="19314" y="4372"/>
                  <a:pt x="19302" y="4350"/>
                  <a:pt x="19253" y="4350"/>
                </a:cubicBezTo>
                <a:close/>
                <a:moveTo>
                  <a:pt x="15117" y="4461"/>
                </a:moveTo>
                <a:cubicBezTo>
                  <a:pt x="14958" y="4450"/>
                  <a:pt x="14583" y="4479"/>
                  <a:pt x="14341" y="4531"/>
                </a:cubicBezTo>
                <a:cubicBezTo>
                  <a:pt x="14236" y="4553"/>
                  <a:pt x="13280" y="4695"/>
                  <a:pt x="12848" y="4753"/>
                </a:cubicBezTo>
                <a:cubicBezTo>
                  <a:pt x="12725" y="4770"/>
                  <a:pt x="12624" y="4805"/>
                  <a:pt x="12624" y="4831"/>
                </a:cubicBezTo>
                <a:cubicBezTo>
                  <a:pt x="12624" y="4900"/>
                  <a:pt x="12923" y="4890"/>
                  <a:pt x="13397" y="4803"/>
                </a:cubicBezTo>
                <a:cubicBezTo>
                  <a:pt x="13779" y="4734"/>
                  <a:pt x="14274" y="4659"/>
                  <a:pt x="14908" y="4577"/>
                </a:cubicBezTo>
                <a:cubicBezTo>
                  <a:pt x="15045" y="4559"/>
                  <a:pt x="15172" y="4518"/>
                  <a:pt x="15191" y="4486"/>
                </a:cubicBezTo>
                <a:cubicBezTo>
                  <a:pt x="15199" y="4473"/>
                  <a:pt x="15170" y="4465"/>
                  <a:pt x="15117" y="4461"/>
                </a:cubicBezTo>
                <a:close/>
                <a:moveTo>
                  <a:pt x="1107" y="4609"/>
                </a:moveTo>
                <a:cubicBezTo>
                  <a:pt x="1081" y="4610"/>
                  <a:pt x="1058" y="4648"/>
                  <a:pt x="1047" y="4724"/>
                </a:cubicBezTo>
                <a:cubicBezTo>
                  <a:pt x="1032" y="4830"/>
                  <a:pt x="1000" y="4842"/>
                  <a:pt x="729" y="4838"/>
                </a:cubicBezTo>
                <a:cubicBezTo>
                  <a:pt x="415" y="4833"/>
                  <a:pt x="295" y="4795"/>
                  <a:pt x="343" y="4715"/>
                </a:cubicBezTo>
                <a:cubicBezTo>
                  <a:pt x="359" y="4689"/>
                  <a:pt x="347" y="4652"/>
                  <a:pt x="318" y="4633"/>
                </a:cubicBezTo>
                <a:cubicBezTo>
                  <a:pt x="284" y="4611"/>
                  <a:pt x="264" y="4704"/>
                  <a:pt x="264" y="4882"/>
                </a:cubicBezTo>
                <a:lnTo>
                  <a:pt x="264" y="5164"/>
                </a:lnTo>
                <a:lnTo>
                  <a:pt x="428" y="5140"/>
                </a:lnTo>
                <a:cubicBezTo>
                  <a:pt x="534" y="5124"/>
                  <a:pt x="600" y="5140"/>
                  <a:pt x="618" y="5188"/>
                </a:cubicBezTo>
                <a:cubicBezTo>
                  <a:pt x="653" y="5284"/>
                  <a:pt x="670" y="5281"/>
                  <a:pt x="847" y="5151"/>
                </a:cubicBezTo>
                <a:cubicBezTo>
                  <a:pt x="939" y="5082"/>
                  <a:pt x="1009" y="5062"/>
                  <a:pt x="1030" y="5096"/>
                </a:cubicBezTo>
                <a:cubicBezTo>
                  <a:pt x="1086" y="5191"/>
                  <a:pt x="1154" y="5158"/>
                  <a:pt x="1172" y="5029"/>
                </a:cubicBezTo>
                <a:cubicBezTo>
                  <a:pt x="1193" y="4873"/>
                  <a:pt x="1285" y="4887"/>
                  <a:pt x="1323" y="5052"/>
                </a:cubicBezTo>
                <a:cubicBezTo>
                  <a:pt x="1342" y="5137"/>
                  <a:pt x="1365" y="5156"/>
                  <a:pt x="1392" y="5111"/>
                </a:cubicBezTo>
                <a:cubicBezTo>
                  <a:pt x="1423" y="5059"/>
                  <a:pt x="1453" y="5059"/>
                  <a:pt x="1534" y="5111"/>
                </a:cubicBezTo>
                <a:cubicBezTo>
                  <a:pt x="1616" y="5164"/>
                  <a:pt x="1660" y="5164"/>
                  <a:pt x="1747" y="5107"/>
                </a:cubicBezTo>
                <a:cubicBezTo>
                  <a:pt x="1822" y="5059"/>
                  <a:pt x="1878" y="5054"/>
                  <a:pt x="1922" y="5092"/>
                </a:cubicBezTo>
                <a:cubicBezTo>
                  <a:pt x="1957" y="5122"/>
                  <a:pt x="2039" y="5143"/>
                  <a:pt x="2103" y="5138"/>
                </a:cubicBezTo>
                <a:cubicBezTo>
                  <a:pt x="2207" y="5130"/>
                  <a:pt x="2218" y="5100"/>
                  <a:pt x="2215" y="4853"/>
                </a:cubicBezTo>
                <a:cubicBezTo>
                  <a:pt x="2212" y="4702"/>
                  <a:pt x="2198" y="4609"/>
                  <a:pt x="2183" y="4647"/>
                </a:cubicBezTo>
                <a:cubicBezTo>
                  <a:pt x="2134" y="4772"/>
                  <a:pt x="1883" y="4875"/>
                  <a:pt x="1776" y="4813"/>
                </a:cubicBezTo>
                <a:cubicBezTo>
                  <a:pt x="1710" y="4775"/>
                  <a:pt x="1641" y="4775"/>
                  <a:pt x="1561" y="4813"/>
                </a:cubicBezTo>
                <a:cubicBezTo>
                  <a:pt x="1495" y="4844"/>
                  <a:pt x="1411" y="4848"/>
                  <a:pt x="1371" y="4822"/>
                </a:cubicBezTo>
                <a:cubicBezTo>
                  <a:pt x="1331" y="4797"/>
                  <a:pt x="1279" y="4789"/>
                  <a:pt x="1254" y="4805"/>
                </a:cubicBezTo>
                <a:cubicBezTo>
                  <a:pt x="1229" y="4821"/>
                  <a:pt x="1195" y="4783"/>
                  <a:pt x="1179" y="4720"/>
                </a:cubicBezTo>
                <a:cubicBezTo>
                  <a:pt x="1160" y="4645"/>
                  <a:pt x="1132" y="4609"/>
                  <a:pt x="1107" y="4609"/>
                </a:cubicBezTo>
                <a:close/>
                <a:moveTo>
                  <a:pt x="1860" y="5598"/>
                </a:moveTo>
                <a:cubicBezTo>
                  <a:pt x="1848" y="5602"/>
                  <a:pt x="1833" y="5639"/>
                  <a:pt x="1804" y="5715"/>
                </a:cubicBezTo>
                <a:cubicBezTo>
                  <a:pt x="1771" y="5800"/>
                  <a:pt x="1722" y="5856"/>
                  <a:pt x="1696" y="5839"/>
                </a:cubicBezTo>
                <a:cubicBezTo>
                  <a:pt x="1670" y="5823"/>
                  <a:pt x="1632" y="5852"/>
                  <a:pt x="1612" y="5904"/>
                </a:cubicBezTo>
                <a:cubicBezTo>
                  <a:pt x="1580" y="5990"/>
                  <a:pt x="1571" y="5991"/>
                  <a:pt x="1515" y="5913"/>
                </a:cubicBezTo>
                <a:cubicBezTo>
                  <a:pt x="1447" y="5818"/>
                  <a:pt x="1029" y="5776"/>
                  <a:pt x="979" y="5859"/>
                </a:cubicBezTo>
                <a:cubicBezTo>
                  <a:pt x="940" y="5925"/>
                  <a:pt x="653" y="5774"/>
                  <a:pt x="613" y="5666"/>
                </a:cubicBezTo>
                <a:cubicBezTo>
                  <a:pt x="594" y="5615"/>
                  <a:pt x="556" y="5599"/>
                  <a:pt x="516" y="5625"/>
                </a:cubicBezTo>
                <a:cubicBezTo>
                  <a:pt x="480" y="5648"/>
                  <a:pt x="396" y="5661"/>
                  <a:pt x="330" y="5652"/>
                </a:cubicBezTo>
                <a:cubicBezTo>
                  <a:pt x="190" y="5634"/>
                  <a:pt x="117" y="5773"/>
                  <a:pt x="208" y="5885"/>
                </a:cubicBezTo>
                <a:cubicBezTo>
                  <a:pt x="250" y="5938"/>
                  <a:pt x="252" y="5973"/>
                  <a:pt x="214" y="5998"/>
                </a:cubicBezTo>
                <a:cubicBezTo>
                  <a:pt x="183" y="6017"/>
                  <a:pt x="158" y="6053"/>
                  <a:pt x="158" y="6077"/>
                </a:cubicBezTo>
                <a:cubicBezTo>
                  <a:pt x="158" y="6140"/>
                  <a:pt x="1228" y="6135"/>
                  <a:pt x="1303" y="6072"/>
                </a:cubicBezTo>
                <a:cubicBezTo>
                  <a:pt x="1342" y="6040"/>
                  <a:pt x="1377" y="6042"/>
                  <a:pt x="1398" y="6077"/>
                </a:cubicBezTo>
                <a:cubicBezTo>
                  <a:pt x="1439" y="6147"/>
                  <a:pt x="2262" y="6141"/>
                  <a:pt x="2304" y="6071"/>
                </a:cubicBezTo>
                <a:cubicBezTo>
                  <a:pt x="2322" y="6041"/>
                  <a:pt x="2359" y="6043"/>
                  <a:pt x="2397" y="6075"/>
                </a:cubicBezTo>
                <a:cubicBezTo>
                  <a:pt x="2431" y="6105"/>
                  <a:pt x="2560" y="6128"/>
                  <a:pt x="2682" y="6127"/>
                </a:cubicBezTo>
                <a:cubicBezTo>
                  <a:pt x="2855" y="6124"/>
                  <a:pt x="2905" y="6102"/>
                  <a:pt x="2905" y="6031"/>
                </a:cubicBezTo>
                <a:cubicBezTo>
                  <a:pt x="2905" y="5981"/>
                  <a:pt x="2932" y="5912"/>
                  <a:pt x="2964" y="5879"/>
                </a:cubicBezTo>
                <a:cubicBezTo>
                  <a:pt x="3040" y="5800"/>
                  <a:pt x="2540" y="5797"/>
                  <a:pt x="2444" y="5876"/>
                </a:cubicBezTo>
                <a:cubicBezTo>
                  <a:pt x="2399" y="5912"/>
                  <a:pt x="2372" y="5906"/>
                  <a:pt x="2356" y="5855"/>
                </a:cubicBezTo>
                <a:cubicBezTo>
                  <a:pt x="2269" y="5559"/>
                  <a:pt x="2264" y="5553"/>
                  <a:pt x="2215" y="5685"/>
                </a:cubicBezTo>
                <a:cubicBezTo>
                  <a:pt x="2189" y="5752"/>
                  <a:pt x="2133" y="5808"/>
                  <a:pt x="2088" y="5808"/>
                </a:cubicBezTo>
                <a:cubicBezTo>
                  <a:pt x="2044" y="5808"/>
                  <a:pt x="1990" y="5809"/>
                  <a:pt x="1968" y="5811"/>
                </a:cubicBezTo>
                <a:cubicBezTo>
                  <a:pt x="1946" y="5812"/>
                  <a:pt x="1914" y="5757"/>
                  <a:pt x="1896" y="5688"/>
                </a:cubicBezTo>
                <a:cubicBezTo>
                  <a:pt x="1880" y="5625"/>
                  <a:pt x="1872" y="5595"/>
                  <a:pt x="1860" y="5598"/>
                </a:cubicBezTo>
                <a:close/>
                <a:moveTo>
                  <a:pt x="3378" y="5646"/>
                </a:moveTo>
                <a:cubicBezTo>
                  <a:pt x="3325" y="5652"/>
                  <a:pt x="3272" y="5683"/>
                  <a:pt x="3253" y="5734"/>
                </a:cubicBezTo>
                <a:cubicBezTo>
                  <a:pt x="3231" y="5791"/>
                  <a:pt x="3262" y="5853"/>
                  <a:pt x="3335" y="5906"/>
                </a:cubicBezTo>
                <a:cubicBezTo>
                  <a:pt x="3445" y="5986"/>
                  <a:pt x="3445" y="5992"/>
                  <a:pt x="3352" y="6063"/>
                </a:cubicBezTo>
                <a:cubicBezTo>
                  <a:pt x="3260" y="6132"/>
                  <a:pt x="3260" y="6136"/>
                  <a:pt x="3368" y="6136"/>
                </a:cubicBezTo>
                <a:cubicBezTo>
                  <a:pt x="3430" y="6136"/>
                  <a:pt x="3496" y="6109"/>
                  <a:pt x="3516" y="6076"/>
                </a:cubicBezTo>
                <a:cubicBezTo>
                  <a:pt x="3541" y="6034"/>
                  <a:pt x="3567" y="6034"/>
                  <a:pt x="3608" y="6076"/>
                </a:cubicBezTo>
                <a:cubicBezTo>
                  <a:pt x="3640" y="6109"/>
                  <a:pt x="3731" y="6136"/>
                  <a:pt x="3811" y="6136"/>
                </a:cubicBezTo>
                <a:cubicBezTo>
                  <a:pt x="3920" y="6136"/>
                  <a:pt x="3958" y="6107"/>
                  <a:pt x="3971" y="6013"/>
                </a:cubicBezTo>
                <a:cubicBezTo>
                  <a:pt x="3992" y="5861"/>
                  <a:pt x="4147" y="5849"/>
                  <a:pt x="4147" y="6000"/>
                </a:cubicBezTo>
                <a:cubicBezTo>
                  <a:pt x="4147" y="6083"/>
                  <a:pt x="4187" y="6112"/>
                  <a:pt x="4321" y="6126"/>
                </a:cubicBezTo>
                <a:cubicBezTo>
                  <a:pt x="4417" y="6135"/>
                  <a:pt x="4509" y="6179"/>
                  <a:pt x="4525" y="6222"/>
                </a:cubicBezTo>
                <a:cubicBezTo>
                  <a:pt x="4563" y="6324"/>
                  <a:pt x="4596" y="6321"/>
                  <a:pt x="4677" y="6206"/>
                </a:cubicBezTo>
                <a:cubicBezTo>
                  <a:pt x="4723" y="6141"/>
                  <a:pt x="4808" y="6115"/>
                  <a:pt x="4959" y="6122"/>
                </a:cubicBezTo>
                <a:cubicBezTo>
                  <a:pt x="5164" y="6130"/>
                  <a:pt x="5176" y="6121"/>
                  <a:pt x="5176" y="5976"/>
                </a:cubicBezTo>
                <a:cubicBezTo>
                  <a:pt x="5176" y="5825"/>
                  <a:pt x="5170" y="5822"/>
                  <a:pt x="4873" y="5820"/>
                </a:cubicBezTo>
                <a:cubicBezTo>
                  <a:pt x="4706" y="5818"/>
                  <a:pt x="4542" y="5841"/>
                  <a:pt x="4508" y="5870"/>
                </a:cubicBezTo>
                <a:cubicBezTo>
                  <a:pt x="4470" y="5903"/>
                  <a:pt x="4435" y="5903"/>
                  <a:pt x="4416" y="5871"/>
                </a:cubicBezTo>
                <a:cubicBezTo>
                  <a:pt x="4399" y="5842"/>
                  <a:pt x="4260" y="5814"/>
                  <a:pt x="4108" y="5809"/>
                </a:cubicBezTo>
                <a:cubicBezTo>
                  <a:pt x="3629" y="5791"/>
                  <a:pt x="3519" y="5773"/>
                  <a:pt x="3498" y="5707"/>
                </a:cubicBezTo>
                <a:cubicBezTo>
                  <a:pt x="3483" y="5660"/>
                  <a:pt x="3431" y="5641"/>
                  <a:pt x="3378" y="5646"/>
                </a:cubicBezTo>
                <a:close/>
                <a:moveTo>
                  <a:pt x="5894" y="5784"/>
                </a:moveTo>
                <a:cubicBezTo>
                  <a:pt x="5818" y="5776"/>
                  <a:pt x="5764" y="5776"/>
                  <a:pt x="5749" y="5786"/>
                </a:cubicBezTo>
                <a:cubicBezTo>
                  <a:pt x="5671" y="5836"/>
                  <a:pt x="5804" y="5915"/>
                  <a:pt x="5969" y="5917"/>
                </a:cubicBezTo>
                <a:cubicBezTo>
                  <a:pt x="6041" y="5918"/>
                  <a:pt x="6387" y="5992"/>
                  <a:pt x="6735" y="6081"/>
                </a:cubicBezTo>
                <a:cubicBezTo>
                  <a:pt x="7084" y="6171"/>
                  <a:pt x="7451" y="6246"/>
                  <a:pt x="7553" y="6248"/>
                </a:cubicBezTo>
                <a:cubicBezTo>
                  <a:pt x="7655" y="6249"/>
                  <a:pt x="7940" y="6307"/>
                  <a:pt x="8187" y="6375"/>
                </a:cubicBezTo>
                <a:cubicBezTo>
                  <a:pt x="8434" y="6444"/>
                  <a:pt x="8666" y="6489"/>
                  <a:pt x="8702" y="6476"/>
                </a:cubicBezTo>
                <a:cubicBezTo>
                  <a:pt x="8822" y="6433"/>
                  <a:pt x="8771" y="6367"/>
                  <a:pt x="8596" y="6339"/>
                </a:cubicBezTo>
                <a:cubicBezTo>
                  <a:pt x="8430" y="6313"/>
                  <a:pt x="7329" y="6086"/>
                  <a:pt x="6788" y="5967"/>
                </a:cubicBezTo>
                <a:cubicBezTo>
                  <a:pt x="6642" y="5935"/>
                  <a:pt x="6361" y="5873"/>
                  <a:pt x="6164" y="5829"/>
                </a:cubicBezTo>
                <a:cubicBezTo>
                  <a:pt x="6065" y="5808"/>
                  <a:pt x="5969" y="5792"/>
                  <a:pt x="5894" y="5784"/>
                </a:cubicBezTo>
                <a:close/>
                <a:moveTo>
                  <a:pt x="11124" y="6191"/>
                </a:moveTo>
                <a:cubicBezTo>
                  <a:pt x="10736" y="6192"/>
                  <a:pt x="10179" y="6321"/>
                  <a:pt x="9944" y="6464"/>
                </a:cubicBezTo>
                <a:cubicBezTo>
                  <a:pt x="9713" y="6605"/>
                  <a:pt x="9269" y="6738"/>
                  <a:pt x="9025" y="6738"/>
                </a:cubicBezTo>
                <a:cubicBezTo>
                  <a:pt x="8876" y="6738"/>
                  <a:pt x="8831" y="6756"/>
                  <a:pt x="8852" y="6812"/>
                </a:cubicBezTo>
                <a:cubicBezTo>
                  <a:pt x="8886" y="6903"/>
                  <a:pt x="8635" y="7120"/>
                  <a:pt x="8496" y="7120"/>
                </a:cubicBezTo>
                <a:cubicBezTo>
                  <a:pt x="8442" y="7120"/>
                  <a:pt x="8356" y="7172"/>
                  <a:pt x="8305" y="7234"/>
                </a:cubicBezTo>
                <a:cubicBezTo>
                  <a:pt x="8215" y="7347"/>
                  <a:pt x="7073" y="7940"/>
                  <a:pt x="6948" y="7940"/>
                </a:cubicBezTo>
                <a:cubicBezTo>
                  <a:pt x="6912" y="7940"/>
                  <a:pt x="6840" y="7989"/>
                  <a:pt x="6788" y="8049"/>
                </a:cubicBezTo>
                <a:cubicBezTo>
                  <a:pt x="6650" y="8206"/>
                  <a:pt x="6785" y="8195"/>
                  <a:pt x="7099" y="8022"/>
                </a:cubicBezTo>
                <a:cubicBezTo>
                  <a:pt x="7236" y="7947"/>
                  <a:pt x="7372" y="7886"/>
                  <a:pt x="7401" y="7886"/>
                </a:cubicBezTo>
                <a:cubicBezTo>
                  <a:pt x="7430" y="7886"/>
                  <a:pt x="7599" y="7811"/>
                  <a:pt x="7777" y="7719"/>
                </a:cubicBezTo>
                <a:cubicBezTo>
                  <a:pt x="8134" y="7536"/>
                  <a:pt x="8274" y="7542"/>
                  <a:pt x="8216" y="7736"/>
                </a:cubicBezTo>
                <a:cubicBezTo>
                  <a:pt x="8069" y="8229"/>
                  <a:pt x="8039" y="8530"/>
                  <a:pt x="8090" y="8996"/>
                </a:cubicBezTo>
                <a:cubicBezTo>
                  <a:pt x="8125" y="9322"/>
                  <a:pt x="8123" y="9663"/>
                  <a:pt x="8086" y="10036"/>
                </a:cubicBezTo>
                <a:cubicBezTo>
                  <a:pt x="8056" y="10342"/>
                  <a:pt x="8017" y="10752"/>
                  <a:pt x="7999" y="10947"/>
                </a:cubicBezTo>
                <a:cubicBezTo>
                  <a:pt x="7981" y="11143"/>
                  <a:pt x="7947" y="11364"/>
                  <a:pt x="7922" y="11439"/>
                </a:cubicBezTo>
                <a:cubicBezTo>
                  <a:pt x="7897" y="11515"/>
                  <a:pt x="7863" y="11812"/>
                  <a:pt x="7846" y="12101"/>
                </a:cubicBezTo>
                <a:cubicBezTo>
                  <a:pt x="7829" y="12389"/>
                  <a:pt x="7783" y="12758"/>
                  <a:pt x="7742" y="12920"/>
                </a:cubicBezTo>
                <a:cubicBezTo>
                  <a:pt x="7702" y="13083"/>
                  <a:pt x="7678" y="13227"/>
                  <a:pt x="7691" y="13240"/>
                </a:cubicBezTo>
                <a:cubicBezTo>
                  <a:pt x="7704" y="13253"/>
                  <a:pt x="7815" y="13278"/>
                  <a:pt x="7937" y="13295"/>
                </a:cubicBezTo>
                <a:lnTo>
                  <a:pt x="8160" y="13326"/>
                </a:lnTo>
                <a:lnTo>
                  <a:pt x="8163" y="14420"/>
                </a:lnTo>
                <a:cubicBezTo>
                  <a:pt x="8164" y="15021"/>
                  <a:pt x="8144" y="15918"/>
                  <a:pt x="8119" y="16414"/>
                </a:cubicBezTo>
                <a:cubicBezTo>
                  <a:pt x="8094" y="16910"/>
                  <a:pt x="8072" y="17427"/>
                  <a:pt x="8071" y="17562"/>
                </a:cubicBezTo>
                <a:cubicBezTo>
                  <a:pt x="8070" y="17697"/>
                  <a:pt x="8056" y="17831"/>
                  <a:pt x="8040" y="17859"/>
                </a:cubicBezTo>
                <a:cubicBezTo>
                  <a:pt x="8024" y="17887"/>
                  <a:pt x="8007" y="17973"/>
                  <a:pt x="8001" y="18050"/>
                </a:cubicBezTo>
                <a:cubicBezTo>
                  <a:pt x="7995" y="18128"/>
                  <a:pt x="7972" y="18456"/>
                  <a:pt x="7949" y="18780"/>
                </a:cubicBezTo>
                <a:cubicBezTo>
                  <a:pt x="7926" y="19104"/>
                  <a:pt x="7879" y="19408"/>
                  <a:pt x="7846" y="19455"/>
                </a:cubicBezTo>
                <a:cubicBezTo>
                  <a:pt x="7791" y="19532"/>
                  <a:pt x="7764" y="19529"/>
                  <a:pt x="7580" y="19422"/>
                </a:cubicBezTo>
                <a:cubicBezTo>
                  <a:pt x="7467" y="19356"/>
                  <a:pt x="7118" y="19120"/>
                  <a:pt x="6804" y="18897"/>
                </a:cubicBezTo>
                <a:cubicBezTo>
                  <a:pt x="6490" y="18674"/>
                  <a:pt x="6220" y="18492"/>
                  <a:pt x="6206" y="18492"/>
                </a:cubicBezTo>
                <a:cubicBezTo>
                  <a:pt x="6192" y="18492"/>
                  <a:pt x="6180" y="18523"/>
                  <a:pt x="6180" y="18561"/>
                </a:cubicBezTo>
                <a:cubicBezTo>
                  <a:pt x="6180" y="18617"/>
                  <a:pt x="6747" y="19053"/>
                  <a:pt x="7122" y="19285"/>
                </a:cubicBezTo>
                <a:cubicBezTo>
                  <a:pt x="7170" y="19315"/>
                  <a:pt x="7293" y="19403"/>
                  <a:pt x="7395" y="19481"/>
                </a:cubicBezTo>
                <a:cubicBezTo>
                  <a:pt x="7497" y="19558"/>
                  <a:pt x="7621" y="19638"/>
                  <a:pt x="7672" y="19657"/>
                </a:cubicBezTo>
                <a:cubicBezTo>
                  <a:pt x="7723" y="19676"/>
                  <a:pt x="7765" y="19736"/>
                  <a:pt x="7765" y="19790"/>
                </a:cubicBezTo>
                <a:cubicBezTo>
                  <a:pt x="7765" y="19845"/>
                  <a:pt x="7803" y="19946"/>
                  <a:pt x="7851" y="20017"/>
                </a:cubicBezTo>
                <a:cubicBezTo>
                  <a:pt x="7904" y="20095"/>
                  <a:pt x="7940" y="20265"/>
                  <a:pt x="7944" y="20450"/>
                </a:cubicBezTo>
                <a:cubicBezTo>
                  <a:pt x="7949" y="20750"/>
                  <a:pt x="7952" y="20754"/>
                  <a:pt x="8135" y="20801"/>
                </a:cubicBezTo>
                <a:cubicBezTo>
                  <a:pt x="8236" y="20827"/>
                  <a:pt x="8359" y="20897"/>
                  <a:pt x="8408" y="20956"/>
                </a:cubicBezTo>
                <a:cubicBezTo>
                  <a:pt x="8631" y="21228"/>
                  <a:pt x="9430" y="21356"/>
                  <a:pt x="9580" y="21144"/>
                </a:cubicBezTo>
                <a:cubicBezTo>
                  <a:pt x="9661" y="21029"/>
                  <a:pt x="9758" y="21071"/>
                  <a:pt x="9824" y="21251"/>
                </a:cubicBezTo>
                <a:cubicBezTo>
                  <a:pt x="9888" y="21423"/>
                  <a:pt x="10256" y="21509"/>
                  <a:pt x="10864" y="21493"/>
                </a:cubicBezTo>
                <a:cubicBezTo>
                  <a:pt x="11134" y="21485"/>
                  <a:pt x="11370" y="21496"/>
                  <a:pt x="11390" y="21516"/>
                </a:cubicBezTo>
                <a:cubicBezTo>
                  <a:pt x="11471" y="21600"/>
                  <a:pt x="12021" y="21552"/>
                  <a:pt x="12215" y="21444"/>
                </a:cubicBezTo>
                <a:cubicBezTo>
                  <a:pt x="12324" y="21384"/>
                  <a:pt x="12484" y="21335"/>
                  <a:pt x="12571" y="21335"/>
                </a:cubicBezTo>
                <a:cubicBezTo>
                  <a:pt x="12658" y="21335"/>
                  <a:pt x="12819" y="21286"/>
                  <a:pt x="12928" y="21226"/>
                </a:cubicBezTo>
                <a:cubicBezTo>
                  <a:pt x="13036" y="21166"/>
                  <a:pt x="13165" y="21116"/>
                  <a:pt x="13214" y="21116"/>
                </a:cubicBezTo>
                <a:cubicBezTo>
                  <a:pt x="13345" y="21116"/>
                  <a:pt x="13361" y="21064"/>
                  <a:pt x="13370" y="20617"/>
                </a:cubicBezTo>
                <a:cubicBezTo>
                  <a:pt x="13375" y="20395"/>
                  <a:pt x="13402" y="20184"/>
                  <a:pt x="13429" y="20148"/>
                </a:cubicBezTo>
                <a:cubicBezTo>
                  <a:pt x="13497" y="20057"/>
                  <a:pt x="13513" y="19636"/>
                  <a:pt x="13453" y="19508"/>
                </a:cubicBezTo>
                <a:cubicBezTo>
                  <a:pt x="13409" y="19415"/>
                  <a:pt x="13395" y="18948"/>
                  <a:pt x="13360" y="16334"/>
                </a:cubicBezTo>
                <a:cubicBezTo>
                  <a:pt x="13355" y="15915"/>
                  <a:pt x="13372" y="15674"/>
                  <a:pt x="13407" y="15661"/>
                </a:cubicBezTo>
                <a:cubicBezTo>
                  <a:pt x="13438" y="15651"/>
                  <a:pt x="13554" y="15669"/>
                  <a:pt x="13664" y="15704"/>
                </a:cubicBezTo>
                <a:cubicBezTo>
                  <a:pt x="13775" y="15738"/>
                  <a:pt x="13949" y="15778"/>
                  <a:pt x="14051" y="15793"/>
                </a:cubicBezTo>
                <a:cubicBezTo>
                  <a:pt x="14152" y="15808"/>
                  <a:pt x="14318" y="15843"/>
                  <a:pt x="14420" y="15871"/>
                </a:cubicBezTo>
                <a:cubicBezTo>
                  <a:pt x="14521" y="15899"/>
                  <a:pt x="14677" y="15921"/>
                  <a:pt x="14764" y="15920"/>
                </a:cubicBezTo>
                <a:cubicBezTo>
                  <a:pt x="15028" y="15918"/>
                  <a:pt x="14816" y="15835"/>
                  <a:pt x="14209" y="15703"/>
                </a:cubicBezTo>
                <a:cubicBezTo>
                  <a:pt x="13904" y="15636"/>
                  <a:pt x="13615" y="15546"/>
                  <a:pt x="13568" y="15503"/>
                </a:cubicBezTo>
                <a:cubicBezTo>
                  <a:pt x="13505" y="15446"/>
                  <a:pt x="13472" y="15282"/>
                  <a:pt x="13445" y="14895"/>
                </a:cubicBezTo>
                <a:cubicBezTo>
                  <a:pt x="13426" y="14603"/>
                  <a:pt x="13388" y="14161"/>
                  <a:pt x="13362" y="13913"/>
                </a:cubicBezTo>
                <a:cubicBezTo>
                  <a:pt x="13317" y="13478"/>
                  <a:pt x="13321" y="13449"/>
                  <a:pt x="13471" y="13120"/>
                </a:cubicBezTo>
                <a:cubicBezTo>
                  <a:pt x="13557" y="12932"/>
                  <a:pt x="13627" y="12739"/>
                  <a:pt x="13627" y="12690"/>
                </a:cubicBezTo>
                <a:cubicBezTo>
                  <a:pt x="13627" y="12563"/>
                  <a:pt x="13771" y="12452"/>
                  <a:pt x="13852" y="12517"/>
                </a:cubicBezTo>
                <a:cubicBezTo>
                  <a:pt x="14517" y="13039"/>
                  <a:pt x="15577" y="13832"/>
                  <a:pt x="15648" y="13860"/>
                </a:cubicBezTo>
                <a:cubicBezTo>
                  <a:pt x="15835" y="13933"/>
                  <a:pt x="15739" y="13735"/>
                  <a:pt x="15516" y="13591"/>
                </a:cubicBezTo>
                <a:cubicBezTo>
                  <a:pt x="15393" y="13511"/>
                  <a:pt x="15084" y="13278"/>
                  <a:pt x="14831" y="13072"/>
                </a:cubicBezTo>
                <a:cubicBezTo>
                  <a:pt x="14577" y="12866"/>
                  <a:pt x="14352" y="12696"/>
                  <a:pt x="14329" y="12696"/>
                </a:cubicBezTo>
                <a:cubicBezTo>
                  <a:pt x="14307" y="12695"/>
                  <a:pt x="14173" y="12591"/>
                  <a:pt x="14033" y="12464"/>
                </a:cubicBezTo>
                <a:lnTo>
                  <a:pt x="13778" y="12231"/>
                </a:lnTo>
                <a:lnTo>
                  <a:pt x="13882" y="11830"/>
                </a:lnTo>
                <a:cubicBezTo>
                  <a:pt x="14015" y="11319"/>
                  <a:pt x="14049" y="11283"/>
                  <a:pt x="14289" y="11401"/>
                </a:cubicBezTo>
                <a:cubicBezTo>
                  <a:pt x="14493" y="11502"/>
                  <a:pt x="14631" y="11520"/>
                  <a:pt x="14631" y="11447"/>
                </a:cubicBezTo>
                <a:cubicBezTo>
                  <a:pt x="14631" y="11396"/>
                  <a:pt x="14294" y="11235"/>
                  <a:pt x="14130" y="11208"/>
                </a:cubicBezTo>
                <a:cubicBezTo>
                  <a:pt x="14035" y="11193"/>
                  <a:pt x="14024" y="11149"/>
                  <a:pt x="14022" y="10782"/>
                </a:cubicBezTo>
                <a:cubicBezTo>
                  <a:pt x="14021" y="10557"/>
                  <a:pt x="13990" y="10228"/>
                  <a:pt x="13952" y="10051"/>
                </a:cubicBezTo>
                <a:cubicBezTo>
                  <a:pt x="13913" y="9868"/>
                  <a:pt x="13898" y="9621"/>
                  <a:pt x="13917" y="9477"/>
                </a:cubicBezTo>
                <a:cubicBezTo>
                  <a:pt x="13936" y="9337"/>
                  <a:pt x="13929" y="9162"/>
                  <a:pt x="13902" y="9087"/>
                </a:cubicBezTo>
                <a:cubicBezTo>
                  <a:pt x="13874" y="9012"/>
                  <a:pt x="13835" y="8775"/>
                  <a:pt x="13814" y="8560"/>
                </a:cubicBezTo>
                <a:lnTo>
                  <a:pt x="13776" y="8168"/>
                </a:lnTo>
                <a:lnTo>
                  <a:pt x="14114" y="8006"/>
                </a:lnTo>
                <a:cubicBezTo>
                  <a:pt x="14300" y="7917"/>
                  <a:pt x="14534" y="7824"/>
                  <a:pt x="14634" y="7799"/>
                </a:cubicBezTo>
                <a:cubicBezTo>
                  <a:pt x="14869" y="7742"/>
                  <a:pt x="14844" y="7750"/>
                  <a:pt x="15028" y="7674"/>
                </a:cubicBezTo>
                <a:cubicBezTo>
                  <a:pt x="15766" y="7370"/>
                  <a:pt x="15772" y="7367"/>
                  <a:pt x="15625" y="7349"/>
                </a:cubicBezTo>
                <a:cubicBezTo>
                  <a:pt x="15547" y="7340"/>
                  <a:pt x="15416" y="7366"/>
                  <a:pt x="15334" y="7408"/>
                </a:cubicBezTo>
                <a:cubicBezTo>
                  <a:pt x="15252" y="7449"/>
                  <a:pt x="14870" y="7592"/>
                  <a:pt x="14483" y="7725"/>
                </a:cubicBezTo>
                <a:lnTo>
                  <a:pt x="13780" y="7967"/>
                </a:lnTo>
                <a:lnTo>
                  <a:pt x="13683" y="7835"/>
                </a:lnTo>
                <a:cubicBezTo>
                  <a:pt x="13629" y="7761"/>
                  <a:pt x="13571" y="7578"/>
                  <a:pt x="13551" y="7428"/>
                </a:cubicBezTo>
                <a:cubicBezTo>
                  <a:pt x="13509" y="7101"/>
                  <a:pt x="13441" y="6956"/>
                  <a:pt x="13330" y="6956"/>
                </a:cubicBezTo>
                <a:cubicBezTo>
                  <a:pt x="13285" y="6956"/>
                  <a:pt x="13184" y="6921"/>
                  <a:pt x="13107" y="6878"/>
                </a:cubicBezTo>
                <a:cubicBezTo>
                  <a:pt x="12904" y="6765"/>
                  <a:pt x="11872" y="6409"/>
                  <a:pt x="11745" y="6409"/>
                </a:cubicBezTo>
                <a:cubicBezTo>
                  <a:pt x="11685" y="6409"/>
                  <a:pt x="11594" y="6360"/>
                  <a:pt x="11541" y="6300"/>
                </a:cubicBezTo>
                <a:cubicBezTo>
                  <a:pt x="11465" y="6213"/>
                  <a:pt x="11380" y="6191"/>
                  <a:pt x="11124" y="6191"/>
                </a:cubicBezTo>
                <a:close/>
                <a:moveTo>
                  <a:pt x="18736" y="7086"/>
                </a:moveTo>
                <a:cubicBezTo>
                  <a:pt x="18730" y="7080"/>
                  <a:pt x="18721" y="7110"/>
                  <a:pt x="18705" y="7172"/>
                </a:cubicBezTo>
                <a:cubicBezTo>
                  <a:pt x="18672" y="7296"/>
                  <a:pt x="18646" y="7306"/>
                  <a:pt x="18406" y="7290"/>
                </a:cubicBezTo>
                <a:cubicBezTo>
                  <a:pt x="18262" y="7281"/>
                  <a:pt x="18118" y="7252"/>
                  <a:pt x="18087" y="7226"/>
                </a:cubicBezTo>
                <a:cubicBezTo>
                  <a:pt x="18053" y="7196"/>
                  <a:pt x="18006" y="7203"/>
                  <a:pt x="17970" y="7240"/>
                </a:cubicBezTo>
                <a:cubicBezTo>
                  <a:pt x="17930" y="7281"/>
                  <a:pt x="17686" y="7300"/>
                  <a:pt x="17261" y="7295"/>
                </a:cubicBezTo>
                <a:cubicBezTo>
                  <a:pt x="16746" y="7289"/>
                  <a:pt x="16601" y="7270"/>
                  <a:pt x="16554" y="7204"/>
                </a:cubicBezTo>
                <a:cubicBezTo>
                  <a:pt x="16521" y="7158"/>
                  <a:pt x="16432" y="7120"/>
                  <a:pt x="16356" y="7120"/>
                </a:cubicBezTo>
                <a:cubicBezTo>
                  <a:pt x="16226" y="7120"/>
                  <a:pt x="16216" y="7137"/>
                  <a:pt x="16216" y="7366"/>
                </a:cubicBezTo>
                <a:cubicBezTo>
                  <a:pt x="16216" y="7586"/>
                  <a:pt x="16228" y="7612"/>
                  <a:pt x="16337" y="7612"/>
                </a:cubicBezTo>
                <a:cubicBezTo>
                  <a:pt x="16404" y="7612"/>
                  <a:pt x="16484" y="7586"/>
                  <a:pt x="16516" y="7553"/>
                </a:cubicBezTo>
                <a:cubicBezTo>
                  <a:pt x="16557" y="7510"/>
                  <a:pt x="16584" y="7510"/>
                  <a:pt x="16609" y="7553"/>
                </a:cubicBezTo>
                <a:cubicBezTo>
                  <a:pt x="16667" y="7649"/>
                  <a:pt x="16744" y="7621"/>
                  <a:pt x="16744" y="7506"/>
                </a:cubicBezTo>
                <a:cubicBezTo>
                  <a:pt x="16744" y="7346"/>
                  <a:pt x="16845" y="7315"/>
                  <a:pt x="16896" y="7459"/>
                </a:cubicBezTo>
                <a:cubicBezTo>
                  <a:pt x="16940" y="7581"/>
                  <a:pt x="16962" y="7585"/>
                  <a:pt x="17565" y="7588"/>
                </a:cubicBezTo>
                <a:cubicBezTo>
                  <a:pt x="18092" y="7590"/>
                  <a:pt x="18198" y="7606"/>
                  <a:pt x="18245" y="7684"/>
                </a:cubicBezTo>
                <a:cubicBezTo>
                  <a:pt x="18276" y="7735"/>
                  <a:pt x="18321" y="7776"/>
                  <a:pt x="18345" y="7776"/>
                </a:cubicBezTo>
                <a:cubicBezTo>
                  <a:pt x="18369" y="7776"/>
                  <a:pt x="18374" y="7753"/>
                  <a:pt x="18357" y="7725"/>
                </a:cubicBezTo>
                <a:cubicBezTo>
                  <a:pt x="18341" y="7698"/>
                  <a:pt x="18399" y="7639"/>
                  <a:pt x="18486" y="7593"/>
                </a:cubicBezTo>
                <a:cubicBezTo>
                  <a:pt x="18582" y="7544"/>
                  <a:pt x="18657" y="7533"/>
                  <a:pt x="18676" y="7565"/>
                </a:cubicBezTo>
                <a:cubicBezTo>
                  <a:pt x="18696" y="7598"/>
                  <a:pt x="18734" y="7595"/>
                  <a:pt x="18778" y="7557"/>
                </a:cubicBezTo>
                <a:cubicBezTo>
                  <a:pt x="18826" y="7516"/>
                  <a:pt x="18858" y="7515"/>
                  <a:pt x="18882" y="7555"/>
                </a:cubicBezTo>
                <a:cubicBezTo>
                  <a:pt x="18900" y="7587"/>
                  <a:pt x="18973" y="7612"/>
                  <a:pt x="19042" y="7612"/>
                </a:cubicBezTo>
                <a:cubicBezTo>
                  <a:pt x="19111" y="7612"/>
                  <a:pt x="19183" y="7587"/>
                  <a:pt x="19202" y="7555"/>
                </a:cubicBezTo>
                <a:cubicBezTo>
                  <a:pt x="19222" y="7521"/>
                  <a:pt x="19261" y="7517"/>
                  <a:pt x="19298" y="7545"/>
                </a:cubicBezTo>
                <a:cubicBezTo>
                  <a:pt x="19331" y="7572"/>
                  <a:pt x="19458" y="7596"/>
                  <a:pt x="19578" y="7599"/>
                </a:cubicBezTo>
                <a:cubicBezTo>
                  <a:pt x="19760" y="7605"/>
                  <a:pt x="19802" y="7586"/>
                  <a:pt x="19826" y="7490"/>
                </a:cubicBezTo>
                <a:cubicBezTo>
                  <a:pt x="19868" y="7324"/>
                  <a:pt x="19823" y="7280"/>
                  <a:pt x="19623" y="7293"/>
                </a:cubicBezTo>
                <a:cubicBezTo>
                  <a:pt x="19527" y="7300"/>
                  <a:pt x="19413" y="7276"/>
                  <a:pt x="19371" y="7239"/>
                </a:cubicBezTo>
                <a:cubicBezTo>
                  <a:pt x="19310" y="7187"/>
                  <a:pt x="19281" y="7189"/>
                  <a:pt x="19232" y="7250"/>
                </a:cubicBezTo>
                <a:cubicBezTo>
                  <a:pt x="19197" y="7294"/>
                  <a:pt x="19122" y="7314"/>
                  <a:pt x="19059" y="7297"/>
                </a:cubicBezTo>
                <a:cubicBezTo>
                  <a:pt x="18988" y="7278"/>
                  <a:pt x="18932" y="7301"/>
                  <a:pt x="18900" y="7359"/>
                </a:cubicBezTo>
                <a:cubicBezTo>
                  <a:pt x="18829" y="7490"/>
                  <a:pt x="18752" y="7417"/>
                  <a:pt x="18746" y="7213"/>
                </a:cubicBezTo>
                <a:cubicBezTo>
                  <a:pt x="18743" y="7133"/>
                  <a:pt x="18741" y="7091"/>
                  <a:pt x="18736" y="7086"/>
                </a:cubicBezTo>
                <a:close/>
                <a:moveTo>
                  <a:pt x="16725" y="7831"/>
                </a:moveTo>
                <a:cubicBezTo>
                  <a:pt x="16701" y="7835"/>
                  <a:pt x="16672" y="7876"/>
                  <a:pt x="16641" y="7959"/>
                </a:cubicBezTo>
                <a:cubicBezTo>
                  <a:pt x="16603" y="8063"/>
                  <a:pt x="16566" y="8082"/>
                  <a:pt x="16433" y="8062"/>
                </a:cubicBezTo>
                <a:cubicBezTo>
                  <a:pt x="16260" y="8036"/>
                  <a:pt x="16176" y="8136"/>
                  <a:pt x="16235" y="8296"/>
                </a:cubicBezTo>
                <a:cubicBezTo>
                  <a:pt x="16270" y="8390"/>
                  <a:pt x="16456" y="8406"/>
                  <a:pt x="16508" y="8321"/>
                </a:cubicBezTo>
                <a:cubicBezTo>
                  <a:pt x="16531" y="8281"/>
                  <a:pt x="16566" y="8284"/>
                  <a:pt x="16618" y="8328"/>
                </a:cubicBezTo>
                <a:cubicBezTo>
                  <a:pt x="16720" y="8416"/>
                  <a:pt x="16742" y="8383"/>
                  <a:pt x="16771" y="8085"/>
                </a:cubicBezTo>
                <a:cubicBezTo>
                  <a:pt x="16787" y="7915"/>
                  <a:pt x="16764" y="7822"/>
                  <a:pt x="16725" y="7831"/>
                </a:cubicBezTo>
                <a:close/>
                <a:moveTo>
                  <a:pt x="18031" y="7864"/>
                </a:moveTo>
                <a:cubicBezTo>
                  <a:pt x="18024" y="7857"/>
                  <a:pt x="18019" y="7868"/>
                  <a:pt x="18017" y="7896"/>
                </a:cubicBezTo>
                <a:cubicBezTo>
                  <a:pt x="18011" y="8007"/>
                  <a:pt x="17711" y="8176"/>
                  <a:pt x="17663" y="8095"/>
                </a:cubicBezTo>
                <a:cubicBezTo>
                  <a:pt x="17642" y="8060"/>
                  <a:pt x="17612" y="8059"/>
                  <a:pt x="17579" y="8093"/>
                </a:cubicBezTo>
                <a:cubicBezTo>
                  <a:pt x="17521" y="8153"/>
                  <a:pt x="17220" y="8021"/>
                  <a:pt x="17220" y="7936"/>
                </a:cubicBezTo>
                <a:cubicBezTo>
                  <a:pt x="17220" y="7908"/>
                  <a:pt x="17196" y="7886"/>
                  <a:pt x="17166" y="7886"/>
                </a:cubicBezTo>
                <a:cubicBezTo>
                  <a:pt x="17137" y="7886"/>
                  <a:pt x="17114" y="7967"/>
                  <a:pt x="17114" y="8066"/>
                </a:cubicBezTo>
                <a:cubicBezTo>
                  <a:pt x="17114" y="8165"/>
                  <a:pt x="17085" y="8276"/>
                  <a:pt x="17050" y="8312"/>
                </a:cubicBezTo>
                <a:cubicBezTo>
                  <a:pt x="17001" y="8363"/>
                  <a:pt x="17005" y="8378"/>
                  <a:pt x="17067" y="8378"/>
                </a:cubicBezTo>
                <a:cubicBezTo>
                  <a:pt x="17110" y="8378"/>
                  <a:pt x="17174" y="8348"/>
                  <a:pt x="17209" y="8312"/>
                </a:cubicBezTo>
                <a:cubicBezTo>
                  <a:pt x="17258" y="8261"/>
                  <a:pt x="17287" y="8261"/>
                  <a:pt x="17336" y="8312"/>
                </a:cubicBezTo>
                <a:cubicBezTo>
                  <a:pt x="17415" y="8394"/>
                  <a:pt x="17602" y="8397"/>
                  <a:pt x="17678" y="8318"/>
                </a:cubicBezTo>
                <a:cubicBezTo>
                  <a:pt x="17720" y="8275"/>
                  <a:pt x="17746" y="8275"/>
                  <a:pt x="17772" y="8318"/>
                </a:cubicBezTo>
                <a:cubicBezTo>
                  <a:pt x="17791" y="8350"/>
                  <a:pt x="17878" y="8378"/>
                  <a:pt x="17964" y="8378"/>
                </a:cubicBezTo>
                <a:cubicBezTo>
                  <a:pt x="18055" y="8378"/>
                  <a:pt x="18133" y="8412"/>
                  <a:pt x="18151" y="8459"/>
                </a:cubicBezTo>
                <a:cubicBezTo>
                  <a:pt x="18217" y="8639"/>
                  <a:pt x="18571" y="8477"/>
                  <a:pt x="18602" y="8254"/>
                </a:cubicBezTo>
                <a:cubicBezTo>
                  <a:pt x="18623" y="8098"/>
                  <a:pt x="18718" y="8115"/>
                  <a:pt x="18746" y="8279"/>
                </a:cubicBezTo>
                <a:lnTo>
                  <a:pt x="18767" y="8405"/>
                </a:lnTo>
                <a:lnTo>
                  <a:pt x="18799" y="8278"/>
                </a:lnTo>
                <a:cubicBezTo>
                  <a:pt x="18817" y="8209"/>
                  <a:pt x="18855" y="8152"/>
                  <a:pt x="18884" y="8152"/>
                </a:cubicBezTo>
                <a:cubicBezTo>
                  <a:pt x="18913" y="8152"/>
                  <a:pt x="18949" y="8209"/>
                  <a:pt x="18965" y="8278"/>
                </a:cubicBezTo>
                <a:cubicBezTo>
                  <a:pt x="18990" y="8387"/>
                  <a:pt x="18999" y="8391"/>
                  <a:pt x="19030" y="8309"/>
                </a:cubicBezTo>
                <a:cubicBezTo>
                  <a:pt x="19112" y="8087"/>
                  <a:pt x="19028" y="8042"/>
                  <a:pt x="18548" y="8054"/>
                </a:cubicBezTo>
                <a:cubicBezTo>
                  <a:pt x="18109" y="8065"/>
                  <a:pt x="18092" y="8061"/>
                  <a:pt x="18057" y="7935"/>
                </a:cubicBezTo>
                <a:cubicBezTo>
                  <a:pt x="18047" y="7895"/>
                  <a:pt x="18038" y="7871"/>
                  <a:pt x="18031" y="7864"/>
                </a:cubicBezTo>
                <a:close/>
                <a:moveTo>
                  <a:pt x="20059" y="7975"/>
                </a:moveTo>
                <a:cubicBezTo>
                  <a:pt x="20035" y="7973"/>
                  <a:pt x="20008" y="7982"/>
                  <a:pt x="19982" y="8004"/>
                </a:cubicBezTo>
                <a:cubicBezTo>
                  <a:pt x="19938" y="8042"/>
                  <a:pt x="19758" y="8066"/>
                  <a:pt x="19545" y="8061"/>
                </a:cubicBezTo>
                <a:cubicBezTo>
                  <a:pt x="19172" y="8052"/>
                  <a:pt x="19084" y="8105"/>
                  <a:pt x="19155" y="8295"/>
                </a:cubicBezTo>
                <a:cubicBezTo>
                  <a:pt x="19175" y="8350"/>
                  <a:pt x="19251" y="8373"/>
                  <a:pt x="19388" y="8368"/>
                </a:cubicBezTo>
                <a:cubicBezTo>
                  <a:pt x="19551" y="8361"/>
                  <a:pt x="19594" y="8337"/>
                  <a:pt x="19607" y="8246"/>
                </a:cubicBezTo>
                <a:cubicBezTo>
                  <a:pt x="19628" y="8094"/>
                  <a:pt x="19725" y="8100"/>
                  <a:pt x="19746" y="8255"/>
                </a:cubicBezTo>
                <a:cubicBezTo>
                  <a:pt x="19764" y="8386"/>
                  <a:pt x="19831" y="8415"/>
                  <a:pt x="19890" y="8318"/>
                </a:cubicBezTo>
                <a:cubicBezTo>
                  <a:pt x="19915" y="8275"/>
                  <a:pt x="19942" y="8275"/>
                  <a:pt x="19983" y="8318"/>
                </a:cubicBezTo>
                <a:cubicBezTo>
                  <a:pt x="20015" y="8350"/>
                  <a:pt x="20074" y="8378"/>
                  <a:pt x="20116" y="8378"/>
                </a:cubicBezTo>
                <a:cubicBezTo>
                  <a:pt x="20177" y="8378"/>
                  <a:pt x="20178" y="8362"/>
                  <a:pt x="20123" y="8293"/>
                </a:cubicBezTo>
                <a:cubicBezTo>
                  <a:pt x="20073" y="8230"/>
                  <a:pt x="20070" y="8193"/>
                  <a:pt x="20115" y="8146"/>
                </a:cubicBezTo>
                <a:cubicBezTo>
                  <a:pt x="20185" y="8074"/>
                  <a:pt x="20133" y="7981"/>
                  <a:pt x="20059" y="7975"/>
                </a:cubicBezTo>
                <a:close/>
                <a:moveTo>
                  <a:pt x="3711" y="8086"/>
                </a:moveTo>
                <a:lnTo>
                  <a:pt x="3614" y="8203"/>
                </a:lnTo>
                <a:cubicBezTo>
                  <a:pt x="3518" y="8319"/>
                  <a:pt x="3518" y="8320"/>
                  <a:pt x="3421" y="8212"/>
                </a:cubicBezTo>
                <a:cubicBezTo>
                  <a:pt x="3273" y="8047"/>
                  <a:pt x="3222" y="8081"/>
                  <a:pt x="3222" y="8346"/>
                </a:cubicBezTo>
                <a:cubicBezTo>
                  <a:pt x="3222" y="8570"/>
                  <a:pt x="3234" y="8590"/>
                  <a:pt x="3368" y="8608"/>
                </a:cubicBezTo>
                <a:cubicBezTo>
                  <a:pt x="3448" y="8618"/>
                  <a:pt x="3540" y="8606"/>
                  <a:pt x="3574" y="8581"/>
                </a:cubicBezTo>
                <a:cubicBezTo>
                  <a:pt x="3609" y="8556"/>
                  <a:pt x="3650" y="8561"/>
                  <a:pt x="3670" y="8594"/>
                </a:cubicBezTo>
                <a:cubicBezTo>
                  <a:pt x="3689" y="8626"/>
                  <a:pt x="3732" y="8635"/>
                  <a:pt x="3765" y="8614"/>
                </a:cubicBezTo>
                <a:cubicBezTo>
                  <a:pt x="3838" y="8567"/>
                  <a:pt x="4641" y="8571"/>
                  <a:pt x="4686" y="8618"/>
                </a:cubicBezTo>
                <a:cubicBezTo>
                  <a:pt x="4703" y="8636"/>
                  <a:pt x="4749" y="8624"/>
                  <a:pt x="4786" y="8592"/>
                </a:cubicBezTo>
                <a:cubicBezTo>
                  <a:pt x="4834" y="8551"/>
                  <a:pt x="4886" y="8553"/>
                  <a:pt x="4967" y="8597"/>
                </a:cubicBezTo>
                <a:cubicBezTo>
                  <a:pt x="5058" y="8648"/>
                  <a:pt x="5098" y="8642"/>
                  <a:pt x="5175" y="8569"/>
                </a:cubicBezTo>
                <a:cubicBezTo>
                  <a:pt x="5244" y="8505"/>
                  <a:pt x="5283" y="8498"/>
                  <a:pt x="5310" y="8543"/>
                </a:cubicBezTo>
                <a:cubicBezTo>
                  <a:pt x="5335" y="8585"/>
                  <a:pt x="5368" y="8564"/>
                  <a:pt x="5407" y="8484"/>
                </a:cubicBezTo>
                <a:cubicBezTo>
                  <a:pt x="5480" y="8338"/>
                  <a:pt x="5567" y="8334"/>
                  <a:pt x="5588" y="8476"/>
                </a:cubicBezTo>
                <a:cubicBezTo>
                  <a:pt x="5601" y="8560"/>
                  <a:pt x="5655" y="8581"/>
                  <a:pt x="5873" y="8589"/>
                </a:cubicBezTo>
                <a:cubicBezTo>
                  <a:pt x="6021" y="8595"/>
                  <a:pt x="6162" y="8612"/>
                  <a:pt x="6187" y="8629"/>
                </a:cubicBezTo>
                <a:cubicBezTo>
                  <a:pt x="6213" y="8645"/>
                  <a:pt x="6231" y="8526"/>
                  <a:pt x="6229" y="8367"/>
                </a:cubicBezTo>
                <a:cubicBezTo>
                  <a:pt x="6226" y="8207"/>
                  <a:pt x="6212" y="8114"/>
                  <a:pt x="6198" y="8159"/>
                </a:cubicBezTo>
                <a:cubicBezTo>
                  <a:pt x="6183" y="8204"/>
                  <a:pt x="6162" y="8275"/>
                  <a:pt x="6149" y="8316"/>
                </a:cubicBezTo>
                <a:cubicBezTo>
                  <a:pt x="6131" y="8375"/>
                  <a:pt x="6110" y="8376"/>
                  <a:pt x="6048" y="8323"/>
                </a:cubicBezTo>
                <a:cubicBezTo>
                  <a:pt x="6003" y="8284"/>
                  <a:pt x="5913" y="8271"/>
                  <a:pt x="5836" y="8291"/>
                </a:cubicBezTo>
                <a:cubicBezTo>
                  <a:pt x="5730" y="8319"/>
                  <a:pt x="5693" y="8301"/>
                  <a:pt x="5659" y="8206"/>
                </a:cubicBezTo>
                <a:cubicBezTo>
                  <a:pt x="5623" y="8105"/>
                  <a:pt x="5612" y="8099"/>
                  <a:pt x="5583" y="8177"/>
                </a:cubicBezTo>
                <a:cubicBezTo>
                  <a:pt x="5565" y="8227"/>
                  <a:pt x="5509" y="8268"/>
                  <a:pt x="5461" y="8268"/>
                </a:cubicBezTo>
                <a:cubicBezTo>
                  <a:pt x="5412" y="8268"/>
                  <a:pt x="5342" y="8311"/>
                  <a:pt x="5305" y="8364"/>
                </a:cubicBezTo>
                <a:cubicBezTo>
                  <a:pt x="5240" y="8455"/>
                  <a:pt x="5235" y="8455"/>
                  <a:pt x="5201" y="8364"/>
                </a:cubicBezTo>
                <a:cubicBezTo>
                  <a:pt x="5160" y="8255"/>
                  <a:pt x="5016" y="8238"/>
                  <a:pt x="4926" y="8331"/>
                </a:cubicBezTo>
                <a:cubicBezTo>
                  <a:pt x="4881" y="8377"/>
                  <a:pt x="4845" y="8378"/>
                  <a:pt x="4795" y="8335"/>
                </a:cubicBezTo>
                <a:cubicBezTo>
                  <a:pt x="4720" y="8271"/>
                  <a:pt x="4311" y="8271"/>
                  <a:pt x="4248" y="8336"/>
                </a:cubicBezTo>
                <a:cubicBezTo>
                  <a:pt x="4227" y="8359"/>
                  <a:pt x="4177" y="8350"/>
                  <a:pt x="4138" y="8317"/>
                </a:cubicBezTo>
                <a:cubicBezTo>
                  <a:pt x="4100" y="8283"/>
                  <a:pt x="4028" y="8272"/>
                  <a:pt x="3978" y="8292"/>
                </a:cubicBezTo>
                <a:cubicBezTo>
                  <a:pt x="3918" y="8316"/>
                  <a:pt x="3857" y="8287"/>
                  <a:pt x="3799" y="8207"/>
                </a:cubicBezTo>
                <a:lnTo>
                  <a:pt x="3711" y="8086"/>
                </a:lnTo>
                <a:close/>
                <a:moveTo>
                  <a:pt x="2909" y="8112"/>
                </a:moveTo>
                <a:cubicBezTo>
                  <a:pt x="2891" y="8113"/>
                  <a:pt x="2863" y="8143"/>
                  <a:pt x="2823" y="8200"/>
                </a:cubicBezTo>
                <a:cubicBezTo>
                  <a:pt x="2782" y="8257"/>
                  <a:pt x="2686" y="8296"/>
                  <a:pt x="2579" y="8296"/>
                </a:cubicBezTo>
                <a:cubicBezTo>
                  <a:pt x="2426" y="8296"/>
                  <a:pt x="2401" y="8315"/>
                  <a:pt x="2386" y="8448"/>
                </a:cubicBezTo>
                <a:cubicBezTo>
                  <a:pt x="2370" y="8595"/>
                  <a:pt x="2378" y="8601"/>
                  <a:pt x="2584" y="8588"/>
                </a:cubicBezTo>
                <a:cubicBezTo>
                  <a:pt x="2701" y="8581"/>
                  <a:pt x="2813" y="8592"/>
                  <a:pt x="2833" y="8613"/>
                </a:cubicBezTo>
                <a:cubicBezTo>
                  <a:pt x="2889" y="8670"/>
                  <a:pt x="2900" y="8640"/>
                  <a:pt x="2927" y="8361"/>
                </a:cubicBezTo>
                <a:cubicBezTo>
                  <a:pt x="2943" y="8188"/>
                  <a:pt x="2940" y="8110"/>
                  <a:pt x="2909" y="8112"/>
                </a:cubicBezTo>
                <a:close/>
                <a:moveTo>
                  <a:pt x="117" y="8161"/>
                </a:moveTo>
                <a:cubicBezTo>
                  <a:pt x="55" y="8169"/>
                  <a:pt x="0" y="8194"/>
                  <a:pt x="0" y="8232"/>
                </a:cubicBezTo>
                <a:cubicBezTo>
                  <a:pt x="0" y="8272"/>
                  <a:pt x="48" y="8349"/>
                  <a:pt x="105" y="8403"/>
                </a:cubicBezTo>
                <a:cubicBezTo>
                  <a:pt x="162" y="8457"/>
                  <a:pt x="194" y="8525"/>
                  <a:pt x="177" y="8555"/>
                </a:cubicBezTo>
                <a:cubicBezTo>
                  <a:pt x="158" y="8586"/>
                  <a:pt x="187" y="8595"/>
                  <a:pt x="245" y="8576"/>
                </a:cubicBezTo>
                <a:cubicBezTo>
                  <a:pt x="299" y="8559"/>
                  <a:pt x="376" y="8565"/>
                  <a:pt x="416" y="8591"/>
                </a:cubicBezTo>
                <a:cubicBezTo>
                  <a:pt x="457" y="8617"/>
                  <a:pt x="588" y="8627"/>
                  <a:pt x="707" y="8612"/>
                </a:cubicBezTo>
                <a:cubicBezTo>
                  <a:pt x="827" y="8597"/>
                  <a:pt x="978" y="8587"/>
                  <a:pt x="1043" y="8590"/>
                </a:cubicBezTo>
                <a:cubicBezTo>
                  <a:pt x="1113" y="8593"/>
                  <a:pt x="1162" y="8562"/>
                  <a:pt x="1162" y="8516"/>
                </a:cubicBezTo>
                <a:cubicBezTo>
                  <a:pt x="1162" y="8384"/>
                  <a:pt x="1273" y="8359"/>
                  <a:pt x="1304" y="8484"/>
                </a:cubicBezTo>
                <a:cubicBezTo>
                  <a:pt x="1320" y="8548"/>
                  <a:pt x="1361" y="8591"/>
                  <a:pt x="1394" y="8579"/>
                </a:cubicBezTo>
                <a:cubicBezTo>
                  <a:pt x="1426" y="8567"/>
                  <a:pt x="1503" y="8576"/>
                  <a:pt x="1563" y="8599"/>
                </a:cubicBezTo>
                <a:cubicBezTo>
                  <a:pt x="1624" y="8622"/>
                  <a:pt x="1705" y="8620"/>
                  <a:pt x="1745" y="8595"/>
                </a:cubicBezTo>
                <a:cubicBezTo>
                  <a:pt x="1785" y="8570"/>
                  <a:pt x="1855" y="8570"/>
                  <a:pt x="1901" y="8596"/>
                </a:cubicBezTo>
                <a:cubicBezTo>
                  <a:pt x="2029" y="8667"/>
                  <a:pt x="2107" y="8587"/>
                  <a:pt x="2076" y="8418"/>
                </a:cubicBezTo>
                <a:cubicBezTo>
                  <a:pt x="2049" y="8270"/>
                  <a:pt x="1938" y="8217"/>
                  <a:pt x="1876" y="8322"/>
                </a:cubicBezTo>
                <a:cubicBezTo>
                  <a:pt x="1855" y="8356"/>
                  <a:pt x="1809" y="8352"/>
                  <a:pt x="1748" y="8313"/>
                </a:cubicBezTo>
                <a:cubicBezTo>
                  <a:pt x="1691" y="8276"/>
                  <a:pt x="1611" y="8269"/>
                  <a:pt x="1552" y="8296"/>
                </a:cubicBezTo>
                <a:cubicBezTo>
                  <a:pt x="1497" y="8321"/>
                  <a:pt x="1429" y="8333"/>
                  <a:pt x="1400" y="8325"/>
                </a:cubicBezTo>
                <a:cubicBezTo>
                  <a:pt x="1238" y="8277"/>
                  <a:pt x="1057" y="8278"/>
                  <a:pt x="1029" y="8325"/>
                </a:cubicBezTo>
                <a:cubicBezTo>
                  <a:pt x="1011" y="8355"/>
                  <a:pt x="969" y="8360"/>
                  <a:pt x="934" y="8337"/>
                </a:cubicBezTo>
                <a:cubicBezTo>
                  <a:pt x="900" y="8314"/>
                  <a:pt x="800" y="8291"/>
                  <a:pt x="713" y="8285"/>
                </a:cubicBezTo>
                <a:cubicBezTo>
                  <a:pt x="473" y="8269"/>
                  <a:pt x="323" y="8238"/>
                  <a:pt x="283" y="8197"/>
                </a:cubicBezTo>
                <a:cubicBezTo>
                  <a:pt x="250" y="8163"/>
                  <a:pt x="180" y="8153"/>
                  <a:pt x="117" y="8161"/>
                </a:cubicBezTo>
                <a:close/>
                <a:moveTo>
                  <a:pt x="4190" y="9088"/>
                </a:moveTo>
                <a:cubicBezTo>
                  <a:pt x="4158" y="9088"/>
                  <a:pt x="4096" y="9146"/>
                  <a:pt x="4051" y="9216"/>
                </a:cubicBezTo>
                <a:cubicBezTo>
                  <a:pt x="3988" y="9316"/>
                  <a:pt x="3936" y="9339"/>
                  <a:pt x="3809" y="9319"/>
                </a:cubicBezTo>
                <a:cubicBezTo>
                  <a:pt x="3636" y="9293"/>
                  <a:pt x="3552" y="9393"/>
                  <a:pt x="3611" y="9553"/>
                </a:cubicBezTo>
                <a:cubicBezTo>
                  <a:pt x="3646" y="9647"/>
                  <a:pt x="3885" y="9665"/>
                  <a:pt x="3937" y="9578"/>
                </a:cubicBezTo>
                <a:cubicBezTo>
                  <a:pt x="3960" y="9539"/>
                  <a:pt x="3995" y="9541"/>
                  <a:pt x="4046" y="9585"/>
                </a:cubicBezTo>
                <a:cubicBezTo>
                  <a:pt x="4106" y="9636"/>
                  <a:pt x="4120" y="9627"/>
                  <a:pt x="4120" y="9536"/>
                </a:cubicBezTo>
                <a:cubicBezTo>
                  <a:pt x="4120" y="9474"/>
                  <a:pt x="4145" y="9407"/>
                  <a:pt x="4175" y="9387"/>
                </a:cubicBezTo>
                <a:cubicBezTo>
                  <a:pt x="4213" y="9363"/>
                  <a:pt x="4213" y="9331"/>
                  <a:pt x="4176" y="9285"/>
                </a:cubicBezTo>
                <a:cubicBezTo>
                  <a:pt x="4139" y="9238"/>
                  <a:pt x="4142" y="9197"/>
                  <a:pt x="4185" y="9153"/>
                </a:cubicBezTo>
                <a:cubicBezTo>
                  <a:pt x="4226" y="9110"/>
                  <a:pt x="4228" y="9088"/>
                  <a:pt x="4190" y="9088"/>
                </a:cubicBezTo>
                <a:close/>
                <a:moveTo>
                  <a:pt x="5863" y="9088"/>
                </a:moveTo>
                <a:cubicBezTo>
                  <a:pt x="5834" y="9088"/>
                  <a:pt x="5810" y="9126"/>
                  <a:pt x="5810" y="9172"/>
                </a:cubicBezTo>
                <a:cubicBezTo>
                  <a:pt x="5810" y="9256"/>
                  <a:pt x="5606" y="9370"/>
                  <a:pt x="5533" y="9325"/>
                </a:cubicBezTo>
                <a:cubicBezTo>
                  <a:pt x="5511" y="9312"/>
                  <a:pt x="5494" y="9253"/>
                  <a:pt x="5494" y="9194"/>
                </a:cubicBezTo>
                <a:cubicBezTo>
                  <a:pt x="5494" y="9047"/>
                  <a:pt x="5399" y="9061"/>
                  <a:pt x="5379" y="9211"/>
                </a:cubicBezTo>
                <a:cubicBezTo>
                  <a:pt x="5365" y="9310"/>
                  <a:pt x="5333" y="9331"/>
                  <a:pt x="5213" y="9316"/>
                </a:cubicBezTo>
                <a:cubicBezTo>
                  <a:pt x="5132" y="9306"/>
                  <a:pt x="5037" y="9320"/>
                  <a:pt x="5003" y="9347"/>
                </a:cubicBezTo>
                <a:cubicBezTo>
                  <a:pt x="4968" y="9374"/>
                  <a:pt x="4856" y="9394"/>
                  <a:pt x="4754" y="9392"/>
                </a:cubicBezTo>
                <a:cubicBezTo>
                  <a:pt x="4519" y="9388"/>
                  <a:pt x="4499" y="9242"/>
                  <a:pt x="4727" y="9191"/>
                </a:cubicBezTo>
                <a:cubicBezTo>
                  <a:pt x="4870" y="9160"/>
                  <a:pt x="4873" y="9155"/>
                  <a:pt x="4754" y="9150"/>
                </a:cubicBezTo>
                <a:cubicBezTo>
                  <a:pt x="4681" y="9147"/>
                  <a:pt x="4596" y="9162"/>
                  <a:pt x="4565" y="9184"/>
                </a:cubicBezTo>
                <a:cubicBezTo>
                  <a:pt x="4472" y="9250"/>
                  <a:pt x="4434" y="9417"/>
                  <a:pt x="4488" y="9521"/>
                </a:cubicBezTo>
                <a:cubicBezTo>
                  <a:pt x="4532" y="9606"/>
                  <a:pt x="4622" y="9618"/>
                  <a:pt x="5227" y="9618"/>
                </a:cubicBezTo>
                <a:lnTo>
                  <a:pt x="5916" y="9619"/>
                </a:lnTo>
                <a:lnTo>
                  <a:pt x="5916" y="9354"/>
                </a:lnTo>
                <a:cubicBezTo>
                  <a:pt x="5916" y="9208"/>
                  <a:pt x="5892" y="9088"/>
                  <a:pt x="5863" y="9088"/>
                </a:cubicBezTo>
                <a:close/>
                <a:moveTo>
                  <a:pt x="955" y="9143"/>
                </a:moveTo>
                <a:cubicBezTo>
                  <a:pt x="833" y="9143"/>
                  <a:pt x="836" y="9309"/>
                  <a:pt x="959" y="9413"/>
                </a:cubicBezTo>
                <a:lnTo>
                  <a:pt x="1083" y="9518"/>
                </a:lnTo>
                <a:lnTo>
                  <a:pt x="951" y="9571"/>
                </a:lnTo>
                <a:cubicBezTo>
                  <a:pt x="844" y="9614"/>
                  <a:pt x="879" y="9622"/>
                  <a:pt x="1136" y="9618"/>
                </a:cubicBezTo>
                <a:cubicBezTo>
                  <a:pt x="1356" y="9615"/>
                  <a:pt x="1472" y="9588"/>
                  <a:pt x="1515" y="9529"/>
                </a:cubicBezTo>
                <a:cubicBezTo>
                  <a:pt x="1571" y="9452"/>
                  <a:pt x="1581" y="9453"/>
                  <a:pt x="1611" y="9536"/>
                </a:cubicBezTo>
                <a:cubicBezTo>
                  <a:pt x="1640" y="9611"/>
                  <a:pt x="1717" y="9627"/>
                  <a:pt x="2035" y="9624"/>
                </a:cubicBezTo>
                <a:cubicBezTo>
                  <a:pt x="2390" y="9621"/>
                  <a:pt x="2426" y="9611"/>
                  <a:pt x="2441" y="9505"/>
                </a:cubicBezTo>
                <a:cubicBezTo>
                  <a:pt x="2459" y="9371"/>
                  <a:pt x="2553" y="9368"/>
                  <a:pt x="2579" y="9500"/>
                </a:cubicBezTo>
                <a:cubicBezTo>
                  <a:pt x="2589" y="9550"/>
                  <a:pt x="2637" y="9635"/>
                  <a:pt x="2685" y="9690"/>
                </a:cubicBezTo>
                <a:cubicBezTo>
                  <a:pt x="2794" y="9813"/>
                  <a:pt x="2976" y="9826"/>
                  <a:pt x="3063" y="9717"/>
                </a:cubicBezTo>
                <a:cubicBezTo>
                  <a:pt x="3100" y="9672"/>
                  <a:pt x="3174" y="9635"/>
                  <a:pt x="3229" y="9635"/>
                </a:cubicBezTo>
                <a:cubicBezTo>
                  <a:pt x="3304" y="9635"/>
                  <a:pt x="3328" y="9595"/>
                  <a:pt x="3328" y="9471"/>
                </a:cubicBezTo>
                <a:cubicBezTo>
                  <a:pt x="3328" y="9311"/>
                  <a:pt x="3321" y="9307"/>
                  <a:pt x="3067" y="9307"/>
                </a:cubicBezTo>
                <a:cubicBezTo>
                  <a:pt x="2923" y="9307"/>
                  <a:pt x="2790" y="9333"/>
                  <a:pt x="2772" y="9364"/>
                </a:cubicBezTo>
                <a:cubicBezTo>
                  <a:pt x="2748" y="9404"/>
                  <a:pt x="2714" y="9401"/>
                  <a:pt x="2664" y="9358"/>
                </a:cubicBezTo>
                <a:cubicBezTo>
                  <a:pt x="2623" y="9323"/>
                  <a:pt x="2515" y="9305"/>
                  <a:pt x="2423" y="9319"/>
                </a:cubicBezTo>
                <a:cubicBezTo>
                  <a:pt x="2293" y="9339"/>
                  <a:pt x="2251" y="9322"/>
                  <a:pt x="2231" y="9242"/>
                </a:cubicBezTo>
                <a:cubicBezTo>
                  <a:pt x="2207" y="9145"/>
                  <a:pt x="2202" y="9145"/>
                  <a:pt x="2137" y="9238"/>
                </a:cubicBezTo>
                <a:cubicBezTo>
                  <a:pt x="2082" y="9314"/>
                  <a:pt x="2054" y="9320"/>
                  <a:pt x="2002" y="9267"/>
                </a:cubicBezTo>
                <a:cubicBezTo>
                  <a:pt x="1954" y="9218"/>
                  <a:pt x="1918" y="9216"/>
                  <a:pt x="1866" y="9260"/>
                </a:cubicBezTo>
                <a:cubicBezTo>
                  <a:pt x="1815" y="9304"/>
                  <a:pt x="1776" y="9303"/>
                  <a:pt x="1723" y="9258"/>
                </a:cubicBezTo>
                <a:cubicBezTo>
                  <a:pt x="1669" y="9211"/>
                  <a:pt x="1637" y="9215"/>
                  <a:pt x="1590" y="9273"/>
                </a:cubicBezTo>
                <a:cubicBezTo>
                  <a:pt x="1556" y="9315"/>
                  <a:pt x="1482" y="9338"/>
                  <a:pt x="1424" y="9322"/>
                </a:cubicBezTo>
                <a:cubicBezTo>
                  <a:pt x="1367" y="9307"/>
                  <a:pt x="1286" y="9323"/>
                  <a:pt x="1245" y="9359"/>
                </a:cubicBezTo>
                <a:cubicBezTo>
                  <a:pt x="1144" y="9445"/>
                  <a:pt x="942" y="9340"/>
                  <a:pt x="985" y="9224"/>
                </a:cubicBezTo>
                <a:cubicBezTo>
                  <a:pt x="1001" y="9179"/>
                  <a:pt x="988" y="9143"/>
                  <a:pt x="955" y="9143"/>
                </a:cubicBezTo>
                <a:close/>
                <a:moveTo>
                  <a:pt x="118" y="9144"/>
                </a:moveTo>
                <a:cubicBezTo>
                  <a:pt x="89" y="9150"/>
                  <a:pt x="66" y="9234"/>
                  <a:pt x="61" y="9385"/>
                </a:cubicBezTo>
                <a:cubicBezTo>
                  <a:pt x="53" y="9605"/>
                  <a:pt x="64" y="9628"/>
                  <a:pt x="172" y="9622"/>
                </a:cubicBezTo>
                <a:cubicBezTo>
                  <a:pt x="237" y="9619"/>
                  <a:pt x="318" y="9594"/>
                  <a:pt x="352" y="9568"/>
                </a:cubicBezTo>
                <a:cubicBezTo>
                  <a:pt x="388" y="9540"/>
                  <a:pt x="427" y="9544"/>
                  <a:pt x="447" y="9578"/>
                </a:cubicBezTo>
                <a:cubicBezTo>
                  <a:pt x="514" y="9689"/>
                  <a:pt x="588" y="9633"/>
                  <a:pt x="572" y="9484"/>
                </a:cubicBezTo>
                <a:cubicBezTo>
                  <a:pt x="558" y="9359"/>
                  <a:pt x="527" y="9332"/>
                  <a:pt x="380" y="9317"/>
                </a:cubicBezTo>
                <a:cubicBezTo>
                  <a:pt x="284" y="9308"/>
                  <a:pt x="192" y="9264"/>
                  <a:pt x="176" y="9221"/>
                </a:cubicBezTo>
                <a:cubicBezTo>
                  <a:pt x="155" y="9165"/>
                  <a:pt x="136" y="9140"/>
                  <a:pt x="118" y="9144"/>
                </a:cubicBezTo>
                <a:close/>
                <a:moveTo>
                  <a:pt x="16800" y="10619"/>
                </a:moveTo>
                <a:cubicBezTo>
                  <a:pt x="16707" y="10619"/>
                  <a:pt x="16692" y="10653"/>
                  <a:pt x="16692" y="10865"/>
                </a:cubicBezTo>
                <a:cubicBezTo>
                  <a:pt x="16692" y="11114"/>
                  <a:pt x="16756" y="11190"/>
                  <a:pt x="16821" y="11015"/>
                </a:cubicBezTo>
                <a:cubicBezTo>
                  <a:pt x="16854" y="10927"/>
                  <a:pt x="16862" y="10927"/>
                  <a:pt x="16922" y="11010"/>
                </a:cubicBezTo>
                <a:cubicBezTo>
                  <a:pt x="16957" y="11060"/>
                  <a:pt x="17045" y="11110"/>
                  <a:pt x="17116" y="11122"/>
                </a:cubicBezTo>
                <a:cubicBezTo>
                  <a:pt x="17258" y="11145"/>
                  <a:pt x="17371" y="11120"/>
                  <a:pt x="17465" y="11045"/>
                </a:cubicBezTo>
                <a:cubicBezTo>
                  <a:pt x="17502" y="11015"/>
                  <a:pt x="17541" y="11019"/>
                  <a:pt x="17561" y="11053"/>
                </a:cubicBezTo>
                <a:cubicBezTo>
                  <a:pt x="17580" y="11084"/>
                  <a:pt x="17768" y="11107"/>
                  <a:pt x="17982" y="11105"/>
                </a:cubicBezTo>
                <a:cubicBezTo>
                  <a:pt x="18358" y="11101"/>
                  <a:pt x="18370" y="11097"/>
                  <a:pt x="18363" y="10969"/>
                </a:cubicBezTo>
                <a:cubicBezTo>
                  <a:pt x="18356" y="10844"/>
                  <a:pt x="18314" y="10810"/>
                  <a:pt x="18197" y="10836"/>
                </a:cubicBezTo>
                <a:cubicBezTo>
                  <a:pt x="18090" y="10861"/>
                  <a:pt x="17381" y="10846"/>
                  <a:pt x="17338" y="10819"/>
                </a:cubicBezTo>
                <a:cubicBezTo>
                  <a:pt x="17314" y="10803"/>
                  <a:pt x="17261" y="10811"/>
                  <a:pt x="17220" y="10837"/>
                </a:cubicBezTo>
                <a:cubicBezTo>
                  <a:pt x="17169" y="10870"/>
                  <a:pt x="17108" y="10843"/>
                  <a:pt x="17027" y="10752"/>
                </a:cubicBezTo>
                <a:cubicBezTo>
                  <a:pt x="16961" y="10679"/>
                  <a:pt x="16859" y="10619"/>
                  <a:pt x="16800" y="10619"/>
                </a:cubicBezTo>
                <a:close/>
                <a:moveTo>
                  <a:pt x="19205" y="10619"/>
                </a:moveTo>
                <a:cubicBezTo>
                  <a:pt x="19161" y="10619"/>
                  <a:pt x="19100" y="10668"/>
                  <a:pt x="19069" y="10728"/>
                </a:cubicBezTo>
                <a:cubicBezTo>
                  <a:pt x="19029" y="10805"/>
                  <a:pt x="18958" y="10837"/>
                  <a:pt x="18829" y="10837"/>
                </a:cubicBezTo>
                <a:cubicBezTo>
                  <a:pt x="18668" y="10837"/>
                  <a:pt x="18645" y="10855"/>
                  <a:pt x="18645" y="10977"/>
                </a:cubicBezTo>
                <a:cubicBezTo>
                  <a:pt x="18645" y="11105"/>
                  <a:pt x="18663" y="11115"/>
                  <a:pt x="18856" y="11103"/>
                </a:cubicBezTo>
                <a:cubicBezTo>
                  <a:pt x="18971" y="11096"/>
                  <a:pt x="19082" y="11107"/>
                  <a:pt x="19102" y="11128"/>
                </a:cubicBezTo>
                <a:cubicBezTo>
                  <a:pt x="19155" y="11182"/>
                  <a:pt x="19167" y="11158"/>
                  <a:pt x="19188" y="10944"/>
                </a:cubicBezTo>
                <a:cubicBezTo>
                  <a:pt x="19198" y="10838"/>
                  <a:pt x="19225" y="10722"/>
                  <a:pt x="19246" y="10686"/>
                </a:cubicBezTo>
                <a:cubicBezTo>
                  <a:pt x="19271" y="10645"/>
                  <a:pt x="19255" y="10619"/>
                  <a:pt x="19205" y="10619"/>
                </a:cubicBezTo>
                <a:close/>
                <a:moveTo>
                  <a:pt x="15313" y="10624"/>
                </a:moveTo>
                <a:cubicBezTo>
                  <a:pt x="15309" y="10616"/>
                  <a:pt x="15276" y="10620"/>
                  <a:pt x="15212" y="10629"/>
                </a:cubicBezTo>
                <a:cubicBezTo>
                  <a:pt x="15098" y="10644"/>
                  <a:pt x="15078" y="10678"/>
                  <a:pt x="15064" y="10879"/>
                </a:cubicBezTo>
                <a:cubicBezTo>
                  <a:pt x="15047" y="11128"/>
                  <a:pt x="15082" y="11167"/>
                  <a:pt x="15188" y="11016"/>
                </a:cubicBezTo>
                <a:cubicBezTo>
                  <a:pt x="15252" y="10926"/>
                  <a:pt x="15261" y="10926"/>
                  <a:pt x="15357" y="11016"/>
                </a:cubicBezTo>
                <a:cubicBezTo>
                  <a:pt x="15471" y="11123"/>
                  <a:pt x="15664" y="11142"/>
                  <a:pt x="15718" y="11052"/>
                </a:cubicBezTo>
                <a:cubicBezTo>
                  <a:pt x="15743" y="11009"/>
                  <a:pt x="15769" y="11009"/>
                  <a:pt x="15810" y="11052"/>
                </a:cubicBezTo>
                <a:cubicBezTo>
                  <a:pt x="15903" y="11148"/>
                  <a:pt x="15939" y="11120"/>
                  <a:pt x="15912" y="10972"/>
                </a:cubicBezTo>
                <a:cubicBezTo>
                  <a:pt x="15898" y="10896"/>
                  <a:pt x="15859" y="10843"/>
                  <a:pt x="15826" y="10855"/>
                </a:cubicBezTo>
                <a:cubicBezTo>
                  <a:pt x="15794" y="10867"/>
                  <a:pt x="15727" y="10857"/>
                  <a:pt x="15680" y="10831"/>
                </a:cubicBezTo>
                <a:cubicBezTo>
                  <a:pt x="15629" y="10804"/>
                  <a:pt x="15522" y="10810"/>
                  <a:pt x="15425" y="10845"/>
                </a:cubicBezTo>
                <a:cubicBezTo>
                  <a:pt x="15203" y="10925"/>
                  <a:pt x="15075" y="10820"/>
                  <a:pt x="15239" y="10693"/>
                </a:cubicBezTo>
                <a:cubicBezTo>
                  <a:pt x="15290" y="10652"/>
                  <a:pt x="15316" y="10632"/>
                  <a:pt x="15313" y="10624"/>
                </a:cubicBezTo>
                <a:close/>
                <a:moveTo>
                  <a:pt x="19534" y="10652"/>
                </a:moveTo>
                <a:cubicBezTo>
                  <a:pt x="19453" y="10704"/>
                  <a:pt x="19490" y="10866"/>
                  <a:pt x="19599" y="10936"/>
                </a:cubicBezTo>
                <a:cubicBezTo>
                  <a:pt x="19658" y="10974"/>
                  <a:pt x="19695" y="11025"/>
                  <a:pt x="19680" y="11050"/>
                </a:cubicBezTo>
                <a:cubicBezTo>
                  <a:pt x="19665" y="11074"/>
                  <a:pt x="19843" y="11094"/>
                  <a:pt x="20075" y="11094"/>
                </a:cubicBezTo>
                <a:cubicBezTo>
                  <a:pt x="20306" y="11094"/>
                  <a:pt x="20511" y="11110"/>
                  <a:pt x="20529" y="11129"/>
                </a:cubicBezTo>
                <a:cubicBezTo>
                  <a:pt x="20547" y="11147"/>
                  <a:pt x="20578" y="11152"/>
                  <a:pt x="20599" y="11139"/>
                </a:cubicBezTo>
                <a:cubicBezTo>
                  <a:pt x="20636" y="11116"/>
                  <a:pt x="20748" y="11110"/>
                  <a:pt x="21284" y="11109"/>
                </a:cubicBezTo>
                <a:cubicBezTo>
                  <a:pt x="21442" y="11108"/>
                  <a:pt x="21577" y="11102"/>
                  <a:pt x="21585" y="11094"/>
                </a:cubicBezTo>
                <a:cubicBezTo>
                  <a:pt x="21593" y="11086"/>
                  <a:pt x="21586" y="11027"/>
                  <a:pt x="21570" y="10963"/>
                </a:cubicBezTo>
                <a:cubicBezTo>
                  <a:pt x="21542" y="10854"/>
                  <a:pt x="21508" y="10848"/>
                  <a:pt x="20973" y="10851"/>
                </a:cubicBezTo>
                <a:cubicBezTo>
                  <a:pt x="20660" y="10853"/>
                  <a:pt x="20378" y="10837"/>
                  <a:pt x="20345" y="10816"/>
                </a:cubicBezTo>
                <a:cubicBezTo>
                  <a:pt x="20312" y="10795"/>
                  <a:pt x="20240" y="10804"/>
                  <a:pt x="20185" y="10834"/>
                </a:cubicBezTo>
                <a:cubicBezTo>
                  <a:pt x="20109" y="10876"/>
                  <a:pt x="20067" y="10870"/>
                  <a:pt x="20017" y="10808"/>
                </a:cubicBezTo>
                <a:cubicBezTo>
                  <a:pt x="19981" y="10762"/>
                  <a:pt x="19925" y="10734"/>
                  <a:pt x="19894" y="10745"/>
                </a:cubicBezTo>
                <a:cubicBezTo>
                  <a:pt x="19863" y="10756"/>
                  <a:pt x="19779" y="10733"/>
                  <a:pt x="19708" y="10695"/>
                </a:cubicBezTo>
                <a:cubicBezTo>
                  <a:pt x="19636" y="10656"/>
                  <a:pt x="19558" y="10637"/>
                  <a:pt x="19534" y="10652"/>
                </a:cubicBezTo>
                <a:close/>
                <a:moveTo>
                  <a:pt x="16395" y="10809"/>
                </a:moveTo>
                <a:cubicBezTo>
                  <a:pt x="16380" y="10806"/>
                  <a:pt x="16360" y="10806"/>
                  <a:pt x="16335" y="10811"/>
                </a:cubicBezTo>
                <a:cubicBezTo>
                  <a:pt x="16284" y="10821"/>
                  <a:pt x="16204" y="10831"/>
                  <a:pt x="16156" y="10833"/>
                </a:cubicBezTo>
                <a:cubicBezTo>
                  <a:pt x="16108" y="10836"/>
                  <a:pt x="16058" y="10897"/>
                  <a:pt x="16044" y="10974"/>
                </a:cubicBezTo>
                <a:cubicBezTo>
                  <a:pt x="16017" y="11122"/>
                  <a:pt x="16054" y="11147"/>
                  <a:pt x="16151" y="11047"/>
                </a:cubicBezTo>
                <a:cubicBezTo>
                  <a:pt x="16198" y="10998"/>
                  <a:pt x="16222" y="11008"/>
                  <a:pt x="16252" y="11088"/>
                </a:cubicBezTo>
                <a:cubicBezTo>
                  <a:pt x="16290" y="11190"/>
                  <a:pt x="16292" y="11190"/>
                  <a:pt x="16311" y="11084"/>
                </a:cubicBezTo>
                <a:cubicBezTo>
                  <a:pt x="16322" y="11024"/>
                  <a:pt x="16353" y="10951"/>
                  <a:pt x="16379" y="10923"/>
                </a:cubicBezTo>
                <a:cubicBezTo>
                  <a:pt x="16436" y="10861"/>
                  <a:pt x="16439" y="10818"/>
                  <a:pt x="16395" y="10809"/>
                </a:cubicBezTo>
                <a:close/>
                <a:moveTo>
                  <a:pt x="19263" y="11549"/>
                </a:moveTo>
                <a:cubicBezTo>
                  <a:pt x="19221" y="11549"/>
                  <a:pt x="19174" y="11598"/>
                  <a:pt x="19159" y="11658"/>
                </a:cubicBezTo>
                <a:cubicBezTo>
                  <a:pt x="19138" y="11741"/>
                  <a:pt x="19087" y="11767"/>
                  <a:pt x="18944" y="11767"/>
                </a:cubicBezTo>
                <a:cubicBezTo>
                  <a:pt x="18727" y="11767"/>
                  <a:pt x="18671" y="11830"/>
                  <a:pt x="18751" y="11984"/>
                </a:cubicBezTo>
                <a:cubicBezTo>
                  <a:pt x="18820" y="12117"/>
                  <a:pt x="18924" y="12127"/>
                  <a:pt x="19019" y="12008"/>
                </a:cubicBezTo>
                <a:cubicBezTo>
                  <a:pt x="19083" y="11929"/>
                  <a:pt x="19095" y="11930"/>
                  <a:pt x="19158" y="12019"/>
                </a:cubicBezTo>
                <a:cubicBezTo>
                  <a:pt x="19220" y="12107"/>
                  <a:pt x="19228" y="12101"/>
                  <a:pt x="19235" y="11955"/>
                </a:cubicBezTo>
                <a:cubicBezTo>
                  <a:pt x="19247" y="11720"/>
                  <a:pt x="19252" y="11692"/>
                  <a:pt x="19298" y="11617"/>
                </a:cubicBezTo>
                <a:cubicBezTo>
                  <a:pt x="19324" y="11574"/>
                  <a:pt x="19311" y="11549"/>
                  <a:pt x="19263" y="11549"/>
                </a:cubicBezTo>
                <a:close/>
                <a:moveTo>
                  <a:pt x="20970" y="11549"/>
                </a:moveTo>
                <a:cubicBezTo>
                  <a:pt x="20941" y="11549"/>
                  <a:pt x="20917" y="11586"/>
                  <a:pt x="20917" y="11632"/>
                </a:cubicBezTo>
                <a:cubicBezTo>
                  <a:pt x="20917" y="11717"/>
                  <a:pt x="20713" y="11829"/>
                  <a:pt x="20640" y="11785"/>
                </a:cubicBezTo>
                <a:cubicBezTo>
                  <a:pt x="20618" y="11771"/>
                  <a:pt x="20600" y="11713"/>
                  <a:pt x="20600" y="11655"/>
                </a:cubicBezTo>
                <a:cubicBezTo>
                  <a:pt x="20600" y="11507"/>
                  <a:pt x="20505" y="11521"/>
                  <a:pt x="20485" y="11672"/>
                </a:cubicBezTo>
                <a:cubicBezTo>
                  <a:pt x="20472" y="11767"/>
                  <a:pt x="20438" y="11792"/>
                  <a:pt x="20336" y="11780"/>
                </a:cubicBezTo>
                <a:cubicBezTo>
                  <a:pt x="20263" y="11771"/>
                  <a:pt x="20091" y="11786"/>
                  <a:pt x="19952" y="11813"/>
                </a:cubicBezTo>
                <a:cubicBezTo>
                  <a:pt x="19684" y="11866"/>
                  <a:pt x="19594" y="11819"/>
                  <a:pt x="19704" y="11682"/>
                </a:cubicBezTo>
                <a:cubicBezTo>
                  <a:pt x="19780" y="11587"/>
                  <a:pt x="19697" y="11575"/>
                  <a:pt x="19607" y="11669"/>
                </a:cubicBezTo>
                <a:cubicBezTo>
                  <a:pt x="19519" y="11759"/>
                  <a:pt x="19528" y="11907"/>
                  <a:pt x="19627" y="12009"/>
                </a:cubicBezTo>
                <a:cubicBezTo>
                  <a:pt x="19719" y="12105"/>
                  <a:pt x="19849" y="12118"/>
                  <a:pt x="19962" y="12045"/>
                </a:cubicBezTo>
                <a:cubicBezTo>
                  <a:pt x="20007" y="12015"/>
                  <a:pt x="20085" y="12020"/>
                  <a:pt x="20161" y="12055"/>
                </a:cubicBezTo>
                <a:cubicBezTo>
                  <a:pt x="20252" y="12098"/>
                  <a:pt x="20303" y="12097"/>
                  <a:pt x="20347" y="12051"/>
                </a:cubicBezTo>
                <a:cubicBezTo>
                  <a:pt x="20392" y="12005"/>
                  <a:pt x="20426" y="12004"/>
                  <a:pt x="20479" y="12050"/>
                </a:cubicBezTo>
                <a:cubicBezTo>
                  <a:pt x="20533" y="12097"/>
                  <a:pt x="20567" y="12097"/>
                  <a:pt x="20612" y="12050"/>
                </a:cubicBezTo>
                <a:cubicBezTo>
                  <a:pt x="20650" y="12011"/>
                  <a:pt x="20694" y="12007"/>
                  <a:pt x="20731" y="12040"/>
                </a:cubicBezTo>
                <a:cubicBezTo>
                  <a:pt x="20764" y="12068"/>
                  <a:pt x="20843" y="12077"/>
                  <a:pt x="20907" y="12059"/>
                </a:cubicBezTo>
                <a:cubicBezTo>
                  <a:pt x="21004" y="12033"/>
                  <a:pt x="21023" y="11989"/>
                  <a:pt x="21023" y="11788"/>
                </a:cubicBezTo>
                <a:cubicBezTo>
                  <a:pt x="21023" y="11656"/>
                  <a:pt x="20999" y="11549"/>
                  <a:pt x="20970" y="11549"/>
                </a:cubicBezTo>
                <a:close/>
                <a:moveTo>
                  <a:pt x="15160" y="11603"/>
                </a:moveTo>
                <a:cubicBezTo>
                  <a:pt x="15130" y="11603"/>
                  <a:pt x="15107" y="11710"/>
                  <a:pt x="15107" y="11840"/>
                </a:cubicBezTo>
                <a:cubicBezTo>
                  <a:pt x="15107" y="12050"/>
                  <a:pt x="15120" y="12076"/>
                  <a:pt x="15225" y="12072"/>
                </a:cubicBezTo>
                <a:cubicBezTo>
                  <a:pt x="15293" y="12070"/>
                  <a:pt x="15356" y="12025"/>
                  <a:pt x="15371" y="11969"/>
                </a:cubicBezTo>
                <a:cubicBezTo>
                  <a:pt x="15408" y="11830"/>
                  <a:pt x="15497" y="11846"/>
                  <a:pt x="15532" y="11996"/>
                </a:cubicBezTo>
                <a:cubicBezTo>
                  <a:pt x="15556" y="12105"/>
                  <a:pt x="15566" y="12109"/>
                  <a:pt x="15596" y="12027"/>
                </a:cubicBezTo>
                <a:cubicBezTo>
                  <a:pt x="15656" y="11865"/>
                  <a:pt x="15583" y="11774"/>
                  <a:pt x="15379" y="11756"/>
                </a:cubicBezTo>
                <a:cubicBezTo>
                  <a:pt x="15259" y="11746"/>
                  <a:pt x="15191" y="11714"/>
                  <a:pt x="15200" y="11672"/>
                </a:cubicBezTo>
                <a:cubicBezTo>
                  <a:pt x="15207" y="11634"/>
                  <a:pt x="15189" y="11603"/>
                  <a:pt x="15160" y="11603"/>
                </a:cubicBezTo>
                <a:close/>
                <a:moveTo>
                  <a:pt x="16120" y="11603"/>
                </a:moveTo>
                <a:cubicBezTo>
                  <a:pt x="15960" y="11603"/>
                  <a:pt x="15939" y="11682"/>
                  <a:pt x="16059" y="11839"/>
                </a:cubicBezTo>
                <a:cubicBezTo>
                  <a:pt x="16165" y="11979"/>
                  <a:pt x="16124" y="12085"/>
                  <a:pt x="15992" y="12008"/>
                </a:cubicBezTo>
                <a:cubicBezTo>
                  <a:pt x="15941" y="11978"/>
                  <a:pt x="15941" y="11987"/>
                  <a:pt x="15993" y="12045"/>
                </a:cubicBezTo>
                <a:cubicBezTo>
                  <a:pt x="16048" y="12105"/>
                  <a:pt x="16080" y="12107"/>
                  <a:pt x="16166" y="12051"/>
                </a:cubicBezTo>
                <a:cubicBezTo>
                  <a:pt x="16241" y="12003"/>
                  <a:pt x="16300" y="12000"/>
                  <a:pt x="16372" y="12040"/>
                </a:cubicBezTo>
                <a:cubicBezTo>
                  <a:pt x="16522" y="12123"/>
                  <a:pt x="16570" y="12109"/>
                  <a:pt x="16606" y="11973"/>
                </a:cubicBezTo>
                <a:lnTo>
                  <a:pt x="16639" y="11850"/>
                </a:lnTo>
                <a:lnTo>
                  <a:pt x="16740" y="11984"/>
                </a:lnTo>
                <a:cubicBezTo>
                  <a:pt x="16821" y="12091"/>
                  <a:pt x="16855" y="12105"/>
                  <a:pt x="16916" y="12052"/>
                </a:cubicBezTo>
                <a:cubicBezTo>
                  <a:pt x="16957" y="12017"/>
                  <a:pt x="17009" y="12005"/>
                  <a:pt x="17031" y="12028"/>
                </a:cubicBezTo>
                <a:cubicBezTo>
                  <a:pt x="17052" y="12050"/>
                  <a:pt x="17169" y="12068"/>
                  <a:pt x="17290" y="12068"/>
                </a:cubicBezTo>
                <a:cubicBezTo>
                  <a:pt x="17457" y="12068"/>
                  <a:pt x="17516" y="12044"/>
                  <a:pt x="17536" y="11969"/>
                </a:cubicBezTo>
                <a:cubicBezTo>
                  <a:pt x="17570" y="11843"/>
                  <a:pt x="17663" y="11842"/>
                  <a:pt x="17687" y="11966"/>
                </a:cubicBezTo>
                <a:cubicBezTo>
                  <a:pt x="17698" y="12018"/>
                  <a:pt x="17757" y="12104"/>
                  <a:pt x="17819" y="12158"/>
                </a:cubicBezTo>
                <a:cubicBezTo>
                  <a:pt x="17962" y="12282"/>
                  <a:pt x="18034" y="12283"/>
                  <a:pt x="18149" y="12165"/>
                </a:cubicBezTo>
                <a:cubicBezTo>
                  <a:pt x="18199" y="12112"/>
                  <a:pt x="18278" y="12070"/>
                  <a:pt x="18325" y="12069"/>
                </a:cubicBezTo>
                <a:cubicBezTo>
                  <a:pt x="18376" y="12069"/>
                  <a:pt x="18414" y="12011"/>
                  <a:pt x="18424" y="11919"/>
                </a:cubicBezTo>
                <a:lnTo>
                  <a:pt x="18442" y="11769"/>
                </a:lnTo>
                <a:lnTo>
                  <a:pt x="17925" y="11772"/>
                </a:lnTo>
                <a:cubicBezTo>
                  <a:pt x="17510" y="11774"/>
                  <a:pt x="17396" y="11758"/>
                  <a:pt x="17346" y="11687"/>
                </a:cubicBezTo>
                <a:cubicBezTo>
                  <a:pt x="17290" y="11607"/>
                  <a:pt x="17282" y="11607"/>
                  <a:pt x="17252" y="11689"/>
                </a:cubicBezTo>
                <a:cubicBezTo>
                  <a:pt x="17225" y="11762"/>
                  <a:pt x="17203" y="11767"/>
                  <a:pt x="17140" y="11712"/>
                </a:cubicBezTo>
                <a:cubicBezTo>
                  <a:pt x="17077" y="11658"/>
                  <a:pt x="17044" y="11659"/>
                  <a:pt x="16981" y="11713"/>
                </a:cubicBezTo>
                <a:cubicBezTo>
                  <a:pt x="16921" y="11765"/>
                  <a:pt x="16886" y="11766"/>
                  <a:pt x="16828" y="11717"/>
                </a:cubicBezTo>
                <a:cubicBezTo>
                  <a:pt x="16777" y="11673"/>
                  <a:pt x="16743" y="11671"/>
                  <a:pt x="16719" y="11710"/>
                </a:cubicBezTo>
                <a:cubicBezTo>
                  <a:pt x="16701" y="11742"/>
                  <a:pt x="16616" y="11767"/>
                  <a:pt x="16532" y="11767"/>
                </a:cubicBezTo>
                <a:cubicBezTo>
                  <a:pt x="16449" y="11767"/>
                  <a:pt x="16365" y="11792"/>
                  <a:pt x="16347" y="11822"/>
                </a:cubicBezTo>
                <a:cubicBezTo>
                  <a:pt x="16326" y="11858"/>
                  <a:pt x="16280" y="11857"/>
                  <a:pt x="16210" y="11818"/>
                </a:cubicBezTo>
                <a:cubicBezTo>
                  <a:pt x="16125" y="11771"/>
                  <a:pt x="16117" y="11744"/>
                  <a:pt x="16167" y="11681"/>
                </a:cubicBezTo>
                <a:cubicBezTo>
                  <a:pt x="16218" y="11618"/>
                  <a:pt x="16209" y="11603"/>
                  <a:pt x="16120" y="11603"/>
                </a:cubicBezTo>
                <a:close/>
                <a:moveTo>
                  <a:pt x="3334" y="12218"/>
                </a:moveTo>
                <a:cubicBezTo>
                  <a:pt x="3323" y="12218"/>
                  <a:pt x="3316" y="12251"/>
                  <a:pt x="3308" y="12316"/>
                </a:cubicBezTo>
                <a:cubicBezTo>
                  <a:pt x="3295" y="12427"/>
                  <a:pt x="3045" y="12517"/>
                  <a:pt x="2914" y="12458"/>
                </a:cubicBezTo>
                <a:cubicBezTo>
                  <a:pt x="2827" y="12418"/>
                  <a:pt x="2762" y="12421"/>
                  <a:pt x="2689" y="12469"/>
                </a:cubicBezTo>
                <a:cubicBezTo>
                  <a:pt x="2607" y="12522"/>
                  <a:pt x="2563" y="12517"/>
                  <a:pt x="2460" y="12448"/>
                </a:cubicBezTo>
                <a:cubicBezTo>
                  <a:pt x="2390" y="12401"/>
                  <a:pt x="2316" y="12321"/>
                  <a:pt x="2295" y="12270"/>
                </a:cubicBezTo>
                <a:cubicBezTo>
                  <a:pt x="2263" y="12193"/>
                  <a:pt x="2251" y="12200"/>
                  <a:pt x="2222" y="12313"/>
                </a:cubicBezTo>
                <a:cubicBezTo>
                  <a:pt x="2191" y="12433"/>
                  <a:pt x="2163" y="12448"/>
                  <a:pt x="1978" y="12433"/>
                </a:cubicBezTo>
                <a:cubicBezTo>
                  <a:pt x="1863" y="12424"/>
                  <a:pt x="1743" y="12381"/>
                  <a:pt x="1711" y="12338"/>
                </a:cubicBezTo>
                <a:cubicBezTo>
                  <a:pt x="1679" y="12295"/>
                  <a:pt x="1602" y="12259"/>
                  <a:pt x="1540" y="12259"/>
                </a:cubicBezTo>
                <a:cubicBezTo>
                  <a:pt x="1441" y="12259"/>
                  <a:pt x="1426" y="12290"/>
                  <a:pt x="1426" y="12505"/>
                </a:cubicBezTo>
                <a:cubicBezTo>
                  <a:pt x="1426" y="12742"/>
                  <a:pt x="1432" y="12751"/>
                  <a:pt x="1587" y="12751"/>
                </a:cubicBezTo>
                <a:cubicBezTo>
                  <a:pt x="1680" y="12751"/>
                  <a:pt x="1759" y="12786"/>
                  <a:pt x="1777" y="12834"/>
                </a:cubicBezTo>
                <a:cubicBezTo>
                  <a:pt x="1816" y="12938"/>
                  <a:pt x="1848" y="12937"/>
                  <a:pt x="1926" y="12827"/>
                </a:cubicBezTo>
                <a:cubicBezTo>
                  <a:pt x="1960" y="12778"/>
                  <a:pt x="2051" y="12737"/>
                  <a:pt x="2125" y="12737"/>
                </a:cubicBezTo>
                <a:cubicBezTo>
                  <a:pt x="2218" y="12737"/>
                  <a:pt x="2280" y="12695"/>
                  <a:pt x="2319" y="12604"/>
                </a:cubicBezTo>
                <a:cubicBezTo>
                  <a:pt x="2386" y="12454"/>
                  <a:pt x="2483" y="12482"/>
                  <a:pt x="2483" y="12652"/>
                </a:cubicBezTo>
                <a:cubicBezTo>
                  <a:pt x="2483" y="12742"/>
                  <a:pt x="2497" y="12752"/>
                  <a:pt x="2557" y="12701"/>
                </a:cubicBezTo>
                <a:cubicBezTo>
                  <a:pt x="2608" y="12657"/>
                  <a:pt x="2642" y="12655"/>
                  <a:pt x="2666" y="12694"/>
                </a:cubicBezTo>
                <a:cubicBezTo>
                  <a:pt x="2711" y="12769"/>
                  <a:pt x="2942" y="12768"/>
                  <a:pt x="2987" y="12692"/>
                </a:cubicBezTo>
                <a:cubicBezTo>
                  <a:pt x="3013" y="12649"/>
                  <a:pt x="3039" y="12649"/>
                  <a:pt x="3080" y="12692"/>
                </a:cubicBezTo>
                <a:cubicBezTo>
                  <a:pt x="3112" y="12725"/>
                  <a:pt x="3190" y="12751"/>
                  <a:pt x="3254" y="12751"/>
                </a:cubicBezTo>
                <a:cubicBezTo>
                  <a:pt x="3384" y="12751"/>
                  <a:pt x="3439" y="12551"/>
                  <a:pt x="3375" y="12313"/>
                </a:cubicBezTo>
                <a:cubicBezTo>
                  <a:pt x="3358" y="12249"/>
                  <a:pt x="3344" y="12217"/>
                  <a:pt x="3334" y="12218"/>
                </a:cubicBezTo>
                <a:close/>
                <a:moveTo>
                  <a:pt x="227" y="12259"/>
                </a:moveTo>
                <a:cubicBezTo>
                  <a:pt x="34" y="12259"/>
                  <a:pt x="-7" y="12274"/>
                  <a:pt x="42" y="12325"/>
                </a:cubicBezTo>
                <a:cubicBezTo>
                  <a:pt x="77" y="12361"/>
                  <a:pt x="106" y="12472"/>
                  <a:pt x="106" y="12571"/>
                </a:cubicBezTo>
                <a:cubicBezTo>
                  <a:pt x="106" y="12819"/>
                  <a:pt x="201" y="12799"/>
                  <a:pt x="221" y="12546"/>
                </a:cubicBezTo>
                <a:cubicBezTo>
                  <a:pt x="232" y="12408"/>
                  <a:pt x="263" y="12342"/>
                  <a:pt x="317" y="12342"/>
                </a:cubicBezTo>
                <a:cubicBezTo>
                  <a:pt x="360" y="12342"/>
                  <a:pt x="388" y="12376"/>
                  <a:pt x="379" y="12419"/>
                </a:cubicBezTo>
                <a:cubicBezTo>
                  <a:pt x="370" y="12463"/>
                  <a:pt x="379" y="12562"/>
                  <a:pt x="399" y="12639"/>
                </a:cubicBezTo>
                <a:lnTo>
                  <a:pt x="434" y="12778"/>
                </a:lnTo>
                <a:lnTo>
                  <a:pt x="481" y="12653"/>
                </a:lnTo>
                <a:cubicBezTo>
                  <a:pt x="528" y="12524"/>
                  <a:pt x="634" y="12533"/>
                  <a:pt x="634" y="12665"/>
                </a:cubicBezTo>
                <a:cubicBezTo>
                  <a:pt x="634" y="12713"/>
                  <a:pt x="713" y="12739"/>
                  <a:pt x="872" y="12742"/>
                </a:cubicBezTo>
                <a:cubicBezTo>
                  <a:pt x="1101" y="12747"/>
                  <a:pt x="1109" y="12742"/>
                  <a:pt x="1109" y="12586"/>
                </a:cubicBezTo>
                <a:cubicBezTo>
                  <a:pt x="1109" y="12418"/>
                  <a:pt x="1006" y="12371"/>
                  <a:pt x="853" y="12472"/>
                </a:cubicBezTo>
                <a:cubicBezTo>
                  <a:pt x="775" y="12523"/>
                  <a:pt x="476" y="12395"/>
                  <a:pt x="476" y="12310"/>
                </a:cubicBezTo>
                <a:cubicBezTo>
                  <a:pt x="476" y="12282"/>
                  <a:pt x="364" y="12259"/>
                  <a:pt x="227" y="12259"/>
                </a:cubicBezTo>
                <a:close/>
                <a:moveTo>
                  <a:pt x="4578" y="12866"/>
                </a:moveTo>
                <a:cubicBezTo>
                  <a:pt x="4557" y="12872"/>
                  <a:pt x="4550" y="12883"/>
                  <a:pt x="4561" y="12901"/>
                </a:cubicBezTo>
                <a:cubicBezTo>
                  <a:pt x="4588" y="12947"/>
                  <a:pt x="5139" y="13140"/>
                  <a:pt x="5599" y="13265"/>
                </a:cubicBezTo>
                <a:cubicBezTo>
                  <a:pt x="5758" y="13309"/>
                  <a:pt x="6151" y="13423"/>
                  <a:pt x="6471" y="13518"/>
                </a:cubicBezTo>
                <a:cubicBezTo>
                  <a:pt x="6791" y="13614"/>
                  <a:pt x="7218" y="13741"/>
                  <a:pt x="7421" y="13800"/>
                </a:cubicBezTo>
                <a:cubicBezTo>
                  <a:pt x="7623" y="13859"/>
                  <a:pt x="7800" y="13918"/>
                  <a:pt x="7812" y="13931"/>
                </a:cubicBezTo>
                <a:cubicBezTo>
                  <a:pt x="7825" y="13944"/>
                  <a:pt x="7881" y="13954"/>
                  <a:pt x="7936" y="13954"/>
                </a:cubicBezTo>
                <a:cubicBezTo>
                  <a:pt x="8100" y="13954"/>
                  <a:pt x="8011" y="13826"/>
                  <a:pt x="7814" y="13778"/>
                </a:cubicBezTo>
                <a:cubicBezTo>
                  <a:pt x="7495" y="13701"/>
                  <a:pt x="6104" y="13286"/>
                  <a:pt x="5113" y="12972"/>
                </a:cubicBezTo>
                <a:cubicBezTo>
                  <a:pt x="4841" y="12886"/>
                  <a:pt x="4642" y="12849"/>
                  <a:pt x="4578" y="12866"/>
                </a:cubicBezTo>
                <a:close/>
                <a:moveTo>
                  <a:pt x="19045" y="13690"/>
                </a:moveTo>
                <a:cubicBezTo>
                  <a:pt x="18996" y="13700"/>
                  <a:pt x="18956" y="13732"/>
                  <a:pt x="18956" y="13762"/>
                </a:cubicBezTo>
                <a:cubicBezTo>
                  <a:pt x="18952" y="13878"/>
                  <a:pt x="18841" y="13952"/>
                  <a:pt x="18718" y="13920"/>
                </a:cubicBezTo>
                <a:cubicBezTo>
                  <a:pt x="18545" y="13875"/>
                  <a:pt x="18419" y="13987"/>
                  <a:pt x="18490" y="14123"/>
                </a:cubicBezTo>
                <a:cubicBezTo>
                  <a:pt x="18548" y="14235"/>
                  <a:pt x="18724" y="14263"/>
                  <a:pt x="18780" y="14170"/>
                </a:cubicBezTo>
                <a:cubicBezTo>
                  <a:pt x="18803" y="14131"/>
                  <a:pt x="18838" y="14133"/>
                  <a:pt x="18890" y="14178"/>
                </a:cubicBezTo>
                <a:cubicBezTo>
                  <a:pt x="18988" y="14262"/>
                  <a:pt x="19016" y="14228"/>
                  <a:pt x="19036" y="13997"/>
                </a:cubicBezTo>
                <a:cubicBezTo>
                  <a:pt x="19045" y="13892"/>
                  <a:pt x="19071" y="13776"/>
                  <a:pt x="19093" y="13739"/>
                </a:cubicBezTo>
                <a:cubicBezTo>
                  <a:pt x="19121" y="13693"/>
                  <a:pt x="19104" y="13677"/>
                  <a:pt x="19045" y="13690"/>
                </a:cubicBezTo>
                <a:close/>
                <a:moveTo>
                  <a:pt x="20320" y="13692"/>
                </a:moveTo>
                <a:cubicBezTo>
                  <a:pt x="20315" y="13695"/>
                  <a:pt x="20305" y="13727"/>
                  <a:pt x="20288" y="13790"/>
                </a:cubicBezTo>
                <a:cubicBezTo>
                  <a:pt x="20250" y="13931"/>
                  <a:pt x="20267" y="13926"/>
                  <a:pt x="19676" y="13967"/>
                </a:cubicBezTo>
                <a:cubicBezTo>
                  <a:pt x="19431" y="13984"/>
                  <a:pt x="19373" y="13848"/>
                  <a:pt x="19597" y="13784"/>
                </a:cubicBezTo>
                <a:lnTo>
                  <a:pt x="19728" y="13747"/>
                </a:lnTo>
                <a:lnTo>
                  <a:pt x="19594" y="13741"/>
                </a:lnTo>
                <a:cubicBezTo>
                  <a:pt x="19432" y="13734"/>
                  <a:pt x="19333" y="13826"/>
                  <a:pt x="19333" y="13982"/>
                </a:cubicBezTo>
                <a:cubicBezTo>
                  <a:pt x="19333" y="14045"/>
                  <a:pt x="19360" y="14126"/>
                  <a:pt x="19395" y="14162"/>
                </a:cubicBezTo>
                <a:cubicBezTo>
                  <a:pt x="19474" y="14244"/>
                  <a:pt x="19684" y="14247"/>
                  <a:pt x="19731" y="14168"/>
                </a:cubicBezTo>
                <a:cubicBezTo>
                  <a:pt x="19757" y="14125"/>
                  <a:pt x="19783" y="14125"/>
                  <a:pt x="19824" y="14168"/>
                </a:cubicBezTo>
                <a:cubicBezTo>
                  <a:pt x="19855" y="14200"/>
                  <a:pt x="19934" y="14228"/>
                  <a:pt x="20000" y="14228"/>
                </a:cubicBezTo>
                <a:cubicBezTo>
                  <a:pt x="20065" y="14228"/>
                  <a:pt x="20134" y="14200"/>
                  <a:pt x="20154" y="14168"/>
                </a:cubicBezTo>
                <a:cubicBezTo>
                  <a:pt x="20179" y="14126"/>
                  <a:pt x="20206" y="14126"/>
                  <a:pt x="20245" y="14167"/>
                </a:cubicBezTo>
                <a:cubicBezTo>
                  <a:pt x="20284" y="14207"/>
                  <a:pt x="20322" y="14207"/>
                  <a:pt x="20366" y="14169"/>
                </a:cubicBezTo>
                <a:cubicBezTo>
                  <a:pt x="20411" y="14130"/>
                  <a:pt x="20443" y="14130"/>
                  <a:pt x="20466" y="14170"/>
                </a:cubicBezTo>
                <a:cubicBezTo>
                  <a:pt x="20510" y="14244"/>
                  <a:pt x="20742" y="14244"/>
                  <a:pt x="20786" y="14171"/>
                </a:cubicBezTo>
                <a:cubicBezTo>
                  <a:pt x="20804" y="14139"/>
                  <a:pt x="20802" y="14010"/>
                  <a:pt x="20780" y="13883"/>
                </a:cubicBezTo>
                <a:cubicBezTo>
                  <a:pt x="20757" y="13755"/>
                  <a:pt x="20730" y="13697"/>
                  <a:pt x="20718" y="13753"/>
                </a:cubicBezTo>
                <a:cubicBezTo>
                  <a:pt x="20695" y="13858"/>
                  <a:pt x="20465" y="13976"/>
                  <a:pt x="20384" y="13924"/>
                </a:cubicBezTo>
                <a:cubicBezTo>
                  <a:pt x="20357" y="13907"/>
                  <a:pt x="20333" y="13839"/>
                  <a:pt x="20330" y="13773"/>
                </a:cubicBezTo>
                <a:cubicBezTo>
                  <a:pt x="20328" y="13718"/>
                  <a:pt x="20326" y="13690"/>
                  <a:pt x="20320" y="13692"/>
                </a:cubicBezTo>
                <a:close/>
                <a:moveTo>
                  <a:pt x="16596" y="13711"/>
                </a:moveTo>
                <a:cubicBezTo>
                  <a:pt x="16566" y="13704"/>
                  <a:pt x="16516" y="13707"/>
                  <a:pt x="16440" y="13719"/>
                </a:cubicBezTo>
                <a:cubicBezTo>
                  <a:pt x="16331" y="13736"/>
                  <a:pt x="16212" y="13775"/>
                  <a:pt x="16176" y="13805"/>
                </a:cubicBezTo>
                <a:cubicBezTo>
                  <a:pt x="16092" y="13873"/>
                  <a:pt x="16091" y="14076"/>
                  <a:pt x="16173" y="14161"/>
                </a:cubicBezTo>
                <a:cubicBezTo>
                  <a:pt x="16207" y="14196"/>
                  <a:pt x="16325" y="14222"/>
                  <a:pt x="16435" y="14218"/>
                </a:cubicBezTo>
                <a:cubicBezTo>
                  <a:pt x="16593" y="14211"/>
                  <a:pt x="16637" y="14187"/>
                  <a:pt x="16650" y="14096"/>
                </a:cubicBezTo>
                <a:cubicBezTo>
                  <a:pt x="16670" y="13948"/>
                  <a:pt x="16766" y="13948"/>
                  <a:pt x="16786" y="14096"/>
                </a:cubicBezTo>
                <a:cubicBezTo>
                  <a:pt x="16801" y="14201"/>
                  <a:pt x="16837" y="14211"/>
                  <a:pt x="17219" y="14214"/>
                </a:cubicBezTo>
                <a:cubicBezTo>
                  <a:pt x="17593" y="14217"/>
                  <a:pt x="17638" y="14207"/>
                  <a:pt x="17653" y="14112"/>
                </a:cubicBezTo>
                <a:cubicBezTo>
                  <a:pt x="17674" y="13974"/>
                  <a:pt x="17769" y="13973"/>
                  <a:pt x="17790" y="14111"/>
                </a:cubicBezTo>
                <a:cubicBezTo>
                  <a:pt x="17803" y="14195"/>
                  <a:pt x="17846" y="14215"/>
                  <a:pt x="18001" y="14208"/>
                </a:cubicBezTo>
                <a:cubicBezTo>
                  <a:pt x="18169" y="14201"/>
                  <a:pt x="18196" y="14181"/>
                  <a:pt x="18205" y="14058"/>
                </a:cubicBezTo>
                <a:cubicBezTo>
                  <a:pt x="18216" y="13921"/>
                  <a:pt x="18206" y="13917"/>
                  <a:pt x="17892" y="13914"/>
                </a:cubicBezTo>
                <a:cubicBezTo>
                  <a:pt x="17659" y="13912"/>
                  <a:pt x="17552" y="13886"/>
                  <a:pt x="17508" y="13823"/>
                </a:cubicBezTo>
                <a:cubicBezTo>
                  <a:pt x="17429" y="13712"/>
                  <a:pt x="17390" y="13713"/>
                  <a:pt x="17369" y="13825"/>
                </a:cubicBezTo>
                <a:cubicBezTo>
                  <a:pt x="17336" y="13998"/>
                  <a:pt x="16638" y="13943"/>
                  <a:pt x="16638" y="13767"/>
                </a:cubicBezTo>
                <a:cubicBezTo>
                  <a:pt x="16638" y="13737"/>
                  <a:pt x="16627" y="13719"/>
                  <a:pt x="16596" y="13711"/>
                </a:cubicBezTo>
                <a:close/>
                <a:moveTo>
                  <a:pt x="5210" y="14444"/>
                </a:moveTo>
                <a:cubicBezTo>
                  <a:pt x="5187" y="14448"/>
                  <a:pt x="5158" y="14488"/>
                  <a:pt x="5129" y="14569"/>
                </a:cubicBezTo>
                <a:cubicBezTo>
                  <a:pt x="5095" y="14663"/>
                  <a:pt x="5043" y="14692"/>
                  <a:pt x="4906" y="14692"/>
                </a:cubicBezTo>
                <a:cubicBezTo>
                  <a:pt x="4750" y="14692"/>
                  <a:pt x="4725" y="14712"/>
                  <a:pt x="4711" y="14843"/>
                </a:cubicBezTo>
                <a:cubicBezTo>
                  <a:pt x="4696" y="14971"/>
                  <a:pt x="4714" y="14993"/>
                  <a:pt x="4827" y="14993"/>
                </a:cubicBezTo>
                <a:cubicBezTo>
                  <a:pt x="4900" y="14993"/>
                  <a:pt x="4975" y="14967"/>
                  <a:pt x="4993" y="14935"/>
                </a:cubicBezTo>
                <a:cubicBezTo>
                  <a:pt x="5017" y="14896"/>
                  <a:pt x="5052" y="14899"/>
                  <a:pt x="5103" y="14943"/>
                </a:cubicBezTo>
                <a:cubicBezTo>
                  <a:pt x="5206" y="15031"/>
                  <a:pt x="5227" y="14997"/>
                  <a:pt x="5256" y="14700"/>
                </a:cubicBezTo>
                <a:cubicBezTo>
                  <a:pt x="5273" y="14532"/>
                  <a:pt x="5249" y="14438"/>
                  <a:pt x="5210" y="14444"/>
                </a:cubicBezTo>
                <a:close/>
                <a:moveTo>
                  <a:pt x="3753" y="14449"/>
                </a:moveTo>
                <a:cubicBezTo>
                  <a:pt x="3727" y="14459"/>
                  <a:pt x="3698" y="14500"/>
                  <a:pt x="3688" y="14566"/>
                </a:cubicBezTo>
                <a:cubicBezTo>
                  <a:pt x="3674" y="14668"/>
                  <a:pt x="3635" y="14688"/>
                  <a:pt x="3443" y="14693"/>
                </a:cubicBezTo>
                <a:cubicBezTo>
                  <a:pt x="3273" y="14697"/>
                  <a:pt x="3202" y="14673"/>
                  <a:pt x="3164" y="14600"/>
                </a:cubicBezTo>
                <a:cubicBezTo>
                  <a:pt x="3136" y="14545"/>
                  <a:pt x="3054" y="14501"/>
                  <a:pt x="2982" y="14501"/>
                </a:cubicBezTo>
                <a:cubicBezTo>
                  <a:pt x="2862" y="14501"/>
                  <a:pt x="2852" y="14521"/>
                  <a:pt x="2854" y="14761"/>
                </a:cubicBezTo>
                <a:cubicBezTo>
                  <a:pt x="2855" y="14971"/>
                  <a:pt x="2866" y="15001"/>
                  <a:pt x="2911" y="14920"/>
                </a:cubicBezTo>
                <a:cubicBezTo>
                  <a:pt x="2961" y="14833"/>
                  <a:pt x="2978" y="14831"/>
                  <a:pt x="3055" y="14900"/>
                </a:cubicBezTo>
                <a:cubicBezTo>
                  <a:pt x="3120" y="14958"/>
                  <a:pt x="3302" y="14979"/>
                  <a:pt x="3759" y="14980"/>
                </a:cubicBezTo>
                <a:cubicBezTo>
                  <a:pt x="4339" y="14983"/>
                  <a:pt x="4376" y="14976"/>
                  <a:pt x="4403" y="14869"/>
                </a:cubicBezTo>
                <a:cubicBezTo>
                  <a:pt x="4419" y="14807"/>
                  <a:pt x="4419" y="14735"/>
                  <a:pt x="4405" y="14710"/>
                </a:cubicBezTo>
                <a:cubicBezTo>
                  <a:pt x="4368" y="14649"/>
                  <a:pt x="4187" y="14652"/>
                  <a:pt x="4150" y="14715"/>
                </a:cubicBezTo>
                <a:cubicBezTo>
                  <a:pt x="4107" y="14786"/>
                  <a:pt x="3803" y="14619"/>
                  <a:pt x="3803" y="14524"/>
                </a:cubicBezTo>
                <a:cubicBezTo>
                  <a:pt x="3803" y="14461"/>
                  <a:pt x="3779" y="14439"/>
                  <a:pt x="3753" y="14449"/>
                </a:cubicBezTo>
                <a:close/>
                <a:moveTo>
                  <a:pt x="3179" y="15267"/>
                </a:moveTo>
                <a:cubicBezTo>
                  <a:pt x="3151" y="15267"/>
                  <a:pt x="3114" y="15305"/>
                  <a:pt x="3096" y="15352"/>
                </a:cubicBezTo>
                <a:cubicBezTo>
                  <a:pt x="3076" y="15408"/>
                  <a:pt x="3028" y="15426"/>
                  <a:pt x="2963" y="15404"/>
                </a:cubicBezTo>
                <a:cubicBezTo>
                  <a:pt x="2836" y="15363"/>
                  <a:pt x="2802" y="15417"/>
                  <a:pt x="2836" y="15603"/>
                </a:cubicBezTo>
                <a:cubicBezTo>
                  <a:pt x="2863" y="15748"/>
                  <a:pt x="2866" y="15749"/>
                  <a:pt x="3332" y="15747"/>
                </a:cubicBezTo>
                <a:cubicBezTo>
                  <a:pt x="3741" y="15745"/>
                  <a:pt x="3805" y="15731"/>
                  <a:pt x="3832" y="15643"/>
                </a:cubicBezTo>
                <a:cubicBezTo>
                  <a:pt x="3849" y="15587"/>
                  <a:pt x="3848" y="15515"/>
                  <a:pt x="3830" y="15485"/>
                </a:cubicBezTo>
                <a:cubicBezTo>
                  <a:pt x="3788" y="15414"/>
                  <a:pt x="3629" y="15415"/>
                  <a:pt x="3560" y="15486"/>
                </a:cubicBezTo>
                <a:cubicBezTo>
                  <a:pt x="3494" y="15554"/>
                  <a:pt x="3152" y="15394"/>
                  <a:pt x="3198" y="15317"/>
                </a:cubicBezTo>
                <a:cubicBezTo>
                  <a:pt x="3215" y="15289"/>
                  <a:pt x="3206" y="15267"/>
                  <a:pt x="3179" y="15267"/>
                </a:cubicBezTo>
                <a:close/>
                <a:moveTo>
                  <a:pt x="6074" y="15267"/>
                </a:moveTo>
                <a:cubicBezTo>
                  <a:pt x="6045" y="15267"/>
                  <a:pt x="6022" y="15289"/>
                  <a:pt x="6022" y="15317"/>
                </a:cubicBezTo>
                <a:cubicBezTo>
                  <a:pt x="6022" y="15423"/>
                  <a:pt x="5737" y="15518"/>
                  <a:pt x="5586" y="15462"/>
                </a:cubicBezTo>
                <a:cubicBezTo>
                  <a:pt x="5467" y="15418"/>
                  <a:pt x="5428" y="15428"/>
                  <a:pt x="5365" y="15516"/>
                </a:cubicBezTo>
                <a:cubicBezTo>
                  <a:pt x="5295" y="15615"/>
                  <a:pt x="5288" y="15616"/>
                  <a:pt x="5254" y="15526"/>
                </a:cubicBezTo>
                <a:cubicBezTo>
                  <a:pt x="5235" y="15474"/>
                  <a:pt x="5184" y="15430"/>
                  <a:pt x="5142" y="15430"/>
                </a:cubicBezTo>
                <a:cubicBezTo>
                  <a:pt x="5101" y="15430"/>
                  <a:pt x="5054" y="15393"/>
                  <a:pt x="5038" y="15348"/>
                </a:cubicBezTo>
                <a:cubicBezTo>
                  <a:pt x="4997" y="15238"/>
                  <a:pt x="4904" y="15243"/>
                  <a:pt x="4923" y="15354"/>
                </a:cubicBezTo>
                <a:cubicBezTo>
                  <a:pt x="4936" y="15427"/>
                  <a:pt x="4880" y="15446"/>
                  <a:pt x="4608" y="15458"/>
                </a:cubicBezTo>
                <a:cubicBezTo>
                  <a:pt x="4265" y="15472"/>
                  <a:pt x="4156" y="15423"/>
                  <a:pt x="4317" y="15326"/>
                </a:cubicBezTo>
                <a:cubicBezTo>
                  <a:pt x="4398" y="15277"/>
                  <a:pt x="4391" y="15269"/>
                  <a:pt x="4266" y="15268"/>
                </a:cubicBezTo>
                <a:cubicBezTo>
                  <a:pt x="4129" y="15266"/>
                  <a:pt x="4120" y="15280"/>
                  <a:pt x="4120" y="15513"/>
                </a:cubicBezTo>
                <a:cubicBezTo>
                  <a:pt x="4120" y="15750"/>
                  <a:pt x="4126" y="15759"/>
                  <a:pt x="4280" y="15759"/>
                </a:cubicBezTo>
                <a:cubicBezTo>
                  <a:pt x="4374" y="15759"/>
                  <a:pt x="4453" y="15792"/>
                  <a:pt x="4470" y="15840"/>
                </a:cubicBezTo>
                <a:cubicBezTo>
                  <a:pt x="4509" y="15946"/>
                  <a:pt x="4542" y="15944"/>
                  <a:pt x="4621" y="15831"/>
                </a:cubicBezTo>
                <a:cubicBezTo>
                  <a:pt x="4657" y="15780"/>
                  <a:pt x="4758" y="15740"/>
                  <a:pt x="4849" y="15740"/>
                </a:cubicBezTo>
                <a:cubicBezTo>
                  <a:pt x="4968" y="15740"/>
                  <a:pt x="5017" y="15712"/>
                  <a:pt x="5028" y="15638"/>
                </a:cubicBezTo>
                <a:cubicBezTo>
                  <a:pt x="5050" y="15499"/>
                  <a:pt x="5146" y="15508"/>
                  <a:pt x="5167" y="15650"/>
                </a:cubicBezTo>
                <a:cubicBezTo>
                  <a:pt x="5180" y="15739"/>
                  <a:pt x="5201" y="15751"/>
                  <a:pt x="5255" y="15704"/>
                </a:cubicBezTo>
                <a:cubicBezTo>
                  <a:pt x="5304" y="15663"/>
                  <a:pt x="5337" y="15661"/>
                  <a:pt x="5360" y="15701"/>
                </a:cubicBezTo>
                <a:cubicBezTo>
                  <a:pt x="5405" y="15776"/>
                  <a:pt x="5635" y="15775"/>
                  <a:pt x="5681" y="15699"/>
                </a:cubicBezTo>
                <a:cubicBezTo>
                  <a:pt x="5706" y="15656"/>
                  <a:pt x="5733" y="15656"/>
                  <a:pt x="5774" y="15699"/>
                </a:cubicBezTo>
                <a:cubicBezTo>
                  <a:pt x="5806" y="15731"/>
                  <a:pt x="5899" y="15759"/>
                  <a:pt x="5980" y="15759"/>
                </a:cubicBezTo>
                <a:cubicBezTo>
                  <a:pt x="6120" y="15759"/>
                  <a:pt x="6127" y="15746"/>
                  <a:pt x="6127" y="15513"/>
                </a:cubicBezTo>
                <a:cubicBezTo>
                  <a:pt x="6127" y="15377"/>
                  <a:pt x="6103" y="15267"/>
                  <a:pt x="6074" y="15267"/>
                </a:cubicBezTo>
                <a:close/>
                <a:moveTo>
                  <a:pt x="19807" y="16032"/>
                </a:moveTo>
                <a:cubicBezTo>
                  <a:pt x="19778" y="16032"/>
                  <a:pt x="19755" y="16068"/>
                  <a:pt x="19755" y="16112"/>
                </a:cubicBezTo>
                <a:cubicBezTo>
                  <a:pt x="19755" y="16240"/>
                  <a:pt x="19592" y="16292"/>
                  <a:pt x="19259" y="16270"/>
                </a:cubicBezTo>
                <a:cubicBezTo>
                  <a:pt x="19087" y="16259"/>
                  <a:pt x="18918" y="16276"/>
                  <a:pt x="18881" y="16308"/>
                </a:cubicBezTo>
                <a:cubicBezTo>
                  <a:pt x="18839" y="16343"/>
                  <a:pt x="18802" y="16345"/>
                  <a:pt x="18783" y="16314"/>
                </a:cubicBezTo>
                <a:cubicBezTo>
                  <a:pt x="18766" y="16285"/>
                  <a:pt x="18533" y="16263"/>
                  <a:pt x="18267" y="16265"/>
                </a:cubicBezTo>
                <a:cubicBezTo>
                  <a:pt x="17802" y="16269"/>
                  <a:pt x="17781" y="16265"/>
                  <a:pt x="17731" y="16137"/>
                </a:cubicBezTo>
                <a:cubicBezTo>
                  <a:pt x="17686" y="16024"/>
                  <a:pt x="17675" y="16019"/>
                  <a:pt x="17656" y="16103"/>
                </a:cubicBezTo>
                <a:cubicBezTo>
                  <a:pt x="17622" y="16249"/>
                  <a:pt x="17453" y="16291"/>
                  <a:pt x="16969" y="16273"/>
                </a:cubicBezTo>
                <a:cubicBezTo>
                  <a:pt x="16730" y="16264"/>
                  <a:pt x="16522" y="16278"/>
                  <a:pt x="16507" y="16304"/>
                </a:cubicBezTo>
                <a:cubicBezTo>
                  <a:pt x="16491" y="16329"/>
                  <a:pt x="16408" y="16314"/>
                  <a:pt x="16321" y="16269"/>
                </a:cubicBezTo>
                <a:cubicBezTo>
                  <a:pt x="16234" y="16224"/>
                  <a:pt x="16175" y="16166"/>
                  <a:pt x="16190" y="16140"/>
                </a:cubicBezTo>
                <a:cubicBezTo>
                  <a:pt x="16206" y="16115"/>
                  <a:pt x="16193" y="16079"/>
                  <a:pt x="16164" y="16060"/>
                </a:cubicBezTo>
                <a:cubicBezTo>
                  <a:pt x="16133" y="16040"/>
                  <a:pt x="16110" y="16083"/>
                  <a:pt x="16110" y="16162"/>
                </a:cubicBezTo>
                <a:cubicBezTo>
                  <a:pt x="16110" y="16310"/>
                  <a:pt x="16032" y="16395"/>
                  <a:pt x="15979" y="16306"/>
                </a:cubicBezTo>
                <a:cubicBezTo>
                  <a:pt x="15960" y="16275"/>
                  <a:pt x="15827" y="16251"/>
                  <a:pt x="15683" y="16251"/>
                </a:cubicBezTo>
                <a:cubicBezTo>
                  <a:pt x="15498" y="16251"/>
                  <a:pt x="15411" y="16226"/>
                  <a:pt x="15390" y="16168"/>
                </a:cubicBezTo>
                <a:cubicBezTo>
                  <a:pt x="15373" y="16123"/>
                  <a:pt x="15303" y="16086"/>
                  <a:pt x="15234" y="16086"/>
                </a:cubicBezTo>
                <a:cubicBezTo>
                  <a:pt x="15119" y="16086"/>
                  <a:pt x="15107" y="16110"/>
                  <a:pt x="15107" y="16333"/>
                </a:cubicBezTo>
                <a:lnTo>
                  <a:pt x="15107" y="16579"/>
                </a:lnTo>
                <a:lnTo>
                  <a:pt x="15740" y="16574"/>
                </a:lnTo>
                <a:cubicBezTo>
                  <a:pt x="16088" y="16572"/>
                  <a:pt x="16388" y="16545"/>
                  <a:pt x="16405" y="16516"/>
                </a:cubicBezTo>
                <a:cubicBezTo>
                  <a:pt x="16425" y="16483"/>
                  <a:pt x="16463" y="16486"/>
                  <a:pt x="16507" y="16524"/>
                </a:cubicBezTo>
                <a:cubicBezTo>
                  <a:pt x="16562" y="16571"/>
                  <a:pt x="16582" y="16556"/>
                  <a:pt x="16595" y="16458"/>
                </a:cubicBezTo>
                <a:cubicBezTo>
                  <a:pt x="16617" y="16300"/>
                  <a:pt x="16765" y="16292"/>
                  <a:pt x="16786" y="16447"/>
                </a:cubicBezTo>
                <a:cubicBezTo>
                  <a:pt x="16801" y="16558"/>
                  <a:pt x="16830" y="16562"/>
                  <a:pt x="17565" y="16562"/>
                </a:cubicBezTo>
                <a:cubicBezTo>
                  <a:pt x="18266" y="16563"/>
                  <a:pt x="18329" y="16555"/>
                  <a:pt x="18329" y="16465"/>
                </a:cubicBezTo>
                <a:cubicBezTo>
                  <a:pt x="18329" y="16306"/>
                  <a:pt x="18430" y="16287"/>
                  <a:pt x="18485" y="16436"/>
                </a:cubicBezTo>
                <a:cubicBezTo>
                  <a:pt x="18528" y="16553"/>
                  <a:pt x="18566" y="16572"/>
                  <a:pt x="18749" y="16564"/>
                </a:cubicBezTo>
                <a:cubicBezTo>
                  <a:pt x="18913" y="16558"/>
                  <a:pt x="18963" y="16534"/>
                  <a:pt x="18963" y="16461"/>
                </a:cubicBezTo>
                <a:cubicBezTo>
                  <a:pt x="18963" y="16307"/>
                  <a:pt x="19065" y="16288"/>
                  <a:pt x="19118" y="16433"/>
                </a:cubicBezTo>
                <a:cubicBezTo>
                  <a:pt x="19163" y="16555"/>
                  <a:pt x="19195" y="16566"/>
                  <a:pt x="19514" y="16568"/>
                </a:cubicBezTo>
                <a:lnTo>
                  <a:pt x="19861" y="16570"/>
                </a:lnTo>
                <a:lnTo>
                  <a:pt x="19861" y="16301"/>
                </a:lnTo>
                <a:cubicBezTo>
                  <a:pt x="19861" y="16153"/>
                  <a:pt x="19836" y="16032"/>
                  <a:pt x="19807" y="16032"/>
                </a:cubicBezTo>
                <a:close/>
                <a:moveTo>
                  <a:pt x="21215" y="16064"/>
                </a:moveTo>
                <a:cubicBezTo>
                  <a:pt x="21208" y="16070"/>
                  <a:pt x="21199" y="16096"/>
                  <a:pt x="21186" y="16141"/>
                </a:cubicBezTo>
                <a:cubicBezTo>
                  <a:pt x="21159" y="16244"/>
                  <a:pt x="21118" y="16274"/>
                  <a:pt x="21029" y="16260"/>
                </a:cubicBezTo>
                <a:cubicBezTo>
                  <a:pt x="20964" y="16251"/>
                  <a:pt x="20878" y="16270"/>
                  <a:pt x="20839" y="16304"/>
                </a:cubicBezTo>
                <a:cubicBezTo>
                  <a:pt x="20790" y="16346"/>
                  <a:pt x="20757" y="16347"/>
                  <a:pt x="20733" y="16308"/>
                </a:cubicBezTo>
                <a:cubicBezTo>
                  <a:pt x="20714" y="16276"/>
                  <a:pt x="20644" y="16251"/>
                  <a:pt x="20577" y="16251"/>
                </a:cubicBezTo>
                <a:cubicBezTo>
                  <a:pt x="20510" y="16251"/>
                  <a:pt x="20425" y="16213"/>
                  <a:pt x="20389" y="16168"/>
                </a:cubicBezTo>
                <a:cubicBezTo>
                  <a:pt x="20302" y="16059"/>
                  <a:pt x="20129" y="16064"/>
                  <a:pt x="20088" y="16176"/>
                </a:cubicBezTo>
                <a:cubicBezTo>
                  <a:pt x="20067" y="16233"/>
                  <a:pt x="20100" y="16299"/>
                  <a:pt x="20177" y="16360"/>
                </a:cubicBezTo>
                <a:cubicBezTo>
                  <a:pt x="20294" y="16451"/>
                  <a:pt x="20295" y="16456"/>
                  <a:pt x="20199" y="16512"/>
                </a:cubicBezTo>
                <a:cubicBezTo>
                  <a:pt x="20123" y="16556"/>
                  <a:pt x="20238" y="16570"/>
                  <a:pt x="20663" y="16566"/>
                </a:cubicBezTo>
                <a:cubicBezTo>
                  <a:pt x="21176" y="16563"/>
                  <a:pt x="21230" y="16553"/>
                  <a:pt x="21244" y="16459"/>
                </a:cubicBezTo>
                <a:cubicBezTo>
                  <a:pt x="21265" y="16321"/>
                  <a:pt x="21362" y="16327"/>
                  <a:pt x="21383" y="16467"/>
                </a:cubicBezTo>
                <a:cubicBezTo>
                  <a:pt x="21403" y="16603"/>
                  <a:pt x="21498" y="16616"/>
                  <a:pt x="21497" y="16483"/>
                </a:cubicBezTo>
                <a:cubicBezTo>
                  <a:pt x="21496" y="16358"/>
                  <a:pt x="21441" y="16279"/>
                  <a:pt x="21326" y="16235"/>
                </a:cubicBezTo>
                <a:cubicBezTo>
                  <a:pt x="21275" y="16215"/>
                  <a:pt x="21232" y="16156"/>
                  <a:pt x="21229" y="16102"/>
                </a:cubicBezTo>
                <a:cubicBezTo>
                  <a:pt x="21227" y="16070"/>
                  <a:pt x="21222" y="16057"/>
                  <a:pt x="21215" y="16064"/>
                </a:cubicBezTo>
                <a:close/>
                <a:moveTo>
                  <a:pt x="17272" y="16086"/>
                </a:moveTo>
                <a:cubicBezTo>
                  <a:pt x="17243" y="16086"/>
                  <a:pt x="17220" y="16111"/>
                  <a:pt x="17220" y="16141"/>
                </a:cubicBezTo>
                <a:cubicBezTo>
                  <a:pt x="17220" y="16171"/>
                  <a:pt x="17243" y="16195"/>
                  <a:pt x="17272" y="16195"/>
                </a:cubicBezTo>
                <a:cubicBezTo>
                  <a:pt x="17301" y="16195"/>
                  <a:pt x="17325" y="16171"/>
                  <a:pt x="17325" y="16141"/>
                </a:cubicBezTo>
                <a:cubicBezTo>
                  <a:pt x="17325" y="16111"/>
                  <a:pt x="17301" y="16086"/>
                  <a:pt x="17272" y="16086"/>
                </a:cubicBezTo>
                <a:close/>
                <a:moveTo>
                  <a:pt x="6455" y="16306"/>
                </a:moveTo>
                <a:cubicBezTo>
                  <a:pt x="6346" y="16305"/>
                  <a:pt x="6444" y="16434"/>
                  <a:pt x="6735" y="16678"/>
                </a:cubicBezTo>
                <a:cubicBezTo>
                  <a:pt x="6880" y="16799"/>
                  <a:pt x="7161" y="17035"/>
                  <a:pt x="7359" y="17203"/>
                </a:cubicBezTo>
                <a:cubicBezTo>
                  <a:pt x="7557" y="17370"/>
                  <a:pt x="7741" y="17508"/>
                  <a:pt x="7768" y="17508"/>
                </a:cubicBezTo>
                <a:cubicBezTo>
                  <a:pt x="7878" y="17508"/>
                  <a:pt x="7801" y="17405"/>
                  <a:pt x="7487" y="17134"/>
                </a:cubicBezTo>
                <a:cubicBezTo>
                  <a:pt x="6650" y="16411"/>
                  <a:pt x="6519" y="16306"/>
                  <a:pt x="6455" y="16306"/>
                </a:cubicBezTo>
                <a:close/>
                <a:moveTo>
                  <a:pt x="1528" y="17125"/>
                </a:moveTo>
                <a:cubicBezTo>
                  <a:pt x="1380" y="17125"/>
                  <a:pt x="1373" y="17136"/>
                  <a:pt x="1373" y="17371"/>
                </a:cubicBezTo>
                <a:cubicBezTo>
                  <a:pt x="1373" y="17506"/>
                  <a:pt x="1397" y="17617"/>
                  <a:pt x="1426" y="17617"/>
                </a:cubicBezTo>
                <a:cubicBezTo>
                  <a:pt x="1456" y="17617"/>
                  <a:pt x="1479" y="17581"/>
                  <a:pt x="1479" y="17537"/>
                </a:cubicBezTo>
                <a:cubicBezTo>
                  <a:pt x="1479" y="17467"/>
                  <a:pt x="1628" y="17344"/>
                  <a:pt x="1714" y="17344"/>
                </a:cubicBezTo>
                <a:cubicBezTo>
                  <a:pt x="1731" y="17344"/>
                  <a:pt x="1769" y="17405"/>
                  <a:pt x="1796" y="17480"/>
                </a:cubicBezTo>
                <a:cubicBezTo>
                  <a:pt x="1848" y="17622"/>
                  <a:pt x="2024" y="17668"/>
                  <a:pt x="2089" y="17558"/>
                </a:cubicBezTo>
                <a:cubicBezTo>
                  <a:pt x="2114" y="17517"/>
                  <a:pt x="2142" y="17516"/>
                  <a:pt x="2181" y="17556"/>
                </a:cubicBezTo>
                <a:cubicBezTo>
                  <a:pt x="2220" y="17596"/>
                  <a:pt x="2256" y="17585"/>
                  <a:pt x="2303" y="17520"/>
                </a:cubicBezTo>
                <a:cubicBezTo>
                  <a:pt x="2366" y="17431"/>
                  <a:pt x="2372" y="17431"/>
                  <a:pt x="2406" y="17522"/>
                </a:cubicBezTo>
                <a:cubicBezTo>
                  <a:pt x="2456" y="17655"/>
                  <a:pt x="2525" y="17641"/>
                  <a:pt x="2546" y="17494"/>
                </a:cubicBezTo>
                <a:cubicBezTo>
                  <a:pt x="2567" y="17338"/>
                  <a:pt x="2659" y="17353"/>
                  <a:pt x="2697" y="17518"/>
                </a:cubicBezTo>
                <a:cubicBezTo>
                  <a:pt x="2717" y="17608"/>
                  <a:pt x="2736" y="17623"/>
                  <a:pt x="2767" y="17573"/>
                </a:cubicBezTo>
                <a:cubicBezTo>
                  <a:pt x="2799" y="17519"/>
                  <a:pt x="2827" y="17517"/>
                  <a:pt x="2884" y="17566"/>
                </a:cubicBezTo>
                <a:cubicBezTo>
                  <a:pt x="2924" y="17601"/>
                  <a:pt x="3006" y="17617"/>
                  <a:pt x="3065" y="17601"/>
                </a:cubicBezTo>
                <a:cubicBezTo>
                  <a:pt x="3134" y="17583"/>
                  <a:pt x="3189" y="17607"/>
                  <a:pt x="3223" y="17672"/>
                </a:cubicBezTo>
                <a:cubicBezTo>
                  <a:pt x="3251" y="17727"/>
                  <a:pt x="3304" y="17767"/>
                  <a:pt x="3341" y="17762"/>
                </a:cubicBezTo>
                <a:cubicBezTo>
                  <a:pt x="3463" y="17743"/>
                  <a:pt x="3632" y="17591"/>
                  <a:pt x="3652" y="17480"/>
                </a:cubicBezTo>
                <a:cubicBezTo>
                  <a:pt x="3680" y="17333"/>
                  <a:pt x="3826" y="17342"/>
                  <a:pt x="3847" y="17493"/>
                </a:cubicBezTo>
                <a:cubicBezTo>
                  <a:pt x="3861" y="17600"/>
                  <a:pt x="3892" y="17614"/>
                  <a:pt x="4095" y="17604"/>
                </a:cubicBezTo>
                <a:cubicBezTo>
                  <a:pt x="4274" y="17596"/>
                  <a:pt x="4331" y="17571"/>
                  <a:pt x="4343" y="17494"/>
                </a:cubicBezTo>
                <a:cubicBezTo>
                  <a:pt x="4363" y="17365"/>
                  <a:pt x="4456" y="17363"/>
                  <a:pt x="4490" y="17491"/>
                </a:cubicBezTo>
                <a:cubicBezTo>
                  <a:pt x="4521" y="17609"/>
                  <a:pt x="4877" y="17661"/>
                  <a:pt x="4989" y="17564"/>
                </a:cubicBezTo>
                <a:cubicBezTo>
                  <a:pt x="5029" y="17530"/>
                  <a:pt x="5074" y="17523"/>
                  <a:pt x="5089" y="17548"/>
                </a:cubicBezTo>
                <a:cubicBezTo>
                  <a:pt x="5104" y="17573"/>
                  <a:pt x="5290" y="17593"/>
                  <a:pt x="5503" y="17592"/>
                </a:cubicBezTo>
                <a:cubicBezTo>
                  <a:pt x="5885" y="17590"/>
                  <a:pt x="5889" y="17588"/>
                  <a:pt x="5906" y="17440"/>
                </a:cubicBezTo>
                <a:cubicBezTo>
                  <a:pt x="5922" y="17298"/>
                  <a:pt x="5912" y="17290"/>
                  <a:pt x="5717" y="17298"/>
                </a:cubicBezTo>
                <a:cubicBezTo>
                  <a:pt x="5603" y="17303"/>
                  <a:pt x="5484" y="17290"/>
                  <a:pt x="5453" y="17270"/>
                </a:cubicBezTo>
                <a:cubicBezTo>
                  <a:pt x="5421" y="17250"/>
                  <a:pt x="5380" y="17259"/>
                  <a:pt x="5360" y="17291"/>
                </a:cubicBezTo>
                <a:cubicBezTo>
                  <a:pt x="5337" y="17331"/>
                  <a:pt x="5292" y="17320"/>
                  <a:pt x="5226" y="17258"/>
                </a:cubicBezTo>
                <a:cubicBezTo>
                  <a:pt x="5152" y="17189"/>
                  <a:pt x="5108" y="17180"/>
                  <a:pt x="5056" y="17225"/>
                </a:cubicBezTo>
                <a:cubicBezTo>
                  <a:pt x="5018" y="17257"/>
                  <a:pt x="4940" y="17284"/>
                  <a:pt x="4883" y="17285"/>
                </a:cubicBezTo>
                <a:cubicBezTo>
                  <a:pt x="4827" y="17285"/>
                  <a:pt x="4389" y="17288"/>
                  <a:pt x="3909" y="17291"/>
                </a:cubicBezTo>
                <a:cubicBezTo>
                  <a:pt x="3430" y="17295"/>
                  <a:pt x="3013" y="17294"/>
                  <a:pt x="2984" y="17288"/>
                </a:cubicBezTo>
                <a:cubicBezTo>
                  <a:pt x="2955" y="17281"/>
                  <a:pt x="2908" y="17281"/>
                  <a:pt x="2879" y="17287"/>
                </a:cubicBezTo>
                <a:cubicBezTo>
                  <a:pt x="2849" y="17292"/>
                  <a:pt x="2576" y="17298"/>
                  <a:pt x="2271" y="17299"/>
                </a:cubicBezTo>
                <a:cubicBezTo>
                  <a:pt x="1803" y="17301"/>
                  <a:pt x="1714" y="17287"/>
                  <a:pt x="1700" y="17213"/>
                </a:cubicBezTo>
                <a:cubicBezTo>
                  <a:pt x="1689" y="17156"/>
                  <a:pt x="1628" y="17125"/>
                  <a:pt x="1528" y="17125"/>
                </a:cubicBezTo>
                <a:close/>
                <a:moveTo>
                  <a:pt x="4226" y="17875"/>
                </a:moveTo>
                <a:lnTo>
                  <a:pt x="4096" y="18020"/>
                </a:lnTo>
                <a:cubicBezTo>
                  <a:pt x="3942" y="18192"/>
                  <a:pt x="3856" y="18203"/>
                  <a:pt x="3819" y="18055"/>
                </a:cubicBezTo>
                <a:cubicBezTo>
                  <a:pt x="3784" y="17918"/>
                  <a:pt x="3698" y="17911"/>
                  <a:pt x="3698" y="18045"/>
                </a:cubicBezTo>
                <a:cubicBezTo>
                  <a:pt x="3698" y="18190"/>
                  <a:pt x="3647" y="18221"/>
                  <a:pt x="3533" y="18147"/>
                </a:cubicBezTo>
                <a:cubicBezTo>
                  <a:pt x="3456" y="18097"/>
                  <a:pt x="3410" y="18098"/>
                  <a:pt x="3329" y="18150"/>
                </a:cubicBezTo>
                <a:cubicBezTo>
                  <a:pt x="3207" y="18229"/>
                  <a:pt x="2925" y="18241"/>
                  <a:pt x="2883" y="18170"/>
                </a:cubicBezTo>
                <a:cubicBezTo>
                  <a:pt x="2838" y="18096"/>
                  <a:pt x="2986" y="17994"/>
                  <a:pt x="3083" y="18032"/>
                </a:cubicBezTo>
                <a:cubicBezTo>
                  <a:pt x="3130" y="18051"/>
                  <a:pt x="3169" y="18039"/>
                  <a:pt x="3169" y="18006"/>
                </a:cubicBezTo>
                <a:cubicBezTo>
                  <a:pt x="3169" y="17930"/>
                  <a:pt x="2983" y="17927"/>
                  <a:pt x="2849" y="18002"/>
                </a:cubicBezTo>
                <a:cubicBezTo>
                  <a:pt x="2738" y="18063"/>
                  <a:pt x="2713" y="18271"/>
                  <a:pt x="2805" y="18366"/>
                </a:cubicBezTo>
                <a:cubicBezTo>
                  <a:pt x="2840" y="18403"/>
                  <a:pt x="3122" y="18424"/>
                  <a:pt x="3543" y="18424"/>
                </a:cubicBezTo>
                <a:lnTo>
                  <a:pt x="4226" y="18423"/>
                </a:lnTo>
                <a:lnTo>
                  <a:pt x="4226" y="18148"/>
                </a:lnTo>
                <a:lnTo>
                  <a:pt x="4226" y="17875"/>
                </a:lnTo>
                <a:close/>
                <a:moveTo>
                  <a:pt x="5502" y="17914"/>
                </a:moveTo>
                <a:cubicBezTo>
                  <a:pt x="5441" y="17909"/>
                  <a:pt x="5388" y="17946"/>
                  <a:pt x="5388" y="18027"/>
                </a:cubicBezTo>
                <a:cubicBezTo>
                  <a:pt x="5388" y="18192"/>
                  <a:pt x="5344" y="18221"/>
                  <a:pt x="5199" y="18152"/>
                </a:cubicBezTo>
                <a:cubicBezTo>
                  <a:pt x="5105" y="18108"/>
                  <a:pt x="5054" y="18110"/>
                  <a:pt x="4992" y="18163"/>
                </a:cubicBezTo>
                <a:cubicBezTo>
                  <a:pt x="4900" y="18242"/>
                  <a:pt x="4835" y="18202"/>
                  <a:pt x="4834" y="18065"/>
                </a:cubicBezTo>
                <a:cubicBezTo>
                  <a:pt x="4834" y="18005"/>
                  <a:pt x="4782" y="17967"/>
                  <a:pt x="4688" y="17956"/>
                </a:cubicBezTo>
                <a:cubicBezTo>
                  <a:pt x="4554" y="17940"/>
                  <a:pt x="4542" y="17952"/>
                  <a:pt x="4542" y="18133"/>
                </a:cubicBezTo>
                <a:cubicBezTo>
                  <a:pt x="4542" y="18240"/>
                  <a:pt x="4542" y="18346"/>
                  <a:pt x="4542" y="18369"/>
                </a:cubicBezTo>
                <a:cubicBezTo>
                  <a:pt x="4542" y="18426"/>
                  <a:pt x="5223" y="18438"/>
                  <a:pt x="5256" y="18382"/>
                </a:cubicBezTo>
                <a:cubicBezTo>
                  <a:pt x="5272" y="18356"/>
                  <a:pt x="5340" y="18366"/>
                  <a:pt x="5408" y="18402"/>
                </a:cubicBezTo>
                <a:cubicBezTo>
                  <a:pt x="5477" y="18439"/>
                  <a:pt x="5632" y="18459"/>
                  <a:pt x="5755" y="18447"/>
                </a:cubicBezTo>
                <a:cubicBezTo>
                  <a:pt x="5952" y="18427"/>
                  <a:pt x="5975" y="18411"/>
                  <a:pt x="5948" y="18308"/>
                </a:cubicBezTo>
                <a:cubicBezTo>
                  <a:pt x="5931" y="18244"/>
                  <a:pt x="5918" y="18171"/>
                  <a:pt x="5917" y="18146"/>
                </a:cubicBezTo>
                <a:cubicBezTo>
                  <a:pt x="5917" y="18122"/>
                  <a:pt x="5869" y="18117"/>
                  <a:pt x="5810" y="18137"/>
                </a:cubicBezTo>
                <a:cubicBezTo>
                  <a:pt x="5731" y="18163"/>
                  <a:pt x="5693" y="18140"/>
                  <a:pt x="5660" y="18049"/>
                </a:cubicBezTo>
                <a:cubicBezTo>
                  <a:pt x="5630" y="17965"/>
                  <a:pt x="5563" y="17919"/>
                  <a:pt x="5502" y="17914"/>
                </a:cubicBezTo>
                <a:close/>
                <a:moveTo>
                  <a:pt x="2429" y="17918"/>
                </a:moveTo>
                <a:cubicBezTo>
                  <a:pt x="2400" y="17900"/>
                  <a:pt x="2377" y="17924"/>
                  <a:pt x="2377" y="17971"/>
                </a:cubicBezTo>
                <a:cubicBezTo>
                  <a:pt x="2377" y="18019"/>
                  <a:pt x="2335" y="18075"/>
                  <a:pt x="2285" y="18094"/>
                </a:cubicBezTo>
                <a:cubicBezTo>
                  <a:pt x="2234" y="18114"/>
                  <a:pt x="2165" y="18168"/>
                  <a:pt x="2130" y="18215"/>
                </a:cubicBezTo>
                <a:cubicBezTo>
                  <a:pt x="2075" y="18292"/>
                  <a:pt x="2064" y="18290"/>
                  <a:pt x="2032" y="18205"/>
                </a:cubicBezTo>
                <a:cubicBezTo>
                  <a:pt x="1992" y="18099"/>
                  <a:pt x="1771" y="18075"/>
                  <a:pt x="1714" y="18169"/>
                </a:cubicBezTo>
                <a:cubicBezTo>
                  <a:pt x="1689" y="18212"/>
                  <a:pt x="1662" y="18212"/>
                  <a:pt x="1621" y="18169"/>
                </a:cubicBezTo>
                <a:cubicBezTo>
                  <a:pt x="1589" y="18136"/>
                  <a:pt x="1509" y="18109"/>
                  <a:pt x="1442" y="18109"/>
                </a:cubicBezTo>
                <a:cubicBezTo>
                  <a:pt x="1342" y="18109"/>
                  <a:pt x="1321" y="18139"/>
                  <a:pt x="1321" y="18273"/>
                </a:cubicBezTo>
                <a:cubicBezTo>
                  <a:pt x="1321" y="18431"/>
                  <a:pt x="1330" y="18438"/>
                  <a:pt x="1555" y="18438"/>
                </a:cubicBezTo>
                <a:cubicBezTo>
                  <a:pt x="1750" y="18438"/>
                  <a:pt x="1792" y="18418"/>
                  <a:pt x="1806" y="18326"/>
                </a:cubicBezTo>
                <a:cubicBezTo>
                  <a:pt x="1828" y="18178"/>
                  <a:pt x="1924" y="18162"/>
                  <a:pt x="1943" y="18303"/>
                </a:cubicBezTo>
                <a:cubicBezTo>
                  <a:pt x="1956" y="18396"/>
                  <a:pt x="2002" y="18416"/>
                  <a:pt x="2221" y="18426"/>
                </a:cubicBezTo>
                <a:lnTo>
                  <a:pt x="2483" y="18438"/>
                </a:lnTo>
                <a:lnTo>
                  <a:pt x="2483" y="18195"/>
                </a:lnTo>
                <a:cubicBezTo>
                  <a:pt x="2483" y="18061"/>
                  <a:pt x="2458" y="17937"/>
                  <a:pt x="2429" y="17918"/>
                </a:cubicBezTo>
                <a:close/>
                <a:moveTo>
                  <a:pt x="16235" y="18519"/>
                </a:moveTo>
                <a:lnTo>
                  <a:pt x="16172" y="18642"/>
                </a:lnTo>
                <a:cubicBezTo>
                  <a:pt x="16136" y="18710"/>
                  <a:pt x="16062" y="18765"/>
                  <a:pt x="16006" y="18765"/>
                </a:cubicBezTo>
                <a:cubicBezTo>
                  <a:pt x="15951" y="18765"/>
                  <a:pt x="15891" y="18789"/>
                  <a:pt x="15874" y="18818"/>
                </a:cubicBezTo>
                <a:cubicBezTo>
                  <a:pt x="15853" y="18852"/>
                  <a:pt x="15805" y="18849"/>
                  <a:pt x="15742" y="18809"/>
                </a:cubicBezTo>
                <a:cubicBezTo>
                  <a:pt x="15671" y="18763"/>
                  <a:pt x="15609" y="18761"/>
                  <a:pt x="15520" y="18802"/>
                </a:cubicBezTo>
                <a:cubicBezTo>
                  <a:pt x="15381" y="18866"/>
                  <a:pt x="15160" y="18757"/>
                  <a:pt x="15160" y="18623"/>
                </a:cubicBezTo>
                <a:cubicBezTo>
                  <a:pt x="15160" y="18534"/>
                  <a:pt x="15075" y="18521"/>
                  <a:pt x="15027" y="18602"/>
                </a:cubicBezTo>
                <a:cubicBezTo>
                  <a:pt x="15009" y="18633"/>
                  <a:pt x="14970" y="18643"/>
                  <a:pt x="14942" y="18625"/>
                </a:cubicBezTo>
                <a:cubicBezTo>
                  <a:pt x="14852" y="18567"/>
                  <a:pt x="14645" y="18650"/>
                  <a:pt x="14619" y="18754"/>
                </a:cubicBezTo>
                <a:cubicBezTo>
                  <a:pt x="14605" y="18808"/>
                  <a:pt x="14613" y="18904"/>
                  <a:pt x="14635" y="18968"/>
                </a:cubicBezTo>
                <a:cubicBezTo>
                  <a:pt x="14676" y="19082"/>
                  <a:pt x="14701" y="19083"/>
                  <a:pt x="15834" y="19079"/>
                </a:cubicBezTo>
                <a:cubicBezTo>
                  <a:pt x="16931" y="19075"/>
                  <a:pt x="16993" y="19070"/>
                  <a:pt x="17039" y="18968"/>
                </a:cubicBezTo>
                <a:cubicBezTo>
                  <a:pt x="17100" y="18832"/>
                  <a:pt x="17188" y="18837"/>
                  <a:pt x="17210" y="18979"/>
                </a:cubicBezTo>
                <a:cubicBezTo>
                  <a:pt x="17224" y="19074"/>
                  <a:pt x="17268" y="19086"/>
                  <a:pt x="17566" y="19086"/>
                </a:cubicBezTo>
                <a:lnTo>
                  <a:pt x="17906" y="19086"/>
                </a:lnTo>
                <a:lnTo>
                  <a:pt x="17902" y="18803"/>
                </a:lnTo>
                <a:cubicBezTo>
                  <a:pt x="17900" y="18635"/>
                  <a:pt x="17884" y="18559"/>
                  <a:pt x="17862" y="18617"/>
                </a:cubicBezTo>
                <a:cubicBezTo>
                  <a:pt x="17818" y="18733"/>
                  <a:pt x="17550" y="18887"/>
                  <a:pt x="17510" y="18819"/>
                </a:cubicBezTo>
                <a:cubicBezTo>
                  <a:pt x="17471" y="18755"/>
                  <a:pt x="16963" y="18763"/>
                  <a:pt x="16924" y="18828"/>
                </a:cubicBezTo>
                <a:cubicBezTo>
                  <a:pt x="16905" y="18860"/>
                  <a:pt x="16867" y="18857"/>
                  <a:pt x="16825" y="18821"/>
                </a:cubicBezTo>
                <a:cubicBezTo>
                  <a:pt x="16788" y="18789"/>
                  <a:pt x="16655" y="18770"/>
                  <a:pt x="16529" y="18778"/>
                </a:cubicBezTo>
                <a:cubicBezTo>
                  <a:pt x="16324" y="18791"/>
                  <a:pt x="16297" y="18779"/>
                  <a:pt x="16268" y="18656"/>
                </a:cubicBezTo>
                <a:lnTo>
                  <a:pt x="16235" y="18519"/>
                </a:lnTo>
                <a:close/>
                <a:moveTo>
                  <a:pt x="16789" y="19480"/>
                </a:moveTo>
                <a:cubicBezTo>
                  <a:pt x="16597" y="19475"/>
                  <a:pt x="16505" y="19754"/>
                  <a:pt x="16650" y="19903"/>
                </a:cubicBezTo>
                <a:cubicBezTo>
                  <a:pt x="16727" y="19982"/>
                  <a:pt x="16884" y="19989"/>
                  <a:pt x="16929" y="19913"/>
                </a:cubicBezTo>
                <a:cubicBezTo>
                  <a:pt x="16951" y="19877"/>
                  <a:pt x="16999" y="19879"/>
                  <a:pt x="17071" y="19918"/>
                </a:cubicBezTo>
                <a:cubicBezTo>
                  <a:pt x="17149" y="19962"/>
                  <a:pt x="17215" y="19963"/>
                  <a:pt x="17303" y="19921"/>
                </a:cubicBezTo>
                <a:cubicBezTo>
                  <a:pt x="17381" y="19885"/>
                  <a:pt x="17438" y="19882"/>
                  <a:pt x="17458" y="19915"/>
                </a:cubicBezTo>
                <a:cubicBezTo>
                  <a:pt x="17501" y="19987"/>
                  <a:pt x="17733" y="19982"/>
                  <a:pt x="17777" y="19909"/>
                </a:cubicBezTo>
                <a:cubicBezTo>
                  <a:pt x="17802" y="19866"/>
                  <a:pt x="17829" y="19866"/>
                  <a:pt x="17870" y="19909"/>
                </a:cubicBezTo>
                <a:cubicBezTo>
                  <a:pt x="17967" y="20008"/>
                  <a:pt x="17995" y="19977"/>
                  <a:pt x="17989" y="19780"/>
                </a:cubicBezTo>
                <a:cubicBezTo>
                  <a:pt x="17981" y="19552"/>
                  <a:pt x="17934" y="19493"/>
                  <a:pt x="17832" y="19581"/>
                </a:cubicBezTo>
                <a:cubicBezTo>
                  <a:pt x="17790" y="19617"/>
                  <a:pt x="17606" y="19648"/>
                  <a:pt x="17422" y="19650"/>
                </a:cubicBezTo>
                <a:cubicBezTo>
                  <a:pt x="17130" y="19653"/>
                  <a:pt x="17074" y="19671"/>
                  <a:pt x="16977" y="19792"/>
                </a:cubicBezTo>
                <a:cubicBezTo>
                  <a:pt x="16842" y="19963"/>
                  <a:pt x="16692" y="19925"/>
                  <a:pt x="16692" y="19722"/>
                </a:cubicBezTo>
                <a:cubicBezTo>
                  <a:pt x="16692" y="19627"/>
                  <a:pt x="16730" y="19566"/>
                  <a:pt x="16810" y="19533"/>
                </a:cubicBezTo>
                <a:cubicBezTo>
                  <a:pt x="16926" y="19485"/>
                  <a:pt x="16925" y="19483"/>
                  <a:pt x="16789" y="19480"/>
                </a:cubicBezTo>
                <a:close/>
                <a:moveTo>
                  <a:pt x="14681" y="19482"/>
                </a:moveTo>
                <a:cubicBezTo>
                  <a:pt x="14655" y="19491"/>
                  <a:pt x="14631" y="19575"/>
                  <a:pt x="14631" y="19725"/>
                </a:cubicBezTo>
                <a:lnTo>
                  <a:pt x="14631" y="19973"/>
                </a:lnTo>
                <a:lnTo>
                  <a:pt x="14919" y="19952"/>
                </a:lnTo>
                <a:cubicBezTo>
                  <a:pt x="15077" y="19941"/>
                  <a:pt x="15242" y="19902"/>
                  <a:pt x="15285" y="19865"/>
                </a:cubicBezTo>
                <a:cubicBezTo>
                  <a:pt x="15348" y="19811"/>
                  <a:pt x="15372" y="19816"/>
                  <a:pt x="15412" y="19890"/>
                </a:cubicBezTo>
                <a:cubicBezTo>
                  <a:pt x="15445" y="19951"/>
                  <a:pt x="15474" y="19962"/>
                  <a:pt x="15498" y="19921"/>
                </a:cubicBezTo>
                <a:cubicBezTo>
                  <a:pt x="15524" y="19878"/>
                  <a:pt x="15563" y="19879"/>
                  <a:pt x="15637" y="19927"/>
                </a:cubicBezTo>
                <a:cubicBezTo>
                  <a:pt x="15719" y="19980"/>
                  <a:pt x="15763" y="19980"/>
                  <a:pt x="15844" y="19927"/>
                </a:cubicBezTo>
                <a:cubicBezTo>
                  <a:pt x="15925" y="19875"/>
                  <a:pt x="15955" y="19875"/>
                  <a:pt x="15987" y="19927"/>
                </a:cubicBezTo>
                <a:cubicBezTo>
                  <a:pt x="16014" y="19972"/>
                  <a:pt x="16036" y="19953"/>
                  <a:pt x="16056" y="19868"/>
                </a:cubicBezTo>
                <a:cubicBezTo>
                  <a:pt x="16092" y="19707"/>
                  <a:pt x="16180" y="19707"/>
                  <a:pt x="16224" y="19869"/>
                </a:cubicBezTo>
                <a:cubicBezTo>
                  <a:pt x="16254" y="19979"/>
                  <a:pt x="16259" y="19973"/>
                  <a:pt x="16263" y="19824"/>
                </a:cubicBezTo>
                <a:lnTo>
                  <a:pt x="16268" y="19653"/>
                </a:lnTo>
                <a:lnTo>
                  <a:pt x="15705" y="19653"/>
                </a:lnTo>
                <a:cubicBezTo>
                  <a:pt x="15247" y="19653"/>
                  <a:pt x="15129" y="19636"/>
                  <a:pt x="15078" y="19564"/>
                </a:cubicBezTo>
                <a:cubicBezTo>
                  <a:pt x="14988" y="19437"/>
                  <a:pt x="14975" y="19452"/>
                  <a:pt x="14975" y="19681"/>
                </a:cubicBezTo>
                <a:cubicBezTo>
                  <a:pt x="14975" y="19850"/>
                  <a:pt x="14956" y="19886"/>
                  <a:pt x="14869" y="19886"/>
                </a:cubicBezTo>
                <a:cubicBezTo>
                  <a:pt x="14785" y="19886"/>
                  <a:pt x="14760" y="19844"/>
                  <a:pt x="14747" y="19681"/>
                </a:cubicBezTo>
                <a:cubicBezTo>
                  <a:pt x="14736" y="19536"/>
                  <a:pt x="14707" y="19472"/>
                  <a:pt x="14681" y="19482"/>
                </a:cubicBezTo>
                <a:close/>
                <a:moveTo>
                  <a:pt x="5104" y="19897"/>
                </a:moveTo>
                <a:cubicBezTo>
                  <a:pt x="5097" y="19905"/>
                  <a:pt x="5087" y="19928"/>
                  <a:pt x="5077" y="19968"/>
                </a:cubicBezTo>
                <a:cubicBezTo>
                  <a:pt x="5047" y="20075"/>
                  <a:pt x="5010" y="20101"/>
                  <a:pt x="4902" y="20088"/>
                </a:cubicBezTo>
                <a:cubicBezTo>
                  <a:pt x="4826" y="20078"/>
                  <a:pt x="4749" y="20097"/>
                  <a:pt x="4730" y="20128"/>
                </a:cubicBezTo>
                <a:cubicBezTo>
                  <a:pt x="4707" y="20166"/>
                  <a:pt x="4662" y="20163"/>
                  <a:pt x="4593" y="20118"/>
                </a:cubicBezTo>
                <a:cubicBezTo>
                  <a:pt x="4511" y="20066"/>
                  <a:pt x="4468" y="20066"/>
                  <a:pt x="4387" y="20118"/>
                </a:cubicBezTo>
                <a:cubicBezTo>
                  <a:pt x="4330" y="20155"/>
                  <a:pt x="4271" y="20163"/>
                  <a:pt x="4256" y="20137"/>
                </a:cubicBezTo>
                <a:cubicBezTo>
                  <a:pt x="4240" y="20111"/>
                  <a:pt x="4106" y="20090"/>
                  <a:pt x="3960" y="20090"/>
                </a:cubicBezTo>
                <a:cubicBezTo>
                  <a:pt x="3788" y="20090"/>
                  <a:pt x="3660" y="20059"/>
                  <a:pt x="3599" y="20002"/>
                </a:cubicBezTo>
                <a:cubicBezTo>
                  <a:pt x="3547" y="19953"/>
                  <a:pt x="3452" y="19913"/>
                  <a:pt x="3389" y="19913"/>
                </a:cubicBezTo>
                <a:cubicBezTo>
                  <a:pt x="3289" y="19913"/>
                  <a:pt x="3275" y="19944"/>
                  <a:pt x="3275" y="20156"/>
                </a:cubicBezTo>
                <a:lnTo>
                  <a:pt x="3275" y="20400"/>
                </a:lnTo>
                <a:lnTo>
                  <a:pt x="3534" y="20394"/>
                </a:lnTo>
                <a:cubicBezTo>
                  <a:pt x="3716" y="20389"/>
                  <a:pt x="3786" y="20367"/>
                  <a:pt x="3768" y="20320"/>
                </a:cubicBezTo>
                <a:cubicBezTo>
                  <a:pt x="3724" y="20200"/>
                  <a:pt x="3850" y="20179"/>
                  <a:pt x="3919" y="20294"/>
                </a:cubicBezTo>
                <a:cubicBezTo>
                  <a:pt x="3989" y="20410"/>
                  <a:pt x="4195" y="20446"/>
                  <a:pt x="4251" y="20352"/>
                </a:cubicBezTo>
                <a:cubicBezTo>
                  <a:pt x="4272" y="20319"/>
                  <a:pt x="4322" y="20323"/>
                  <a:pt x="4387" y="20365"/>
                </a:cubicBezTo>
                <a:cubicBezTo>
                  <a:pt x="4468" y="20418"/>
                  <a:pt x="4511" y="20418"/>
                  <a:pt x="4593" y="20365"/>
                </a:cubicBezTo>
                <a:cubicBezTo>
                  <a:pt x="4655" y="20325"/>
                  <a:pt x="4709" y="20319"/>
                  <a:pt x="4727" y="20350"/>
                </a:cubicBezTo>
                <a:cubicBezTo>
                  <a:pt x="4744" y="20379"/>
                  <a:pt x="4839" y="20398"/>
                  <a:pt x="4938" y="20395"/>
                </a:cubicBezTo>
                <a:cubicBezTo>
                  <a:pt x="5070" y="20389"/>
                  <a:pt x="5123" y="20361"/>
                  <a:pt x="5134" y="20285"/>
                </a:cubicBezTo>
                <a:cubicBezTo>
                  <a:pt x="5156" y="20142"/>
                  <a:pt x="5250" y="20155"/>
                  <a:pt x="5284" y="20306"/>
                </a:cubicBezTo>
                <a:cubicBezTo>
                  <a:pt x="5305" y="20396"/>
                  <a:pt x="5325" y="20411"/>
                  <a:pt x="5355" y="20361"/>
                </a:cubicBezTo>
                <a:cubicBezTo>
                  <a:pt x="5383" y="20315"/>
                  <a:pt x="5419" y="20309"/>
                  <a:pt x="5459" y="20343"/>
                </a:cubicBezTo>
                <a:cubicBezTo>
                  <a:pt x="5493" y="20372"/>
                  <a:pt x="5644" y="20396"/>
                  <a:pt x="5797" y="20398"/>
                </a:cubicBezTo>
                <a:cubicBezTo>
                  <a:pt x="6066" y="20399"/>
                  <a:pt x="6074" y="20394"/>
                  <a:pt x="6074" y="20245"/>
                </a:cubicBezTo>
                <a:cubicBezTo>
                  <a:pt x="6074" y="20096"/>
                  <a:pt x="6067" y="20091"/>
                  <a:pt x="5785" y="20089"/>
                </a:cubicBezTo>
                <a:cubicBezTo>
                  <a:pt x="5625" y="20087"/>
                  <a:pt x="5482" y="20107"/>
                  <a:pt x="5467" y="20132"/>
                </a:cubicBezTo>
                <a:cubicBezTo>
                  <a:pt x="5424" y="20204"/>
                  <a:pt x="5125" y="20025"/>
                  <a:pt x="5119" y="19923"/>
                </a:cubicBezTo>
                <a:cubicBezTo>
                  <a:pt x="5117" y="19897"/>
                  <a:pt x="5112" y="19889"/>
                  <a:pt x="5104" y="19897"/>
                </a:cubicBezTo>
                <a:close/>
                <a:moveTo>
                  <a:pt x="1373" y="19913"/>
                </a:moveTo>
                <a:cubicBezTo>
                  <a:pt x="1344" y="19913"/>
                  <a:pt x="1321" y="20024"/>
                  <a:pt x="1321" y="20160"/>
                </a:cubicBezTo>
                <a:lnTo>
                  <a:pt x="1321" y="20408"/>
                </a:lnTo>
                <a:lnTo>
                  <a:pt x="1614" y="20399"/>
                </a:lnTo>
                <a:cubicBezTo>
                  <a:pt x="1774" y="20393"/>
                  <a:pt x="1919" y="20367"/>
                  <a:pt x="1934" y="20341"/>
                </a:cubicBezTo>
                <a:cubicBezTo>
                  <a:pt x="1950" y="20316"/>
                  <a:pt x="1990" y="20314"/>
                  <a:pt x="2025" y="20337"/>
                </a:cubicBezTo>
                <a:cubicBezTo>
                  <a:pt x="2059" y="20360"/>
                  <a:pt x="2234" y="20380"/>
                  <a:pt x="2414" y="20383"/>
                </a:cubicBezTo>
                <a:cubicBezTo>
                  <a:pt x="2696" y="20387"/>
                  <a:pt x="2744" y="20373"/>
                  <a:pt x="2757" y="20285"/>
                </a:cubicBezTo>
                <a:cubicBezTo>
                  <a:pt x="2779" y="20143"/>
                  <a:pt x="2872" y="20154"/>
                  <a:pt x="2913" y="20306"/>
                </a:cubicBezTo>
                <a:cubicBezTo>
                  <a:pt x="2943" y="20414"/>
                  <a:pt x="2948" y="20408"/>
                  <a:pt x="2953" y="20257"/>
                </a:cubicBezTo>
                <a:lnTo>
                  <a:pt x="2958" y="20081"/>
                </a:lnTo>
                <a:lnTo>
                  <a:pt x="2654" y="20088"/>
                </a:lnTo>
                <a:cubicBezTo>
                  <a:pt x="2487" y="20091"/>
                  <a:pt x="2320" y="20118"/>
                  <a:pt x="2282" y="20149"/>
                </a:cubicBezTo>
                <a:cubicBezTo>
                  <a:pt x="2236" y="20186"/>
                  <a:pt x="2195" y="20184"/>
                  <a:pt x="2153" y="20141"/>
                </a:cubicBezTo>
                <a:cubicBezTo>
                  <a:pt x="2119" y="20106"/>
                  <a:pt x="2025" y="20078"/>
                  <a:pt x="1942" y="20078"/>
                </a:cubicBezTo>
                <a:cubicBezTo>
                  <a:pt x="1858" y="20078"/>
                  <a:pt x="1780" y="20041"/>
                  <a:pt x="1763" y="19995"/>
                </a:cubicBezTo>
                <a:cubicBezTo>
                  <a:pt x="1712" y="19858"/>
                  <a:pt x="1653" y="19903"/>
                  <a:pt x="1648" y="20085"/>
                </a:cubicBezTo>
                <a:cubicBezTo>
                  <a:pt x="1639" y="20420"/>
                  <a:pt x="1426" y="20436"/>
                  <a:pt x="1426" y="20101"/>
                </a:cubicBezTo>
                <a:cubicBezTo>
                  <a:pt x="1426" y="19998"/>
                  <a:pt x="1402" y="19913"/>
                  <a:pt x="1373" y="19913"/>
                </a:cubicBezTo>
                <a:close/>
                <a:moveTo>
                  <a:pt x="14307" y="20023"/>
                </a:moveTo>
                <a:cubicBezTo>
                  <a:pt x="14185" y="20023"/>
                  <a:pt x="13467" y="20413"/>
                  <a:pt x="13497" y="20462"/>
                </a:cubicBezTo>
                <a:cubicBezTo>
                  <a:pt x="13528" y="20514"/>
                  <a:pt x="13621" y="20480"/>
                  <a:pt x="14117" y="20235"/>
                </a:cubicBezTo>
                <a:cubicBezTo>
                  <a:pt x="14354" y="20118"/>
                  <a:pt x="14439" y="20023"/>
                  <a:pt x="14307" y="20023"/>
                </a:cubicBezTo>
                <a:close/>
                <a:moveTo>
                  <a:pt x="1300" y="20666"/>
                </a:moveTo>
                <a:cubicBezTo>
                  <a:pt x="1245" y="20675"/>
                  <a:pt x="1237" y="20731"/>
                  <a:pt x="1225" y="20918"/>
                </a:cubicBezTo>
                <a:cubicBezTo>
                  <a:pt x="1216" y="21065"/>
                  <a:pt x="1221" y="21218"/>
                  <a:pt x="1236" y="21259"/>
                </a:cubicBezTo>
                <a:cubicBezTo>
                  <a:pt x="1292" y="21409"/>
                  <a:pt x="1347" y="21331"/>
                  <a:pt x="1347" y="21103"/>
                </a:cubicBezTo>
                <a:cubicBezTo>
                  <a:pt x="1347" y="20830"/>
                  <a:pt x="1440" y="20742"/>
                  <a:pt x="1479" y="20979"/>
                </a:cubicBezTo>
                <a:cubicBezTo>
                  <a:pt x="1508" y="21156"/>
                  <a:pt x="1688" y="21232"/>
                  <a:pt x="1817" y="21121"/>
                </a:cubicBezTo>
                <a:cubicBezTo>
                  <a:pt x="1854" y="21089"/>
                  <a:pt x="1902" y="21080"/>
                  <a:pt x="1923" y="21102"/>
                </a:cubicBezTo>
                <a:cubicBezTo>
                  <a:pt x="1984" y="21166"/>
                  <a:pt x="2652" y="21175"/>
                  <a:pt x="2724" y="21113"/>
                </a:cubicBezTo>
                <a:cubicBezTo>
                  <a:pt x="2770" y="21074"/>
                  <a:pt x="2801" y="21074"/>
                  <a:pt x="2824" y="21113"/>
                </a:cubicBezTo>
                <a:cubicBezTo>
                  <a:pt x="2843" y="21144"/>
                  <a:pt x="2951" y="21166"/>
                  <a:pt x="3065" y="21161"/>
                </a:cubicBezTo>
                <a:cubicBezTo>
                  <a:pt x="3222" y="21155"/>
                  <a:pt x="3273" y="21129"/>
                  <a:pt x="3285" y="21051"/>
                </a:cubicBezTo>
                <a:cubicBezTo>
                  <a:pt x="3312" y="20877"/>
                  <a:pt x="3406" y="20939"/>
                  <a:pt x="3423" y="21142"/>
                </a:cubicBezTo>
                <a:cubicBezTo>
                  <a:pt x="3436" y="21296"/>
                  <a:pt x="3462" y="21335"/>
                  <a:pt x="3552" y="21335"/>
                </a:cubicBezTo>
                <a:cubicBezTo>
                  <a:pt x="3613" y="21335"/>
                  <a:pt x="3702" y="21298"/>
                  <a:pt x="3750" y="21253"/>
                </a:cubicBezTo>
                <a:cubicBezTo>
                  <a:pt x="3798" y="21207"/>
                  <a:pt x="3936" y="21167"/>
                  <a:pt x="4056" y="21162"/>
                </a:cubicBezTo>
                <a:cubicBezTo>
                  <a:pt x="4233" y="21155"/>
                  <a:pt x="4277" y="21132"/>
                  <a:pt x="4289" y="21039"/>
                </a:cubicBezTo>
                <a:cubicBezTo>
                  <a:pt x="4311" y="20879"/>
                  <a:pt x="4459" y="20896"/>
                  <a:pt x="4485" y="21062"/>
                </a:cubicBezTo>
                <a:lnTo>
                  <a:pt x="4506" y="21198"/>
                </a:lnTo>
                <a:lnTo>
                  <a:pt x="4537" y="21071"/>
                </a:lnTo>
                <a:cubicBezTo>
                  <a:pt x="4577" y="20910"/>
                  <a:pt x="4669" y="20911"/>
                  <a:pt x="4696" y="21073"/>
                </a:cubicBezTo>
                <a:lnTo>
                  <a:pt x="4717" y="21198"/>
                </a:lnTo>
                <a:lnTo>
                  <a:pt x="4749" y="21071"/>
                </a:lnTo>
                <a:cubicBezTo>
                  <a:pt x="4786" y="20921"/>
                  <a:pt x="4880" y="20907"/>
                  <a:pt x="4902" y="21049"/>
                </a:cubicBezTo>
                <a:cubicBezTo>
                  <a:pt x="4923" y="21185"/>
                  <a:pt x="5276" y="21201"/>
                  <a:pt x="5368" y="21071"/>
                </a:cubicBezTo>
                <a:cubicBezTo>
                  <a:pt x="5427" y="20988"/>
                  <a:pt x="5437" y="20989"/>
                  <a:pt x="5474" y="21089"/>
                </a:cubicBezTo>
                <a:cubicBezTo>
                  <a:pt x="5513" y="21194"/>
                  <a:pt x="5517" y="21192"/>
                  <a:pt x="5544" y="21071"/>
                </a:cubicBezTo>
                <a:cubicBezTo>
                  <a:pt x="5579" y="20921"/>
                  <a:pt x="5672" y="20907"/>
                  <a:pt x="5694" y="21049"/>
                </a:cubicBezTo>
                <a:cubicBezTo>
                  <a:pt x="5706" y="21124"/>
                  <a:pt x="5758" y="21151"/>
                  <a:pt x="5902" y="21155"/>
                </a:cubicBezTo>
                <a:cubicBezTo>
                  <a:pt x="6011" y="21158"/>
                  <a:pt x="6121" y="21198"/>
                  <a:pt x="6156" y="21247"/>
                </a:cubicBezTo>
                <a:cubicBezTo>
                  <a:pt x="6245" y="21373"/>
                  <a:pt x="6286" y="21296"/>
                  <a:pt x="6286" y="21001"/>
                </a:cubicBezTo>
                <a:cubicBezTo>
                  <a:pt x="6286" y="20736"/>
                  <a:pt x="6218" y="20608"/>
                  <a:pt x="6160" y="20765"/>
                </a:cubicBezTo>
                <a:cubicBezTo>
                  <a:pt x="6139" y="20821"/>
                  <a:pt x="6092" y="20839"/>
                  <a:pt x="6022" y="20816"/>
                </a:cubicBezTo>
                <a:cubicBezTo>
                  <a:pt x="5964" y="20797"/>
                  <a:pt x="5887" y="20800"/>
                  <a:pt x="5850" y="20824"/>
                </a:cubicBezTo>
                <a:cubicBezTo>
                  <a:pt x="5814" y="20847"/>
                  <a:pt x="5721" y="20859"/>
                  <a:pt x="5644" y="20851"/>
                </a:cubicBezTo>
                <a:cubicBezTo>
                  <a:pt x="5567" y="20843"/>
                  <a:pt x="5489" y="20861"/>
                  <a:pt x="5470" y="20892"/>
                </a:cubicBezTo>
                <a:cubicBezTo>
                  <a:pt x="5447" y="20931"/>
                  <a:pt x="5403" y="20929"/>
                  <a:pt x="5332" y="20884"/>
                </a:cubicBezTo>
                <a:cubicBezTo>
                  <a:pt x="5251" y="20831"/>
                  <a:pt x="5207" y="20831"/>
                  <a:pt x="5126" y="20884"/>
                </a:cubicBezTo>
                <a:cubicBezTo>
                  <a:pt x="5062" y="20925"/>
                  <a:pt x="5011" y="20930"/>
                  <a:pt x="4991" y="20897"/>
                </a:cubicBezTo>
                <a:cubicBezTo>
                  <a:pt x="4952" y="20831"/>
                  <a:pt x="2861" y="20840"/>
                  <a:pt x="2821" y="20906"/>
                </a:cubicBezTo>
                <a:cubicBezTo>
                  <a:pt x="2775" y="20984"/>
                  <a:pt x="2694" y="20900"/>
                  <a:pt x="2694" y="20774"/>
                </a:cubicBezTo>
                <a:cubicBezTo>
                  <a:pt x="2694" y="20660"/>
                  <a:pt x="2692" y="20660"/>
                  <a:pt x="2619" y="20764"/>
                </a:cubicBezTo>
                <a:cubicBezTo>
                  <a:pt x="2557" y="20851"/>
                  <a:pt x="2489" y="20868"/>
                  <a:pt x="2236" y="20857"/>
                </a:cubicBezTo>
                <a:cubicBezTo>
                  <a:pt x="2035" y="20848"/>
                  <a:pt x="1908" y="20815"/>
                  <a:pt x="1869" y="20762"/>
                </a:cubicBezTo>
                <a:cubicBezTo>
                  <a:pt x="1779" y="20635"/>
                  <a:pt x="1751" y="20660"/>
                  <a:pt x="1733" y="20884"/>
                </a:cubicBezTo>
                <a:cubicBezTo>
                  <a:pt x="1711" y="21151"/>
                  <a:pt x="1561" y="21173"/>
                  <a:pt x="1553" y="20910"/>
                </a:cubicBezTo>
                <a:cubicBezTo>
                  <a:pt x="1547" y="20699"/>
                  <a:pt x="1543" y="20695"/>
                  <a:pt x="1373" y="20670"/>
                </a:cubicBezTo>
                <a:cubicBezTo>
                  <a:pt x="1342" y="20666"/>
                  <a:pt x="1319" y="20663"/>
                  <a:pt x="1300" y="20666"/>
                </a:cubicBezTo>
                <a:close/>
              </a:path>
            </a:pathLst>
          </a:custGeom>
          <a:ln w="12700">
            <a:miter lim="400000"/>
          </a:ln>
          <a:effectLst>
            <a:outerShdw sx="100000" sy="100000" kx="0" ky="0" algn="b" rotWithShape="0" blurRad="63500" dist="74830" dir="5400000">
              <a:srgbClr val="000000">
                <a:alpha val="27786"/>
              </a:srgbClr>
            </a:outerShdw>
          </a:effectLst>
        </p:spPr>
      </p:pic>
      <p:pic>
        <p:nvPicPr>
          <p:cNvPr id="186" name=""/>
          <p:cNvPicPr>
            <a:picLocks noChangeAspect="0"/>
          </p:cNvPicPr>
          <p:nvPr/>
        </p:nvPicPr>
        <p:blipFill>
          <a:blip r:embed="rId3">
            <a:extLst/>
          </a:blip>
          <a:stretch>
            <a:fillRect/>
          </a:stretch>
        </p:blipFill>
        <p:spPr>
          <a:xfrm>
            <a:off x="8624477" y="1208162"/>
            <a:ext cx="4534417" cy="8317493"/>
          </a:xfrm>
          <a:prstGeom prst="rect">
            <a:avLst/>
          </a:prstGeom>
        </p:spPr>
      </p:pic>
      <p:sp>
        <p:nvSpPr>
          <p:cNvPr id="187" name="Shape 187"/>
          <p:cNvSpPr/>
          <p:nvPr/>
        </p:nvSpPr>
        <p:spPr>
          <a:xfrm>
            <a:off x="2693" y="167417"/>
            <a:ext cx="12999413" cy="604212"/>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3">
                    <a:satOff val="9363"/>
                    <a:lumOff val="10544"/>
                  </a:schemeClr>
                </a:solidFill>
                <a:effectLst>
                  <a:outerShdw sx="100000" sy="100000" kx="0" ky="0" algn="b" rotWithShape="0" blurRad="12700" dist="63500" dir="2055230">
                    <a:srgbClr val="000000"/>
                  </a:outerShdw>
                </a:effectLst>
                <a:latin typeface="Chalkboard"/>
                <a:ea typeface="Chalkboard"/>
                <a:cs typeface="Chalkboard"/>
                <a:sym typeface="Chalkboard"/>
              </a:defRPr>
            </a:lvl1pPr>
          </a:lstStyle>
          <a:p>
            <a:pPr/>
            <a:r>
              <a:t>Does The Bible Give Guidelines On How We Should Dress In Public?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nvSpPr>
        <p:spPr>
          <a:xfrm>
            <a:off x="4932693" y="2566926"/>
            <a:ext cx="7724445" cy="7095220"/>
          </a:xfrm>
          <a:prstGeom prst="rect">
            <a:avLst/>
          </a:prstGeom>
          <a:ln w="12700">
            <a:miter lim="400000"/>
          </a:ln>
          <a:effectLst>
            <a:outerShdw sx="100000" sy="100000" kx="0" ky="0" algn="b" rotWithShape="0" blurRad="342900" dist="75593" dir="2236725">
              <a:srgbClr val="000000">
                <a:alpha val="4581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3900">
                <a:solidFill>
                  <a:srgbClr val="000000"/>
                </a:solidFill>
                <a:latin typeface="Thames Nude Roman"/>
                <a:ea typeface="Thames Nude Roman"/>
                <a:cs typeface="Thames Nude Roman"/>
                <a:sym typeface="Thames Nude Roman"/>
              </a:defRPr>
            </a:pPr>
            <a:r>
              <a:t>1 Peter 3:1–4 (NKJV)</a:t>
            </a:r>
          </a:p>
          <a:p>
            <a:pPr defTabSz="457200">
              <a:spcBef>
                <a:spcPts val="700"/>
              </a:spcBef>
              <a:defRPr sz="3700">
                <a:solidFill>
                  <a:srgbClr val="000000"/>
                </a:solidFill>
                <a:latin typeface="Palatino Linotype"/>
                <a:ea typeface="Palatino Linotype"/>
                <a:cs typeface="Palatino Linotype"/>
                <a:sym typeface="Palatino Linotype"/>
              </a:defRPr>
            </a:pPr>
            <a:r>
              <a:rPr baseline="31999"/>
              <a:t>1</a:t>
            </a:r>
            <a:r>
              <a:t> Wives, … </a:t>
            </a:r>
            <a:r>
              <a:rPr baseline="31999"/>
              <a:t>2</a:t>
            </a:r>
            <a:r>
              <a:t> when they observe your chaste conduct </a:t>
            </a:r>
            <a:r>
              <a:rPr i="1"/>
              <a:t>accompanied</a:t>
            </a:r>
            <a:r>
              <a:t> by fear. </a:t>
            </a:r>
            <a:r>
              <a:rPr baseline="31999"/>
              <a:t>3</a:t>
            </a:r>
            <a:r>
              <a:t> Do not let your adornment be </a:t>
            </a:r>
            <a:r>
              <a:rPr i="1"/>
              <a:t>merely</a:t>
            </a:r>
            <a:r>
              <a:t> outward—arranging the hair, wearing gold, or putting on </a:t>
            </a:r>
            <a:r>
              <a:rPr i="1"/>
              <a:t>fine</a:t>
            </a:r>
            <a:r>
              <a:t> apparel—</a:t>
            </a:r>
            <a:r>
              <a:rPr baseline="31999"/>
              <a:t>4</a:t>
            </a:r>
            <a:r>
              <a:t> rather </a:t>
            </a:r>
            <a:r>
              <a:rPr i="1"/>
              <a:t>let it be</a:t>
            </a:r>
            <a:r>
              <a:t> the hidden person of the heart, with the incorruptible </a:t>
            </a:r>
            <a:r>
              <a:rPr i="1"/>
              <a:t>beauty</a:t>
            </a:r>
            <a:r>
              <a:t> of a gentle and quiet spirit, which is very precious in the sight of God.</a:t>
            </a:r>
          </a:p>
        </p:txBody>
      </p:sp>
      <p:sp>
        <p:nvSpPr>
          <p:cNvPr id="190" name="Shape 190"/>
          <p:cNvSpPr/>
          <p:nvPr/>
        </p:nvSpPr>
        <p:spPr>
          <a:xfrm>
            <a:off x="2694" y="167417"/>
            <a:ext cx="12999412" cy="604212"/>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3">
                    <a:satOff val="9363"/>
                    <a:lumOff val="10544"/>
                  </a:schemeClr>
                </a:solidFill>
                <a:effectLst>
                  <a:outerShdw sx="100000" sy="100000" kx="0" ky="0" algn="b" rotWithShape="0" blurRad="12700" dist="63500" dir="2055230">
                    <a:srgbClr val="000000"/>
                  </a:outerShdw>
                </a:effectLst>
                <a:latin typeface="Chalkboard"/>
                <a:ea typeface="Chalkboard"/>
                <a:cs typeface="Chalkboard"/>
                <a:sym typeface="Chalkboard"/>
              </a:defRPr>
            </a:lvl1pPr>
          </a:lstStyle>
          <a:p>
            <a:pPr/>
            <a:r>
              <a:t>                The Bible Instructs On How We Should Dress In Public!</a:t>
            </a:r>
          </a:p>
        </p:txBody>
      </p:sp>
      <p:pic>
        <p:nvPicPr>
          <p:cNvPr id="191" name="pasted-image.png"/>
          <p:cNvPicPr>
            <a:picLocks noChangeAspect="1"/>
          </p:cNvPicPr>
          <p:nvPr/>
        </p:nvPicPr>
        <p:blipFill>
          <a:blip r:embed="rId2">
            <a:extLst/>
          </a:blip>
          <a:stretch>
            <a:fillRect/>
          </a:stretch>
        </p:blipFill>
        <p:spPr>
          <a:xfrm>
            <a:off x="3019303" y="1038941"/>
            <a:ext cx="9245568" cy="1540929"/>
          </a:xfrm>
          <a:prstGeom prst="rect">
            <a:avLst/>
          </a:prstGeom>
          <a:ln w="12700">
            <a:miter lim="400000"/>
          </a:ln>
          <a:effectLst>
            <a:outerShdw sx="100000" sy="100000" kx="0" ky="0" algn="b" rotWithShape="0" blurRad="342900" dist="75593" dir="2236725">
              <a:srgbClr val="000000">
                <a:alpha val="31077"/>
              </a:srgbClr>
            </a:outerShdw>
          </a:effectLst>
        </p:spPr>
      </p:pic>
      <p:pic>
        <p:nvPicPr>
          <p:cNvPr id="192" name="pasted-image.pdf"/>
          <p:cNvPicPr>
            <a:picLocks noChangeAspect="1"/>
          </p:cNvPicPr>
          <p:nvPr/>
        </p:nvPicPr>
        <p:blipFill>
          <a:blip r:embed="rId3">
            <a:extLst/>
          </a:blip>
          <a:stretch>
            <a:fillRect/>
          </a:stretch>
        </p:blipFill>
        <p:spPr>
          <a:xfrm>
            <a:off x="-4234" y="-605846"/>
            <a:ext cx="5287698" cy="10384846"/>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4" name="pasted-image.png"/>
          <p:cNvPicPr>
            <a:picLocks noChangeAspect="1"/>
          </p:cNvPicPr>
          <p:nvPr/>
        </p:nvPicPr>
        <p:blipFill>
          <a:blip r:embed="rId2">
            <a:extLst/>
          </a:blip>
          <a:stretch>
            <a:fillRect/>
          </a:stretch>
        </p:blipFill>
        <p:spPr>
          <a:xfrm>
            <a:off x="3019303" y="1038941"/>
            <a:ext cx="9245568" cy="1540929"/>
          </a:xfrm>
          <a:prstGeom prst="rect">
            <a:avLst/>
          </a:prstGeom>
          <a:ln w="12700">
            <a:miter lim="400000"/>
          </a:ln>
          <a:effectLst>
            <a:outerShdw sx="100000" sy="100000" kx="0" ky="0" algn="b" rotWithShape="0" blurRad="342900" dist="75593" dir="2236725">
              <a:srgbClr val="000000">
                <a:alpha val="31077"/>
              </a:srgbClr>
            </a:outerShdw>
          </a:effectLst>
        </p:spPr>
      </p:pic>
      <p:sp>
        <p:nvSpPr>
          <p:cNvPr id="195" name="Shape 195"/>
          <p:cNvSpPr/>
          <p:nvPr/>
        </p:nvSpPr>
        <p:spPr>
          <a:xfrm>
            <a:off x="2694" y="167417"/>
            <a:ext cx="12999412" cy="604212"/>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3">
                    <a:satOff val="9363"/>
                    <a:lumOff val="10544"/>
                  </a:schemeClr>
                </a:solidFill>
                <a:effectLst>
                  <a:outerShdw sx="100000" sy="100000" kx="0" ky="0" algn="b" rotWithShape="0" blurRad="12700" dist="63500" dir="2055230">
                    <a:srgbClr val="000000"/>
                  </a:outerShdw>
                </a:effectLst>
                <a:latin typeface="Chalkboard"/>
                <a:ea typeface="Chalkboard"/>
                <a:cs typeface="Chalkboard"/>
                <a:sym typeface="Chalkboard"/>
              </a:defRPr>
            </a:lvl1pPr>
          </a:lstStyle>
          <a:p>
            <a:pPr/>
            <a:r>
              <a:t>                The Bible Instructs On How We Should Dress In Public!</a:t>
            </a:r>
          </a:p>
        </p:txBody>
      </p:sp>
      <p:pic>
        <p:nvPicPr>
          <p:cNvPr id="196" name="pasted-image.pdf"/>
          <p:cNvPicPr>
            <a:picLocks noChangeAspect="1"/>
          </p:cNvPicPr>
          <p:nvPr/>
        </p:nvPicPr>
        <p:blipFill>
          <a:blip r:embed="rId3">
            <a:extLst/>
          </a:blip>
          <a:stretch>
            <a:fillRect/>
          </a:stretch>
        </p:blipFill>
        <p:spPr>
          <a:xfrm>
            <a:off x="-4234" y="-605846"/>
            <a:ext cx="5287698" cy="10384846"/>
          </a:xfrm>
          <a:prstGeom prst="rect">
            <a:avLst/>
          </a:prstGeom>
          <a:ln w="12700">
            <a:miter lim="400000"/>
          </a:ln>
          <a:effectLst>
            <a:outerShdw sx="100000" sy="100000" kx="0" ky="0" algn="b" rotWithShape="0" blurRad="342900" dist="75593" dir="2236725">
              <a:srgbClr val="000000">
                <a:alpha val="67777"/>
              </a:srgbClr>
            </a:outerShdw>
          </a:effectLst>
        </p:spPr>
      </p:pic>
      <p:sp>
        <p:nvSpPr>
          <p:cNvPr id="197" name="Shape 197"/>
          <p:cNvSpPr/>
          <p:nvPr/>
        </p:nvSpPr>
        <p:spPr>
          <a:xfrm>
            <a:off x="5107318" y="2448392"/>
            <a:ext cx="7658696" cy="7057121"/>
          </a:xfrm>
          <a:prstGeom prst="rect">
            <a:avLst/>
          </a:prstGeom>
          <a:ln w="12700">
            <a:miter lim="400000"/>
          </a:ln>
          <a:effectLst>
            <a:outerShdw sx="100000" sy="100000" kx="0" ky="0" algn="b" rotWithShape="0" blurRad="342900" dist="75593" dir="2236725">
              <a:srgbClr val="000000">
                <a:alpha val="4581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700"/>
              </a:spcBef>
              <a:defRPr sz="3700">
                <a:solidFill>
                  <a:srgbClr val="000000"/>
                </a:solidFill>
                <a:latin typeface="Thames Nude Roman"/>
                <a:ea typeface="Thames Nude Roman"/>
                <a:cs typeface="Thames Nude Roman"/>
                <a:sym typeface="Thames Nude Roman"/>
              </a:defRPr>
            </a:pPr>
            <a:r>
              <a:t>Titus 2:3–5 (NKJV) </a:t>
            </a:r>
          </a:p>
          <a:p>
            <a:pPr defTabSz="457200">
              <a:spcBef>
                <a:spcPts val="700"/>
              </a:spcBef>
              <a:defRPr sz="3700">
                <a:solidFill>
                  <a:srgbClr val="000000"/>
                </a:solidFill>
                <a:latin typeface="Palatino Linotype"/>
                <a:ea typeface="Palatino Linotype"/>
                <a:cs typeface="Palatino Linotype"/>
                <a:sym typeface="Palatino Linotype"/>
              </a:defRPr>
            </a:pPr>
            <a:r>
              <a:rPr baseline="31999"/>
              <a:t>3</a:t>
            </a:r>
            <a:r>
              <a:t> the older women likewise, that they be reverent in behavior, not slanderers, not given to much wine, teachers of good things—</a:t>
            </a:r>
            <a:r>
              <a:rPr baseline="31999"/>
              <a:t>4</a:t>
            </a:r>
            <a:r>
              <a:t> that they admonish the young women to love their husbands, to love their children, </a:t>
            </a:r>
            <a:r>
              <a:rPr baseline="31999"/>
              <a:t>5</a:t>
            </a:r>
            <a:r>
              <a:t> to be discreet, chaste, homemakers, good, obedient to their own husbands, that the word of God may not be blasphemed.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9" name="Shape 199"/>
          <p:cNvSpPr/>
          <p:nvPr/>
        </p:nvSpPr>
        <p:spPr>
          <a:xfrm>
            <a:off x="4754562" y="2713212"/>
            <a:ext cx="7774385" cy="6494643"/>
          </a:xfrm>
          <a:prstGeom prst="rect">
            <a:avLst/>
          </a:prstGeom>
          <a:ln w="12700">
            <a:miter lim="400000"/>
          </a:ln>
          <a:effectLst>
            <a:outerShdw sx="100000" sy="100000" kx="0" ky="0" algn="b" rotWithShape="0" blurRad="342900" dist="75593" dir="2236725">
              <a:srgbClr val="000000">
                <a:alpha val="4581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700"/>
              </a:spcBef>
              <a:defRPr sz="3900">
                <a:solidFill>
                  <a:srgbClr val="000000"/>
                </a:solidFill>
                <a:latin typeface="Thames Nude Roman"/>
                <a:ea typeface="Thames Nude Roman"/>
                <a:cs typeface="Thames Nude Roman"/>
                <a:sym typeface="Thames Nude Roman"/>
              </a:defRPr>
            </a:pPr>
            <a:r>
              <a:t>1 Timothy 2:9–10 (</a:t>
            </a:r>
            <a:r>
              <a:rPr sz="3300">
                <a:latin typeface="Perpetua Titling MT Light"/>
                <a:ea typeface="Perpetua Titling MT Light"/>
                <a:cs typeface="Perpetua Titling MT Light"/>
                <a:sym typeface="Perpetua Titling MT Light"/>
              </a:rPr>
              <a:t>NKJV</a:t>
            </a:r>
            <a:r>
              <a:t>)</a:t>
            </a:r>
          </a:p>
          <a:p>
            <a:pPr defTabSz="457200">
              <a:spcBef>
                <a:spcPts val="700"/>
              </a:spcBef>
              <a:defRPr sz="4100">
                <a:solidFill>
                  <a:srgbClr val="000000"/>
                </a:solidFill>
                <a:latin typeface="Palatino Linotype"/>
                <a:ea typeface="Palatino Linotype"/>
                <a:cs typeface="Palatino Linotype"/>
                <a:sym typeface="Palatino Linotype"/>
              </a:defRPr>
            </a:pPr>
            <a:r>
              <a:rPr baseline="31999"/>
              <a:t>9</a:t>
            </a:r>
            <a:r>
              <a:t> in like manner also, that the women adorn themselves in modest apparel, with propriety and moderation, not with braided hair or gold or pearls or costly clothing, </a:t>
            </a:r>
            <a:r>
              <a:rPr baseline="31999"/>
              <a:t>10</a:t>
            </a:r>
            <a:r>
              <a:t> but, which is proper for women professing godliness, with good works.</a:t>
            </a:r>
          </a:p>
        </p:txBody>
      </p:sp>
      <p:pic>
        <p:nvPicPr>
          <p:cNvPr id="200" name="pasted-image.png"/>
          <p:cNvPicPr>
            <a:picLocks noChangeAspect="0"/>
          </p:cNvPicPr>
          <p:nvPr/>
        </p:nvPicPr>
        <p:blipFill>
          <a:blip r:embed="rId2">
            <a:extLst/>
          </a:blip>
          <a:stretch>
            <a:fillRect/>
          </a:stretch>
        </p:blipFill>
        <p:spPr>
          <a:xfrm>
            <a:off x="3104158" y="841904"/>
            <a:ext cx="9769855" cy="1654747"/>
          </a:xfrm>
          <a:prstGeom prst="rect">
            <a:avLst/>
          </a:prstGeom>
          <a:ln w="12700">
            <a:miter lim="400000"/>
          </a:ln>
          <a:effectLst>
            <a:outerShdw sx="100000" sy="100000" kx="0" ky="0" algn="b" rotWithShape="0" blurRad="342900" dist="75593" dir="2236725">
              <a:srgbClr val="000000">
                <a:alpha val="31077"/>
              </a:srgbClr>
            </a:outerShdw>
          </a:effectLst>
        </p:spPr>
      </p:pic>
      <p:sp>
        <p:nvSpPr>
          <p:cNvPr id="201" name="Shape 201"/>
          <p:cNvSpPr/>
          <p:nvPr/>
        </p:nvSpPr>
        <p:spPr>
          <a:xfrm>
            <a:off x="2694" y="167417"/>
            <a:ext cx="12999412" cy="604212"/>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3">
                    <a:satOff val="9363"/>
                    <a:lumOff val="10544"/>
                  </a:schemeClr>
                </a:solidFill>
                <a:effectLst>
                  <a:outerShdw sx="100000" sy="100000" kx="0" ky="0" algn="b" rotWithShape="0" blurRad="12700" dist="63500" dir="2055230">
                    <a:srgbClr val="000000"/>
                  </a:outerShdw>
                </a:effectLst>
                <a:latin typeface="Chalkboard"/>
                <a:ea typeface="Chalkboard"/>
                <a:cs typeface="Chalkboard"/>
                <a:sym typeface="Chalkboard"/>
              </a:defRPr>
            </a:lvl1pPr>
          </a:lstStyle>
          <a:p>
            <a:pPr/>
            <a:r>
              <a:t>                The Bible Instructs On How We Should Dress In Public!</a:t>
            </a:r>
          </a:p>
        </p:txBody>
      </p:sp>
      <p:pic>
        <p:nvPicPr>
          <p:cNvPr id="202" name="pasted-image.pdf"/>
          <p:cNvPicPr>
            <a:picLocks noChangeAspect="1"/>
          </p:cNvPicPr>
          <p:nvPr/>
        </p:nvPicPr>
        <p:blipFill>
          <a:blip r:embed="rId3">
            <a:extLst/>
          </a:blip>
          <a:stretch>
            <a:fillRect/>
          </a:stretch>
        </p:blipFill>
        <p:spPr>
          <a:xfrm>
            <a:off x="-4234" y="-605846"/>
            <a:ext cx="5287698" cy="10384846"/>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4" name="pasted-image.png"/>
          <p:cNvPicPr>
            <a:picLocks noChangeAspect="0"/>
          </p:cNvPicPr>
          <p:nvPr/>
        </p:nvPicPr>
        <p:blipFill>
          <a:blip r:embed="rId2">
            <a:extLst/>
          </a:blip>
          <a:stretch>
            <a:fillRect/>
          </a:stretch>
        </p:blipFill>
        <p:spPr>
          <a:xfrm>
            <a:off x="3104158" y="841904"/>
            <a:ext cx="9769855" cy="1654747"/>
          </a:xfrm>
          <a:prstGeom prst="rect">
            <a:avLst/>
          </a:prstGeom>
          <a:ln w="12700">
            <a:miter lim="400000"/>
          </a:ln>
          <a:effectLst>
            <a:outerShdw sx="100000" sy="100000" kx="0" ky="0" algn="b" rotWithShape="0" blurRad="342900" dist="75593" dir="2236725">
              <a:srgbClr val="000000">
                <a:alpha val="31077"/>
              </a:srgbClr>
            </a:outerShdw>
          </a:effectLst>
        </p:spPr>
      </p:pic>
      <p:sp>
        <p:nvSpPr>
          <p:cNvPr id="205" name="Shape 205"/>
          <p:cNvSpPr/>
          <p:nvPr/>
        </p:nvSpPr>
        <p:spPr>
          <a:xfrm>
            <a:off x="4758068" y="2346792"/>
            <a:ext cx="8163900" cy="7315201"/>
          </a:xfrm>
          <a:prstGeom prst="rect">
            <a:avLst/>
          </a:prstGeom>
          <a:ln w="12700">
            <a:miter lim="400000"/>
          </a:ln>
          <a:effectLst>
            <a:outerShdw sx="100000" sy="100000" kx="0" ky="0" algn="b" rotWithShape="0" blurRad="63500" dist="74830" dir="5400000">
              <a:srgbClr val="000000">
                <a:alpha val="2974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1052" indent="-401052" algn="l">
              <a:spcBef>
                <a:spcPts val="1400"/>
              </a:spcBef>
              <a:buSzPct val="45000"/>
              <a:buBlip>
                <a:blip r:embed="rId3"/>
              </a:buBlip>
              <a:defRPr sz="4100">
                <a:solidFill>
                  <a:srgbClr val="000000"/>
                </a:solidFill>
              </a:defRPr>
            </a:pPr>
            <a:r>
              <a:t>"Respectable; honorable" — (Arndt and Gingrich, 445).</a:t>
            </a:r>
          </a:p>
          <a:p>
            <a:pPr marL="401052" indent="-401052" algn="l">
              <a:spcBef>
                <a:spcPts val="1400"/>
              </a:spcBef>
              <a:buSzPct val="45000"/>
              <a:buBlip>
                <a:blip r:embed="rId3"/>
              </a:buBlip>
              <a:defRPr sz="4100">
                <a:solidFill>
                  <a:srgbClr val="000000"/>
                </a:solidFill>
              </a:defRPr>
            </a:pPr>
            <a:r>
              <a:t>"Orderly; well-arranged; decent" — (Vine)</a:t>
            </a:r>
          </a:p>
          <a:p>
            <a:pPr marL="401052" indent="-401052" algn="l">
              <a:spcBef>
                <a:spcPts val="1400"/>
              </a:spcBef>
              <a:buSzPct val="45000"/>
              <a:buBlip>
                <a:blip r:embed="rId3"/>
              </a:buBlip>
              <a:defRPr sz="4100">
                <a:solidFill>
                  <a:srgbClr val="000000"/>
                </a:solidFill>
              </a:defRPr>
            </a:pPr>
            <a:r>
              <a:t>"The well-ordering is not of dress and demeanor only, but the inner life’s uttering indeed, and expressing itself in the outward conversation" — (Trench’s Syn. 346).</a:t>
            </a:r>
          </a:p>
        </p:txBody>
      </p:sp>
      <p:sp>
        <p:nvSpPr>
          <p:cNvPr id="206" name="Shape 206"/>
          <p:cNvSpPr/>
          <p:nvPr/>
        </p:nvSpPr>
        <p:spPr>
          <a:xfrm>
            <a:off x="2694" y="167417"/>
            <a:ext cx="12999412" cy="604212"/>
          </a:xfrm>
          <a:prstGeom prst="rect">
            <a:avLst/>
          </a:prstGeom>
          <a:gradFill>
            <a:gsLst>
              <a:gs pos="0">
                <a:schemeClr val="accent1">
                  <a:hueOff val="109193"/>
                  <a:satOff val="-4874"/>
                  <a:lumOff val="12971"/>
                </a:schemeClr>
              </a:gs>
              <a:gs pos="100000">
                <a:schemeClr val="accent1">
                  <a:hueOff val="228644"/>
                  <a:lumOff val="-9058"/>
                </a:schemeClr>
              </a:gs>
            </a:gsLst>
            <a:lin ang="5400000"/>
          </a:gradFill>
          <a:ln w="12700">
            <a:miter lim="400000"/>
          </a:ln>
          <a:effectLst>
            <a:outerShdw sx="100000" sy="100000" kx="0" ky="0" algn="b" rotWithShape="0" blurRad="342900" dist="75593" dir="2236725">
              <a:srgbClr val="000000">
                <a:alpha val="6777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chemeClr val="accent3">
                    <a:satOff val="9363"/>
                    <a:lumOff val="10544"/>
                  </a:schemeClr>
                </a:solidFill>
                <a:effectLst>
                  <a:outerShdw sx="100000" sy="100000" kx="0" ky="0" algn="b" rotWithShape="0" blurRad="12700" dist="63500" dir="2055230">
                    <a:srgbClr val="000000"/>
                  </a:outerShdw>
                </a:effectLst>
                <a:latin typeface="Chalkboard"/>
                <a:ea typeface="Chalkboard"/>
                <a:cs typeface="Chalkboard"/>
                <a:sym typeface="Chalkboard"/>
              </a:defRPr>
            </a:lvl1pPr>
          </a:lstStyle>
          <a:p>
            <a:pPr/>
            <a:r>
              <a:t>                The Bible Instructs On How We Should Dress In Public!</a:t>
            </a:r>
          </a:p>
        </p:txBody>
      </p:sp>
      <p:pic>
        <p:nvPicPr>
          <p:cNvPr id="207" name="pasted-image.pdf"/>
          <p:cNvPicPr>
            <a:picLocks noChangeAspect="1"/>
          </p:cNvPicPr>
          <p:nvPr/>
        </p:nvPicPr>
        <p:blipFill>
          <a:blip r:embed="rId4">
            <a:extLst/>
          </a:blip>
          <a:stretch>
            <a:fillRect/>
          </a:stretch>
        </p:blipFill>
        <p:spPr>
          <a:xfrm>
            <a:off x="-4234" y="-605846"/>
            <a:ext cx="5287698" cy="10384846"/>
          </a:xfrm>
          <a:prstGeom prst="rect">
            <a:avLst/>
          </a:prstGeom>
          <a:ln w="12700">
            <a:miter lim="400000"/>
          </a:ln>
          <a:effectLst>
            <a:outerShdw sx="100000" sy="100000" kx="0" ky="0" algn="b" rotWithShape="0" blurRad="342900" dist="75593" dir="2236725">
              <a:srgbClr val="000000">
                <a:alpha val="67777"/>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5">
                                            <p:txEl>
                                              <p:pRg st="1" end="1"/>
                                            </p:txEl>
                                          </p:spTgt>
                                        </p:tgtEl>
                                        <p:attrNameLst>
                                          <p:attrName>style.visibility</p:attrName>
                                        </p:attrNameLst>
                                      </p:cBhvr>
                                      <p:to>
                                        <p:strVal val="visible"/>
                                      </p:to>
                                    </p:set>
                                    <p:animEffect filter="wipe(left)" transition="in">
                                      <p:cBhvr>
                                        <p:cTn id="7" dur="1500"/>
                                        <p:tgtEl>
                                          <p:spTgt spid="20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05">
                                            <p:txEl>
                                              <p:pRg st="2" end="2"/>
                                            </p:txEl>
                                          </p:spTgt>
                                        </p:tgtEl>
                                        <p:attrNameLst>
                                          <p:attrName>style.visibility</p:attrName>
                                        </p:attrNameLst>
                                      </p:cBhvr>
                                      <p:to>
                                        <p:strVal val="visible"/>
                                      </p:to>
                                    </p:set>
                                    <p:animEffect filter="wipe(left)" transition="in">
                                      <p:cBhvr>
                                        <p:cTn id="12" dur="1500"/>
                                        <p:tgtEl>
                                          <p:spTgt spid="20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5"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Editorial">
  <a:themeElements>
    <a:clrScheme name="Editorial">
      <a:dk1>
        <a:srgbClr val="324863"/>
      </a:dk1>
      <a:lt1>
        <a:srgbClr val="634D31"/>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