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333333"/>
              </a:solidFill>
              <a:prstDash val="solid"/>
              <a:miter lim="400000"/>
            </a:ln>
          </a:left>
          <a:right>
            <a:ln w="25400" cap="flat">
              <a:solidFill>
                <a:srgbClr val="333333"/>
              </a:solidFill>
              <a:prstDash val="solid"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miter lim="400000"/>
            </a:ln>
          </a:top>
          <a:bottom>
            <a:ln w="25400" cap="flat">
              <a:solidFill>
                <a:srgbClr val="333333"/>
              </a:solidFill>
              <a:prstDash val="solid"/>
              <a:miter lim="400000"/>
            </a:ln>
          </a:bottom>
          <a:insideH>
            <a:ln w="25400" cap="flat">
              <a:solidFill>
                <a:srgbClr val="333333"/>
              </a:solidFill>
              <a:prstDash val="solid"/>
              <a:miter lim="400000"/>
            </a:ln>
          </a:insideH>
          <a:insideV>
            <a:ln w="25400" cap="flat">
              <a:solidFill>
                <a:srgbClr val="33333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98F72">
              <a:alpha val="40000"/>
            </a:srgbClr>
          </a:solidFill>
        </a:fill>
      </a:tcStyle>
    </a:band2H>
    <a:firstCol>
      <a:tcTxStyle b="off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33333"/>
              </a:solidFill>
              <a:prstDash val="solid"/>
              <a:miter lim="400000"/>
            </a:ln>
          </a:left>
          <a:right>
            <a:ln w="25400" cap="flat">
              <a:solidFill>
                <a:srgbClr val="333333"/>
              </a:solidFill>
              <a:prstDash val="solid"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miter lim="400000"/>
            </a:ln>
          </a:top>
          <a:bottom>
            <a:ln w="25400" cap="flat">
              <a:solidFill>
                <a:srgbClr val="333333"/>
              </a:solidFill>
              <a:prstDash val="solid"/>
              <a:miter lim="400000"/>
            </a:ln>
          </a:bottom>
          <a:insideH>
            <a:ln w="25400" cap="flat">
              <a:solidFill>
                <a:srgbClr val="333333"/>
              </a:solidFill>
              <a:prstDash val="solid"/>
              <a:miter lim="400000"/>
            </a:ln>
          </a:insideH>
          <a:insideV>
            <a:ln w="25400" cap="flat">
              <a:solidFill>
                <a:srgbClr val="33333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33333"/>
              </a:solidFill>
              <a:prstDash val="solid"/>
              <a:miter lim="400000"/>
            </a:ln>
          </a:left>
          <a:right>
            <a:ln w="25400" cap="flat">
              <a:solidFill>
                <a:srgbClr val="333333"/>
              </a:solidFill>
              <a:prstDash val="solid"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miter lim="400000"/>
            </a:ln>
          </a:top>
          <a:bottom>
            <a:ln w="25400" cap="flat">
              <a:solidFill>
                <a:srgbClr val="333333"/>
              </a:solidFill>
              <a:prstDash val="solid"/>
              <a:miter lim="400000"/>
            </a:ln>
          </a:bottom>
          <a:insideH>
            <a:ln w="25400" cap="flat">
              <a:solidFill>
                <a:srgbClr val="333333"/>
              </a:solidFill>
              <a:prstDash val="solid"/>
              <a:miter lim="400000"/>
            </a:ln>
          </a:insideH>
          <a:insideV>
            <a:ln w="25400" cap="flat">
              <a:solidFill>
                <a:srgbClr val="33333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33333"/>
              </a:solidFill>
              <a:prstDash val="solid"/>
              <a:miter lim="400000"/>
            </a:ln>
          </a:left>
          <a:right>
            <a:ln w="25400" cap="flat">
              <a:solidFill>
                <a:srgbClr val="333333"/>
              </a:solidFill>
              <a:prstDash val="solid"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miter lim="400000"/>
            </a:ln>
          </a:top>
          <a:bottom>
            <a:ln w="25400" cap="flat">
              <a:solidFill>
                <a:srgbClr val="333333"/>
              </a:solidFill>
              <a:prstDash val="solid"/>
              <a:miter lim="400000"/>
            </a:ln>
          </a:bottom>
          <a:insideH>
            <a:ln w="25400" cap="flat">
              <a:solidFill>
                <a:srgbClr val="333333"/>
              </a:solidFill>
              <a:prstDash val="solid"/>
              <a:miter lim="400000"/>
            </a:ln>
          </a:insideH>
          <a:insideV>
            <a:ln w="25400" cap="flat">
              <a:solidFill>
                <a:srgbClr val="333333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hape 3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tif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tif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tif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tif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jm57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15" name="Shape 15"/>
          <p:cNvSpPr/>
          <p:nvPr>
            <p:ph type="body" sz="half" idx="1"/>
          </p:nvPr>
        </p:nvSpPr>
        <p:spPr>
          <a:xfrm>
            <a:off x="850900" y="5156200"/>
            <a:ext cx="11290300" cy="2324100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3600"/>
            </a:lvl1pPr>
            <a:lvl2pPr marL="0" indent="0" algn="r">
              <a:spcBef>
                <a:spcPts val="0"/>
              </a:spcBef>
              <a:buSzTx/>
              <a:buNone/>
              <a:defRPr sz="3600"/>
            </a:lvl2pPr>
            <a:lvl3pPr marL="0" indent="0" algn="r">
              <a:spcBef>
                <a:spcPts val="0"/>
              </a:spcBef>
              <a:buSzTx/>
              <a:buNone/>
              <a:defRPr sz="3600"/>
            </a:lvl3pPr>
            <a:lvl4pPr marL="0" indent="0" algn="r">
              <a:spcBef>
                <a:spcPts val="0"/>
              </a:spcBef>
              <a:buSzTx/>
              <a:buNone/>
              <a:defRPr sz="3600"/>
            </a:lvl4pPr>
            <a:lvl5pPr marL="0" indent="0" algn="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pic" sz="quarter" idx="13"/>
          </p:nvPr>
        </p:nvSpPr>
        <p:spPr>
          <a:xfrm>
            <a:off x="7454900" y="2997200"/>
            <a:ext cx="3886200" cy="54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0" name="Shape 100"/>
          <p:cNvSpPr/>
          <p:nvPr>
            <p:ph type="body" sz="half" idx="1"/>
          </p:nvPr>
        </p:nvSpPr>
        <p:spPr>
          <a:xfrm>
            <a:off x="990600" y="2654300"/>
            <a:ext cx="5130800" cy="6121400"/>
          </a:xfrm>
          <a:prstGeom prst="rect">
            <a:avLst/>
          </a:prstGeom>
        </p:spPr>
        <p:txBody>
          <a:bodyPr/>
          <a:lstStyle>
            <a:lvl1pPr marL="779780" indent="-462280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1pPr>
            <a:lvl2pPr marL="1427480" indent="-462280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2pPr>
            <a:lvl3pPr marL="20624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3pPr>
            <a:lvl4pPr marL="27228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4pPr>
            <a:lvl5pPr marL="33705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hape 10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sz="half" idx="1"/>
          </p:nvPr>
        </p:nvSpPr>
        <p:spPr>
          <a:xfrm>
            <a:off x="990600" y="2654300"/>
            <a:ext cx="5130800" cy="6121400"/>
          </a:xfrm>
          <a:prstGeom prst="rect">
            <a:avLst/>
          </a:prstGeom>
        </p:spPr>
        <p:txBody>
          <a:bodyPr/>
          <a:lstStyle>
            <a:lvl1pPr marL="779780" indent="-462280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1pPr>
            <a:lvl2pPr marL="1427480" indent="-462280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2pPr>
            <a:lvl3pPr marL="20624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3pPr>
            <a:lvl4pPr marL="27228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4pPr>
            <a:lvl5pPr marL="33705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7874000" y="2654300"/>
            <a:ext cx="4127500" cy="6121400"/>
          </a:xfrm>
          <a:prstGeom prst="rect">
            <a:avLst/>
          </a:prstGeom>
        </p:spPr>
        <p:txBody>
          <a:bodyPr/>
          <a:lstStyle>
            <a:lvl1pPr marL="779780" indent="-462280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1pPr>
            <a:lvl2pPr marL="1427480" indent="-462280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2pPr>
            <a:lvl3pPr marL="20624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3pPr>
            <a:lvl4pPr marL="27228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4pPr>
            <a:lvl5pPr marL="33705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3747" y="8982119"/>
            <a:ext cx="12997307" cy="791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916"/>
                </a:moveTo>
                <a:lnTo>
                  <a:pt x="0" y="21600"/>
                </a:lnTo>
                <a:lnTo>
                  <a:pt x="21593" y="21600"/>
                </a:lnTo>
                <a:lnTo>
                  <a:pt x="21600" y="0"/>
                </a:lnTo>
                <a:lnTo>
                  <a:pt x="21372" y="2916"/>
                </a:lnTo>
                <a:lnTo>
                  <a:pt x="21009" y="0"/>
                </a:lnTo>
                <a:lnTo>
                  <a:pt x="20651" y="2916"/>
                </a:lnTo>
                <a:lnTo>
                  <a:pt x="20296" y="0"/>
                </a:lnTo>
                <a:lnTo>
                  <a:pt x="19933" y="2916"/>
                </a:lnTo>
                <a:lnTo>
                  <a:pt x="19574" y="0"/>
                </a:lnTo>
                <a:lnTo>
                  <a:pt x="19212" y="2916"/>
                </a:lnTo>
                <a:lnTo>
                  <a:pt x="18857" y="0"/>
                </a:lnTo>
                <a:lnTo>
                  <a:pt x="18498" y="2916"/>
                </a:lnTo>
                <a:lnTo>
                  <a:pt x="18135" y="0"/>
                </a:lnTo>
                <a:lnTo>
                  <a:pt x="17776" y="2916"/>
                </a:lnTo>
                <a:lnTo>
                  <a:pt x="17421" y="0"/>
                </a:lnTo>
                <a:lnTo>
                  <a:pt x="17059" y="2916"/>
                </a:lnTo>
                <a:lnTo>
                  <a:pt x="16700" y="0"/>
                </a:lnTo>
                <a:lnTo>
                  <a:pt x="16341" y="2916"/>
                </a:lnTo>
                <a:lnTo>
                  <a:pt x="15982" y="0"/>
                </a:lnTo>
                <a:lnTo>
                  <a:pt x="15623" y="2916"/>
                </a:lnTo>
                <a:lnTo>
                  <a:pt x="15261" y="0"/>
                </a:lnTo>
                <a:lnTo>
                  <a:pt x="14906" y="2916"/>
                </a:lnTo>
                <a:lnTo>
                  <a:pt x="14547" y="0"/>
                </a:lnTo>
                <a:lnTo>
                  <a:pt x="14184" y="2916"/>
                </a:lnTo>
                <a:lnTo>
                  <a:pt x="13829" y="30"/>
                </a:lnTo>
                <a:lnTo>
                  <a:pt x="13467" y="2916"/>
                </a:lnTo>
                <a:lnTo>
                  <a:pt x="13108" y="0"/>
                </a:lnTo>
                <a:lnTo>
                  <a:pt x="12749" y="2916"/>
                </a:lnTo>
                <a:lnTo>
                  <a:pt x="12390" y="30"/>
                </a:lnTo>
                <a:lnTo>
                  <a:pt x="12323" y="2400"/>
                </a:lnTo>
                <a:lnTo>
                  <a:pt x="12301" y="4922"/>
                </a:lnTo>
                <a:lnTo>
                  <a:pt x="12189" y="7322"/>
                </a:lnTo>
                <a:lnTo>
                  <a:pt x="12054" y="9873"/>
                </a:lnTo>
                <a:lnTo>
                  <a:pt x="11826" y="11848"/>
                </a:lnTo>
                <a:lnTo>
                  <a:pt x="11557" y="13671"/>
                </a:lnTo>
                <a:lnTo>
                  <a:pt x="11090" y="15159"/>
                </a:lnTo>
                <a:lnTo>
                  <a:pt x="10686" y="15524"/>
                </a:lnTo>
                <a:lnTo>
                  <a:pt x="10305" y="14795"/>
                </a:lnTo>
                <a:lnTo>
                  <a:pt x="9942" y="13671"/>
                </a:lnTo>
                <a:lnTo>
                  <a:pt x="9583" y="10937"/>
                </a:lnTo>
                <a:lnTo>
                  <a:pt x="9363" y="8051"/>
                </a:lnTo>
                <a:lnTo>
                  <a:pt x="9269" y="5286"/>
                </a:lnTo>
                <a:lnTo>
                  <a:pt x="9202" y="2947"/>
                </a:lnTo>
                <a:lnTo>
                  <a:pt x="8978" y="0"/>
                </a:lnTo>
                <a:lnTo>
                  <a:pt x="8619" y="2916"/>
                </a:lnTo>
                <a:lnTo>
                  <a:pt x="8260" y="0"/>
                </a:lnTo>
                <a:lnTo>
                  <a:pt x="7898" y="2916"/>
                </a:lnTo>
                <a:lnTo>
                  <a:pt x="7543" y="0"/>
                </a:lnTo>
                <a:lnTo>
                  <a:pt x="7180" y="2916"/>
                </a:lnTo>
                <a:lnTo>
                  <a:pt x="6821" y="0"/>
                </a:lnTo>
                <a:lnTo>
                  <a:pt x="6466" y="2916"/>
                </a:lnTo>
                <a:lnTo>
                  <a:pt x="6104" y="0"/>
                </a:lnTo>
                <a:lnTo>
                  <a:pt x="5745" y="2916"/>
                </a:lnTo>
                <a:lnTo>
                  <a:pt x="5386" y="0"/>
                </a:lnTo>
                <a:lnTo>
                  <a:pt x="5027" y="2916"/>
                </a:lnTo>
                <a:lnTo>
                  <a:pt x="4616" y="0"/>
                </a:lnTo>
                <a:lnTo>
                  <a:pt x="4306" y="2916"/>
                </a:lnTo>
                <a:lnTo>
                  <a:pt x="3947" y="0"/>
                </a:lnTo>
                <a:lnTo>
                  <a:pt x="3592" y="2916"/>
                </a:lnTo>
                <a:lnTo>
                  <a:pt x="3229" y="0"/>
                </a:lnTo>
                <a:lnTo>
                  <a:pt x="2871" y="2916"/>
                </a:lnTo>
                <a:lnTo>
                  <a:pt x="2515" y="0"/>
                </a:lnTo>
                <a:lnTo>
                  <a:pt x="2153" y="2916"/>
                </a:lnTo>
                <a:lnTo>
                  <a:pt x="1794" y="0"/>
                </a:lnTo>
                <a:lnTo>
                  <a:pt x="1432" y="2916"/>
                </a:lnTo>
                <a:lnTo>
                  <a:pt x="1076" y="0"/>
                </a:lnTo>
                <a:lnTo>
                  <a:pt x="736" y="2916"/>
                </a:lnTo>
                <a:lnTo>
                  <a:pt x="355" y="0"/>
                </a:lnTo>
                <a:lnTo>
                  <a:pt x="0" y="2916"/>
                </a:lnTo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77800" dist="71187" dir="17589902">
              <a:srgbClr val="000000">
                <a:alpha val="62491"/>
              </a:srgbClr>
            </a:outerShdw>
          </a:effectLst>
        </p:spPr>
        <p:txBody>
          <a:bodyPr lIns="65023" tIns="65023" rIns="65023" bIns="65023"/>
          <a:lstStyle/>
          <a:p>
            <a:pPr algn="l" defTabSz="1300480">
              <a:defRPr i="0"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7" name="Shape 127"/>
          <p:cNvSpPr/>
          <p:nvPr>
            <p:ph type="title"/>
          </p:nvPr>
        </p:nvSpPr>
        <p:spPr>
          <a:xfrm>
            <a:off x="975359" y="866986"/>
            <a:ext cx="11054082" cy="1625601"/>
          </a:xfrm>
          <a:prstGeom prst="rect">
            <a:avLst/>
          </a:prstGeom>
        </p:spPr>
        <p:txBody>
          <a:bodyPr lIns="65476" tIns="65476" rIns="65476" bIns="65476">
            <a:normAutofit fontScale="100000" lnSpcReduction="0"/>
          </a:bodyPr>
          <a:lstStyle>
            <a:lvl1pPr defTabSz="1300480">
              <a:defRPr sz="6200">
                <a:solidFill>
                  <a:srgbClr val="99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xfrm>
            <a:off x="975359" y="2817706"/>
            <a:ext cx="11054082" cy="5852161"/>
          </a:xfrm>
          <a:prstGeom prst="rect">
            <a:avLst/>
          </a:prstGeom>
        </p:spPr>
        <p:txBody>
          <a:bodyPr lIns="65476" tIns="65476" rIns="65476" bIns="65476" anchor="t">
            <a:normAutofit fontScale="100000" lnSpcReduction="0"/>
          </a:bodyPr>
          <a:lstStyle>
            <a:lvl1pPr marL="471487" indent="-471487" defTabSz="1300480">
              <a:spcBef>
                <a:spcPts val="1000"/>
              </a:spcBef>
              <a:buClr>
                <a:srgbClr val="996600"/>
              </a:buClr>
              <a:buSzPct val="100000"/>
              <a:buChar char="•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06235" indent="-449035" defTabSz="1300480">
              <a:spcBef>
                <a:spcPts val="1000"/>
              </a:spcBef>
              <a:buClr>
                <a:srgbClr val="996600"/>
              </a:buClr>
              <a:buSzPct val="100000"/>
              <a:buChar char="–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33500" indent="-419100" defTabSz="1300480">
              <a:spcBef>
                <a:spcPts val="1000"/>
              </a:spcBef>
              <a:buClr>
                <a:srgbClr val="996600"/>
              </a:buClr>
              <a:buSzPct val="100000"/>
              <a:buChar char="•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74520" indent="-502920" defTabSz="1300480">
              <a:spcBef>
                <a:spcPts val="1000"/>
              </a:spcBef>
              <a:buClr>
                <a:srgbClr val="996600"/>
              </a:buClr>
              <a:buSzPct val="100000"/>
              <a:buChar char="–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387600" indent="-558800" defTabSz="1300480">
              <a:spcBef>
                <a:spcPts val="1000"/>
              </a:spcBef>
              <a:buClr>
                <a:srgbClr val="996600"/>
              </a:buClr>
              <a:buSzPct val="100000"/>
              <a:buChar char="•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hape 129"/>
          <p:cNvSpPr/>
          <p:nvPr/>
        </p:nvSpPr>
        <p:spPr>
          <a:xfrm flipH="1" rot="10800000">
            <a:off x="3746" y="168319"/>
            <a:ext cx="12997308" cy="791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916"/>
                </a:moveTo>
                <a:lnTo>
                  <a:pt x="0" y="21600"/>
                </a:lnTo>
                <a:lnTo>
                  <a:pt x="21593" y="21600"/>
                </a:lnTo>
                <a:lnTo>
                  <a:pt x="21600" y="0"/>
                </a:lnTo>
                <a:lnTo>
                  <a:pt x="21372" y="2916"/>
                </a:lnTo>
                <a:lnTo>
                  <a:pt x="21009" y="0"/>
                </a:lnTo>
                <a:lnTo>
                  <a:pt x="20651" y="2916"/>
                </a:lnTo>
                <a:lnTo>
                  <a:pt x="20296" y="0"/>
                </a:lnTo>
                <a:lnTo>
                  <a:pt x="19933" y="2916"/>
                </a:lnTo>
                <a:lnTo>
                  <a:pt x="19574" y="0"/>
                </a:lnTo>
                <a:lnTo>
                  <a:pt x="19212" y="2916"/>
                </a:lnTo>
                <a:lnTo>
                  <a:pt x="18857" y="0"/>
                </a:lnTo>
                <a:lnTo>
                  <a:pt x="18498" y="2916"/>
                </a:lnTo>
                <a:lnTo>
                  <a:pt x="18135" y="0"/>
                </a:lnTo>
                <a:lnTo>
                  <a:pt x="17776" y="2916"/>
                </a:lnTo>
                <a:lnTo>
                  <a:pt x="17421" y="0"/>
                </a:lnTo>
                <a:lnTo>
                  <a:pt x="17059" y="2916"/>
                </a:lnTo>
                <a:lnTo>
                  <a:pt x="16700" y="0"/>
                </a:lnTo>
                <a:lnTo>
                  <a:pt x="16341" y="2916"/>
                </a:lnTo>
                <a:lnTo>
                  <a:pt x="15982" y="0"/>
                </a:lnTo>
                <a:lnTo>
                  <a:pt x="15623" y="2916"/>
                </a:lnTo>
                <a:lnTo>
                  <a:pt x="15261" y="0"/>
                </a:lnTo>
                <a:lnTo>
                  <a:pt x="14906" y="2916"/>
                </a:lnTo>
                <a:lnTo>
                  <a:pt x="14547" y="0"/>
                </a:lnTo>
                <a:lnTo>
                  <a:pt x="14184" y="2916"/>
                </a:lnTo>
                <a:lnTo>
                  <a:pt x="13829" y="30"/>
                </a:lnTo>
                <a:lnTo>
                  <a:pt x="13467" y="2916"/>
                </a:lnTo>
                <a:lnTo>
                  <a:pt x="13108" y="0"/>
                </a:lnTo>
                <a:lnTo>
                  <a:pt x="12749" y="2916"/>
                </a:lnTo>
                <a:lnTo>
                  <a:pt x="12390" y="30"/>
                </a:lnTo>
                <a:lnTo>
                  <a:pt x="12323" y="2400"/>
                </a:lnTo>
                <a:lnTo>
                  <a:pt x="12301" y="4922"/>
                </a:lnTo>
                <a:lnTo>
                  <a:pt x="12189" y="7322"/>
                </a:lnTo>
                <a:lnTo>
                  <a:pt x="12054" y="9873"/>
                </a:lnTo>
                <a:lnTo>
                  <a:pt x="11826" y="11848"/>
                </a:lnTo>
                <a:lnTo>
                  <a:pt x="11557" y="13671"/>
                </a:lnTo>
                <a:lnTo>
                  <a:pt x="11090" y="15159"/>
                </a:lnTo>
                <a:lnTo>
                  <a:pt x="10686" y="15524"/>
                </a:lnTo>
                <a:lnTo>
                  <a:pt x="10305" y="14795"/>
                </a:lnTo>
                <a:lnTo>
                  <a:pt x="9942" y="13671"/>
                </a:lnTo>
                <a:lnTo>
                  <a:pt x="9583" y="10937"/>
                </a:lnTo>
                <a:lnTo>
                  <a:pt x="9363" y="8051"/>
                </a:lnTo>
                <a:lnTo>
                  <a:pt x="9269" y="5286"/>
                </a:lnTo>
                <a:lnTo>
                  <a:pt x="9202" y="2947"/>
                </a:lnTo>
                <a:lnTo>
                  <a:pt x="8978" y="0"/>
                </a:lnTo>
                <a:lnTo>
                  <a:pt x="8619" y="2916"/>
                </a:lnTo>
                <a:lnTo>
                  <a:pt x="8260" y="0"/>
                </a:lnTo>
                <a:lnTo>
                  <a:pt x="7898" y="2916"/>
                </a:lnTo>
                <a:lnTo>
                  <a:pt x="7543" y="0"/>
                </a:lnTo>
                <a:lnTo>
                  <a:pt x="7180" y="2916"/>
                </a:lnTo>
                <a:lnTo>
                  <a:pt x="6821" y="0"/>
                </a:lnTo>
                <a:lnTo>
                  <a:pt x="6466" y="2916"/>
                </a:lnTo>
                <a:lnTo>
                  <a:pt x="6104" y="0"/>
                </a:lnTo>
                <a:lnTo>
                  <a:pt x="5745" y="2916"/>
                </a:lnTo>
                <a:lnTo>
                  <a:pt x="5386" y="0"/>
                </a:lnTo>
                <a:lnTo>
                  <a:pt x="5027" y="2916"/>
                </a:lnTo>
                <a:lnTo>
                  <a:pt x="4616" y="0"/>
                </a:lnTo>
                <a:lnTo>
                  <a:pt x="4306" y="2916"/>
                </a:lnTo>
                <a:lnTo>
                  <a:pt x="3947" y="0"/>
                </a:lnTo>
                <a:lnTo>
                  <a:pt x="3592" y="2916"/>
                </a:lnTo>
                <a:lnTo>
                  <a:pt x="3229" y="0"/>
                </a:lnTo>
                <a:lnTo>
                  <a:pt x="2871" y="2916"/>
                </a:lnTo>
                <a:lnTo>
                  <a:pt x="2515" y="0"/>
                </a:lnTo>
                <a:lnTo>
                  <a:pt x="2153" y="2916"/>
                </a:lnTo>
                <a:lnTo>
                  <a:pt x="1794" y="0"/>
                </a:lnTo>
                <a:lnTo>
                  <a:pt x="1432" y="2916"/>
                </a:lnTo>
                <a:lnTo>
                  <a:pt x="1076" y="0"/>
                </a:lnTo>
                <a:lnTo>
                  <a:pt x="736" y="2916"/>
                </a:lnTo>
                <a:lnTo>
                  <a:pt x="355" y="0"/>
                </a:lnTo>
                <a:lnTo>
                  <a:pt x="0" y="2916"/>
                </a:lnTo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77800" dist="71187" dir="17589902">
              <a:srgbClr val="000000">
                <a:alpha val="62491"/>
              </a:srgbClr>
            </a:outerShdw>
          </a:effectLst>
        </p:spPr>
        <p:txBody>
          <a:bodyPr lIns="65023" tIns="65023" rIns="65023" bIns="65023"/>
          <a:lstStyle/>
          <a:p>
            <a:pPr algn="l" defTabSz="1300480">
              <a:defRPr i="0"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0" name="Shape 130"/>
          <p:cNvSpPr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spcBef>
                <a:spcPts val="1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9"/>
          <p:cNvGrpSpPr/>
          <p:nvPr/>
        </p:nvGrpSpPr>
        <p:grpSpPr>
          <a:xfrm>
            <a:off x="-1" y="4858737"/>
            <a:ext cx="13036410" cy="4915184"/>
            <a:chOff x="0" y="0"/>
            <a:chExt cx="13036408" cy="4915182"/>
          </a:xfrm>
        </p:grpSpPr>
        <p:sp>
          <p:nvSpPr>
            <p:cNvPr id="137" name="Shape 137"/>
            <p:cNvSpPr/>
            <p:nvPr/>
          </p:nvSpPr>
          <p:spPr>
            <a:xfrm>
              <a:off x="207715" y="0"/>
              <a:ext cx="12788055" cy="4885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38"/>
                  </a:moveTo>
                  <a:lnTo>
                    <a:pt x="0" y="21191"/>
                  </a:lnTo>
                  <a:lnTo>
                    <a:pt x="21600" y="21600"/>
                  </a:lnTo>
                  <a:lnTo>
                    <a:pt x="21547" y="938"/>
                  </a:lnTo>
                  <a:lnTo>
                    <a:pt x="21184" y="0"/>
                  </a:lnTo>
                  <a:lnTo>
                    <a:pt x="20822" y="938"/>
                  </a:lnTo>
                  <a:lnTo>
                    <a:pt x="20464" y="0"/>
                  </a:lnTo>
                  <a:lnTo>
                    <a:pt x="20097" y="938"/>
                  </a:lnTo>
                  <a:lnTo>
                    <a:pt x="19735" y="0"/>
                  </a:lnTo>
                  <a:lnTo>
                    <a:pt x="19373" y="938"/>
                  </a:lnTo>
                  <a:lnTo>
                    <a:pt x="19011" y="0"/>
                  </a:lnTo>
                  <a:lnTo>
                    <a:pt x="18652" y="938"/>
                  </a:lnTo>
                  <a:lnTo>
                    <a:pt x="18286" y="0"/>
                  </a:lnTo>
                  <a:lnTo>
                    <a:pt x="17924" y="938"/>
                  </a:lnTo>
                  <a:lnTo>
                    <a:pt x="17565" y="0"/>
                  </a:lnTo>
                  <a:lnTo>
                    <a:pt x="17199" y="938"/>
                  </a:lnTo>
                  <a:lnTo>
                    <a:pt x="16841" y="0"/>
                  </a:lnTo>
                  <a:lnTo>
                    <a:pt x="16475" y="938"/>
                  </a:lnTo>
                  <a:lnTo>
                    <a:pt x="16112" y="0"/>
                  </a:lnTo>
                  <a:lnTo>
                    <a:pt x="15754" y="938"/>
                  </a:lnTo>
                  <a:lnTo>
                    <a:pt x="15388" y="0"/>
                  </a:lnTo>
                  <a:lnTo>
                    <a:pt x="15029" y="938"/>
                  </a:lnTo>
                  <a:lnTo>
                    <a:pt x="14667" y="0"/>
                  </a:lnTo>
                  <a:lnTo>
                    <a:pt x="14301" y="938"/>
                  </a:lnTo>
                  <a:lnTo>
                    <a:pt x="13942" y="0"/>
                  </a:lnTo>
                  <a:lnTo>
                    <a:pt x="13576" y="938"/>
                  </a:lnTo>
                  <a:lnTo>
                    <a:pt x="13218" y="0"/>
                  </a:lnTo>
                  <a:lnTo>
                    <a:pt x="12856" y="938"/>
                  </a:lnTo>
                  <a:lnTo>
                    <a:pt x="12489" y="0"/>
                  </a:lnTo>
                  <a:lnTo>
                    <a:pt x="12425" y="769"/>
                  </a:lnTo>
                  <a:lnTo>
                    <a:pt x="12402" y="1587"/>
                  </a:lnTo>
                  <a:lnTo>
                    <a:pt x="12291" y="2346"/>
                  </a:lnTo>
                  <a:lnTo>
                    <a:pt x="12154" y="3174"/>
                  </a:lnTo>
                  <a:lnTo>
                    <a:pt x="11925" y="3813"/>
                  </a:lnTo>
                  <a:lnTo>
                    <a:pt x="11654" y="4402"/>
                  </a:lnTo>
                  <a:lnTo>
                    <a:pt x="11181" y="4871"/>
                  </a:lnTo>
                  <a:lnTo>
                    <a:pt x="10773" y="4991"/>
                  </a:lnTo>
                  <a:lnTo>
                    <a:pt x="10388" y="4751"/>
                  </a:lnTo>
                  <a:lnTo>
                    <a:pt x="10026" y="4402"/>
                  </a:lnTo>
                  <a:lnTo>
                    <a:pt x="9664" y="3513"/>
                  </a:lnTo>
                  <a:lnTo>
                    <a:pt x="9439" y="2585"/>
                  </a:lnTo>
                  <a:lnTo>
                    <a:pt x="9347" y="1707"/>
                  </a:lnTo>
                  <a:lnTo>
                    <a:pt x="9278" y="948"/>
                  </a:lnTo>
                  <a:lnTo>
                    <a:pt x="9050" y="0"/>
                  </a:lnTo>
                  <a:lnTo>
                    <a:pt x="8691" y="938"/>
                  </a:lnTo>
                  <a:lnTo>
                    <a:pt x="8329" y="0"/>
                  </a:lnTo>
                  <a:lnTo>
                    <a:pt x="7967" y="938"/>
                  </a:lnTo>
                  <a:lnTo>
                    <a:pt x="7604" y="0"/>
                  </a:lnTo>
                  <a:lnTo>
                    <a:pt x="7238" y="938"/>
                  </a:lnTo>
                  <a:lnTo>
                    <a:pt x="6880" y="0"/>
                  </a:lnTo>
                  <a:lnTo>
                    <a:pt x="6517" y="938"/>
                  </a:lnTo>
                  <a:lnTo>
                    <a:pt x="6155" y="0"/>
                  </a:lnTo>
                  <a:lnTo>
                    <a:pt x="5793" y="938"/>
                  </a:lnTo>
                  <a:lnTo>
                    <a:pt x="5431" y="0"/>
                  </a:lnTo>
                  <a:lnTo>
                    <a:pt x="5068" y="938"/>
                  </a:lnTo>
                  <a:lnTo>
                    <a:pt x="4653" y="0"/>
                  </a:lnTo>
                  <a:lnTo>
                    <a:pt x="4344" y="938"/>
                  </a:lnTo>
                  <a:lnTo>
                    <a:pt x="3981" y="0"/>
                  </a:lnTo>
                  <a:lnTo>
                    <a:pt x="3619" y="938"/>
                  </a:lnTo>
                  <a:lnTo>
                    <a:pt x="3257" y="0"/>
                  </a:lnTo>
                  <a:lnTo>
                    <a:pt x="2894" y="938"/>
                  </a:lnTo>
                  <a:lnTo>
                    <a:pt x="2536" y="0"/>
                  </a:lnTo>
                  <a:lnTo>
                    <a:pt x="2170" y="938"/>
                  </a:lnTo>
                  <a:lnTo>
                    <a:pt x="1808" y="0"/>
                  </a:lnTo>
                  <a:lnTo>
                    <a:pt x="1445" y="938"/>
                  </a:lnTo>
                  <a:lnTo>
                    <a:pt x="1083" y="0"/>
                  </a:lnTo>
                  <a:lnTo>
                    <a:pt x="744" y="938"/>
                  </a:lnTo>
                  <a:lnTo>
                    <a:pt x="358" y="0"/>
                  </a:lnTo>
                  <a:lnTo>
                    <a:pt x="0" y="938"/>
                  </a:lnTo>
                </a:path>
              </a:pathLst>
            </a:custGeom>
            <a:solidFill>
              <a:srgbClr val="868686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0"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8" name="Shape 138"/>
            <p:cNvSpPr/>
            <p:nvPr/>
          </p:nvSpPr>
          <p:spPr>
            <a:xfrm>
              <a:off x="0" y="15804"/>
              <a:ext cx="13036410" cy="4899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56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593" y="0"/>
                  </a:lnTo>
                  <a:lnTo>
                    <a:pt x="21368" y="956"/>
                  </a:lnTo>
                  <a:lnTo>
                    <a:pt x="21005" y="0"/>
                  </a:lnTo>
                  <a:lnTo>
                    <a:pt x="20650" y="956"/>
                  </a:lnTo>
                  <a:lnTo>
                    <a:pt x="20291" y="0"/>
                  </a:lnTo>
                  <a:lnTo>
                    <a:pt x="19928" y="956"/>
                  </a:lnTo>
                  <a:lnTo>
                    <a:pt x="19572" y="0"/>
                  </a:lnTo>
                  <a:lnTo>
                    <a:pt x="19210" y="956"/>
                  </a:lnTo>
                  <a:lnTo>
                    <a:pt x="18850" y="0"/>
                  </a:lnTo>
                  <a:lnTo>
                    <a:pt x="18495" y="956"/>
                  </a:lnTo>
                  <a:lnTo>
                    <a:pt x="18132" y="0"/>
                  </a:lnTo>
                  <a:lnTo>
                    <a:pt x="17777" y="956"/>
                  </a:lnTo>
                  <a:lnTo>
                    <a:pt x="17418" y="0"/>
                  </a:lnTo>
                  <a:lnTo>
                    <a:pt x="17055" y="956"/>
                  </a:lnTo>
                  <a:lnTo>
                    <a:pt x="16699" y="0"/>
                  </a:lnTo>
                  <a:lnTo>
                    <a:pt x="16337" y="956"/>
                  </a:lnTo>
                  <a:lnTo>
                    <a:pt x="15977" y="0"/>
                  </a:lnTo>
                  <a:lnTo>
                    <a:pt x="15622" y="956"/>
                  </a:lnTo>
                  <a:lnTo>
                    <a:pt x="15259" y="0"/>
                  </a:lnTo>
                  <a:lnTo>
                    <a:pt x="14904" y="956"/>
                  </a:lnTo>
                  <a:lnTo>
                    <a:pt x="14545" y="0"/>
                  </a:lnTo>
                  <a:lnTo>
                    <a:pt x="14182" y="956"/>
                  </a:lnTo>
                  <a:lnTo>
                    <a:pt x="13826" y="10"/>
                  </a:lnTo>
                  <a:lnTo>
                    <a:pt x="13464" y="956"/>
                  </a:lnTo>
                  <a:lnTo>
                    <a:pt x="13104" y="0"/>
                  </a:lnTo>
                  <a:lnTo>
                    <a:pt x="12749" y="956"/>
                  </a:lnTo>
                  <a:lnTo>
                    <a:pt x="12386" y="10"/>
                  </a:lnTo>
                  <a:lnTo>
                    <a:pt x="12323" y="786"/>
                  </a:lnTo>
                  <a:lnTo>
                    <a:pt x="12296" y="1613"/>
                  </a:lnTo>
                  <a:lnTo>
                    <a:pt x="12188" y="2399"/>
                  </a:lnTo>
                  <a:lnTo>
                    <a:pt x="12053" y="3235"/>
                  </a:lnTo>
                  <a:lnTo>
                    <a:pt x="11825" y="3882"/>
                  </a:lnTo>
                  <a:lnTo>
                    <a:pt x="11556" y="4489"/>
                  </a:lnTo>
                  <a:lnTo>
                    <a:pt x="11088" y="4967"/>
                  </a:lnTo>
                  <a:lnTo>
                    <a:pt x="10684" y="5086"/>
                  </a:lnTo>
                  <a:lnTo>
                    <a:pt x="10302" y="4848"/>
                  </a:lnTo>
                  <a:lnTo>
                    <a:pt x="9940" y="4489"/>
                  </a:lnTo>
                  <a:lnTo>
                    <a:pt x="9584" y="3583"/>
                  </a:lnTo>
                  <a:lnTo>
                    <a:pt x="9360" y="2638"/>
                  </a:lnTo>
                  <a:lnTo>
                    <a:pt x="9266" y="1732"/>
                  </a:lnTo>
                  <a:lnTo>
                    <a:pt x="9203" y="966"/>
                  </a:lnTo>
                  <a:lnTo>
                    <a:pt x="8974" y="0"/>
                  </a:lnTo>
                  <a:lnTo>
                    <a:pt x="8619" y="956"/>
                  </a:lnTo>
                  <a:lnTo>
                    <a:pt x="8260" y="0"/>
                  </a:lnTo>
                  <a:lnTo>
                    <a:pt x="7897" y="956"/>
                  </a:lnTo>
                  <a:lnTo>
                    <a:pt x="7542" y="0"/>
                  </a:lnTo>
                  <a:lnTo>
                    <a:pt x="7179" y="956"/>
                  </a:lnTo>
                  <a:lnTo>
                    <a:pt x="6820" y="0"/>
                  </a:lnTo>
                  <a:lnTo>
                    <a:pt x="6464" y="956"/>
                  </a:lnTo>
                  <a:lnTo>
                    <a:pt x="6101" y="0"/>
                  </a:lnTo>
                  <a:lnTo>
                    <a:pt x="5746" y="956"/>
                  </a:lnTo>
                  <a:lnTo>
                    <a:pt x="5387" y="0"/>
                  </a:lnTo>
                  <a:lnTo>
                    <a:pt x="5024" y="956"/>
                  </a:lnTo>
                  <a:lnTo>
                    <a:pt x="4613" y="0"/>
                  </a:lnTo>
                  <a:lnTo>
                    <a:pt x="4306" y="956"/>
                  </a:lnTo>
                  <a:lnTo>
                    <a:pt x="3947" y="0"/>
                  </a:lnTo>
                  <a:lnTo>
                    <a:pt x="3591" y="956"/>
                  </a:lnTo>
                  <a:lnTo>
                    <a:pt x="3228" y="0"/>
                  </a:lnTo>
                  <a:lnTo>
                    <a:pt x="2873" y="956"/>
                  </a:lnTo>
                  <a:lnTo>
                    <a:pt x="2514" y="0"/>
                  </a:lnTo>
                  <a:lnTo>
                    <a:pt x="2151" y="956"/>
                  </a:lnTo>
                  <a:lnTo>
                    <a:pt x="1796" y="0"/>
                  </a:lnTo>
                  <a:lnTo>
                    <a:pt x="1433" y="956"/>
                  </a:lnTo>
                  <a:lnTo>
                    <a:pt x="1074" y="0"/>
                  </a:lnTo>
                  <a:lnTo>
                    <a:pt x="737" y="956"/>
                  </a:lnTo>
                  <a:lnTo>
                    <a:pt x="355" y="0"/>
                  </a:lnTo>
                  <a:lnTo>
                    <a:pt x="0" y="956"/>
                  </a:lnTo>
                </a:path>
              </a:pathLst>
            </a:cu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0"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40" name="Shape 140"/>
          <p:cNvSpPr/>
          <p:nvPr>
            <p:ph type="title"/>
          </p:nvPr>
        </p:nvSpPr>
        <p:spPr>
          <a:xfrm>
            <a:off x="975359" y="2275839"/>
            <a:ext cx="11054082" cy="1625601"/>
          </a:xfrm>
          <a:prstGeom prst="rect">
            <a:avLst/>
          </a:prstGeom>
        </p:spPr>
        <p:txBody>
          <a:bodyPr lIns="65476" tIns="65476" rIns="65476" bIns="65476">
            <a:normAutofit fontScale="100000" lnSpcReduction="0"/>
          </a:bodyPr>
          <a:lstStyle>
            <a:lvl1pPr defTabSz="1300480">
              <a:defRPr sz="6200">
                <a:solidFill>
                  <a:srgbClr val="99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xfrm>
            <a:off x="1950719" y="6610773"/>
            <a:ext cx="9103361" cy="2492588"/>
          </a:xfrm>
          <a:prstGeom prst="rect">
            <a:avLst/>
          </a:prstGeom>
        </p:spPr>
        <p:txBody>
          <a:bodyPr lIns="65476" tIns="65476" rIns="65476" bIns="65476" anchor="t">
            <a:normAutofit fontScale="100000" lnSpcReduction="0"/>
          </a:bodyPr>
          <a:lstStyle>
            <a:lvl1pPr marL="0" indent="0" algn="ctr" defTabSz="1300480">
              <a:spcBef>
                <a:spcPts val="1000"/>
              </a:spcBef>
              <a:buSzTx/>
              <a:buNone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spcBef>
                <a:spcPts val="1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0" indent="0" algn="ctr" defTabSz="1300480">
              <a:spcBef>
                <a:spcPts val="800"/>
              </a:spcBef>
              <a:buSzTx/>
              <a:buNone/>
              <a:defRPr i="0" sz="3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indent="457200" algn="ctr" defTabSz="1300480">
              <a:spcBef>
                <a:spcPts val="800"/>
              </a:spcBef>
              <a:buSzTx/>
              <a:buNone/>
              <a:defRPr i="0" sz="3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indent="914400" algn="ctr" defTabSz="1300480">
              <a:spcBef>
                <a:spcPts val="800"/>
              </a:spcBef>
              <a:buSzTx/>
              <a:buNone/>
              <a:defRPr i="0" sz="3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indent="1371600" algn="ctr" defTabSz="1300480">
              <a:spcBef>
                <a:spcPts val="800"/>
              </a:spcBef>
              <a:buSzTx/>
              <a:buNone/>
              <a:defRPr i="0" sz="3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indent="1828800" algn="ctr" defTabSz="1300480">
              <a:spcBef>
                <a:spcPts val="800"/>
              </a:spcBef>
              <a:buSzTx/>
              <a:buNone/>
              <a:defRPr i="0" sz="3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0">
    <p:bg>
      <p:bgPr>
        <a:solidFill>
          <a:srgbClr val="4200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Shape 159"/>
          <p:cNvSpPr/>
          <p:nvPr>
            <p:ph type="body" idx="1"/>
          </p:nvPr>
        </p:nvSpPr>
        <p:spPr>
          <a:xfrm>
            <a:off x="650239" y="2384213"/>
            <a:ext cx="11704322" cy="6328552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65364" indent="-465364" defTabSz="1300480">
              <a:spcBef>
                <a:spcPts val="900"/>
              </a:spcBef>
              <a:buSzPct val="100000"/>
              <a:buChar char="»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09637" indent="-452437" defTabSz="1300480">
              <a:spcBef>
                <a:spcPts val="900"/>
              </a:spcBef>
              <a:buSzPct val="100000"/>
              <a:buChar char="–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48739" indent="-434339" defTabSz="1300480">
              <a:spcBef>
                <a:spcPts val="900"/>
              </a:spcBef>
              <a:buSzPct val="100000"/>
              <a:buChar char="•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54200" indent="-482600" defTabSz="1300480">
              <a:spcBef>
                <a:spcPts val="900"/>
              </a:spcBef>
              <a:buSzPct val="100000"/>
              <a:buChar char="–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371725" indent="-542925" defTabSz="1300480">
              <a:spcBef>
                <a:spcPts val="900"/>
              </a:spcBef>
              <a:buSzPct val="100000"/>
              <a:buChar char="»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hape 160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70"/>
          <p:cNvGrpSpPr/>
          <p:nvPr/>
        </p:nvGrpSpPr>
        <p:grpSpPr>
          <a:xfrm>
            <a:off x="-1" y="216746"/>
            <a:ext cx="13004802" cy="1950721"/>
            <a:chOff x="0" y="0"/>
            <a:chExt cx="13004801" cy="1950720"/>
          </a:xfrm>
        </p:grpSpPr>
        <p:sp>
          <p:nvSpPr>
            <p:cNvPr id="167" name="Shape 167"/>
            <p:cNvSpPr/>
            <p:nvPr/>
          </p:nvSpPr>
          <p:spPr>
            <a:xfrm>
              <a:off x="-1" y="-1"/>
              <a:ext cx="13004802" cy="1950722"/>
            </a:xfrm>
            <a:prstGeom prst="rect">
              <a:avLst/>
            </a:prstGeom>
            <a:solidFill>
              <a:srgbClr val="000000">
                <a:alpha val="3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i="0"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842346" y="975360"/>
              <a:ext cx="11162455" cy="975361"/>
            </a:xfrm>
            <a:prstGeom prst="rect">
              <a:avLst/>
            </a:pr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i="0"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9" name="Shape 169"/>
            <p:cNvSpPr/>
            <p:nvPr/>
          </p:nvSpPr>
          <p:spPr>
            <a:xfrm>
              <a:off x="0" y="-1"/>
              <a:ext cx="11162454" cy="975362"/>
            </a:xfrm>
            <a:prstGeom prst="rect">
              <a:avLst/>
            </a:pr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i="0"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71" name="Shape 171"/>
          <p:cNvSpPr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xfrm>
            <a:off x="650239" y="2384213"/>
            <a:ext cx="11704322" cy="6328552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65364" indent="-465364" defTabSz="1300480">
              <a:spcBef>
                <a:spcPts val="900"/>
              </a:spcBef>
              <a:buSzPct val="100000"/>
              <a:buChar char="»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09637" indent="-452437" defTabSz="1300480">
              <a:spcBef>
                <a:spcPts val="900"/>
              </a:spcBef>
              <a:buSzPct val="100000"/>
              <a:buChar char="–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48739" indent="-434339" defTabSz="1300480">
              <a:spcBef>
                <a:spcPts val="900"/>
              </a:spcBef>
              <a:buSzPct val="100000"/>
              <a:buChar char="•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54200" indent="-482600" defTabSz="1300480">
              <a:spcBef>
                <a:spcPts val="900"/>
              </a:spcBef>
              <a:buSzPct val="100000"/>
              <a:buChar char="–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371725" indent="-542925" defTabSz="1300480">
              <a:spcBef>
                <a:spcPts val="900"/>
              </a:spcBef>
              <a:buSzPct val="100000"/>
              <a:buChar char="»"/>
              <a:defRPr i="0"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gradFill flip="none" rotWithShape="1">
          <a:gsLst>
            <a:gs pos="0">
              <a:srgbClr val="FFFFCC"/>
            </a:gs>
            <a:gs pos="100000">
              <a:srgbClr val="FFFFE4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Shape 181"/>
          <p:cNvSpPr/>
          <p:nvPr>
            <p:ph type="body" sz="half" idx="1"/>
          </p:nvPr>
        </p:nvSpPr>
        <p:spPr>
          <a:xfrm>
            <a:off x="650239" y="2275839"/>
            <a:ext cx="5743788" cy="6436926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i="0"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i="0" sz="4400"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1300480">
              <a:spcBef>
                <a:spcPts val="1000"/>
              </a:spcBef>
              <a:buSzPct val="100000"/>
              <a:buChar char="•"/>
              <a:defRPr i="0"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i="0"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i="0"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gradFill flip="none" rotWithShape="1">
          <a:gsLst>
            <a:gs pos="0">
              <a:srgbClr val="FFFFCC"/>
            </a:gs>
            <a:gs pos="100000">
              <a:srgbClr val="FFFFE4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i="0"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i="0" sz="4400"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1300480">
              <a:spcBef>
                <a:spcPts val="1000"/>
              </a:spcBef>
              <a:buSzPct val="100000"/>
              <a:buChar char="•"/>
              <a:defRPr i="0"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i="0"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i="0"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hape 191"/>
          <p:cNvSpPr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1.tif"/>
          <p:cNvPicPr>
            <a:picLocks noChangeAspect="1"/>
          </p:cNvPicPr>
          <p:nvPr/>
        </p:nvPicPr>
        <p:blipFill>
          <a:blip r:embed="rId3">
            <a:extLst/>
          </a:blip>
          <a:srcRect l="6370" t="0" r="15753" b="0"/>
          <a:stretch>
            <a:fillRect/>
          </a:stretch>
        </p:blipFill>
        <p:spPr>
          <a:xfrm>
            <a:off x="-35" y="200"/>
            <a:ext cx="13004926" cy="975327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>
            <p:ph type="body" idx="1"/>
          </p:nvPr>
        </p:nvSpPr>
        <p:spPr>
          <a:xfrm>
            <a:off x="914400" y="2717800"/>
            <a:ext cx="11176000" cy="6350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419100" indent="-419100">
              <a:spcBef>
                <a:spcPts val="3800"/>
              </a:spcBef>
              <a:buSzPct val="100000"/>
              <a:buChar char="•"/>
              <a:defRPr i="0" sz="4000"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indent="-419100">
              <a:spcBef>
                <a:spcPts val="3800"/>
              </a:spcBef>
              <a:buSzPct val="100000"/>
              <a:buChar char="•"/>
              <a:defRPr i="0" sz="4000">
                <a:latin typeface="Baskerville"/>
                <a:ea typeface="Baskerville"/>
                <a:cs typeface="Baskerville"/>
                <a:sym typeface="Baskerville"/>
              </a:defRPr>
            </a:lvl2pPr>
            <a:lvl3pPr marL="1257300" indent="-419100">
              <a:spcBef>
                <a:spcPts val="3800"/>
              </a:spcBef>
              <a:buSzPct val="100000"/>
              <a:buChar char="•"/>
              <a:defRPr i="0" sz="4000">
                <a:latin typeface="Baskerville"/>
                <a:ea typeface="Baskerville"/>
                <a:cs typeface="Baskerville"/>
                <a:sym typeface="Baskerville"/>
              </a:defRPr>
            </a:lvl3pPr>
            <a:lvl4pPr marL="1676400" indent="-419100">
              <a:spcBef>
                <a:spcPts val="3800"/>
              </a:spcBef>
              <a:buSzPct val="100000"/>
              <a:buChar char="•"/>
              <a:defRPr i="0" sz="4000">
                <a:latin typeface="Baskerville"/>
                <a:ea typeface="Baskerville"/>
                <a:cs typeface="Baskerville"/>
                <a:sym typeface="Baskerville"/>
              </a:defRPr>
            </a:lvl4pPr>
            <a:lvl5pPr marL="2095500" indent="-419100">
              <a:spcBef>
                <a:spcPts val="3800"/>
              </a:spcBef>
              <a:buSzPct val="100000"/>
              <a:buChar char="•"/>
              <a:defRPr i="0" sz="4000"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/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0" tIns="0" rIns="0" bIns="0">
            <a:normAutofit fontScale="100000" lnSpcReduction="0"/>
          </a:bodyPr>
          <a:lstStyle>
            <a:lvl1pPr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63500" dir="2920767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" name="Shape 201"/>
          <p:cNvSpPr/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72675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/>
          </p:nvPr>
        </p:nvSpPr>
        <p:spPr>
          <a:xfrm>
            <a:off x="2709333" y="325119"/>
            <a:ext cx="9861974" cy="1517228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algn="l" defTabSz="1300480">
              <a:defRPr sz="5600">
                <a:solidFill>
                  <a:srgbClr val="99CC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9" name="Shape 209"/>
          <p:cNvSpPr/>
          <p:nvPr>
            <p:ph type="body" idx="1"/>
          </p:nvPr>
        </p:nvSpPr>
        <p:spPr>
          <a:xfrm>
            <a:off x="2709333" y="2059093"/>
            <a:ext cx="9861974" cy="6610774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i="0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i="0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1300480">
              <a:spcBef>
                <a:spcPts val="1000"/>
              </a:spcBef>
              <a:buSzPct val="100000"/>
              <a:buChar char="•"/>
              <a:defRPr i="0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i="0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i="0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hape 210"/>
          <p:cNvSpPr/>
          <p:nvPr>
            <p:ph type="sldNum" sz="quarter" idx="2"/>
          </p:nvPr>
        </p:nvSpPr>
        <p:spPr>
          <a:xfrm>
            <a:off x="12230791" y="8886613"/>
            <a:ext cx="340517" cy="32743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18" name="Shape 218"/>
          <p:cNvSpPr/>
          <p:nvPr>
            <p:ph type="sldNum" sz="quarter" idx="2"/>
          </p:nvPr>
        </p:nvSpPr>
        <p:spPr>
          <a:xfrm>
            <a:off x="12059682" y="9282134"/>
            <a:ext cx="294879" cy="28535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12954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gradFill flip="none" rotWithShape="1">
          <a:gsLst>
            <a:gs pos="0">
              <a:srgbClr val="CCFFFF"/>
            </a:gs>
            <a:gs pos="100000">
              <a:srgbClr val="33CCCC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6" name="Shape 226"/>
          <p:cNvSpPr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7" name="Shape 227"/>
          <p:cNvSpPr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0" indent="0" algn="ctr" defTabSz="1300480">
              <a:spcBef>
                <a:spcPts val="1000"/>
              </a:spcBef>
              <a:buSzTx/>
              <a:buNone/>
              <a:defRPr i="0" sz="44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i="0" sz="44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i="0" sz="44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i="0" sz="44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i="0"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gradFill flip="none" rotWithShape="1">
          <a:gsLst>
            <a:gs pos="0">
              <a:srgbClr val="CCFFFF"/>
            </a:gs>
            <a:gs pos="100000">
              <a:srgbClr val="33CCCC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gradFill flip="none" rotWithShape="1">
          <a:gsLst>
            <a:gs pos="0">
              <a:srgbClr val="CCFFFF"/>
            </a:gs>
            <a:gs pos="100000">
              <a:srgbClr val="33CCCC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2" name="Shape 242"/>
          <p:cNvSpPr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3" name="Shape 243"/>
          <p:cNvSpPr/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i="0"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i="0" sz="4400"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1300480">
              <a:spcBef>
                <a:spcPts val="1000"/>
              </a:spcBef>
              <a:buSzPct val="100000"/>
              <a:buChar char="•"/>
              <a:defRPr i="0"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i="0"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i="0"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title"/>
          </p:nvPr>
        </p:nvSpPr>
        <p:spPr>
          <a:xfrm>
            <a:off x="975359" y="866986"/>
            <a:ext cx="1105408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8" name="Shape 258"/>
          <p:cNvSpPr/>
          <p:nvPr>
            <p:ph type="body" idx="1"/>
          </p:nvPr>
        </p:nvSpPr>
        <p:spPr>
          <a:xfrm>
            <a:off x="975359" y="2817706"/>
            <a:ext cx="11054082" cy="5852161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33500" indent="-419100" defTabSz="1300480">
              <a:spcBef>
                <a:spcPts val="1000"/>
              </a:spcBef>
              <a:buSzPct val="100000"/>
              <a:buChar char="•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i="0" sz="4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" name="Shape 259"/>
          <p:cNvSpPr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Num" sz="quarter" idx="2"/>
          </p:nvPr>
        </p:nvSpPr>
        <p:spPr>
          <a:xfrm>
            <a:off x="12269886" y="8976012"/>
            <a:ext cx="250628" cy="281237"/>
          </a:xfrm>
          <a:prstGeom prst="rect">
            <a:avLst/>
          </a:prstGeom>
        </p:spPr>
        <p:txBody>
          <a:bodyPr lIns="0" tIns="0" rIns="0" bIns="0" anchor="ctr"/>
          <a:lstStyle>
            <a:lvl1pPr defTabSz="1300480">
              <a:defRPr sz="22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5" name="Shape 275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hape 276"/>
          <p:cNvSpPr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550545" anchor="t"/>
          <a:lstStyle>
            <a:lvl1pPr marL="779780" indent="-462280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1pPr>
            <a:lvl2pPr marL="1427480" indent="-462280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2pPr>
            <a:lvl3pPr marL="20624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3pPr>
            <a:lvl4pPr marL="27228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4pPr>
            <a:lvl5pPr marL="3370579" indent="-462279">
              <a:spcBef>
                <a:spcPts val="3700"/>
              </a:spcBef>
              <a:buFont typeface="Gill Sans"/>
              <a:buBlip>
                <a:blip r:embed="rId2"/>
              </a:buBlip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5" name="Shape 285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hape 286"/>
          <p:cNvSpPr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5" name="Shape 295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None/>
              <a:defRPr i="0"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hape 296"/>
          <p:cNvSpPr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TSDErrorImageIc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>
            <p:ph type="sldNum" sz="quarter" idx="2"/>
          </p:nvPr>
        </p:nvSpPr>
        <p:spPr>
          <a:xfrm>
            <a:off x="12666603" y="54920"/>
            <a:ext cx="338198" cy="4094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8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ligraph421 BT"/>
                <a:ea typeface="Calligraph421 BT"/>
                <a:cs typeface="Calligraph421 BT"/>
                <a:sym typeface="Calligraph421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613-old-paper-background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>
            <p:ph type="body" idx="1"/>
          </p:nvPr>
        </p:nvSpPr>
        <p:spPr>
          <a:xfrm>
            <a:off x="990600" y="965200"/>
            <a:ext cx="110109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4600"/>
              </a:spcBef>
              <a:buFont typeface="Gill Sans"/>
              <a:buBlip>
                <a:blip r:embed="rId3"/>
              </a:buBlip>
            </a:lvl1pPr>
            <a:lvl2pPr>
              <a:spcBef>
                <a:spcPts val="4600"/>
              </a:spcBef>
              <a:buFont typeface="Gill Sans"/>
              <a:buBlip>
                <a:blip r:embed="rId3"/>
              </a:buBlip>
            </a:lvl2pPr>
            <a:lvl3pPr>
              <a:spcBef>
                <a:spcPts val="4600"/>
              </a:spcBef>
              <a:buFont typeface="Gill Sans"/>
              <a:buBlip>
                <a:blip r:embed="rId3"/>
              </a:buBlip>
            </a:lvl3pPr>
            <a:lvl4pPr>
              <a:spcBef>
                <a:spcPts val="4600"/>
              </a:spcBef>
              <a:buFont typeface="Gill Sans"/>
              <a:buBlip>
                <a:blip r:embed="rId3"/>
              </a:buBlip>
            </a:lvl4pPr>
            <a:lvl5pPr>
              <a:spcBef>
                <a:spcPts val="4600"/>
              </a:spcBef>
              <a:buFont typeface="Gill Sans"/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613-old-paper-background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red_black_line_v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613-old-paper-backgrounds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613-old-paper-background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>
            <p:ph type="pic" sz="quarter" idx="13"/>
          </p:nvPr>
        </p:nvSpPr>
        <p:spPr>
          <a:xfrm>
            <a:off x="3797300" y="2794000"/>
            <a:ext cx="5410200" cy="3937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8" name="Shape 78"/>
          <p:cNvSpPr/>
          <p:nvPr>
            <p:ph type="title"/>
          </p:nvPr>
        </p:nvSpPr>
        <p:spPr>
          <a:xfrm>
            <a:off x="635000" y="7543800"/>
            <a:ext cx="11734800" cy="1155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Shape 7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red_black_line_v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8834" cy="294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613-old-paper-backgrounds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>
            <p:ph type="pic" sz="quarter" idx="13"/>
          </p:nvPr>
        </p:nvSpPr>
        <p:spPr>
          <a:xfrm>
            <a:off x="7454900" y="2171700"/>
            <a:ext cx="3886200" cy="54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9" name="Shape 89"/>
          <p:cNvSpPr/>
          <p:nvPr>
            <p:ph type="title"/>
          </p:nvPr>
        </p:nvSpPr>
        <p:spPr>
          <a:xfrm>
            <a:off x="685800" y="2019300"/>
            <a:ext cx="5943600" cy="26670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90" name="Shape 90"/>
          <p:cNvSpPr/>
          <p:nvPr>
            <p:ph type="body" sz="quarter" idx="1"/>
          </p:nvPr>
        </p:nvSpPr>
        <p:spPr>
          <a:xfrm>
            <a:off x="685800" y="5156200"/>
            <a:ext cx="5943600" cy="2324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1.xml"/><Relationship Id="rId27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24.xml"/><Relationship Id="rId3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29.xml"/><Relationship Id="rId35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1.xml"/><Relationship Id="rId37" Type="http://schemas.openxmlformats.org/officeDocument/2006/relationships/slideLayout" Target="../slideLayouts/slideLayout32.xml"/><Relationship Id="rId38" Type="http://schemas.openxmlformats.org/officeDocument/2006/relationships/slideLayout" Target="../slideLayouts/slideLayout3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d_black_line_v1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613-old-paper-backgrounds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990600" y="2654300"/>
            <a:ext cx="11010900" cy="612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6286500" y="9258300"/>
            <a:ext cx="419100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i="0"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9pPr>
    </p:titleStyle>
    <p:bodyStyle>
      <a:lvl1pPr marL="825500" marR="0" indent="-5080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30000"/>
        <a:buFontTx/>
        <a:buBlip>
          <a:blip r:embed="rId5"/>
        </a:buBlip>
        <a:tabLst/>
        <a:defRPr b="0" baseline="0" cap="none" i="1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1pPr>
      <a:lvl2pPr marL="1473200" marR="0" indent="-5080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30000"/>
        <a:buFontTx/>
        <a:buBlip>
          <a:blip r:embed="rId5"/>
        </a:buBlip>
        <a:tabLst/>
        <a:defRPr b="0" baseline="0" cap="none" i="1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2pPr>
      <a:lvl3pPr marL="2108200" marR="0" indent="-5080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30000"/>
        <a:buFontTx/>
        <a:buBlip>
          <a:blip r:embed="rId5"/>
        </a:buBlip>
        <a:tabLst/>
        <a:defRPr b="0" baseline="0" cap="none" i="1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3pPr>
      <a:lvl4pPr marL="2768600" marR="0" indent="-5080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30000"/>
        <a:buFontTx/>
        <a:buBlip>
          <a:blip r:embed="rId5"/>
        </a:buBlip>
        <a:tabLst/>
        <a:defRPr b="0" baseline="0" cap="none" i="1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4pPr>
      <a:lvl5pPr marL="3416300" marR="0" indent="-5080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30000"/>
        <a:buFontTx/>
        <a:buBlip>
          <a:blip r:embed="rId5"/>
        </a:buBlip>
        <a:tabLst/>
        <a:defRPr b="0" baseline="0" cap="none" i="1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5pPr>
      <a:lvl6pPr marL="3771900" marR="0" indent="-5080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30000"/>
        <a:buFontTx/>
        <a:buBlip>
          <a:blip r:embed="rId5"/>
        </a:buBlip>
        <a:tabLst/>
        <a:defRPr b="0" baseline="0" cap="none" i="1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6pPr>
      <a:lvl7pPr marL="4127500" marR="0" indent="-5080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30000"/>
        <a:buFontTx/>
        <a:buBlip>
          <a:blip r:embed="rId5"/>
        </a:buBlip>
        <a:tabLst/>
        <a:defRPr b="0" baseline="0" cap="none" i="1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7pPr>
      <a:lvl8pPr marL="4483100" marR="0" indent="-5080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30000"/>
        <a:buFontTx/>
        <a:buBlip>
          <a:blip r:embed="rId5"/>
        </a:buBlip>
        <a:tabLst/>
        <a:defRPr b="0" baseline="0" cap="none" i="1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8pPr>
      <a:lvl9pPr marL="4838700" marR="0" indent="-5080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30000"/>
        <a:buFontTx/>
        <a:buBlip>
          <a:blip r:embed="rId5"/>
        </a:buBlip>
        <a:tabLst/>
        <a:defRPr b="0" baseline="0" cap="none" i="1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4.tif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tif"/><Relationship Id="rId6" Type="http://schemas.openxmlformats.org/officeDocument/2006/relationships/image" Target="../media/image26.png"/><Relationship Id="rId7" Type="http://schemas.openxmlformats.org/officeDocument/2006/relationships/image" Target="../media/image2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tif"/><Relationship Id="rId6" Type="http://schemas.openxmlformats.org/officeDocument/2006/relationships/image" Target="../media/image27.png"/><Relationship Id="rId7" Type="http://schemas.openxmlformats.org/officeDocument/2006/relationships/image" Target="../media/image2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tif"/><Relationship Id="rId6" Type="http://schemas.openxmlformats.org/officeDocument/2006/relationships/image" Target="../media/image2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tif"/><Relationship Id="rId6" Type="http://schemas.openxmlformats.org/officeDocument/2006/relationships/image" Target="../media/image2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tif"/><Relationship Id="rId6" Type="http://schemas.openxmlformats.org/officeDocument/2006/relationships/image" Target="../media/image2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tif"/><Relationship Id="rId6" Type="http://schemas.openxmlformats.org/officeDocument/2006/relationships/image" Target="../media/image3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4.tif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4.ti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hyperlink" Target="http://w65stchurchofchrist.org/coc/" TargetMode="Externa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5.tif"/><Relationship Id="rId7" Type="http://schemas.openxmlformats.org/officeDocument/2006/relationships/image" Target="../media/image4.jpeg"/><Relationship Id="rId8" Type="http://schemas.openxmlformats.org/officeDocument/2006/relationships/image" Target="../media/image1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4.ti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6.tif"/><Relationship Id="rId6" Type="http://schemas.openxmlformats.org/officeDocument/2006/relationships/image" Target="../media/image18.png"/><Relationship Id="rId7" Type="http://schemas.openxmlformats.org/officeDocument/2006/relationships/image" Target="../media/image1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6.tif"/><Relationship Id="rId6" Type="http://schemas.openxmlformats.org/officeDocument/2006/relationships/image" Target="../media/image19.png"/><Relationship Id="rId7" Type="http://schemas.openxmlformats.org/officeDocument/2006/relationships/image" Target="../media/image1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7.tif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5.png"/><Relationship Id="rId6" Type="http://schemas.openxmlformats.org/officeDocument/2006/relationships/image" Target="../media/image8.tif"/><Relationship Id="rId7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21" name="Shape 321"/>
          <p:cNvSpPr/>
          <p:nvPr>
            <p:ph type="sldNum" sz="quarter" idx="2"/>
          </p:nvPr>
        </p:nvSpPr>
        <p:spPr>
          <a:xfrm>
            <a:off x="12162671" y="9282134"/>
            <a:ext cx="191890" cy="2853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2" name="pasted-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264" y="0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81050" y="4109443"/>
            <a:ext cx="11731707" cy="67915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24" name="pasted-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066" y="4690599"/>
            <a:ext cx="4282018" cy="2527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325" name="Shape 325"/>
          <p:cNvSpPr/>
          <p:nvPr/>
        </p:nvSpPr>
        <p:spPr>
          <a:xfrm>
            <a:off x="408901" y="1123949"/>
            <a:ext cx="5725089" cy="2324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000"/>
              </a:spcBef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76200" dist="63500" dir="2004092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t>1 Corinthians 9:27 (NKJV)</a:t>
            </a:r>
          </a:p>
          <a:p>
            <a:pPr defTabSz="457200">
              <a:spcBef>
                <a:spcPts val="1000"/>
              </a:spcBef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76200" dist="63500" dir="2004092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aseline="31999"/>
              <a:t>27</a:t>
            </a:r>
            <a:r>
              <a:t> But I discipline my body and bring </a:t>
            </a:r>
            <a:r>
              <a:rPr i="1"/>
              <a:t>it</a:t>
            </a:r>
            <a:r>
              <a:t> into subjection, lest, when I have preached to others, I myself should become disqualified.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2"/>
      <p:bldP build="whole" bldLvl="1" animBg="1" rev="0" advAuto="0" spid="3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00" name="Shape 40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1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02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03" name="pasted-image.tiff"/>
          <p:cNvPicPr>
            <a:picLocks noChangeAspect="0"/>
          </p:cNvPicPr>
          <p:nvPr/>
        </p:nvPicPr>
        <p:blipFill>
          <a:blip r:embed="rId5">
            <a:extLst/>
          </a:blip>
          <a:srcRect l="428" t="0" r="8395" b="0"/>
          <a:stretch>
            <a:fillRect/>
          </a:stretch>
        </p:blipFill>
        <p:spPr>
          <a:xfrm>
            <a:off x="-1346333" y="3529409"/>
            <a:ext cx="7878881" cy="6249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0328" y="0"/>
                </a:moveTo>
                <a:lnTo>
                  <a:pt x="10161" y="184"/>
                </a:lnTo>
                <a:cubicBezTo>
                  <a:pt x="10008" y="354"/>
                  <a:pt x="9988" y="359"/>
                  <a:pt x="9884" y="252"/>
                </a:cubicBezTo>
                <a:cubicBezTo>
                  <a:pt x="9789" y="155"/>
                  <a:pt x="9611" y="143"/>
                  <a:pt x="8714" y="170"/>
                </a:cubicBezTo>
                <a:cubicBezTo>
                  <a:pt x="7531" y="206"/>
                  <a:pt x="7298" y="286"/>
                  <a:pt x="7080" y="732"/>
                </a:cubicBezTo>
                <a:cubicBezTo>
                  <a:pt x="7018" y="860"/>
                  <a:pt x="6831" y="1116"/>
                  <a:pt x="6663" y="1304"/>
                </a:cubicBezTo>
                <a:cubicBezTo>
                  <a:pt x="6344" y="1662"/>
                  <a:pt x="6081" y="2174"/>
                  <a:pt x="6141" y="2315"/>
                </a:cubicBezTo>
                <a:cubicBezTo>
                  <a:pt x="6160" y="2361"/>
                  <a:pt x="6133" y="2445"/>
                  <a:pt x="6080" y="2501"/>
                </a:cubicBezTo>
                <a:cubicBezTo>
                  <a:pt x="6028" y="2556"/>
                  <a:pt x="5982" y="2676"/>
                  <a:pt x="5979" y="2767"/>
                </a:cubicBezTo>
                <a:cubicBezTo>
                  <a:pt x="5973" y="2964"/>
                  <a:pt x="5882" y="3230"/>
                  <a:pt x="5725" y="3506"/>
                </a:cubicBezTo>
                <a:cubicBezTo>
                  <a:pt x="5661" y="3617"/>
                  <a:pt x="5573" y="3942"/>
                  <a:pt x="5528" y="4228"/>
                </a:cubicBezTo>
                <a:cubicBezTo>
                  <a:pt x="5477" y="4552"/>
                  <a:pt x="5278" y="5243"/>
                  <a:pt x="5000" y="6067"/>
                </a:cubicBezTo>
                <a:cubicBezTo>
                  <a:pt x="4754" y="6793"/>
                  <a:pt x="4489" y="7603"/>
                  <a:pt x="4409" y="7868"/>
                </a:cubicBezTo>
                <a:cubicBezTo>
                  <a:pt x="4330" y="8133"/>
                  <a:pt x="4176" y="8626"/>
                  <a:pt x="4067" y="8964"/>
                </a:cubicBezTo>
                <a:cubicBezTo>
                  <a:pt x="3958" y="9302"/>
                  <a:pt x="3869" y="9602"/>
                  <a:pt x="3869" y="9632"/>
                </a:cubicBezTo>
                <a:cubicBezTo>
                  <a:pt x="3869" y="9662"/>
                  <a:pt x="3787" y="9853"/>
                  <a:pt x="3686" y="10057"/>
                </a:cubicBezTo>
                <a:cubicBezTo>
                  <a:pt x="3586" y="10261"/>
                  <a:pt x="3482" y="10506"/>
                  <a:pt x="3457" y="10600"/>
                </a:cubicBezTo>
                <a:cubicBezTo>
                  <a:pt x="3432" y="10695"/>
                  <a:pt x="3392" y="10754"/>
                  <a:pt x="3368" y="10732"/>
                </a:cubicBezTo>
                <a:cubicBezTo>
                  <a:pt x="3319" y="10688"/>
                  <a:pt x="3188" y="11057"/>
                  <a:pt x="3231" y="11119"/>
                </a:cubicBezTo>
                <a:cubicBezTo>
                  <a:pt x="3246" y="11141"/>
                  <a:pt x="3228" y="11229"/>
                  <a:pt x="3190" y="11314"/>
                </a:cubicBezTo>
                <a:cubicBezTo>
                  <a:pt x="3047" y="11632"/>
                  <a:pt x="2753" y="12820"/>
                  <a:pt x="2720" y="13213"/>
                </a:cubicBezTo>
                <a:cubicBezTo>
                  <a:pt x="2701" y="13438"/>
                  <a:pt x="2645" y="13804"/>
                  <a:pt x="2595" y="14028"/>
                </a:cubicBezTo>
                <a:cubicBezTo>
                  <a:pt x="2545" y="14253"/>
                  <a:pt x="2452" y="14839"/>
                  <a:pt x="2391" y="15329"/>
                </a:cubicBezTo>
                <a:cubicBezTo>
                  <a:pt x="2329" y="15819"/>
                  <a:pt x="2260" y="16285"/>
                  <a:pt x="2237" y="16367"/>
                </a:cubicBezTo>
                <a:cubicBezTo>
                  <a:pt x="2215" y="16449"/>
                  <a:pt x="2177" y="16615"/>
                  <a:pt x="2151" y="16737"/>
                </a:cubicBezTo>
                <a:lnTo>
                  <a:pt x="2105" y="16960"/>
                </a:lnTo>
                <a:lnTo>
                  <a:pt x="1770" y="16960"/>
                </a:lnTo>
                <a:cubicBezTo>
                  <a:pt x="1708" y="16967"/>
                  <a:pt x="1669" y="16978"/>
                  <a:pt x="1570" y="16983"/>
                </a:cubicBezTo>
                <a:cubicBezTo>
                  <a:pt x="1381" y="16992"/>
                  <a:pt x="1237" y="16982"/>
                  <a:pt x="1159" y="16960"/>
                </a:cubicBezTo>
                <a:lnTo>
                  <a:pt x="1080" y="16960"/>
                </a:lnTo>
                <a:cubicBezTo>
                  <a:pt x="335" y="16960"/>
                  <a:pt x="129" y="16968"/>
                  <a:pt x="39" y="17035"/>
                </a:cubicBezTo>
                <a:lnTo>
                  <a:pt x="523" y="17035"/>
                </a:lnTo>
                <a:cubicBezTo>
                  <a:pt x="1103" y="17035"/>
                  <a:pt x="1177" y="17052"/>
                  <a:pt x="1603" y="17282"/>
                </a:cubicBezTo>
                <a:cubicBezTo>
                  <a:pt x="1855" y="17418"/>
                  <a:pt x="2109" y="17561"/>
                  <a:pt x="2167" y="17602"/>
                </a:cubicBezTo>
                <a:cubicBezTo>
                  <a:pt x="2306" y="17700"/>
                  <a:pt x="2413" y="17659"/>
                  <a:pt x="2444" y="17495"/>
                </a:cubicBezTo>
                <a:cubicBezTo>
                  <a:pt x="2458" y="17421"/>
                  <a:pt x="2492" y="17363"/>
                  <a:pt x="2520" y="17367"/>
                </a:cubicBezTo>
                <a:cubicBezTo>
                  <a:pt x="2550" y="17371"/>
                  <a:pt x="2566" y="17582"/>
                  <a:pt x="2559" y="17869"/>
                </a:cubicBezTo>
                <a:cubicBezTo>
                  <a:pt x="2546" y="18417"/>
                  <a:pt x="2341" y="19332"/>
                  <a:pt x="2187" y="19530"/>
                </a:cubicBezTo>
                <a:cubicBezTo>
                  <a:pt x="2121" y="19615"/>
                  <a:pt x="2110" y="19674"/>
                  <a:pt x="2149" y="19730"/>
                </a:cubicBezTo>
                <a:cubicBezTo>
                  <a:pt x="2243" y="19867"/>
                  <a:pt x="2154" y="20049"/>
                  <a:pt x="2012" y="20012"/>
                </a:cubicBezTo>
                <a:cubicBezTo>
                  <a:pt x="1942" y="19993"/>
                  <a:pt x="1873" y="20008"/>
                  <a:pt x="1857" y="20046"/>
                </a:cubicBezTo>
                <a:cubicBezTo>
                  <a:pt x="1841" y="20083"/>
                  <a:pt x="1762" y="20042"/>
                  <a:pt x="1682" y="19955"/>
                </a:cubicBezTo>
                <a:cubicBezTo>
                  <a:pt x="1668" y="19941"/>
                  <a:pt x="1665" y="19928"/>
                  <a:pt x="1654" y="19914"/>
                </a:cubicBezTo>
                <a:cubicBezTo>
                  <a:pt x="1652" y="20114"/>
                  <a:pt x="1637" y="20217"/>
                  <a:pt x="1584" y="20245"/>
                </a:cubicBezTo>
                <a:cubicBezTo>
                  <a:pt x="1473" y="20304"/>
                  <a:pt x="1291" y="20512"/>
                  <a:pt x="1295" y="20574"/>
                </a:cubicBezTo>
                <a:cubicBezTo>
                  <a:pt x="1297" y="20602"/>
                  <a:pt x="1221" y="20751"/>
                  <a:pt x="1126" y="20907"/>
                </a:cubicBezTo>
                <a:cubicBezTo>
                  <a:pt x="1031" y="21063"/>
                  <a:pt x="955" y="21209"/>
                  <a:pt x="958" y="21230"/>
                </a:cubicBezTo>
                <a:cubicBezTo>
                  <a:pt x="960" y="21250"/>
                  <a:pt x="929" y="21341"/>
                  <a:pt x="888" y="21433"/>
                </a:cubicBezTo>
                <a:lnTo>
                  <a:pt x="812" y="21600"/>
                </a:lnTo>
                <a:lnTo>
                  <a:pt x="21528" y="21600"/>
                </a:lnTo>
                <a:lnTo>
                  <a:pt x="21564" y="21330"/>
                </a:lnTo>
                <a:cubicBezTo>
                  <a:pt x="21600" y="21050"/>
                  <a:pt x="21589" y="20815"/>
                  <a:pt x="21456" y="18796"/>
                </a:cubicBezTo>
                <a:cubicBezTo>
                  <a:pt x="21391" y="17802"/>
                  <a:pt x="21385" y="17495"/>
                  <a:pt x="21449" y="17478"/>
                </a:cubicBezTo>
                <a:cubicBezTo>
                  <a:pt x="21405" y="17415"/>
                  <a:pt x="21381" y="17313"/>
                  <a:pt x="21360" y="17138"/>
                </a:cubicBezTo>
                <a:cubicBezTo>
                  <a:pt x="21338" y="16957"/>
                  <a:pt x="21350" y="16851"/>
                  <a:pt x="21396" y="16791"/>
                </a:cubicBezTo>
                <a:lnTo>
                  <a:pt x="21354" y="16791"/>
                </a:lnTo>
                <a:lnTo>
                  <a:pt x="21294" y="16393"/>
                </a:lnTo>
                <a:cubicBezTo>
                  <a:pt x="21261" y="16174"/>
                  <a:pt x="21115" y="15127"/>
                  <a:pt x="20972" y="14065"/>
                </a:cubicBezTo>
                <a:cubicBezTo>
                  <a:pt x="20795" y="12764"/>
                  <a:pt x="20631" y="11785"/>
                  <a:pt x="20465" y="11059"/>
                </a:cubicBezTo>
                <a:cubicBezTo>
                  <a:pt x="20061" y="9288"/>
                  <a:pt x="19582" y="7539"/>
                  <a:pt x="19435" y="7295"/>
                </a:cubicBezTo>
                <a:cubicBezTo>
                  <a:pt x="19390" y="7219"/>
                  <a:pt x="19346" y="6958"/>
                  <a:pt x="19330" y="6680"/>
                </a:cubicBezTo>
                <a:cubicBezTo>
                  <a:pt x="19315" y="6415"/>
                  <a:pt x="19272" y="6068"/>
                  <a:pt x="19234" y="5909"/>
                </a:cubicBezTo>
                <a:lnTo>
                  <a:pt x="19166" y="5623"/>
                </a:lnTo>
                <a:lnTo>
                  <a:pt x="18631" y="5607"/>
                </a:lnTo>
                <a:cubicBezTo>
                  <a:pt x="18337" y="5599"/>
                  <a:pt x="18006" y="5555"/>
                  <a:pt x="17894" y="5510"/>
                </a:cubicBezTo>
                <a:cubicBezTo>
                  <a:pt x="17480" y="5343"/>
                  <a:pt x="17216" y="5260"/>
                  <a:pt x="16545" y="5090"/>
                </a:cubicBezTo>
                <a:cubicBezTo>
                  <a:pt x="15827" y="4909"/>
                  <a:pt x="15463" y="4725"/>
                  <a:pt x="15211" y="4415"/>
                </a:cubicBezTo>
                <a:cubicBezTo>
                  <a:pt x="15128" y="4314"/>
                  <a:pt x="15031" y="4230"/>
                  <a:pt x="14995" y="4230"/>
                </a:cubicBezTo>
                <a:cubicBezTo>
                  <a:pt x="14958" y="4230"/>
                  <a:pt x="14865" y="4157"/>
                  <a:pt x="14787" y="4067"/>
                </a:cubicBezTo>
                <a:cubicBezTo>
                  <a:pt x="14709" y="3978"/>
                  <a:pt x="14539" y="3867"/>
                  <a:pt x="14411" y="3819"/>
                </a:cubicBezTo>
                <a:cubicBezTo>
                  <a:pt x="14203" y="3741"/>
                  <a:pt x="14177" y="3707"/>
                  <a:pt x="14172" y="3517"/>
                </a:cubicBezTo>
                <a:cubicBezTo>
                  <a:pt x="14168" y="3399"/>
                  <a:pt x="14162" y="3233"/>
                  <a:pt x="14159" y="3147"/>
                </a:cubicBezTo>
                <a:cubicBezTo>
                  <a:pt x="14155" y="3060"/>
                  <a:pt x="14097" y="2871"/>
                  <a:pt x="14029" y="2726"/>
                </a:cubicBezTo>
                <a:cubicBezTo>
                  <a:pt x="13962" y="2580"/>
                  <a:pt x="13867" y="2200"/>
                  <a:pt x="13818" y="1881"/>
                </a:cubicBezTo>
                <a:cubicBezTo>
                  <a:pt x="13721" y="1234"/>
                  <a:pt x="13497" y="514"/>
                  <a:pt x="13297" y="203"/>
                </a:cubicBezTo>
                <a:lnTo>
                  <a:pt x="13166" y="0"/>
                </a:lnTo>
                <a:lnTo>
                  <a:pt x="11734" y="0"/>
                </a:lnTo>
                <a:lnTo>
                  <a:pt x="10328" y="0"/>
                </a:lnTo>
                <a:close/>
                <a:moveTo>
                  <a:pt x="662" y="520"/>
                </a:moveTo>
                <a:cubicBezTo>
                  <a:pt x="606" y="520"/>
                  <a:pt x="561" y="552"/>
                  <a:pt x="561" y="593"/>
                </a:cubicBezTo>
                <a:cubicBezTo>
                  <a:pt x="561" y="633"/>
                  <a:pt x="606" y="668"/>
                  <a:pt x="662" y="668"/>
                </a:cubicBezTo>
                <a:cubicBezTo>
                  <a:pt x="718" y="668"/>
                  <a:pt x="763" y="633"/>
                  <a:pt x="763" y="593"/>
                </a:cubicBezTo>
                <a:cubicBezTo>
                  <a:pt x="763" y="552"/>
                  <a:pt x="718" y="520"/>
                  <a:pt x="662" y="520"/>
                </a:cubicBezTo>
                <a:close/>
                <a:moveTo>
                  <a:pt x="0" y="18260"/>
                </a:moveTo>
                <a:lnTo>
                  <a:pt x="0" y="18441"/>
                </a:lnTo>
                <a:lnTo>
                  <a:pt x="355" y="18422"/>
                </a:lnTo>
                <a:cubicBezTo>
                  <a:pt x="540" y="18412"/>
                  <a:pt x="662" y="18414"/>
                  <a:pt x="750" y="18430"/>
                </a:cubicBezTo>
                <a:cubicBezTo>
                  <a:pt x="638" y="18348"/>
                  <a:pt x="517" y="18309"/>
                  <a:pt x="328" y="18291"/>
                </a:cubicBezTo>
                <a:lnTo>
                  <a:pt x="0" y="1826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4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6267" y="1879600"/>
            <a:ext cx="6536400" cy="2077377"/>
          </a:xfrm>
          <a:prstGeom prst="rect">
            <a:avLst/>
          </a:prstGeom>
        </p:spPr>
      </p:pic>
      <p:sp>
        <p:nvSpPr>
          <p:cNvPr id="405" name="Shape 405"/>
          <p:cNvSpPr/>
          <p:nvPr/>
        </p:nvSpPr>
        <p:spPr>
          <a:xfrm>
            <a:off x="5978019" y="3412066"/>
            <a:ext cx="6837374" cy="52244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i="0" sz="36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Corinthians 7:9 (NKJV)</a:t>
            </a:r>
          </a:p>
          <a:p>
            <a:pPr defTabSz="457200">
              <a:defRPr i="0" sz="47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baseline="31999"/>
              <a:t>9</a:t>
            </a:r>
            <a:r>
              <a:t> but if they cannot exercise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self-control</a:t>
            </a:r>
            <a:r>
              <a:t>, let them marry. For it is better to marry than to burn </a:t>
            </a:r>
            <a:r>
              <a:t>with passion</a:t>
            </a:r>
            <a:r>
              <a:t>.</a:t>
            </a:r>
          </a:p>
        </p:txBody>
      </p:sp>
      <p:pic>
        <p:nvPicPr>
          <p:cNvPr id="406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12520" y="548216"/>
            <a:ext cx="5685451" cy="26984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09" name="Shape 40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0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11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412" name="Shape 412"/>
          <p:cNvSpPr/>
          <p:nvPr/>
        </p:nvSpPr>
        <p:spPr>
          <a:xfrm>
            <a:off x="4319545" y="3022599"/>
            <a:ext cx="8449546" cy="6356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i="0" sz="30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Corinthians 9:25–27 (NKJV)</a:t>
            </a:r>
          </a:p>
          <a:p>
            <a:pPr defTabSz="457200">
              <a:defRPr i="0" sz="36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baseline="31999"/>
              <a:t>25</a:t>
            </a:r>
            <a:r>
              <a:t> And everyone who competes </a:t>
            </a:r>
            <a:r>
              <a:t>for the prize</a:t>
            </a:r>
            <a:r>
              <a:t> is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temperate</a:t>
            </a:r>
            <a:r>
              <a:t> in all things. Now they </a:t>
            </a:r>
            <a:r>
              <a:t>do it</a:t>
            </a:r>
            <a:r>
              <a:t> to obtain a perishable crown, but we </a:t>
            </a:r>
            <a:r>
              <a:t>for</a:t>
            </a:r>
            <a:r>
              <a:t> an imperishable </a:t>
            </a:r>
            <a:r>
              <a:t>crown</a:t>
            </a:r>
            <a:r>
              <a:t>. </a:t>
            </a:r>
            <a:r>
              <a:rPr baseline="31999"/>
              <a:t>26</a:t>
            </a:r>
            <a:r>
              <a:t> Therefore I run thus: not with uncertainty. Thus I fight: not as </a:t>
            </a:r>
            <a:r>
              <a:t>one who</a:t>
            </a:r>
            <a:r>
              <a:t> beats the air. </a:t>
            </a:r>
            <a:r>
              <a:rPr baseline="31999"/>
              <a:t>27</a:t>
            </a:r>
            <a:r>
              <a:t> But I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discipline my body</a:t>
            </a:r>
            <a:r>
              <a:t> and bring </a:t>
            </a:r>
            <a:r>
              <a:t>it</a:t>
            </a:r>
            <a:r>
              <a:t> into subjection, lest, when I have preached to others, I myself should become disqualified.</a:t>
            </a:r>
          </a:p>
        </p:txBody>
      </p:sp>
      <p:pic>
        <p:nvPicPr>
          <p:cNvPr id="413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46333" t="0" r="10459" b="22298"/>
          <a:stretch>
            <a:fillRect/>
          </a:stretch>
        </p:blipFill>
        <p:spPr>
          <a:xfrm>
            <a:off x="299508" y="4201702"/>
            <a:ext cx="3692183" cy="5078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14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6267" y="1896533"/>
            <a:ext cx="4663678" cy="2654830"/>
          </a:xfrm>
          <a:prstGeom prst="rect">
            <a:avLst/>
          </a:prstGeom>
        </p:spPr>
      </p:pic>
      <p:pic>
        <p:nvPicPr>
          <p:cNvPr id="415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12520" y="548216"/>
            <a:ext cx="5685451" cy="26984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18" name="Shape 41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9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20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21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46333" t="0" r="10459" b="22298"/>
          <a:stretch>
            <a:fillRect/>
          </a:stretch>
        </p:blipFill>
        <p:spPr>
          <a:xfrm>
            <a:off x="282574" y="2471706"/>
            <a:ext cx="5060640" cy="69612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2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00252" y="936101"/>
            <a:ext cx="6779427" cy="27998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423" name="Shape 423"/>
          <p:cNvSpPr/>
          <p:nvPr/>
        </p:nvSpPr>
        <p:spPr>
          <a:xfrm>
            <a:off x="5500252" y="3158066"/>
            <a:ext cx="6779427" cy="1574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satOff val="18648"/>
                    <a:lumOff val="5971"/>
                  </a:schemeClr>
                </a:solidFill>
                <a:effectLst>
                  <a:outerShdw sx="100000" sy="100000" kx="0" ky="0" algn="b" rotWithShape="0" blurRad="63500" dist="63500" dir="2658697">
                    <a:srgbClr val="000000"/>
                  </a:outerShdw>
                </a:effectLst>
              </a:defRPr>
            </a:lvl1pPr>
          </a:lstStyle>
          <a:p>
            <a:pPr/>
            <a:r>
              <a:t>Contributing Factors of Self Discipline </a:t>
            </a:r>
          </a:p>
        </p:txBody>
      </p:sp>
      <p:sp>
        <p:nvSpPr>
          <p:cNvPr id="424" name="Shape 424"/>
          <p:cNvSpPr/>
          <p:nvPr/>
        </p:nvSpPr>
        <p:spPr>
          <a:xfrm>
            <a:off x="5513341" y="5130269"/>
            <a:ext cx="7452873" cy="4102969"/>
          </a:xfrm>
          <a:prstGeom prst="rect">
            <a:avLst/>
          </a:prstGeom>
          <a:ln w="12700"/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5524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500">
                <a:solidFill>
                  <a:srgbClr val="FFFFFF"/>
                </a:solidFill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Our Up-Bringing -</a:t>
            </a:r>
          </a:p>
          <a:p>
            <a:pPr marL="5524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500">
                <a:solidFill>
                  <a:srgbClr val="FFFFFF"/>
                </a:solidFill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Our Mentors / Associations -</a:t>
            </a:r>
          </a:p>
          <a:p>
            <a:pPr marL="5524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500">
                <a:solidFill>
                  <a:srgbClr val="FFFFFF"/>
                </a:solidFill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Cultural Influences -</a:t>
            </a:r>
          </a:p>
          <a:p>
            <a:pPr marL="5524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500">
                <a:solidFill>
                  <a:srgbClr val="FFFFFF"/>
                </a:solidFill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What We Believe -</a:t>
            </a:r>
          </a:p>
          <a:p>
            <a:pPr marL="5524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500">
                <a:solidFill>
                  <a:srgbClr val="FFFFFF"/>
                </a:solidFill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Who Is In Charge? 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27" name="Shape 4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8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29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30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46333" t="0" r="10459" b="22298"/>
          <a:stretch>
            <a:fillRect/>
          </a:stretch>
        </p:blipFill>
        <p:spPr>
          <a:xfrm>
            <a:off x="282574" y="2471706"/>
            <a:ext cx="5060640" cy="69612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431" name="Shape 431"/>
          <p:cNvSpPr/>
          <p:nvPr/>
        </p:nvSpPr>
        <p:spPr>
          <a:xfrm>
            <a:off x="5479475" y="2431250"/>
            <a:ext cx="7452872" cy="7270701"/>
          </a:xfrm>
          <a:prstGeom prst="rect">
            <a:avLst/>
          </a:prstGeom>
          <a:ln w="12700"/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552450" indent="-552450" algn="l" defTabSz="1295400">
              <a:spcBef>
                <a:spcPts val="3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To Whom We Are Accountable. - Prov 1:7; Eccl. 12:13; James 4:7; Gen 39:7-12; Dan 3:17,18; Josh 24:15</a:t>
            </a:r>
          </a:p>
          <a:p>
            <a:pPr marL="552450" indent="-552450" algn="l" defTabSz="1295400">
              <a:spcBef>
                <a:spcPts val="3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What We Know / Learn / Believe - 2 Tim 3:10-17; Rom 10:17</a:t>
            </a:r>
          </a:p>
          <a:p>
            <a:pPr marL="552450" indent="-552450" algn="l" defTabSz="1295400">
              <a:spcBef>
                <a:spcPts val="3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Strength of Our Convictions. - Dan 1:8; Acts 4:20; Heb 11:6; Rev 2:10</a:t>
            </a:r>
          </a:p>
          <a:p>
            <a:pPr marL="552450" indent="-552450" algn="l" defTabSz="1295400">
              <a:spcBef>
                <a:spcPts val="3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Our Choice Surroundings. - 1 Cor 15:33; Prov 9:6; 2 Pet 2:6-9 </a:t>
            </a:r>
          </a:p>
          <a:p>
            <a:pPr marL="552450" indent="-552450" algn="l" defTabSz="1295400">
              <a:spcBef>
                <a:spcPts val="3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Depth of Our Values. - Mat 6:19-24, 33; Heb 11:24-27</a:t>
            </a:r>
          </a:p>
          <a:p>
            <a:pPr marL="552450" indent="-552450" algn="l" defTabSz="1295400">
              <a:spcBef>
                <a:spcPts val="3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Desire For Our Goals. - 1 John 3:3; 2 Cor 4:17,18</a:t>
            </a:r>
          </a:p>
        </p:txBody>
      </p:sp>
      <p:pic>
        <p:nvPicPr>
          <p:cNvPr id="432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41358" y="264"/>
            <a:ext cx="6046995" cy="2596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4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4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4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35" name="Shape 4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6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37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38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46333" t="0" r="10459" b="22298"/>
          <a:stretch>
            <a:fillRect/>
          </a:stretch>
        </p:blipFill>
        <p:spPr>
          <a:xfrm>
            <a:off x="282574" y="2471706"/>
            <a:ext cx="5060640" cy="69612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439" name="Shape 439"/>
          <p:cNvSpPr/>
          <p:nvPr/>
        </p:nvSpPr>
        <p:spPr>
          <a:xfrm>
            <a:off x="5530275" y="2930668"/>
            <a:ext cx="7452872" cy="6043266"/>
          </a:xfrm>
          <a:prstGeom prst="rect">
            <a:avLst/>
          </a:prstGeom>
          <a:ln w="12700"/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46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How we use our abilities &amp; for whom - Mat 25:14-30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46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To control our passions, emotions / or let them control us. - Col 3:5-9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46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To control our tongue / or not - James 3:1-14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4600">
                <a:solidFill>
                  <a:srgbClr val="FFFFFF"/>
                </a:solidFill>
                <a:effectLst>
                  <a:outerShdw sx="100000" sy="100000" kx="0" ky="0" algn="b" rotWithShape="0" blurRad="88900" dist="63500" dir="298482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What we think - 2 Cor 10:3-5</a:t>
            </a:r>
          </a:p>
        </p:txBody>
      </p:sp>
      <p:pic>
        <p:nvPicPr>
          <p:cNvPr id="440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41358" y="264"/>
            <a:ext cx="6046995" cy="2596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43" name="Shape 44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4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45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46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46333" t="0" r="10459" b="22298"/>
          <a:stretch>
            <a:fillRect/>
          </a:stretch>
        </p:blipFill>
        <p:spPr>
          <a:xfrm>
            <a:off x="282574" y="2471706"/>
            <a:ext cx="5060640" cy="69612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447" name="Shape 447"/>
          <p:cNvSpPr/>
          <p:nvPr/>
        </p:nvSpPr>
        <p:spPr>
          <a:xfrm>
            <a:off x="5479475" y="2431250"/>
            <a:ext cx="7452872" cy="7143701"/>
          </a:xfrm>
          <a:prstGeom prst="rect">
            <a:avLst/>
          </a:prstGeom>
          <a:ln w="12700"/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Gird up / Be sober - 1 Peter 1:13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Trust God’s provisions - 1 Pet 1:13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Being obedient children - 1 Pet 1:14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Not of the world - but transformed by the renewing of our mind - 1 Pet 1:14; Rom 12:1,2; Col 3:5-17; 2 Cor 10:5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Be Holy as our God, our Father is Holy - 1 Pet 1:15,16; Eph 5:1; Heb 12:1-3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Live in fear / reverence - we will be judged - 1 Pet 1:17; 2 Cor 5:10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88900" dist="635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Knowing the high price of our redemption - 1 Pet 1:18-21; 2 Cor 5:14</a:t>
            </a:r>
          </a:p>
        </p:txBody>
      </p:sp>
      <p:pic>
        <p:nvPicPr>
          <p:cNvPr id="448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20524" y="21563"/>
            <a:ext cx="6127486" cy="2395803"/>
          </a:xfrm>
          <a:prstGeom prst="rect">
            <a:avLst/>
          </a:prstGeom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51" name="Shape 4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2" name="pasted-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264" y="0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54" name="pasted-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455" name="Shape 455"/>
          <p:cNvSpPr/>
          <p:nvPr/>
        </p:nvSpPr>
        <p:spPr>
          <a:xfrm>
            <a:off x="179341" y="3057783"/>
            <a:ext cx="7452873" cy="6328272"/>
          </a:xfrm>
          <a:prstGeom prst="rect">
            <a:avLst/>
          </a:prstGeom>
          <a:ln w="12700"/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4400">
                <a:solidFill>
                  <a:srgbClr val="FFFFFF"/>
                </a:solidFill>
                <a:effectLst>
                  <a:outerShdw sx="100000" sy="100000" kx="0" ky="0" algn="b" rotWithShape="0" blurRad="88900" dist="889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Do you struggle with controlling yourself when trying to do God’s will? 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4400">
                <a:solidFill>
                  <a:srgbClr val="FFFFFF"/>
                </a:solidFill>
                <a:effectLst>
                  <a:outerShdw sx="100000" sy="100000" kx="0" ky="0" algn="b" rotWithShape="0" blurRad="88900" dist="889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Perhaps this lesson has motivated you to be more serious about self-control. </a:t>
            </a:r>
          </a:p>
          <a:p>
            <a:pPr marL="552450" indent="-552450" algn="l" defTabSz="1295400">
              <a:spcBef>
                <a:spcPts val="800"/>
              </a:spcBef>
              <a:buClr>
                <a:schemeClr val="accent3"/>
              </a:buClr>
              <a:buSzPct val="100000"/>
              <a:buFont typeface="Wingdings 2"/>
              <a:buChar char=""/>
              <a:defRPr i="0" sz="4400">
                <a:solidFill>
                  <a:srgbClr val="FFFFFF"/>
                </a:solidFill>
                <a:effectLst>
                  <a:outerShdw sx="100000" sy="100000" kx="0" ky="0" algn="b" rotWithShape="0" blurRad="88900" dist="88900" dir="768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You will make the decision to be under the control of the Lord today or NOT -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/>
        </p:nvSpPr>
        <p:spPr>
          <a:xfrm>
            <a:off x="7261013" y="9289231"/>
            <a:ext cx="5743787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 defTabSz="1300480">
              <a:defRPr i="0" sz="18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ligraph421 BT"/>
                <a:ea typeface="Calligraph421 BT"/>
                <a:cs typeface="Calligraph421 BT"/>
                <a:sym typeface="Calligraph421 BT"/>
              </a:defRPr>
            </a:lvl1pPr>
          </a:lstStyle>
          <a:p>
            <a:pPr/>
            <a:r>
              <a:t>W. 65th St church of Christ / December 16, 2007</a:t>
            </a:r>
          </a:p>
        </p:txBody>
      </p:sp>
      <p:sp>
        <p:nvSpPr>
          <p:cNvPr id="458" name="Shape 458"/>
          <p:cNvSpPr/>
          <p:nvPr/>
        </p:nvSpPr>
        <p:spPr>
          <a:xfrm>
            <a:off x="-1" y="9289231"/>
            <a:ext cx="3034455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l" defTabSz="1300480">
              <a:defRPr i="0" sz="18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ligraph421 BT"/>
                <a:ea typeface="Calligraph421 BT"/>
                <a:cs typeface="Calligraph421 BT"/>
                <a:sym typeface="Calligraph421 BT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459" name="Shape 459"/>
          <p:cNvSpPr/>
          <p:nvPr>
            <p:ph type="sldNum" sz="quarter" idx="2"/>
          </p:nvPr>
        </p:nvSpPr>
        <p:spPr>
          <a:xfrm>
            <a:off x="12686248" y="54920"/>
            <a:ext cx="318553" cy="4094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0" name="Shape 460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i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63" name="Shape 4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pasted-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264" y="0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117" y="3763038"/>
            <a:ext cx="9802101" cy="58340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466" name="pasted-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000" y="4123068"/>
            <a:ext cx="3510956" cy="21971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467" name="Shape 467"/>
          <p:cNvSpPr/>
          <p:nvPr/>
        </p:nvSpPr>
        <p:spPr>
          <a:xfrm>
            <a:off x="408901" y="1123949"/>
            <a:ext cx="5725089" cy="2324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000"/>
              </a:spcBef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76200" dist="63500" dir="2004092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t>1 Corinthians 9:27 (NKJV)</a:t>
            </a:r>
          </a:p>
          <a:p>
            <a:pPr defTabSz="457200">
              <a:spcBef>
                <a:spcPts val="1000"/>
              </a:spcBef>
              <a:defRPr i="0" sz="3400">
                <a:solidFill>
                  <a:srgbClr val="FFFFFF"/>
                </a:solidFill>
                <a:effectLst>
                  <a:outerShdw sx="100000" sy="100000" kx="0" ky="0" algn="b" rotWithShape="0" blurRad="76200" dist="63500" dir="2004092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aseline="31999"/>
              <a:t>27</a:t>
            </a:r>
            <a:r>
              <a:t> But I discipline my body and bring </a:t>
            </a:r>
            <a:r>
              <a:rPr i="1"/>
              <a:t>it</a:t>
            </a:r>
            <a:r>
              <a:t> into subjection, lest, when I have preached to others, I myself should become disqualified.</a:t>
            </a:r>
          </a:p>
        </p:txBody>
      </p:sp>
      <p:sp>
        <p:nvSpPr>
          <p:cNvPr id="468" name="Shape 468"/>
          <p:cNvSpPr/>
          <p:nvPr/>
        </p:nvSpPr>
        <p:spPr>
          <a:xfrm>
            <a:off x="290446" y="7525045"/>
            <a:ext cx="12423908" cy="1877738"/>
          </a:xfrm>
          <a:prstGeom prst="rect">
            <a:avLst/>
          </a:prstGeom>
          <a:solidFill>
            <a:srgbClr val="C9C9C9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13">
              <a:defRPr i="0" sz="3400">
                <a:effectLst>
                  <a:outerShdw sx="100000" sy="100000" kx="0" ky="0" algn="b" rotWithShape="0" blurRad="63500" dist="63500" dir="2613547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Charts by Don McClain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defTabSz="1300413">
              <a:defRPr i="0" sz="2900">
                <a:effectLst>
                  <a:outerShdw sx="100000" sy="100000" kx="0" ky="0" algn="b" rotWithShape="0" blurRad="63500" dist="63500" dir="2613547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Prepared March 25-26, 2016 / Preached March 27, 2016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defTabSz="1300413">
              <a:defRPr i="0" sz="2400">
                <a:effectLst>
                  <a:outerShdw sx="100000" sy="100000" kx="0" ky="0" algn="b" rotWithShape="0" blurRad="63500" dist="63500" dir="2613547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West 65</a:t>
            </a:r>
            <a:r>
              <a:rPr baseline="30333"/>
              <a:t>th</a:t>
            </a:r>
            <a:r>
              <a:t> Street church of Christ 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/ </a:t>
            </a:r>
            <a:r>
              <a:t>P.O. Box 190062; Little Rock AR 72219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 / </a:t>
            </a:r>
            <a:r>
              <a:t>501-568-1062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defTabSz="1300413">
              <a:defRPr i="0" sz="2600">
                <a:effectLst>
                  <a:outerShdw sx="100000" sy="100000" kx="0" ky="0" algn="b" rotWithShape="0" blurRad="63500" dist="63500" dir="2613547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Email – </a:t>
            </a:r>
            <a:r>
              <a:rPr u="sng"/>
              <a:t>donmcclain@sbcglobal.net </a:t>
            </a:r>
            <a:r>
              <a:rPr u="sng">
                <a:latin typeface="Verdana"/>
                <a:ea typeface="Verdana"/>
                <a:cs typeface="Verdana"/>
                <a:sym typeface="Verdana"/>
              </a:rPr>
              <a:t> - </a:t>
            </a:r>
            <a:r>
              <a:rPr u="sng">
                <a:solidFill>
                  <a:srgbClr val="18679A"/>
                </a:solidFill>
                <a:hlinkClick r:id="rId6" invalidUrl="" action="" tgtFrame="" tooltip="" history="1" highlightClick="0" endSnd="0"/>
              </a:rPr>
              <a:t>http://w65stchurchofchrist.org/coc/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461198" y="309033"/>
            <a:ext cx="12082404" cy="914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400"/>
              </a:spcBef>
              <a:defRPr i="0" sz="5700">
                <a:effectLst>
                  <a:outerShdw sx="100000" sy="100000" kx="0" ky="0" algn="b" rotWithShape="0" blurRad="63500" dist="63500" dir="3276511">
                    <a:srgbClr val="000000">
                      <a:alpha val="32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Corinthians 9:24–27 </a:t>
            </a:r>
            <a:r>
              <a:rPr sz="4300"/>
              <a:t>(NKJV)</a:t>
            </a:r>
          </a:p>
          <a:p>
            <a:pPr defTabSz="457200">
              <a:spcBef>
                <a:spcPts val="2400"/>
              </a:spcBef>
              <a:defRPr i="0" sz="7000">
                <a:effectLst>
                  <a:outerShdw sx="100000" sy="100000" kx="0" ky="0" algn="b" rotWithShape="0" blurRad="63500" dist="63500" dir="3276511">
                    <a:srgbClr val="000000">
                      <a:alpha val="32000"/>
                    </a:srgbClr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aseline="31999"/>
              <a:t>24</a:t>
            </a:r>
            <a:r>
              <a:t> Do you not know that those who run in a race all run, but one receives the prize? Run in such a way that you may obtain </a:t>
            </a:r>
            <a:r>
              <a:rPr i="1"/>
              <a:t>it</a:t>
            </a:r>
            <a:r>
              <a:t>. </a:t>
            </a:r>
            <a:r>
              <a:rPr baseline="31999"/>
              <a:t>25</a:t>
            </a:r>
            <a:r>
              <a:t> And everyone who competes </a:t>
            </a:r>
            <a:r>
              <a:rPr i="1"/>
              <a:t>for the prize</a:t>
            </a:r>
            <a:r>
              <a:t> is temperate in all things. Now they </a:t>
            </a:r>
            <a:r>
              <a:rPr i="1"/>
              <a:t>do it</a:t>
            </a:r>
            <a:r>
              <a:t> to obtain a perishable crown, but we </a:t>
            </a:r>
            <a:r>
              <a:rPr i="1"/>
              <a:t>for</a:t>
            </a:r>
            <a:r>
              <a:t> an imperishable </a:t>
            </a:r>
            <a:r>
              <a:rPr i="1"/>
              <a:t>crown</a:t>
            </a:r>
            <a: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830"/>
            <a:ext cx="13004801" cy="9715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6343" y="5750191"/>
            <a:ext cx="9377114" cy="57095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29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88266" y="5757399"/>
            <a:ext cx="4282018" cy="2527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/>
        </p:nvSpPr>
        <p:spPr>
          <a:xfrm>
            <a:off x="461198" y="309033"/>
            <a:ext cx="12082404" cy="881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400"/>
              </a:spcBef>
              <a:defRPr i="0" sz="5700">
                <a:effectLst>
                  <a:outerShdw sx="100000" sy="100000" kx="0" ky="0" algn="b" rotWithShape="0" blurRad="63500" dist="63500" dir="3276511">
                    <a:srgbClr val="000000">
                      <a:alpha val="32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Corinthians 9:24–27 </a:t>
            </a:r>
            <a:r>
              <a:rPr sz="4300"/>
              <a:t>(NKJV)</a:t>
            </a:r>
          </a:p>
          <a:p>
            <a:pPr defTabSz="457200">
              <a:spcBef>
                <a:spcPts val="2400"/>
              </a:spcBef>
              <a:defRPr i="0" sz="7600">
                <a:effectLst>
                  <a:outerShdw sx="100000" sy="100000" kx="0" ky="0" algn="b" rotWithShape="0" blurRad="63500" dist="63500" dir="3276511">
                    <a:srgbClr val="000000">
                      <a:alpha val="32000"/>
                    </a:srgbClr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aseline="31999"/>
              <a:t>26</a:t>
            </a:r>
            <a:r>
              <a:t> Therefore I run thus: not with uncertainty. Thus I fight: not as </a:t>
            </a:r>
            <a:r>
              <a:rPr i="1"/>
              <a:t>one who</a:t>
            </a:r>
            <a:r>
              <a:t> beats the air. </a:t>
            </a:r>
            <a:r>
              <a:rPr baseline="31999"/>
              <a:t>27</a:t>
            </a:r>
            <a:r>
              <a:t> But I discipline my body and bring </a:t>
            </a:r>
            <a:r>
              <a:rPr i="1"/>
              <a:t>it</a:t>
            </a:r>
            <a:r>
              <a:t> into subjection, lest, when I have preached to others, I myself should become disqualified.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32" name="Shape 332"/>
          <p:cNvSpPr/>
          <p:nvPr>
            <p:ph type="sldNum" sz="quarter" idx="2"/>
          </p:nvPr>
        </p:nvSpPr>
        <p:spPr>
          <a:xfrm>
            <a:off x="12162671" y="9282134"/>
            <a:ext cx="191890" cy="2853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3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34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35" name="pasted-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2341" y="35213"/>
            <a:ext cx="5830492" cy="30471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36" name="pasted-image.tiff"/>
          <p:cNvPicPr>
            <a:picLocks noChangeAspect="1"/>
          </p:cNvPicPr>
          <p:nvPr/>
        </p:nvPicPr>
        <p:blipFill>
          <a:blip r:embed="rId6">
            <a:extLst/>
          </a:blip>
          <a:srcRect l="0" t="9469" r="0" b="0"/>
          <a:stretch>
            <a:fillRect/>
          </a:stretch>
        </p:blipFill>
        <p:spPr>
          <a:xfrm>
            <a:off x="-132984" y="1670137"/>
            <a:ext cx="10877430" cy="825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8506" y="1"/>
                </a:moveTo>
                <a:cubicBezTo>
                  <a:pt x="8269" y="6"/>
                  <a:pt x="8200" y="40"/>
                  <a:pt x="8035" y="155"/>
                </a:cubicBezTo>
                <a:cubicBezTo>
                  <a:pt x="7907" y="246"/>
                  <a:pt x="7807" y="353"/>
                  <a:pt x="7815" y="393"/>
                </a:cubicBezTo>
                <a:cubicBezTo>
                  <a:pt x="7836" y="510"/>
                  <a:pt x="7729" y="639"/>
                  <a:pt x="7499" y="773"/>
                </a:cubicBezTo>
                <a:cubicBezTo>
                  <a:pt x="7063" y="1028"/>
                  <a:pt x="6969" y="1107"/>
                  <a:pt x="6801" y="1360"/>
                </a:cubicBezTo>
                <a:cubicBezTo>
                  <a:pt x="6536" y="1762"/>
                  <a:pt x="6373" y="2039"/>
                  <a:pt x="6373" y="2084"/>
                </a:cubicBezTo>
                <a:cubicBezTo>
                  <a:pt x="6373" y="2106"/>
                  <a:pt x="6277" y="2316"/>
                  <a:pt x="6161" y="2551"/>
                </a:cubicBezTo>
                <a:cubicBezTo>
                  <a:pt x="5897" y="3082"/>
                  <a:pt x="5858" y="3214"/>
                  <a:pt x="5808" y="3751"/>
                </a:cubicBezTo>
                <a:cubicBezTo>
                  <a:pt x="5786" y="3989"/>
                  <a:pt x="5733" y="4378"/>
                  <a:pt x="5690" y="4617"/>
                </a:cubicBezTo>
                <a:cubicBezTo>
                  <a:pt x="5606" y="5081"/>
                  <a:pt x="5606" y="5090"/>
                  <a:pt x="5843" y="5662"/>
                </a:cubicBezTo>
                <a:cubicBezTo>
                  <a:pt x="5871" y="5730"/>
                  <a:pt x="5932" y="5911"/>
                  <a:pt x="5978" y="6064"/>
                </a:cubicBezTo>
                <a:cubicBezTo>
                  <a:pt x="6025" y="6216"/>
                  <a:pt x="6102" y="6417"/>
                  <a:pt x="6150" y="6510"/>
                </a:cubicBezTo>
                <a:cubicBezTo>
                  <a:pt x="6198" y="6603"/>
                  <a:pt x="6225" y="6706"/>
                  <a:pt x="6209" y="6739"/>
                </a:cubicBezTo>
                <a:cubicBezTo>
                  <a:pt x="6173" y="6817"/>
                  <a:pt x="6304" y="7159"/>
                  <a:pt x="6447" y="7361"/>
                </a:cubicBezTo>
                <a:cubicBezTo>
                  <a:pt x="6520" y="7464"/>
                  <a:pt x="6568" y="7623"/>
                  <a:pt x="6586" y="7823"/>
                </a:cubicBezTo>
                <a:cubicBezTo>
                  <a:pt x="6627" y="8277"/>
                  <a:pt x="6699" y="8473"/>
                  <a:pt x="6855" y="8560"/>
                </a:cubicBezTo>
                <a:cubicBezTo>
                  <a:pt x="6936" y="8604"/>
                  <a:pt x="7020" y="8717"/>
                  <a:pt x="7057" y="8832"/>
                </a:cubicBezTo>
                <a:cubicBezTo>
                  <a:pt x="7112" y="9006"/>
                  <a:pt x="7110" y="9032"/>
                  <a:pt x="7038" y="9066"/>
                </a:cubicBezTo>
                <a:cubicBezTo>
                  <a:pt x="6994" y="9087"/>
                  <a:pt x="6895" y="9173"/>
                  <a:pt x="6818" y="9257"/>
                </a:cubicBezTo>
                <a:cubicBezTo>
                  <a:pt x="6741" y="9341"/>
                  <a:pt x="6586" y="9461"/>
                  <a:pt x="6474" y="9524"/>
                </a:cubicBezTo>
                <a:cubicBezTo>
                  <a:pt x="6204" y="9676"/>
                  <a:pt x="5406" y="9948"/>
                  <a:pt x="5227" y="9947"/>
                </a:cubicBezTo>
                <a:cubicBezTo>
                  <a:pt x="5024" y="9947"/>
                  <a:pt x="4708" y="10186"/>
                  <a:pt x="4607" y="10415"/>
                </a:cubicBezTo>
                <a:cubicBezTo>
                  <a:pt x="4481" y="10703"/>
                  <a:pt x="3592" y="11735"/>
                  <a:pt x="3469" y="11735"/>
                </a:cubicBezTo>
                <a:cubicBezTo>
                  <a:pt x="3330" y="11735"/>
                  <a:pt x="3192" y="11836"/>
                  <a:pt x="2998" y="12080"/>
                </a:cubicBezTo>
                <a:cubicBezTo>
                  <a:pt x="2907" y="12194"/>
                  <a:pt x="2712" y="12342"/>
                  <a:pt x="2563" y="12409"/>
                </a:cubicBezTo>
                <a:cubicBezTo>
                  <a:pt x="2414" y="12476"/>
                  <a:pt x="2232" y="12588"/>
                  <a:pt x="2158" y="12657"/>
                </a:cubicBezTo>
                <a:cubicBezTo>
                  <a:pt x="2084" y="12726"/>
                  <a:pt x="2001" y="12783"/>
                  <a:pt x="1973" y="12783"/>
                </a:cubicBezTo>
                <a:cubicBezTo>
                  <a:pt x="1872" y="12783"/>
                  <a:pt x="1544" y="13235"/>
                  <a:pt x="1375" y="13607"/>
                </a:cubicBezTo>
                <a:cubicBezTo>
                  <a:pt x="1281" y="13815"/>
                  <a:pt x="1179" y="14027"/>
                  <a:pt x="1149" y="14078"/>
                </a:cubicBezTo>
                <a:cubicBezTo>
                  <a:pt x="1119" y="14129"/>
                  <a:pt x="1023" y="14378"/>
                  <a:pt x="937" y="14632"/>
                </a:cubicBezTo>
                <a:cubicBezTo>
                  <a:pt x="803" y="15027"/>
                  <a:pt x="779" y="15171"/>
                  <a:pt x="772" y="15619"/>
                </a:cubicBezTo>
                <a:lnTo>
                  <a:pt x="764" y="16143"/>
                </a:lnTo>
                <a:lnTo>
                  <a:pt x="382" y="16161"/>
                </a:lnTo>
                <a:lnTo>
                  <a:pt x="0" y="16178"/>
                </a:lnTo>
                <a:lnTo>
                  <a:pt x="0" y="18889"/>
                </a:lnTo>
                <a:lnTo>
                  <a:pt x="0" y="21599"/>
                </a:lnTo>
                <a:lnTo>
                  <a:pt x="10800" y="21599"/>
                </a:lnTo>
                <a:lnTo>
                  <a:pt x="21600" y="21599"/>
                </a:lnTo>
                <a:lnTo>
                  <a:pt x="21600" y="21425"/>
                </a:lnTo>
                <a:lnTo>
                  <a:pt x="21588" y="18809"/>
                </a:lnTo>
                <a:lnTo>
                  <a:pt x="21576" y="16020"/>
                </a:lnTo>
                <a:lnTo>
                  <a:pt x="19814" y="16045"/>
                </a:lnTo>
                <a:cubicBezTo>
                  <a:pt x="18845" y="16058"/>
                  <a:pt x="18029" y="16050"/>
                  <a:pt x="18002" y="16028"/>
                </a:cubicBezTo>
                <a:cubicBezTo>
                  <a:pt x="17967" y="16000"/>
                  <a:pt x="17972" y="15934"/>
                  <a:pt x="18018" y="15818"/>
                </a:cubicBezTo>
                <a:cubicBezTo>
                  <a:pt x="18178" y="15415"/>
                  <a:pt x="18052" y="14631"/>
                  <a:pt x="17734" y="14042"/>
                </a:cubicBezTo>
                <a:cubicBezTo>
                  <a:pt x="17600" y="13794"/>
                  <a:pt x="17570" y="13682"/>
                  <a:pt x="17570" y="13430"/>
                </a:cubicBezTo>
                <a:cubicBezTo>
                  <a:pt x="17567" y="12487"/>
                  <a:pt x="17395" y="11937"/>
                  <a:pt x="16991" y="11571"/>
                </a:cubicBezTo>
                <a:cubicBezTo>
                  <a:pt x="16703" y="11311"/>
                  <a:pt x="16508" y="11305"/>
                  <a:pt x="15573" y="11526"/>
                </a:cubicBezTo>
                <a:lnTo>
                  <a:pt x="14896" y="11687"/>
                </a:lnTo>
                <a:lnTo>
                  <a:pt x="14710" y="11518"/>
                </a:lnTo>
                <a:cubicBezTo>
                  <a:pt x="14608" y="11424"/>
                  <a:pt x="14481" y="11257"/>
                  <a:pt x="14429" y="11146"/>
                </a:cubicBezTo>
                <a:cubicBezTo>
                  <a:pt x="14377" y="11035"/>
                  <a:pt x="14234" y="10859"/>
                  <a:pt x="14112" y="10756"/>
                </a:cubicBezTo>
                <a:cubicBezTo>
                  <a:pt x="13989" y="10652"/>
                  <a:pt x="13744" y="10371"/>
                  <a:pt x="13567" y="10131"/>
                </a:cubicBezTo>
                <a:cubicBezTo>
                  <a:pt x="13218" y="9657"/>
                  <a:pt x="13102" y="9549"/>
                  <a:pt x="12997" y="9602"/>
                </a:cubicBezTo>
                <a:cubicBezTo>
                  <a:pt x="12960" y="9621"/>
                  <a:pt x="12840" y="9598"/>
                  <a:pt x="12732" y="9551"/>
                </a:cubicBezTo>
                <a:cubicBezTo>
                  <a:pt x="12623" y="9504"/>
                  <a:pt x="12399" y="9454"/>
                  <a:pt x="12234" y="9440"/>
                </a:cubicBezTo>
                <a:cubicBezTo>
                  <a:pt x="12025" y="9422"/>
                  <a:pt x="11918" y="9383"/>
                  <a:pt x="11878" y="9311"/>
                </a:cubicBezTo>
                <a:cubicBezTo>
                  <a:pt x="11845" y="9252"/>
                  <a:pt x="11757" y="9207"/>
                  <a:pt x="11672" y="9207"/>
                </a:cubicBezTo>
                <a:cubicBezTo>
                  <a:pt x="11482" y="9207"/>
                  <a:pt x="11461" y="9126"/>
                  <a:pt x="11527" y="8649"/>
                </a:cubicBezTo>
                <a:cubicBezTo>
                  <a:pt x="11568" y="8350"/>
                  <a:pt x="11612" y="8223"/>
                  <a:pt x="11721" y="8089"/>
                </a:cubicBezTo>
                <a:cubicBezTo>
                  <a:pt x="11845" y="7937"/>
                  <a:pt x="11861" y="7877"/>
                  <a:pt x="11852" y="7620"/>
                </a:cubicBezTo>
                <a:cubicBezTo>
                  <a:pt x="11837" y="7198"/>
                  <a:pt x="11832" y="7212"/>
                  <a:pt x="12089" y="6982"/>
                </a:cubicBezTo>
                <a:cubicBezTo>
                  <a:pt x="12295" y="6797"/>
                  <a:pt x="12510" y="6398"/>
                  <a:pt x="12510" y="6200"/>
                </a:cubicBezTo>
                <a:cubicBezTo>
                  <a:pt x="12510" y="6172"/>
                  <a:pt x="12563" y="6055"/>
                  <a:pt x="12628" y="5940"/>
                </a:cubicBezTo>
                <a:cubicBezTo>
                  <a:pt x="12743" y="5734"/>
                  <a:pt x="12781" y="5595"/>
                  <a:pt x="12705" y="5657"/>
                </a:cubicBezTo>
                <a:cubicBezTo>
                  <a:pt x="12683" y="5675"/>
                  <a:pt x="12596" y="5595"/>
                  <a:pt x="12512" y="5480"/>
                </a:cubicBezTo>
                <a:lnTo>
                  <a:pt x="12359" y="5272"/>
                </a:lnTo>
                <a:lnTo>
                  <a:pt x="12442" y="4988"/>
                </a:lnTo>
                <a:cubicBezTo>
                  <a:pt x="12509" y="4756"/>
                  <a:pt x="12518" y="4599"/>
                  <a:pt x="12494" y="4145"/>
                </a:cubicBezTo>
                <a:cubicBezTo>
                  <a:pt x="12458" y="3479"/>
                  <a:pt x="12378" y="3219"/>
                  <a:pt x="12040" y="2672"/>
                </a:cubicBezTo>
                <a:cubicBezTo>
                  <a:pt x="11903" y="2452"/>
                  <a:pt x="11724" y="2133"/>
                  <a:pt x="11641" y="1963"/>
                </a:cubicBezTo>
                <a:cubicBezTo>
                  <a:pt x="11376" y="1425"/>
                  <a:pt x="11010" y="962"/>
                  <a:pt x="10641" y="699"/>
                </a:cubicBezTo>
                <a:cubicBezTo>
                  <a:pt x="10450" y="564"/>
                  <a:pt x="10270" y="453"/>
                  <a:pt x="10240" y="453"/>
                </a:cubicBezTo>
                <a:cubicBezTo>
                  <a:pt x="10144" y="453"/>
                  <a:pt x="10071" y="316"/>
                  <a:pt x="10124" y="232"/>
                </a:cubicBezTo>
                <a:cubicBezTo>
                  <a:pt x="10231" y="63"/>
                  <a:pt x="10051" y="31"/>
                  <a:pt x="8808" y="3"/>
                </a:cubicBezTo>
                <a:cubicBezTo>
                  <a:pt x="8683" y="0"/>
                  <a:pt x="8585" y="-1"/>
                  <a:pt x="8506" y="1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54000" dist="127000" dir="14524933">
              <a:srgbClr val="000000"/>
            </a:outerShdw>
          </a:effectLst>
        </p:spPr>
      </p:pic>
      <p:pic>
        <p:nvPicPr>
          <p:cNvPr id="337" name="marshmallowstudy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78332" y="2033759"/>
            <a:ext cx="5838509" cy="107325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6695358" y="3507382"/>
            <a:ext cx="5540751" cy="21282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452493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63500" dist="63500" dir="2480509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1 now or 2 later (15 minutes)</a:t>
            </a:r>
          </a:p>
          <a:p>
            <a:pPr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63500" dist="63500" dir="2480509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1/3 chose now -</a:t>
            </a:r>
          </a:p>
          <a:p>
            <a:pPr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63500" dist="63500" dir="2480509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1/3 yielded before time -</a:t>
            </a:r>
          </a:p>
          <a:p>
            <a:pPr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63500" dist="63500" dir="2480509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1/3 waited &amp; got 2</a:t>
            </a:r>
          </a:p>
        </p:txBody>
      </p:sp>
      <p:pic>
        <p:nvPicPr>
          <p:cNvPr id="339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06391" y="5833784"/>
            <a:ext cx="6806936" cy="3657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42" name="Shape 342"/>
          <p:cNvSpPr/>
          <p:nvPr>
            <p:ph type="sldNum" sz="quarter" idx="2"/>
          </p:nvPr>
        </p:nvSpPr>
        <p:spPr>
          <a:xfrm>
            <a:off x="12162671" y="9282134"/>
            <a:ext cx="191890" cy="2853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3" name="pasted-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264" y="0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220928" y="2346616"/>
            <a:ext cx="6947747" cy="7183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02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20390" y="21600"/>
                  <a:pt x="18898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210" y="0"/>
                  <a:pt x="2702" y="0"/>
                </a:cubicBezTo>
                <a:close/>
              </a:path>
            </a:pathLst>
          </a:custGeom>
          <a:solidFill>
            <a:srgbClr val="F1F0E7">
              <a:alpha val="83825"/>
            </a:srgbClr>
          </a:solidFill>
          <a:ln w="25400"/>
          <a:effectLst>
            <a:outerShdw sx="100000" sy="100000" kx="0" ky="0" algn="b" rotWithShape="0" blurRad="190500" dist="96148" dir="3310759">
              <a:srgbClr val="000000"/>
            </a:outerShdw>
          </a:effectLst>
        </p:spPr>
        <p:txBody>
          <a:bodyPr lIns="0" tIns="0" rIns="0" bIns="0"/>
          <a:lstStyle/>
          <a:p>
            <a:pPr algn="l" defTabSz="647700">
              <a:defRPr i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45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46" name="pasted-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347" name="Shape 347"/>
          <p:cNvSpPr/>
          <p:nvPr/>
        </p:nvSpPr>
        <p:spPr>
          <a:xfrm>
            <a:off x="284311" y="2518486"/>
            <a:ext cx="6820981" cy="6827863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spcBef>
                <a:spcPts val="1300"/>
              </a:spcBef>
              <a:buClr>
                <a:srgbClr val="617335"/>
              </a:buClr>
              <a:buFont typeface="Berlin Sans FB Demi"/>
              <a:defRPr i="0" sz="4500"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Boulder"/>
                <a:ea typeface="Boulder"/>
                <a:cs typeface="Boulder"/>
                <a:sym typeface="Boulder"/>
              </a:defRPr>
            </a:pPr>
            <a:r>
              <a:t>Essential For Success: </a:t>
            </a:r>
          </a:p>
          <a:p>
            <a:pPr lvl="2" marL="12382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700"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Athletics</a:t>
            </a:r>
          </a:p>
          <a:p>
            <a:pPr lvl="2" marL="12382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700"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Work Performance</a:t>
            </a:r>
          </a:p>
          <a:p>
            <a:pPr lvl="2" marL="12382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700"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Finances</a:t>
            </a:r>
          </a:p>
          <a:p>
            <a:pPr lvl="2" marL="12382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700"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Health</a:t>
            </a:r>
          </a:p>
          <a:p>
            <a:pPr lvl="2" marL="12382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700"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Time Management</a:t>
            </a:r>
          </a:p>
          <a:p>
            <a:pPr lvl="2" marL="12382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700"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Relationships</a:t>
            </a:r>
          </a:p>
          <a:p>
            <a:pPr lvl="2" marL="1238250" indent="-552450" algn="l" defTabSz="1295400">
              <a:spcBef>
                <a:spcPts val="1300"/>
              </a:spcBef>
              <a:buClr>
                <a:srgbClr val="617335"/>
              </a:buClr>
              <a:buSzPct val="100000"/>
              <a:buFont typeface="Wingdings 2"/>
              <a:buChar char=""/>
              <a:defRPr i="0" sz="4700">
                <a:effectLst>
                  <a:outerShdw sx="100000" sy="100000" kx="0" ky="0" algn="b" rotWithShape="0" blurRad="165100" dist="88900" dir="768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Spiritual Growth</a:t>
            </a:r>
          </a:p>
        </p:txBody>
      </p:sp>
      <p:pic>
        <p:nvPicPr>
          <p:cNvPr id="348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16800" y="4331030"/>
            <a:ext cx="5638800" cy="5373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7" grpId="1"/>
      <p:bldP build="whole" bldLvl="1" animBg="1" rev="0" advAuto="0" spid="34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51" name="Shape 351"/>
          <p:cNvSpPr/>
          <p:nvPr>
            <p:ph type="sldNum" sz="quarter" idx="2"/>
          </p:nvPr>
        </p:nvSpPr>
        <p:spPr>
          <a:xfrm>
            <a:off x="12162671" y="9282134"/>
            <a:ext cx="191890" cy="2853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2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53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354" name="Shape 354"/>
          <p:cNvSpPr/>
          <p:nvPr/>
        </p:nvSpPr>
        <p:spPr>
          <a:xfrm>
            <a:off x="3708668" y="2485628"/>
            <a:ext cx="9175148" cy="47823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900"/>
              </a:spcBef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63500" dist="63500" dir="208574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+mn-lt"/>
                <a:ea typeface="+mn-ea"/>
                <a:cs typeface="+mn-cs"/>
                <a:sym typeface="Times"/>
              </a:rPr>
              <a:t>1602</a:t>
            </a:r>
            <a:r>
              <a:t> ἐγκράτεια (</a:t>
            </a:r>
            <a:r>
              <a:rPr i="1"/>
              <a:t>egkrateia</a:t>
            </a:r>
            <a:r>
              <a:t>), είας (</a:t>
            </a:r>
            <a:r>
              <a:rPr i="1"/>
              <a:t>eias</a:t>
            </a:r>
            <a:r>
              <a:t>), ἡ (</a:t>
            </a:r>
            <a:r>
              <a:rPr i="1"/>
              <a:t>hē</a:t>
            </a:r>
            <a:r>
              <a:t>):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n</a:t>
            </a:r>
            <a:r>
              <a:t>. fem.;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≡</a:t>
            </a:r>
            <a:r>
              <a:t> Str 1466; TDNT 2.339—LN 88.83 </a:t>
            </a:r>
            <a:r>
              <a:rPr b="1">
                <a:latin typeface="+mn-lt"/>
                <a:ea typeface="+mn-ea"/>
                <a:cs typeface="+mn-cs"/>
                <a:sym typeface="Times"/>
              </a:rPr>
              <a:t>self-control</a:t>
            </a:r>
            <a:r>
              <a:t> (</a:t>
            </a:r>
            <a:r>
              <a:rPr>
                <a:solidFill>
                  <a:srgbClr val="FFFC79"/>
                </a:solidFill>
              </a:rPr>
              <a:t>Ac 24:25; Gal 5:23; 2Pe 1:6+</a:t>
            </a:r>
            <a:r>
              <a:t>)</a:t>
            </a:r>
          </a:p>
          <a:p>
            <a:pPr algn="l" defTabSz="457200">
              <a:spcBef>
                <a:spcPts val="900"/>
              </a:spcBef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63500" dist="63500" dir="208574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+mn-lt"/>
                <a:ea typeface="+mn-ea"/>
                <a:cs typeface="+mn-cs"/>
                <a:sym typeface="Times"/>
              </a:rPr>
              <a:t>1603</a:t>
            </a:r>
            <a:r>
              <a:t> ἐγκρατεύομαι (</a:t>
            </a:r>
            <a:r>
              <a:rPr i="1"/>
              <a:t>egkrateuomai</a:t>
            </a:r>
            <a:r>
              <a:t>):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vb</a:t>
            </a:r>
            <a:r>
              <a:t>.;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≡</a:t>
            </a:r>
            <a:r>
              <a:t> Str 1467; TDNT 2.339—LN 88.83 </a:t>
            </a:r>
            <a:r>
              <a:rPr b="1">
                <a:latin typeface="+mn-lt"/>
                <a:ea typeface="+mn-ea"/>
                <a:cs typeface="+mn-cs"/>
                <a:sym typeface="Times"/>
              </a:rPr>
              <a:t>control oneself</a:t>
            </a:r>
            <a:r>
              <a:t>, exercise self-control (</a:t>
            </a:r>
            <a:r>
              <a:rPr>
                <a:solidFill>
                  <a:srgbClr val="FFFC79"/>
                </a:solidFill>
              </a:rPr>
              <a:t>1Co 7:9; 9:25+</a:t>
            </a:r>
            <a:r>
              <a:t>)</a:t>
            </a:r>
          </a:p>
          <a:p>
            <a:pPr algn="l" defTabSz="457200">
              <a:spcBef>
                <a:spcPts val="900"/>
              </a:spcBef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63500" dist="63500" dir="208574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+mn-lt"/>
                <a:ea typeface="+mn-ea"/>
                <a:cs typeface="+mn-cs"/>
                <a:sym typeface="Times"/>
              </a:rPr>
              <a:t>1604</a:t>
            </a:r>
            <a:r>
              <a:t> ἐγκρατής (</a:t>
            </a:r>
            <a:r>
              <a:rPr i="1"/>
              <a:t>egkratēs</a:t>
            </a:r>
            <a:r>
              <a:t>), ές (</a:t>
            </a:r>
            <a:r>
              <a:rPr i="1"/>
              <a:t>es</a:t>
            </a:r>
            <a:r>
              <a:t>):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adj</a:t>
            </a:r>
            <a:r>
              <a:t>.;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≡</a:t>
            </a:r>
            <a:r>
              <a:t> Str 1468; TDNT 2.339—LN 88.84 </a:t>
            </a:r>
            <a:r>
              <a:rPr b="1">
                <a:latin typeface="+mn-lt"/>
                <a:ea typeface="+mn-ea"/>
                <a:cs typeface="+mn-cs"/>
                <a:sym typeface="Times"/>
              </a:rPr>
              <a:t>self-controlled</a:t>
            </a:r>
            <a:r>
              <a:t>, disciplined (</a:t>
            </a:r>
            <a:r>
              <a:rPr>
                <a:solidFill>
                  <a:srgbClr val="FFFC79"/>
                </a:solidFill>
              </a:rPr>
              <a:t>Tit 1:8+</a:t>
            </a:r>
            <a:r>
              <a:t>)</a:t>
            </a:r>
          </a:p>
        </p:txBody>
      </p:sp>
      <p:pic>
        <p:nvPicPr>
          <p:cNvPr id="355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5390" y="2351867"/>
            <a:ext cx="2950931" cy="39796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356" name="Shape 356"/>
          <p:cNvSpPr/>
          <p:nvPr/>
        </p:nvSpPr>
        <p:spPr>
          <a:xfrm>
            <a:off x="134797" y="6331115"/>
            <a:ext cx="3378466" cy="323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2700">
                <a:solidFill>
                  <a:srgbClr val="FFFFFF"/>
                </a:solidFill>
                <a:effectLst>
                  <a:outerShdw sx="100000" sy="100000" kx="0" ky="0" algn="b" rotWithShape="0" blurRad="63500" dist="63500" dir="208574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 Swanson, J. (1997). </a:t>
            </a:r>
            <a:r>
              <a:t>Dictionary of Biblical Languages with Semantic Domains: Greek (New Testament)</a:t>
            </a:r>
            <a:r>
              <a:rPr i="0"/>
              <a:t> (electronic ed.). Oak Harbor: Logos Research Systems, Inc.</a:t>
            </a:r>
          </a:p>
        </p:txBody>
      </p:sp>
      <p:pic>
        <p:nvPicPr>
          <p:cNvPr id="357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08668" y="7241116"/>
            <a:ext cx="9175148" cy="2324101"/>
          </a:xfrm>
          <a:prstGeom prst="rect">
            <a:avLst/>
          </a:prstGeom>
        </p:spPr>
      </p:pic>
      <p:pic>
        <p:nvPicPr>
          <p:cNvPr id="358" name="pasted-image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82341" y="35213"/>
            <a:ext cx="5830492" cy="30471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61" name="Shape 361"/>
          <p:cNvSpPr/>
          <p:nvPr>
            <p:ph type="sldNum" sz="quarter" idx="2"/>
          </p:nvPr>
        </p:nvSpPr>
        <p:spPr>
          <a:xfrm>
            <a:off x="12162671" y="9282134"/>
            <a:ext cx="191890" cy="2853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2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63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64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5390" y="2351867"/>
            <a:ext cx="2950931" cy="39796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365" name="Shape 365"/>
          <p:cNvSpPr/>
          <p:nvPr/>
        </p:nvSpPr>
        <p:spPr>
          <a:xfrm>
            <a:off x="134797" y="6331115"/>
            <a:ext cx="3378466" cy="323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2700">
                <a:solidFill>
                  <a:srgbClr val="FFFFFF"/>
                </a:solidFill>
                <a:effectLst>
                  <a:outerShdw sx="100000" sy="100000" kx="0" ky="0" algn="b" rotWithShape="0" blurRad="63500" dist="63500" dir="208574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 Swanson, J. (1997). </a:t>
            </a:r>
            <a:r>
              <a:t>Dictionary of Biblical Languages with Semantic Domains: Greek (New Testament)</a:t>
            </a:r>
            <a:r>
              <a:rPr i="0"/>
              <a:t> (electronic ed.). Oak Harbor: Logos Research Systems, Inc.</a:t>
            </a:r>
          </a:p>
        </p:txBody>
      </p:sp>
      <p:pic>
        <p:nvPicPr>
          <p:cNvPr id="366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23356" y="2116666"/>
            <a:ext cx="9767947" cy="3556001"/>
          </a:xfrm>
          <a:prstGeom prst="rect">
            <a:avLst/>
          </a:prstGeom>
        </p:spPr>
      </p:pic>
      <p:pic>
        <p:nvPicPr>
          <p:cNvPr id="367" name="pasted-image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82341" y="35213"/>
            <a:ext cx="5830492" cy="30471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368" name="Shape 368"/>
          <p:cNvSpPr/>
          <p:nvPr/>
        </p:nvSpPr>
        <p:spPr>
          <a:xfrm>
            <a:off x="3952641" y="5875084"/>
            <a:ext cx="8603650" cy="354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i="0" sz="5300">
                <a:solidFill>
                  <a:srgbClr val="FFFFFF"/>
                </a:solidFill>
                <a:effectLst>
                  <a:outerShdw sx="100000" sy="100000" kx="0" ky="0" algn="b" rotWithShape="0" blurRad="76200" dist="63500" dir="2157106">
                    <a:srgbClr val="000000"/>
                  </a:outerShdw>
                </a:effectLst>
                <a:latin typeface="Perpetua Titling MT Light"/>
                <a:ea typeface="Perpetua Titling MT Light"/>
                <a:cs typeface="Perpetua Titling MT Light"/>
                <a:sym typeface="Perpetua Titling MT Light"/>
              </a:defRPr>
            </a:pPr>
            <a:r>
              <a:t>Ecclesiastes 12:13 (NKJV)</a:t>
            </a:r>
          </a:p>
          <a:p>
            <a:pPr defTabSz="457200">
              <a:defRPr i="0" sz="5300">
                <a:solidFill>
                  <a:srgbClr val="FFFFFF"/>
                </a:solidFill>
                <a:effectLst>
                  <a:outerShdw sx="100000" sy="100000" kx="0" ky="0" algn="b" rotWithShape="0" blurRad="76200" dist="63500" dir="2157106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aseline="31999"/>
              <a:t>13</a:t>
            </a:r>
            <a:r>
              <a:t> Let us hear the conclusion of the whole matter: Fear God and keep His commandments, For this is man’s all.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71" name="Shape 371"/>
          <p:cNvSpPr/>
          <p:nvPr>
            <p:ph type="sldNum" sz="quarter" idx="2"/>
          </p:nvPr>
        </p:nvSpPr>
        <p:spPr>
          <a:xfrm>
            <a:off x="12162671" y="9282134"/>
            <a:ext cx="191890" cy="2853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2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73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374" name="Shape 374"/>
          <p:cNvSpPr/>
          <p:nvPr/>
        </p:nvSpPr>
        <p:spPr>
          <a:xfrm>
            <a:off x="5436682" y="3445933"/>
            <a:ext cx="7378711" cy="57966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i="0" sz="44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Acts 24:25 (NKJV)</a:t>
            </a:r>
          </a:p>
          <a:p>
            <a:pPr defTabSz="457200">
              <a:defRPr i="0" sz="43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baseline="31999"/>
              <a:t>25</a:t>
            </a:r>
            <a:r>
              <a:t> Now as he reasoned about righteousness,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self-control</a:t>
            </a:r>
            <a:r>
              <a:t>, and the judgment to come, Felix was afraid and answered, “Go away for now; when I have a convenient time I will call for you.”</a:t>
            </a:r>
          </a:p>
        </p:txBody>
      </p:sp>
      <p:pic>
        <p:nvPicPr>
          <p:cNvPr id="375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0800" y="2616200"/>
            <a:ext cx="5588000" cy="7137400"/>
          </a:xfrm>
          <a:prstGeom prst="rect">
            <a:avLst/>
          </a:prstGeom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76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35467" y="2099733"/>
            <a:ext cx="6654272" cy="1418961"/>
          </a:xfrm>
          <a:prstGeom prst="rect">
            <a:avLst/>
          </a:prstGeom>
        </p:spPr>
      </p:pic>
      <p:pic>
        <p:nvPicPr>
          <p:cNvPr id="37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12520" y="548216"/>
            <a:ext cx="5685451" cy="26984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80" name="Shape 380"/>
          <p:cNvSpPr/>
          <p:nvPr>
            <p:ph type="sldNum" sz="quarter" idx="2"/>
          </p:nvPr>
        </p:nvSpPr>
        <p:spPr>
          <a:xfrm>
            <a:off x="12162671" y="9282134"/>
            <a:ext cx="191890" cy="2853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1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82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383" name="Shape 383"/>
          <p:cNvSpPr/>
          <p:nvPr/>
        </p:nvSpPr>
        <p:spPr>
          <a:xfrm>
            <a:off x="5535234" y="3361051"/>
            <a:ext cx="7290544" cy="56315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i="0" sz="37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Galatians 5:22–23 (</a:t>
            </a:r>
            <a:r>
              <a:rPr sz="2400"/>
              <a:t>NKJV</a:t>
            </a:r>
            <a:r>
              <a:t>)</a:t>
            </a:r>
          </a:p>
          <a:p>
            <a:pPr defTabSz="457200">
              <a:defRPr i="0" sz="43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baseline="31999"/>
              <a:t>22</a:t>
            </a:r>
            <a:r>
              <a:t> But the fruit of the Spirit is love, joy, peace, longsuffering, kindness, goodness, faithfulness, </a:t>
            </a:r>
            <a:r>
              <a:rPr baseline="31999"/>
              <a:t>23</a:t>
            </a:r>
            <a:r>
              <a:t> gentleness,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self-control</a:t>
            </a:r>
            <a:r>
              <a:t>. Against such there is no law.</a:t>
            </a:r>
          </a:p>
        </p:txBody>
      </p:sp>
      <p:pic>
        <p:nvPicPr>
          <p:cNvPr id="384" name="pasted-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1733" y="2760133"/>
            <a:ext cx="5020139" cy="6833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52400" y="1896533"/>
            <a:ext cx="5660033" cy="1418961"/>
          </a:xfrm>
          <a:prstGeom prst="rect">
            <a:avLst/>
          </a:prstGeom>
        </p:spPr>
      </p:pic>
      <p:pic>
        <p:nvPicPr>
          <p:cNvPr id="386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7602" y="3775906"/>
            <a:ext cx="3708401" cy="5466161"/>
          </a:xfrm>
          <a:prstGeom prst="rect">
            <a:avLst/>
          </a:prstGeom>
          <a:effectLst>
            <a:outerShdw sx="100000" sy="100000" kx="0" ky="0" algn="b" rotWithShape="0" blurRad="165100" dist="88900" dir="2700000">
              <a:srgbClr val="000000"/>
            </a:outerShdw>
          </a:effectLst>
        </p:spPr>
      </p:pic>
      <p:pic>
        <p:nvPicPr>
          <p:cNvPr id="387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12520" y="548216"/>
            <a:ext cx="5685451" cy="26984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90" name="Shape 390"/>
          <p:cNvSpPr/>
          <p:nvPr>
            <p:ph type="sldNum" sz="quarter" idx="2"/>
          </p:nvPr>
        </p:nvSpPr>
        <p:spPr>
          <a:xfrm>
            <a:off x="12162671" y="9282134"/>
            <a:ext cx="191890" cy="2853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1" name="pasted-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384" y="-191624"/>
            <a:ext cx="7073321" cy="350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pic>
        <p:nvPicPr>
          <p:cNvPr id="392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82550"/>
            <a:ext cx="2880453" cy="115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  <p:sp>
        <p:nvSpPr>
          <p:cNvPr id="393" name="Shape 393"/>
          <p:cNvSpPr/>
          <p:nvPr/>
        </p:nvSpPr>
        <p:spPr>
          <a:xfrm>
            <a:off x="5123410" y="3220953"/>
            <a:ext cx="7590383" cy="58483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i="0" sz="42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Peter 1:5–7 (NKJV)</a:t>
            </a:r>
          </a:p>
          <a:p>
            <a:pPr defTabSz="457200">
              <a:defRPr i="0" sz="3800">
                <a:solidFill>
                  <a:srgbClr val="FFFFFF"/>
                </a:solidFill>
                <a:effectLst>
                  <a:outerShdw sx="100000" sy="100000" kx="0" ky="0" algn="b" rotWithShape="0" blurRad="63500" dist="63500" dir="226007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baseline="31999"/>
              <a:t>5</a:t>
            </a:r>
            <a:r>
              <a:t> But also for this very reason, giving all diligence, add to your faith virtue, to virtue knowledge, </a:t>
            </a:r>
            <a:r>
              <a:rPr baseline="31999"/>
              <a:t>6</a:t>
            </a:r>
            <a:r>
              <a:t> to knowledge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self-control</a:t>
            </a:r>
            <a:r>
              <a:t>, to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self-control</a:t>
            </a:r>
            <a:r>
              <a:t> perseverance, to perseverance godliness, </a:t>
            </a:r>
            <a:r>
              <a:rPr baseline="31999"/>
              <a:t>7</a:t>
            </a:r>
            <a:r>
              <a:t> to godliness brotherly kindness, and to brotherly kindness love.</a:t>
            </a:r>
          </a:p>
        </p:txBody>
      </p:sp>
      <p:pic>
        <p:nvPicPr>
          <p:cNvPr id="394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5467" y="2048933"/>
            <a:ext cx="6654272" cy="1418961"/>
          </a:xfrm>
          <a:prstGeom prst="rect">
            <a:avLst/>
          </a:prstGeom>
        </p:spPr>
      </p:pic>
      <p:sp>
        <p:nvSpPr>
          <p:cNvPr id="395" name="Shape 395"/>
          <p:cNvSpPr/>
          <p:nvPr/>
        </p:nvSpPr>
        <p:spPr>
          <a:xfrm>
            <a:off x="93133" y="8912687"/>
            <a:ext cx="5133711" cy="74778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50800" dist="12700" dir="5400000">
                    <a:srgbClr val="000000">
                      <a:alpha val="30000"/>
                    </a:srgbClr>
                  </a:outerShdw>
                </a:effectLst>
              </a:defRPr>
            </a:pPr>
          </a:p>
        </p:txBody>
      </p:sp>
      <p:pic>
        <p:nvPicPr>
          <p:cNvPr id="396" name="pasted-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0033" y="3074485"/>
            <a:ext cx="4480456" cy="649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12520" y="548216"/>
            <a:ext cx="5685451" cy="26984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340609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3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"/>
        <a:ea typeface="Times"/>
        <a:cs typeface="Times"/>
      </a:majorFont>
      <a:minorFont>
        <a:latin typeface="Times"/>
        <a:ea typeface="Times"/>
        <a:cs typeface="Time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"/>
        <a:ea typeface="Times"/>
        <a:cs typeface="Times"/>
      </a:majorFont>
      <a:minorFont>
        <a:latin typeface="Times"/>
        <a:ea typeface="Times"/>
        <a:cs typeface="Time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