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media/image2.jpeg" ContentType="image/jpeg"/>
  <Override PartName="/ppt/media/image3.jpeg" ContentType="image/jpeg"/>
  <Override PartName="/ppt/theme/theme2.xml" ContentType="application/vnd.openxmlformats-officedocument.them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15151"/>
        </a:solidFill>
        <a:effectLst/>
        <a:uFillTx/>
        <a:latin typeface="+mn-lt"/>
        <a:ea typeface="+mn-ea"/>
        <a:cs typeface="+mn-cs"/>
        <a:sym typeface="Cochin"/>
      </a:defRPr>
    </a:lvl1pPr>
    <a:lvl2pPr marL="0" marR="0" indent="2286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15151"/>
        </a:solidFill>
        <a:effectLst/>
        <a:uFillTx/>
        <a:latin typeface="+mn-lt"/>
        <a:ea typeface="+mn-ea"/>
        <a:cs typeface="+mn-cs"/>
        <a:sym typeface="Cochin"/>
      </a:defRPr>
    </a:lvl2pPr>
    <a:lvl3pPr marL="0" marR="0" indent="4572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15151"/>
        </a:solidFill>
        <a:effectLst/>
        <a:uFillTx/>
        <a:latin typeface="+mn-lt"/>
        <a:ea typeface="+mn-ea"/>
        <a:cs typeface="+mn-cs"/>
        <a:sym typeface="Cochin"/>
      </a:defRPr>
    </a:lvl3pPr>
    <a:lvl4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15151"/>
        </a:solidFill>
        <a:effectLst/>
        <a:uFillTx/>
        <a:latin typeface="+mn-lt"/>
        <a:ea typeface="+mn-ea"/>
        <a:cs typeface="+mn-cs"/>
        <a:sym typeface="Cochin"/>
      </a:defRPr>
    </a:lvl4pPr>
    <a:lvl5pPr marL="0" marR="0" indent="9144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15151"/>
        </a:solidFill>
        <a:effectLst/>
        <a:uFillTx/>
        <a:latin typeface="+mn-lt"/>
        <a:ea typeface="+mn-ea"/>
        <a:cs typeface="+mn-cs"/>
        <a:sym typeface="Cochin"/>
      </a:defRPr>
    </a:lvl5pPr>
    <a:lvl6pPr marL="0" marR="0" indent="11430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15151"/>
        </a:solidFill>
        <a:effectLst/>
        <a:uFillTx/>
        <a:latin typeface="+mn-lt"/>
        <a:ea typeface="+mn-ea"/>
        <a:cs typeface="+mn-cs"/>
        <a:sym typeface="Cochin"/>
      </a:defRPr>
    </a:lvl6pPr>
    <a:lvl7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15151"/>
        </a:solidFill>
        <a:effectLst/>
        <a:uFillTx/>
        <a:latin typeface="+mn-lt"/>
        <a:ea typeface="+mn-ea"/>
        <a:cs typeface="+mn-cs"/>
        <a:sym typeface="Cochin"/>
      </a:defRPr>
    </a:lvl7pPr>
    <a:lvl8pPr marL="0" marR="0" indent="16002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15151"/>
        </a:solidFill>
        <a:effectLst/>
        <a:uFillTx/>
        <a:latin typeface="+mn-lt"/>
        <a:ea typeface="+mn-ea"/>
        <a:cs typeface="+mn-cs"/>
        <a:sym typeface="Cochin"/>
      </a:defRPr>
    </a:lvl8pPr>
    <a:lvl9pPr marL="0" marR="0" indent="18288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15151"/>
        </a:solidFill>
        <a:effectLst/>
        <a:uFillTx/>
        <a:latin typeface="+mn-lt"/>
        <a:ea typeface="+mn-ea"/>
        <a:cs typeface="+mn-cs"/>
        <a:sym typeface="Cochin"/>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3D3E3F">
            <a:alpha val="90000"/>
          </a:srgbClr>
        </a:fontRef>
        <a:srgbClr val="3D3E3F">
          <a:alpha val="90000"/>
        </a:srgbClr>
      </a:tcTxStyle>
      <a:tcStyle>
        <a:tcBdr>
          <a:left>
            <a:ln w="12700" cap="flat">
              <a:noFill/>
              <a:miter lim="400000"/>
            </a:ln>
          </a:left>
          <a:right>
            <a:ln w="12700" cap="flat">
              <a:noFill/>
              <a:miter lim="400000"/>
            </a:ln>
          </a:right>
          <a:top>
            <a:ln w="12700" cap="flat">
              <a:solidFill>
                <a:srgbClr val="53585F"/>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noFill/>
              <a:miter lim="400000"/>
            </a:ln>
          </a:insideV>
        </a:tcBdr>
        <a:fill>
          <a:noFill/>
        </a:fill>
      </a:tcStyle>
    </a:wholeTbl>
    <a:band2H>
      <a:tcTxStyle b="def" i="def"/>
      <a:tcStyle>
        <a:tcBdr/>
        <a:fill>
          <a:solidFill>
            <a:srgbClr val="C7C7C7">
              <a:alpha val="30000"/>
            </a:srgbClr>
          </a:solidFill>
        </a:fill>
      </a:tcStyle>
    </a:band2H>
    <a:firstCol>
      <a:tcTxStyle b="off" i="off">
        <a:fontRef idx="minor">
          <a:srgbClr val="FFFFFF"/>
        </a:fontRef>
        <a:srgbClr val="FFFFFF"/>
      </a:tcTxStyle>
      <a:tcStyle>
        <a:tcBdr>
          <a:left>
            <a:ln w="12700" cap="flat">
              <a:noFill/>
              <a:miter lim="400000"/>
            </a:ln>
          </a:left>
          <a:right>
            <a:ln w="0" cap="flat">
              <a:noFill/>
              <a:miter lim="400000"/>
            </a:ln>
          </a:right>
          <a:top>
            <a:ln w="12700" cap="flat">
              <a:solidFill>
                <a:srgbClr val="DCDEE0"/>
              </a:solidFill>
              <a:prstDash val="solid"/>
              <a:miter lim="400000"/>
            </a:ln>
          </a:top>
          <a:bottom>
            <a:ln w="12700" cap="flat">
              <a:solidFill>
                <a:srgbClr val="DCDEE0"/>
              </a:solidFill>
              <a:prstDash val="solid"/>
              <a:miter lim="400000"/>
            </a:ln>
          </a:bottom>
          <a:insideH>
            <a:ln w="12700" cap="flat">
              <a:solidFill>
                <a:srgbClr val="DCDEE0"/>
              </a:solidFill>
              <a:prstDash val="solid"/>
              <a:miter lim="400000"/>
            </a:ln>
          </a:insideH>
          <a:insideV>
            <a:ln w="12700" cap="flat">
              <a:noFill/>
              <a:miter lim="400000"/>
            </a:ln>
          </a:insideV>
        </a:tcBdr>
        <a:fill>
          <a:noFill/>
        </a:fill>
      </a:tcStyle>
    </a:firstCol>
    <a:lastRow>
      <a:tcTxStyle b="off" i="off">
        <a:fontRef idx="minor">
          <a:srgbClr val="3D3E3F">
            <a:alpha val="90000"/>
          </a:srgbClr>
        </a:fontRef>
        <a:srgbClr val="3D3E3F">
          <a:alpha val="90000"/>
        </a:srgbClr>
      </a:tcTxStyle>
      <a:tcStyle>
        <a:tcBdr>
          <a:left>
            <a:ln w="12700" cap="flat">
              <a:noFill/>
              <a:miter lim="400000"/>
            </a:ln>
          </a:left>
          <a:right>
            <a:ln w="12700" cap="flat">
              <a:noFill/>
              <a:miter lim="400000"/>
            </a:ln>
          </a:right>
          <a:top>
            <a:ln w="25400" cap="flat">
              <a:solidFill>
                <a:srgbClr val="53585F"/>
              </a:solidFill>
              <a:prstDash val="solid"/>
              <a:miter lim="400000"/>
            </a:ln>
          </a:top>
          <a:bottom>
            <a:ln w="12700" cap="flat">
              <a:noFill/>
              <a:miter lim="400000"/>
            </a:ln>
          </a:bottom>
          <a:insideH>
            <a:ln w="12700" cap="flat">
              <a:solidFill>
                <a:srgbClr val="53585F"/>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53585F"/>
              </a:solidFill>
              <a:prstDash val="solid"/>
              <a:miter lim="400000"/>
            </a:ln>
          </a:bottom>
          <a:insideH>
            <a:ln w="12700" cap="flat">
              <a:solidFill>
                <a:srgbClr val="DCDEE0"/>
              </a:solidFill>
              <a:prstDash val="solid"/>
              <a:miter lim="400000"/>
            </a:ln>
          </a:insideH>
          <a:insideV>
            <a:ln w="12700" cap="flat">
              <a:noFill/>
              <a:miter lim="400000"/>
            </a:ln>
          </a:insideV>
        </a:tcBdr>
        <a:fill>
          <a:noFill/>
        </a:fill>
      </a:tcStyle>
    </a:firstRow>
  </a:tblStyle>
  <a:tblStyle styleId="{C7B018BB-80A7-4F77-B60F-C8B233D01FF8}" styleName="">
    <a:tblBg/>
    <a:wholeTbl>
      <a:tcTxStyle b="off" i="off">
        <a:fontRef idx="minor">
          <a:srgbClr val="3D3E3F">
            <a:alpha val="90000"/>
          </a:srgbClr>
        </a:fontRef>
        <a:srgbClr val="3D3E3F">
          <a:alpha val="90000"/>
        </a:srgbClr>
      </a:tcTxStyle>
      <a:tcStyle>
        <a:tcBdr>
          <a:left>
            <a:ln w="12700" cap="flat">
              <a:noFill/>
              <a:miter lim="400000"/>
            </a:ln>
          </a:left>
          <a:right>
            <a:ln w="12700" cap="flat">
              <a:noFill/>
              <a:miter lim="400000"/>
            </a:ln>
          </a:right>
          <a:top>
            <a:ln w="12700" cap="flat">
              <a:solidFill>
                <a:srgbClr val="A2A1A6"/>
              </a:solidFill>
              <a:prstDash val="solid"/>
              <a:miter lim="400000"/>
            </a:ln>
          </a:top>
          <a:bottom>
            <a:ln w="12700" cap="flat">
              <a:solidFill>
                <a:srgbClr val="A2A1A6"/>
              </a:solidFill>
              <a:prstDash val="solid"/>
              <a:miter lim="400000"/>
            </a:ln>
          </a:bottom>
          <a:insideH>
            <a:ln w="12700" cap="flat">
              <a:solidFill>
                <a:srgbClr val="A2A1A6"/>
              </a:solidFill>
              <a:prstDash val="solid"/>
              <a:miter lim="400000"/>
            </a:ln>
          </a:insideH>
          <a:insideV>
            <a:ln w="12700" cap="flat">
              <a:noFill/>
              <a:miter lim="400000"/>
            </a:ln>
          </a:insideV>
        </a:tcBdr>
        <a:fill>
          <a:noFill/>
        </a:fill>
      </a:tcStyle>
    </a:wholeTbl>
    <a:band2H>
      <a:tcTxStyle b="def" i="def"/>
      <a:tcStyle>
        <a:tcBdr/>
        <a:fill>
          <a:solidFill>
            <a:srgbClr val="C7C7C7">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818181"/>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Row>
  </a:tblStyle>
  <a:tblStyle styleId="{EEE7283C-3CF3-47DC-8721-378D4A62B228}" styleName="">
    <a:tblBg/>
    <a:wholeTbl>
      <a:tcTxStyle b="off" i="off">
        <a:fontRef idx="minor">
          <a:srgbClr val="3D3E3F">
            <a:alpha val="90000"/>
          </a:srgbClr>
        </a:fontRef>
        <a:srgbClr val="3D3E3F">
          <a:alpha val="90000"/>
        </a:srgbClr>
      </a:tcTxStyle>
      <a:tcStyle>
        <a:tcBdr>
          <a:left>
            <a:ln w="12700" cap="flat">
              <a:noFill/>
              <a:miter lim="400000"/>
            </a:ln>
          </a:left>
          <a:right>
            <a:ln w="12700" cap="flat">
              <a:noFill/>
              <a:miter lim="400000"/>
            </a:ln>
          </a:right>
          <a:top>
            <a:ln w="25400" cap="rnd">
              <a:solidFill>
                <a:schemeClr val="accent1">
                  <a:satOff val="8779"/>
                  <a:lumOff val="16332"/>
                </a:schemeClr>
              </a:solidFill>
              <a:custDash>
                <a:ds d="100000" sp="200000"/>
              </a:custDash>
              <a:miter lim="400000"/>
            </a:ln>
          </a:top>
          <a:bottom>
            <a:ln w="25400" cap="rnd">
              <a:solidFill>
                <a:schemeClr val="accent1">
                  <a:satOff val="8779"/>
                  <a:lumOff val="16332"/>
                </a:schemeClr>
              </a:solidFill>
              <a:custDash>
                <a:ds d="100000" sp="200000"/>
              </a:custDash>
              <a:miter lim="400000"/>
            </a:ln>
          </a:bottom>
          <a:insideH>
            <a:ln w="25400" cap="rnd">
              <a:solidFill>
                <a:schemeClr val="accent1">
                  <a:satOff val="8779"/>
                  <a:lumOff val="16332"/>
                </a:schemeClr>
              </a:solidFill>
              <a:custDash>
                <a:ds d="100000" sp="200000"/>
              </a:custDash>
              <a:miter lim="400000"/>
            </a:ln>
          </a:insideH>
          <a:insideV>
            <a:ln w="12700" cap="flat">
              <a:noFill/>
              <a:miter lim="400000"/>
            </a:ln>
          </a:insideV>
        </a:tcBdr>
        <a:fill>
          <a:noFill/>
        </a:fill>
      </a:tcStyle>
    </a:wholeTbl>
    <a:band2H>
      <a:tcTxStyle b="def" i="def"/>
      <a:tcStyle>
        <a:tcBdr/>
        <a:fill>
          <a:solidFill>
            <a:srgbClr val="A6AAA9">
              <a:alpha val="11000"/>
            </a:srgbClr>
          </a:solidFill>
        </a:fill>
      </a:tcStyle>
    </a:band2H>
    <a:firstCol>
      <a:tcTxStyle b="off" i="off">
        <a:fontRef idx="minor">
          <a:srgbClr val="3D3E3F">
            <a:alpha val="90000"/>
          </a:srgbClr>
        </a:fontRef>
        <a:srgbClr val="3D3E3F">
          <a:alpha val="90000"/>
        </a:srgbClr>
      </a:tcTxStyle>
      <a:tcStyle>
        <a:tcBdr>
          <a:left>
            <a:ln w="12700" cap="flat">
              <a:noFill/>
              <a:miter lim="400000"/>
            </a:ln>
          </a:left>
          <a:right>
            <a:ln w="25400" cap="rnd">
              <a:solidFill>
                <a:schemeClr val="accent1">
                  <a:satOff val="8779"/>
                  <a:lumOff val="16332"/>
                </a:schemeClr>
              </a:solidFill>
              <a:custDash>
                <a:ds d="100000" sp="200000"/>
              </a:custDash>
              <a:miter lim="400000"/>
            </a:ln>
          </a:right>
          <a:top>
            <a:ln w="25400" cap="rnd">
              <a:solidFill>
                <a:schemeClr val="accent1">
                  <a:satOff val="8779"/>
                  <a:lumOff val="16332"/>
                </a:schemeClr>
              </a:solidFill>
              <a:custDash>
                <a:ds d="100000" sp="200000"/>
              </a:custDash>
              <a:miter lim="400000"/>
            </a:ln>
          </a:top>
          <a:bottom>
            <a:ln w="25400" cap="rnd">
              <a:solidFill>
                <a:schemeClr val="accent1">
                  <a:satOff val="8779"/>
                  <a:lumOff val="16332"/>
                </a:schemeClr>
              </a:solidFill>
              <a:custDash>
                <a:ds d="100000" sp="200000"/>
              </a:custDash>
              <a:miter lim="400000"/>
            </a:ln>
          </a:bottom>
          <a:insideH>
            <a:ln w="25400" cap="rnd">
              <a:solidFill>
                <a:schemeClr val="accent1">
                  <a:satOff val="8779"/>
                  <a:lumOff val="16332"/>
                </a:schemeClr>
              </a:solidFill>
              <a:custDash>
                <a:ds d="100000" sp="200000"/>
              </a:custDash>
              <a:miter lim="400000"/>
            </a:ln>
          </a:insideH>
          <a:insideV>
            <a:ln w="25400" cap="rnd">
              <a:solidFill>
                <a:schemeClr val="accent1">
                  <a:satOff val="8779"/>
                  <a:lumOff val="16332"/>
                </a:schemeClr>
              </a:solidFill>
              <a:custDash>
                <a:ds d="100000" sp="200000"/>
              </a:custDash>
              <a:miter lim="400000"/>
            </a:ln>
          </a:insideV>
        </a:tcBdr>
        <a:fill>
          <a:no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rnd">
              <a:solidFill>
                <a:srgbClr val="A6AAA9"/>
              </a:solidFill>
              <a:custDash>
                <a:ds d="100000" sp="200000"/>
              </a:custDash>
              <a:miter lim="400000"/>
            </a:ln>
          </a:top>
          <a:bottom>
            <a:ln w="12700" cap="flat">
              <a:noFill/>
              <a:miter lim="400000"/>
            </a:ln>
          </a:bottom>
          <a:insideH>
            <a:ln w="12700" cap="flat">
              <a:solidFill>
                <a:schemeClr val="accent1">
                  <a:satOff val="8779"/>
                  <a:lumOff val="16332"/>
                </a:schemeClr>
              </a:solidFill>
              <a:custDash>
                <a:ds d="100000" sp="200000"/>
              </a:custDash>
              <a:miter lim="400000"/>
            </a:ln>
          </a:insideH>
          <a:insideV>
            <a:ln w="12700" cap="flat">
              <a:noFill/>
              <a:miter lim="400000"/>
            </a:ln>
          </a:insideV>
        </a:tcBdr>
        <a:fill>
          <a:solidFill>
            <a:schemeClr val="accent1">
              <a:satOff val="-2410"/>
              <a:lumOff val="-16942"/>
              <a:alpha val="60000"/>
            </a:scheme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rnd">
              <a:solidFill>
                <a:srgbClr val="A6AAA9"/>
              </a:solidFill>
              <a:custDash>
                <a:ds d="100000" sp="200000"/>
              </a:custDash>
              <a:miter lim="400000"/>
            </a:ln>
          </a:bottom>
          <a:insideH>
            <a:ln w="12700" cap="flat">
              <a:solidFill>
                <a:schemeClr val="accent1">
                  <a:satOff val="8779"/>
                  <a:lumOff val="16332"/>
                </a:schemeClr>
              </a:solidFill>
              <a:custDash>
                <a:ds d="100000" sp="200000"/>
              </a:custDash>
              <a:miter lim="400000"/>
            </a:ln>
          </a:insideH>
          <a:insideV>
            <a:ln w="12700" cap="flat">
              <a:noFill/>
              <a:miter lim="400000"/>
            </a:ln>
          </a:insideV>
        </a:tcBdr>
        <a:fill>
          <a:solidFill>
            <a:schemeClr val="accent1">
              <a:satOff val="-2410"/>
              <a:lumOff val="-16942"/>
              <a:alpha val="50000"/>
            </a:schemeClr>
          </a:solidFill>
        </a:fill>
      </a:tcStyle>
    </a:firstRow>
  </a:tblStyle>
  <a:tblStyle styleId="{CF821DB8-F4EB-4A41-A1BA-3FCAFE7338EE}" styleName="">
    <a:tblBg/>
    <a:wholeTbl>
      <a:tcTxStyle b="off" i="off">
        <a:fontRef idx="minor">
          <a:srgbClr val="3D3E3F">
            <a:alpha val="90000"/>
          </a:srgbClr>
        </a:fontRef>
        <a:srgbClr val="3D3E3F">
          <a:alpha val="90000"/>
        </a:srgbClr>
      </a:tcTxStyle>
      <a:tcStyle>
        <a:tcBdr>
          <a:left>
            <a:ln w="12700" cap="flat">
              <a:solidFill>
                <a:schemeClr val="accent2">
                  <a:satOff val="1875"/>
                  <a:lumOff val="16453"/>
                  <a:alpha val="50000"/>
                </a:schemeClr>
              </a:solidFill>
              <a:prstDash val="solid"/>
              <a:miter lim="400000"/>
            </a:ln>
          </a:left>
          <a:right>
            <a:ln w="12700" cap="flat">
              <a:solidFill>
                <a:schemeClr val="accent2">
                  <a:satOff val="1875"/>
                  <a:lumOff val="16453"/>
                  <a:alpha val="50000"/>
                </a:schemeClr>
              </a:solidFill>
              <a:prstDash val="solid"/>
              <a:miter lim="400000"/>
            </a:ln>
          </a:right>
          <a:top>
            <a:ln w="12700" cap="flat">
              <a:solidFill>
                <a:schemeClr val="accent2">
                  <a:satOff val="1875"/>
                  <a:lumOff val="16453"/>
                  <a:alpha val="50000"/>
                </a:schemeClr>
              </a:solidFill>
              <a:prstDash val="solid"/>
              <a:miter lim="400000"/>
            </a:ln>
          </a:top>
          <a:bottom>
            <a:ln w="12700" cap="flat">
              <a:solidFill>
                <a:schemeClr val="accent2">
                  <a:satOff val="1875"/>
                  <a:lumOff val="16453"/>
                  <a:alpha val="50000"/>
                </a:schemeClr>
              </a:solidFill>
              <a:prstDash val="solid"/>
              <a:miter lim="400000"/>
            </a:ln>
          </a:bottom>
          <a:insideH>
            <a:ln w="12700" cap="flat">
              <a:solidFill>
                <a:schemeClr val="accent2">
                  <a:satOff val="1875"/>
                  <a:lumOff val="16453"/>
                  <a:alpha val="50000"/>
                </a:schemeClr>
              </a:solidFill>
              <a:prstDash val="solid"/>
              <a:miter lim="400000"/>
            </a:ln>
          </a:insideH>
          <a:insideV>
            <a:ln w="12700" cap="flat">
              <a:solidFill>
                <a:schemeClr val="accent2">
                  <a:satOff val="1875"/>
                  <a:lumOff val="16453"/>
                  <a:alpha val="50000"/>
                </a:schemeClr>
              </a:solidFill>
              <a:prstDash val="solid"/>
              <a:miter lim="400000"/>
            </a:ln>
          </a:insideV>
        </a:tcBdr>
        <a:fill>
          <a:noFill/>
        </a:fill>
      </a:tcStyle>
    </a:wholeTbl>
    <a:band2H>
      <a:tcTxStyle b="def" i="def"/>
      <a:tcStyle>
        <a:tcBdr/>
        <a:fill>
          <a:solidFill>
            <a:srgbClr val="A6AAA9">
              <a:alpha val="25000"/>
            </a:srgbClr>
          </a:solidFill>
        </a:fill>
      </a:tcStyle>
    </a:band2H>
    <a:firstCol>
      <a:tcTxStyle b="off" i="off">
        <a:fontRef idx="minor">
          <a:srgbClr val="3D3E3F">
            <a:alpha val="90000"/>
          </a:srgbClr>
        </a:fontRef>
        <a:srgbClr val="3D3E3F">
          <a:alpha val="90000"/>
        </a:srgbClr>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chemeClr val="accent2">
                  <a:satOff val="1875"/>
                  <a:lumOff val="16453"/>
                  <a:alpha val="50000"/>
                </a:schemeClr>
              </a:solidFill>
              <a:prstDash val="solid"/>
              <a:miter lim="400000"/>
            </a:ln>
          </a:insideV>
        </a:tcBdr>
        <a:fill>
          <a:solidFill>
            <a:schemeClr val="accent2">
              <a:satOff val="1875"/>
              <a:lumOff val="16453"/>
              <a:alpha val="30000"/>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chemeClr val="accent2">
                  <a:satOff val="1875"/>
                  <a:lumOff val="16453"/>
                  <a:alpha val="50000"/>
                </a:schemeClr>
              </a:solidFill>
              <a:prstDash val="solid"/>
              <a:miter lim="400000"/>
            </a:ln>
          </a:insideH>
          <a:insideV>
            <a:ln w="12700" cap="flat">
              <a:noFill/>
              <a:miter lim="400000"/>
            </a:ln>
          </a:insideV>
        </a:tcBdr>
        <a:fill>
          <a:solidFill>
            <a:schemeClr val="accent2">
              <a:alpha val="85000"/>
            </a:scheme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chemeClr val="accent2">
                  <a:satOff val="1875"/>
                  <a:lumOff val="16453"/>
                  <a:alpha val="50000"/>
                </a:schemeClr>
              </a:solidFill>
              <a:prstDash val="solid"/>
              <a:miter lim="400000"/>
            </a:ln>
          </a:insideH>
          <a:insideV>
            <a:ln w="12700" cap="flat">
              <a:noFill/>
              <a:miter lim="400000"/>
            </a:ln>
          </a:insideV>
        </a:tcBdr>
        <a:fill>
          <a:solidFill>
            <a:schemeClr val="accent2">
              <a:alpha val="64999"/>
            </a:schemeClr>
          </a:solidFill>
        </a:fill>
      </a:tcStyle>
    </a:firstRow>
  </a:tblStyle>
  <a:tblStyle styleId="{33BA23B1-9221-436E-865A-0063620EA4FD}" styleName="">
    <a:tblBg/>
    <a:wholeTbl>
      <a:tcTxStyle b="off" i="off">
        <a:fontRef idx="minor">
          <a:srgbClr val="3D3E3F">
            <a:alpha val="90000"/>
          </a:srgbClr>
        </a:fontRef>
        <a:srgbClr val="3D3E3F">
          <a:alpha val="90000"/>
        </a:srgbClr>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noFill/>
        </a:fill>
      </a:tcStyle>
    </a:wholeTbl>
    <a:band2H>
      <a:tcTxStyle b="def" i="def"/>
      <a:tcStyle>
        <a:tcBdr/>
        <a:fill>
          <a:solidFill>
            <a:srgbClr val="A6AAA9">
              <a:alpha val="25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53585F">
              <a:alpha val="57000"/>
            </a:srgbClr>
          </a:solidFill>
        </a:fill>
      </a:tcStyle>
    </a:firstCol>
    <a:lastRow>
      <a:tcTxStyle b="off" i="off">
        <a:fontRef idx="minor">
          <a:srgbClr val="3D3E3F">
            <a:alpha val="90000"/>
          </a:srgbClr>
        </a:fontRef>
        <a:srgbClr val="3D3E3F">
          <a:alpha val="90000"/>
        </a:srgbClr>
      </a:tcTxStyle>
      <a:tcStyle>
        <a:tcBdr>
          <a:left>
            <a:ln w="12700" cap="flat">
              <a:noFill/>
              <a:miter lim="400000"/>
            </a:ln>
          </a:left>
          <a:right>
            <a:ln w="12700" cap="flat">
              <a:noFill/>
              <a:miter lim="400000"/>
            </a:ln>
          </a:right>
          <a:top>
            <a:ln w="25400" cap="flat">
              <a:solidFill>
                <a:srgbClr val="A6AAA9"/>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Row>
  </a:tblStyle>
  <a:tblStyle styleId="{2708684C-4D16-4618-839F-0558EEFCDFE6}" styleName="">
    <a:tblBg/>
    <a:wholeTbl>
      <a:tcTxStyle b="off" i="off">
        <a:fontRef idx="minor">
          <a:srgbClr val="53585F"/>
        </a:fontRef>
        <a:srgbClr val="53585F"/>
      </a:tcTxStyle>
      <a:tcStyle>
        <a:tcBdr>
          <a:left>
            <a:ln w="25400" cap="rnd">
              <a:solidFill>
                <a:schemeClr val="accent1">
                  <a:satOff val="8779"/>
                  <a:lumOff val="16332"/>
                </a:schemeClr>
              </a:solidFill>
              <a:custDash>
                <a:ds d="100000" sp="200000"/>
              </a:custDash>
              <a:miter lim="400000"/>
            </a:ln>
          </a:left>
          <a:right>
            <a:ln w="25400" cap="rnd">
              <a:solidFill>
                <a:schemeClr val="accent1">
                  <a:satOff val="8779"/>
                  <a:lumOff val="16332"/>
                </a:schemeClr>
              </a:solidFill>
              <a:custDash>
                <a:ds d="100000" sp="200000"/>
              </a:custDash>
              <a:miter lim="400000"/>
            </a:ln>
          </a:right>
          <a:top>
            <a:ln w="25400" cap="rnd">
              <a:solidFill>
                <a:schemeClr val="accent1">
                  <a:satOff val="8779"/>
                  <a:lumOff val="16332"/>
                </a:schemeClr>
              </a:solidFill>
              <a:custDash>
                <a:ds d="100000" sp="200000"/>
              </a:custDash>
              <a:miter lim="400000"/>
            </a:ln>
          </a:top>
          <a:bottom>
            <a:ln w="25400" cap="rnd">
              <a:solidFill>
                <a:schemeClr val="accent1">
                  <a:satOff val="8779"/>
                  <a:lumOff val="16332"/>
                </a:schemeClr>
              </a:solidFill>
              <a:custDash>
                <a:ds d="100000" sp="200000"/>
              </a:custDash>
              <a:miter lim="400000"/>
            </a:ln>
          </a:bottom>
          <a:insideH>
            <a:ln w="25400" cap="rnd">
              <a:solidFill>
                <a:schemeClr val="accent1">
                  <a:satOff val="8779"/>
                  <a:lumOff val="16332"/>
                </a:schemeClr>
              </a:solidFill>
              <a:custDash>
                <a:ds d="100000" sp="200000"/>
              </a:custDash>
              <a:miter lim="400000"/>
            </a:ln>
          </a:insideH>
          <a:insideV>
            <a:ln w="25400" cap="rnd">
              <a:solidFill>
                <a:schemeClr val="accent1">
                  <a:satOff val="8779"/>
                  <a:lumOff val="16332"/>
                </a:schemeClr>
              </a:solidFill>
              <a:custDash>
                <a:ds d="100000" sp="200000"/>
              </a:custDash>
              <a:miter lim="400000"/>
            </a:ln>
          </a:insideV>
        </a:tcBdr>
        <a:fill>
          <a:noFill/>
        </a:fill>
      </a:tcStyle>
    </a:wholeTbl>
    <a:band2H>
      <a:tcTxStyle b="def" i="def"/>
      <a:tcStyle>
        <a:tcBdr/>
        <a:fill>
          <a:solidFill>
            <a:srgbClr val="DCDEE0"/>
          </a:solidFill>
        </a:fill>
      </a:tcStyle>
    </a:band2H>
    <a:firstCol>
      <a:tcTxStyle b="off" i="off">
        <a:fontRef idx="minor">
          <a:srgbClr val="818181"/>
        </a:fontRef>
        <a:srgbClr val="818181"/>
      </a:tcTxStyle>
      <a:tcStyle>
        <a:tcBdr>
          <a:left>
            <a:ln w="12700" cap="flat">
              <a:noFill/>
              <a:miter lim="400000"/>
            </a:ln>
          </a:left>
          <a:right>
            <a:ln w="25400" cap="flat">
              <a:solidFill>
                <a:schemeClr val="accent1">
                  <a:satOff val="8779"/>
                  <a:lumOff val="16332"/>
                </a:schemeClr>
              </a:solidFill>
              <a:prstDash val="solid"/>
              <a:miter lim="400000"/>
            </a:ln>
          </a:right>
          <a:top>
            <a:ln w="25400" cap="rnd">
              <a:solidFill>
                <a:schemeClr val="accent1">
                  <a:satOff val="8779"/>
                  <a:lumOff val="16332"/>
                </a:schemeClr>
              </a:solidFill>
              <a:custDash>
                <a:ds d="100000" sp="200000"/>
              </a:custDash>
              <a:miter lim="400000"/>
            </a:ln>
          </a:top>
          <a:bottom>
            <a:ln w="25400" cap="rnd">
              <a:solidFill>
                <a:schemeClr val="accent1">
                  <a:satOff val="8779"/>
                  <a:lumOff val="16332"/>
                </a:schemeClr>
              </a:solidFill>
              <a:custDash>
                <a:ds d="100000" sp="200000"/>
              </a:custDash>
              <a:miter lim="400000"/>
            </a:ln>
          </a:bottom>
          <a:insideH>
            <a:ln w="25400" cap="rnd">
              <a:solidFill>
                <a:schemeClr val="accent1">
                  <a:satOff val="8779"/>
                  <a:lumOff val="16332"/>
                </a:schemeClr>
              </a:solidFill>
              <a:custDash>
                <a:ds d="100000" sp="200000"/>
              </a:custDash>
              <a:miter lim="400000"/>
            </a:ln>
          </a:insideH>
          <a:insideV>
            <a:ln w="25400" cap="flat">
              <a:solidFill>
                <a:schemeClr val="accent1">
                  <a:satOff val="8779"/>
                  <a:lumOff val="16332"/>
                </a:schemeClr>
              </a:solidFill>
              <a:prstDash val="solid"/>
              <a:miter lim="400000"/>
            </a:ln>
          </a:insideV>
        </a:tcBdr>
        <a:fill>
          <a:noFill/>
        </a:fill>
      </a:tcStyle>
    </a:firstCol>
    <a:lastRow>
      <a:tcTxStyle b="off" i="off">
        <a:fontRef idx="minor">
          <a:srgbClr val="818181"/>
        </a:fontRef>
        <a:srgbClr val="818181"/>
      </a:tcTxStyle>
      <a:tcStyle>
        <a:tcBdr>
          <a:left>
            <a:ln w="25400" cap="flat">
              <a:solidFill>
                <a:schemeClr val="accent1">
                  <a:satOff val="8779"/>
                  <a:lumOff val="16332"/>
                </a:schemeClr>
              </a:solidFill>
              <a:prstDash val="solid"/>
              <a:miter lim="400000"/>
            </a:ln>
          </a:left>
          <a:right>
            <a:ln w="25400" cap="flat">
              <a:solidFill>
                <a:schemeClr val="accent1">
                  <a:satOff val="8779"/>
                  <a:lumOff val="16332"/>
                </a:schemeClr>
              </a:solidFill>
              <a:prstDash val="solid"/>
              <a:miter lim="400000"/>
            </a:ln>
          </a:right>
          <a:top>
            <a:ln w="25400" cap="flat">
              <a:solidFill>
                <a:schemeClr val="accent1">
                  <a:satOff val="8779"/>
                  <a:lumOff val="16332"/>
                </a:schemeClr>
              </a:solidFill>
              <a:prstDash val="solid"/>
              <a:miter lim="400000"/>
            </a:ln>
          </a:top>
          <a:bottom>
            <a:ln w="12700" cap="flat">
              <a:noFill/>
              <a:miter lim="400000"/>
            </a:ln>
          </a:bottom>
          <a:insideH>
            <a:ln w="25400" cap="flat">
              <a:solidFill>
                <a:schemeClr val="accent1">
                  <a:satOff val="8779"/>
                  <a:lumOff val="16332"/>
                </a:schemeClr>
              </a:solidFill>
              <a:prstDash val="solid"/>
              <a:miter lim="400000"/>
            </a:ln>
          </a:insideH>
          <a:insideV>
            <a:ln w="25400" cap="flat">
              <a:solidFill>
                <a:schemeClr val="accent1">
                  <a:satOff val="8779"/>
                  <a:lumOff val="16332"/>
                </a:schemeClr>
              </a:solidFill>
              <a:prstDash val="solid"/>
              <a:miter lim="400000"/>
            </a:ln>
          </a:insideV>
        </a:tcBdr>
        <a:fill>
          <a:noFill/>
        </a:fill>
      </a:tcStyle>
    </a:lastRow>
    <a:firstRow>
      <a:tcTxStyle b="off" i="off">
        <a:fontRef idx="minor">
          <a:schemeClr val="accent1"/>
        </a:fontRef>
        <a:schemeClr val="accent1"/>
      </a:tcTxStyle>
      <a:tcStyle>
        <a:tcBdr>
          <a:left>
            <a:ln w="25400" cap="flat">
              <a:solidFill>
                <a:schemeClr val="accent1">
                  <a:satOff val="8779"/>
                  <a:lumOff val="16332"/>
                </a:schemeClr>
              </a:solidFill>
              <a:prstDash val="solid"/>
              <a:miter lim="400000"/>
            </a:ln>
          </a:left>
          <a:right>
            <a:ln w="25400" cap="flat">
              <a:solidFill>
                <a:schemeClr val="accent1">
                  <a:satOff val="8779"/>
                  <a:lumOff val="16332"/>
                </a:schemeClr>
              </a:solidFill>
              <a:prstDash val="solid"/>
              <a:miter lim="400000"/>
            </a:ln>
          </a:right>
          <a:top>
            <a:ln w="12700" cap="flat">
              <a:noFill/>
              <a:miter lim="400000"/>
            </a:ln>
          </a:top>
          <a:bottom>
            <a:ln w="25400" cap="flat">
              <a:solidFill>
                <a:schemeClr val="accent1">
                  <a:satOff val="8779"/>
                  <a:lumOff val="16332"/>
                </a:schemeClr>
              </a:solidFill>
              <a:prstDash val="solid"/>
              <a:miter lim="400000"/>
            </a:ln>
          </a:bottom>
          <a:insideH>
            <a:ln w="25400" cap="flat">
              <a:solidFill>
                <a:schemeClr val="accent1">
                  <a:satOff val="8779"/>
                  <a:lumOff val="16332"/>
                </a:schemeClr>
              </a:solidFill>
              <a:prstDash val="solid"/>
              <a:miter lim="400000"/>
            </a:ln>
          </a:insideH>
          <a:insideV>
            <a:ln w="25400" cap="flat">
              <a:solidFill>
                <a:schemeClr val="accent1">
                  <a:satOff val="8779"/>
                  <a:lumOff val="16332"/>
                </a:schemeClr>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Shape 132"/>
          <p:cNvSpPr/>
          <p:nvPr>
            <p:ph type="sldImg"/>
          </p:nvPr>
        </p:nvSpPr>
        <p:spPr>
          <a:xfrm>
            <a:off x="1143000" y="685800"/>
            <a:ext cx="4572000" cy="3429000"/>
          </a:xfrm>
          <a:prstGeom prst="rect">
            <a:avLst/>
          </a:prstGeom>
        </p:spPr>
        <p:txBody>
          <a:bodyPr/>
          <a:lstStyle/>
          <a:p>
            <a:pPr/>
          </a:p>
        </p:txBody>
      </p:sp>
      <p:sp>
        <p:nvSpPr>
          <p:cNvPr id="133" name="Shape 133"/>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 name="Shape 11"/>
          <p:cNvSpPr/>
          <p:nvPr>
            <p:ph type="title"/>
          </p:nvPr>
        </p:nvSpPr>
        <p:spPr>
          <a:xfrm>
            <a:off x="787400" y="2057400"/>
            <a:ext cx="11430000" cy="3175000"/>
          </a:xfrm>
          <a:prstGeom prst="rect">
            <a:avLst/>
          </a:prstGeom>
        </p:spPr>
        <p:txBody>
          <a:bodyPr anchor="b"/>
          <a:lstStyle>
            <a:lvl1pPr>
              <a:defRPr sz="10000"/>
            </a:lvl1pPr>
          </a:lstStyle>
          <a:p>
            <a:pPr/>
            <a:r>
              <a:t>Title Text</a:t>
            </a:r>
          </a:p>
        </p:txBody>
      </p:sp>
      <p:sp>
        <p:nvSpPr>
          <p:cNvPr id="12" name="Shape 12"/>
          <p:cNvSpPr/>
          <p:nvPr>
            <p:ph type="body" sz="quarter" idx="1"/>
          </p:nvPr>
        </p:nvSpPr>
        <p:spPr>
          <a:xfrm>
            <a:off x="787400" y="5334000"/>
            <a:ext cx="11430000" cy="1524000"/>
          </a:xfrm>
          <a:prstGeom prst="rect">
            <a:avLst/>
          </a:prstGeom>
        </p:spPr>
        <p:txBody>
          <a:bodyPr anchor="t"/>
          <a:lstStyle>
            <a:lvl1pPr marL="0" indent="0" algn="ctr">
              <a:spcBef>
                <a:spcPts val="0"/>
              </a:spcBef>
              <a:buClrTx/>
              <a:buSzTx/>
              <a:buNone/>
              <a:defRPr sz="4200">
                <a:effectLst>
                  <a:outerShdw sx="100000" sy="100000" kx="0" ky="0" algn="b" rotWithShape="0" blurRad="38100" dist="50800" dir="3000000">
                    <a:srgbClr val="FFFFFF">
                      <a:alpha val="60000"/>
                    </a:srgbClr>
                  </a:outerShdw>
                </a:effectLst>
              </a:defRPr>
            </a:lvl1pPr>
            <a:lvl2pPr marL="0" indent="228600" algn="ctr">
              <a:spcBef>
                <a:spcPts val="0"/>
              </a:spcBef>
              <a:buClrTx/>
              <a:buSzTx/>
              <a:buNone/>
              <a:defRPr sz="4200">
                <a:effectLst>
                  <a:outerShdw sx="100000" sy="100000" kx="0" ky="0" algn="b" rotWithShape="0" blurRad="38100" dist="50800" dir="3000000">
                    <a:srgbClr val="FFFFFF">
                      <a:alpha val="60000"/>
                    </a:srgbClr>
                  </a:outerShdw>
                </a:effectLst>
              </a:defRPr>
            </a:lvl2pPr>
            <a:lvl3pPr marL="0" indent="457200" algn="ctr">
              <a:spcBef>
                <a:spcPts val="0"/>
              </a:spcBef>
              <a:buClrTx/>
              <a:buSzTx/>
              <a:buNone/>
              <a:defRPr sz="4200">
                <a:effectLst>
                  <a:outerShdw sx="100000" sy="100000" kx="0" ky="0" algn="b" rotWithShape="0" blurRad="38100" dist="50800" dir="3000000">
                    <a:srgbClr val="FFFFFF">
                      <a:alpha val="60000"/>
                    </a:srgbClr>
                  </a:outerShdw>
                </a:effectLst>
              </a:defRPr>
            </a:lvl3pPr>
            <a:lvl4pPr marL="0" indent="685800" algn="ctr">
              <a:spcBef>
                <a:spcPts val="0"/>
              </a:spcBef>
              <a:buClrTx/>
              <a:buSzTx/>
              <a:buNone/>
              <a:defRPr sz="4200">
                <a:effectLst>
                  <a:outerShdw sx="100000" sy="100000" kx="0" ky="0" algn="b" rotWithShape="0" blurRad="38100" dist="50800" dir="3000000">
                    <a:srgbClr val="FFFFFF">
                      <a:alpha val="60000"/>
                    </a:srgbClr>
                  </a:outerShdw>
                </a:effectLst>
              </a:defRPr>
            </a:lvl4pPr>
            <a:lvl5pPr marL="0" indent="914400" algn="ctr">
              <a:spcBef>
                <a:spcPts val="0"/>
              </a:spcBef>
              <a:buClrTx/>
              <a:buSzTx/>
              <a:buNone/>
              <a:defRPr sz="4200">
                <a:effectLst>
                  <a:outerShdw sx="100000" sy="100000" kx="0" ky="0" algn="b" rotWithShape="0" blurRad="38100" dist="50800" dir="3000000">
                    <a:srgbClr val="FFFFFF">
                      <a:alpha val="60000"/>
                    </a:srgbClr>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1270000" y="6362700"/>
            <a:ext cx="10464800" cy="533400"/>
          </a:xfrm>
          <a:prstGeom prst="rect">
            <a:avLst/>
          </a:prstGeom>
        </p:spPr>
        <p:txBody>
          <a:bodyPr>
            <a:spAutoFit/>
          </a:bodyPr>
          <a:lstStyle>
            <a:lvl1pPr marL="0" indent="0" algn="ctr">
              <a:spcBef>
                <a:spcPts val="0"/>
              </a:spcBef>
              <a:buClrTx/>
              <a:buSzTx/>
              <a:buNone/>
              <a:tabLst>
                <a:tab pos="914400" algn="l"/>
              </a:tabLst>
              <a:defRPr i="1" sz="3000"/>
            </a:lvl1pPr>
          </a:lstStyle>
          <a:p>
            <a:pPr defTabSz="914400"/>
            <a:r>
              <a:t>–Johnny Appleseed</a:t>
            </a:r>
          </a:p>
        </p:txBody>
      </p:sp>
      <p:sp>
        <p:nvSpPr>
          <p:cNvPr id="94" name="Shape 94"/>
          <p:cNvSpPr/>
          <p:nvPr>
            <p:ph type="body" sz="quarter" idx="14"/>
          </p:nvPr>
        </p:nvSpPr>
        <p:spPr>
          <a:xfrm>
            <a:off x="1270000" y="4267200"/>
            <a:ext cx="10464800" cy="685800"/>
          </a:xfrm>
          <a:prstGeom prst="rect">
            <a:avLst/>
          </a:prstGeom>
        </p:spPr>
        <p:txBody>
          <a:bodyPr>
            <a:spAutoFit/>
          </a:bodyPr>
          <a:lstStyle>
            <a:lvl1pPr marL="0" indent="0" algn="ctr">
              <a:spcBef>
                <a:spcPts val="2400"/>
              </a:spcBef>
              <a:buClrTx/>
              <a:buSzTx/>
              <a:buNone/>
              <a:tabLst>
                <a:tab pos="914400" algn="l"/>
              </a:tabLst>
            </a:lvl1pPr>
          </a:lstStyle>
          <a:p>
            <a:pPr defTabSz="914400"/>
            <a:r>
              <a:t>“Type a quote here.” </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7" name="Shape 117"/>
          <p:cNvSpPr/>
          <p:nvPr>
            <p:ph type="title"/>
          </p:nvPr>
        </p:nvSpPr>
        <p:spPr>
          <a:xfrm>
            <a:off x="762000" y="2463800"/>
            <a:ext cx="11480800" cy="2540000"/>
          </a:xfrm>
          <a:prstGeom prst="rect">
            <a:avLst/>
          </a:prstGeom>
        </p:spPr>
        <p:txBody>
          <a:bodyPr anchor="b"/>
          <a:lstStyle>
            <a:lvl1pPr>
              <a:defRPr b="1" sz="6400">
                <a:solidFill>
                  <a:srgbClr val="FFFFFF"/>
                </a:solidFill>
                <a:effectLst>
                  <a:outerShdw sx="100000" sy="100000" kx="0" ky="0" algn="b" rotWithShape="0" blurRad="50800" dist="25400" dir="5400000">
                    <a:srgbClr val="000000"/>
                  </a:outerShdw>
                </a:effectLst>
                <a:latin typeface="Helvetica Neue"/>
                <a:ea typeface="Helvetica Neue"/>
                <a:cs typeface="Helvetica Neue"/>
                <a:sym typeface="Helvetica Neue"/>
              </a:defRPr>
            </a:lvl1pPr>
          </a:lstStyle>
          <a:p>
            <a:pPr/>
            <a:r>
              <a:t>Title Text</a:t>
            </a:r>
          </a:p>
        </p:txBody>
      </p:sp>
      <p:sp>
        <p:nvSpPr>
          <p:cNvPr id="118" name="Shape 118"/>
          <p:cNvSpPr/>
          <p:nvPr>
            <p:ph type="body" sz="quarter" idx="1"/>
          </p:nvPr>
        </p:nvSpPr>
        <p:spPr>
          <a:xfrm>
            <a:off x="762000" y="5156200"/>
            <a:ext cx="11480800" cy="863600"/>
          </a:xfrm>
          <a:prstGeom prst="rect">
            <a:avLst/>
          </a:prstGeom>
        </p:spPr>
        <p:txBody>
          <a:bodyPr anchor="t"/>
          <a:lstStyle>
            <a:lvl1pPr marL="0" indent="0" algn="ctr">
              <a:spcBef>
                <a:spcPts val="0"/>
              </a:spcBef>
              <a:buClrTx/>
              <a:buSzTx/>
              <a:buNone/>
              <a:defRPr sz="2400">
                <a:solidFill>
                  <a:srgbClr val="FFFFFF"/>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vl2pPr marL="0" indent="228600" algn="ctr">
              <a:spcBef>
                <a:spcPts val="0"/>
              </a:spcBef>
              <a:buClrTx/>
              <a:buSzTx/>
              <a:buNone/>
              <a:defRPr sz="2400">
                <a:solidFill>
                  <a:srgbClr val="FFFFFF"/>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2pPr>
            <a:lvl3pPr marL="0" indent="457200" algn="ctr">
              <a:spcBef>
                <a:spcPts val="0"/>
              </a:spcBef>
              <a:buClrTx/>
              <a:buSzTx/>
              <a:buNone/>
              <a:defRPr sz="2400">
                <a:solidFill>
                  <a:srgbClr val="FFFFFF"/>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3pPr>
            <a:lvl4pPr marL="0" indent="685800" algn="ctr">
              <a:spcBef>
                <a:spcPts val="0"/>
              </a:spcBef>
              <a:buClrTx/>
              <a:buSzTx/>
              <a:buNone/>
              <a:defRPr sz="2400">
                <a:solidFill>
                  <a:srgbClr val="FFFFFF"/>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4pPr>
            <a:lvl5pPr marL="0" indent="914400" algn="ctr">
              <a:spcBef>
                <a:spcPts val="0"/>
              </a:spcBef>
              <a:buClrTx/>
              <a:buSzTx/>
              <a:buNone/>
              <a:defRPr sz="2400">
                <a:solidFill>
                  <a:srgbClr val="FFFFFF"/>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5pPr>
          </a:lstStyle>
          <a:p>
            <a:pPr/>
            <a:r>
              <a:t>Body Level One</a:t>
            </a:r>
          </a:p>
          <a:p>
            <a:pPr lvl="1"/>
            <a:r>
              <a:t>Body Level Two</a:t>
            </a:r>
          </a:p>
          <a:p>
            <a:pPr lvl="2"/>
            <a:r>
              <a:t>Body Level Three</a:t>
            </a:r>
          </a:p>
          <a:p>
            <a:pPr lvl="3"/>
            <a:r>
              <a:t>Body Level Four</a:t>
            </a:r>
          </a:p>
          <a:p>
            <a:pPr lvl="4"/>
            <a:r>
              <a:t>Body Level Five</a:t>
            </a:r>
          </a:p>
        </p:txBody>
      </p:sp>
      <p:sp>
        <p:nvSpPr>
          <p:cNvPr id="119" name="Shape 119"/>
          <p:cNvSpPr/>
          <p:nvPr>
            <p:ph type="sldNum" sz="quarter" idx="2"/>
          </p:nvPr>
        </p:nvSpPr>
        <p:spPr>
          <a:xfrm>
            <a:off x="6311798" y="9251950"/>
            <a:ext cx="368504" cy="374600"/>
          </a:xfrm>
          <a:prstGeom prst="rect">
            <a:avLst/>
          </a:prstGeom>
        </p:spPr>
        <p:txBody>
          <a:bodyPr/>
          <a:lstStyle>
            <a:lvl1pPr>
              <a:defRPr sz="1800">
                <a:solidFill>
                  <a:srgbClr val="EBEBEB"/>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6" name="Shape 126"/>
          <p:cNvSpPr/>
          <p:nvPr>
            <p:ph type="sldNum" sz="quarter" idx="2"/>
          </p:nvPr>
        </p:nvSpPr>
        <p:spPr>
          <a:xfrm>
            <a:off x="6311798" y="9258300"/>
            <a:ext cx="368504" cy="374600"/>
          </a:xfrm>
          <a:prstGeom prst="rect">
            <a:avLst/>
          </a:prstGeom>
        </p:spPr>
        <p:txBody>
          <a:bodyPr/>
          <a:lstStyle>
            <a:lvl1pPr>
              <a:defRPr sz="1800">
                <a:solidFill>
                  <a:srgbClr val="EBEBEB"/>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 name="Shape 20"/>
          <p:cNvSpPr/>
          <p:nvPr>
            <p:ph type="pic" sz="half" idx="13"/>
          </p:nvPr>
        </p:nvSpPr>
        <p:spPr>
          <a:xfrm>
            <a:off x="2593163" y="762000"/>
            <a:ext cx="7823201" cy="5537200"/>
          </a:xfrm>
          <a:prstGeom prst="rect">
            <a:avLst/>
          </a:prstGeom>
          <a:ln w="9525">
            <a:round/>
          </a:ln>
        </p:spPr>
        <p:txBody>
          <a:bodyPr lIns="91439" tIns="45719" rIns="91439" bIns="45719" anchor="t">
            <a:noAutofit/>
          </a:bodyPr>
          <a:lstStyle/>
          <a:p>
            <a:pPr/>
          </a:p>
        </p:txBody>
      </p:sp>
      <p:sp>
        <p:nvSpPr>
          <p:cNvPr id="21" name="Shape 21"/>
          <p:cNvSpPr/>
          <p:nvPr>
            <p:ph type="title"/>
          </p:nvPr>
        </p:nvSpPr>
        <p:spPr>
          <a:xfrm>
            <a:off x="787400" y="6413500"/>
            <a:ext cx="11430000" cy="1778000"/>
          </a:xfrm>
          <a:prstGeom prst="rect">
            <a:avLst/>
          </a:prstGeom>
        </p:spPr>
        <p:txBody>
          <a:bodyPr/>
          <a:lstStyle>
            <a:lvl1pPr>
              <a:defRPr sz="10000"/>
            </a:lvl1pPr>
          </a:lstStyle>
          <a:p>
            <a:pPr/>
            <a:r>
              <a:t>Title Text</a:t>
            </a:r>
          </a:p>
        </p:txBody>
      </p:sp>
      <p:sp>
        <p:nvSpPr>
          <p:cNvPr id="22" name="Shape 22"/>
          <p:cNvSpPr/>
          <p:nvPr>
            <p:ph type="body" sz="quarter" idx="1"/>
          </p:nvPr>
        </p:nvSpPr>
        <p:spPr>
          <a:xfrm>
            <a:off x="787400" y="8178800"/>
            <a:ext cx="11430000" cy="825500"/>
          </a:xfrm>
          <a:prstGeom prst="rect">
            <a:avLst/>
          </a:prstGeom>
        </p:spPr>
        <p:txBody>
          <a:bodyPr anchor="t"/>
          <a:lstStyle>
            <a:lvl1pPr marL="0" indent="0" algn="ctr">
              <a:spcBef>
                <a:spcPts val="0"/>
              </a:spcBef>
              <a:buClrTx/>
              <a:buSzTx/>
              <a:buNone/>
              <a:defRPr sz="4200">
                <a:effectLst>
                  <a:outerShdw sx="100000" sy="100000" kx="0" ky="0" algn="b" rotWithShape="0" blurRad="38100" dist="50800" dir="3000000">
                    <a:srgbClr val="FFFFFF">
                      <a:alpha val="60000"/>
                    </a:srgbClr>
                  </a:outerShdw>
                </a:effectLst>
              </a:defRPr>
            </a:lvl1pPr>
            <a:lvl2pPr marL="0" indent="228600" algn="ctr">
              <a:spcBef>
                <a:spcPts val="0"/>
              </a:spcBef>
              <a:buClrTx/>
              <a:buSzTx/>
              <a:buNone/>
              <a:defRPr sz="4200">
                <a:effectLst>
                  <a:outerShdw sx="100000" sy="100000" kx="0" ky="0" algn="b" rotWithShape="0" blurRad="38100" dist="50800" dir="3000000">
                    <a:srgbClr val="FFFFFF">
                      <a:alpha val="60000"/>
                    </a:srgbClr>
                  </a:outerShdw>
                </a:effectLst>
              </a:defRPr>
            </a:lvl2pPr>
            <a:lvl3pPr marL="0" indent="457200" algn="ctr">
              <a:spcBef>
                <a:spcPts val="0"/>
              </a:spcBef>
              <a:buClrTx/>
              <a:buSzTx/>
              <a:buNone/>
              <a:defRPr sz="4200">
                <a:effectLst>
                  <a:outerShdw sx="100000" sy="100000" kx="0" ky="0" algn="b" rotWithShape="0" blurRad="38100" dist="50800" dir="3000000">
                    <a:srgbClr val="FFFFFF">
                      <a:alpha val="60000"/>
                    </a:srgbClr>
                  </a:outerShdw>
                </a:effectLst>
              </a:defRPr>
            </a:lvl3pPr>
            <a:lvl4pPr marL="0" indent="685800" algn="ctr">
              <a:spcBef>
                <a:spcPts val="0"/>
              </a:spcBef>
              <a:buClrTx/>
              <a:buSzTx/>
              <a:buNone/>
              <a:defRPr sz="4200">
                <a:effectLst>
                  <a:outerShdw sx="100000" sy="100000" kx="0" ky="0" algn="b" rotWithShape="0" blurRad="38100" dist="50800" dir="3000000">
                    <a:srgbClr val="FFFFFF">
                      <a:alpha val="60000"/>
                    </a:srgbClr>
                  </a:outerShdw>
                </a:effectLst>
              </a:defRPr>
            </a:lvl4pPr>
            <a:lvl5pPr marL="0" indent="914400" algn="ctr">
              <a:spcBef>
                <a:spcPts val="0"/>
              </a:spcBef>
              <a:buClrTx/>
              <a:buSzTx/>
              <a:buNone/>
              <a:defRPr sz="4200">
                <a:effectLst>
                  <a:outerShdw sx="100000" sy="100000" kx="0" ky="0" algn="b" rotWithShape="0" blurRad="38100" dist="50800" dir="3000000">
                    <a:srgbClr val="FFFFFF">
                      <a:alpha val="60000"/>
                    </a:srgbClr>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0" name="Shape 30"/>
          <p:cNvSpPr/>
          <p:nvPr>
            <p:ph type="title"/>
          </p:nvPr>
        </p:nvSpPr>
        <p:spPr>
          <a:xfrm>
            <a:off x="787400" y="3289300"/>
            <a:ext cx="11430000" cy="3175000"/>
          </a:xfrm>
          <a:prstGeom prst="rect">
            <a:avLst/>
          </a:prstGeom>
        </p:spPr>
        <p:txBody>
          <a:bodyPr/>
          <a:lstStyle>
            <a:lvl1pPr>
              <a:defRPr sz="10000"/>
            </a:lvl1p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8" name="Shape 38"/>
          <p:cNvSpPr/>
          <p:nvPr>
            <p:ph type="pic" sz="quarter" idx="13"/>
          </p:nvPr>
        </p:nvSpPr>
        <p:spPr>
          <a:xfrm>
            <a:off x="7239000" y="2082800"/>
            <a:ext cx="4191000" cy="5588000"/>
          </a:xfrm>
          <a:prstGeom prst="rect">
            <a:avLst/>
          </a:prstGeom>
          <a:ln w="9525">
            <a:round/>
          </a:ln>
        </p:spPr>
        <p:txBody>
          <a:bodyPr lIns="91439" tIns="45719" rIns="91439" bIns="45719" anchor="t">
            <a:noAutofit/>
          </a:bodyPr>
          <a:lstStyle/>
          <a:p>
            <a:pPr/>
          </a:p>
        </p:txBody>
      </p:sp>
      <p:sp>
        <p:nvSpPr>
          <p:cNvPr id="39" name="Shape 39"/>
          <p:cNvSpPr/>
          <p:nvPr>
            <p:ph type="title"/>
          </p:nvPr>
        </p:nvSpPr>
        <p:spPr>
          <a:xfrm>
            <a:off x="546100" y="1473200"/>
            <a:ext cx="5969000" cy="3708400"/>
          </a:xfrm>
          <a:prstGeom prst="rect">
            <a:avLst/>
          </a:prstGeom>
        </p:spPr>
        <p:txBody>
          <a:bodyPr anchor="b"/>
          <a:lstStyle/>
          <a:p>
            <a:pPr/>
            <a:r>
              <a:t>Title Text</a:t>
            </a:r>
          </a:p>
        </p:txBody>
      </p:sp>
      <p:sp>
        <p:nvSpPr>
          <p:cNvPr id="40" name="Shape 40"/>
          <p:cNvSpPr/>
          <p:nvPr>
            <p:ph type="body" sz="quarter" idx="1"/>
          </p:nvPr>
        </p:nvSpPr>
        <p:spPr>
          <a:xfrm>
            <a:off x="546100" y="5295900"/>
            <a:ext cx="5969000" cy="3238500"/>
          </a:xfrm>
          <a:prstGeom prst="rect">
            <a:avLst/>
          </a:prstGeom>
        </p:spPr>
        <p:txBody>
          <a:bodyPr anchor="t"/>
          <a:lstStyle>
            <a:lvl1pPr marL="0" indent="0" algn="ctr">
              <a:spcBef>
                <a:spcPts val="0"/>
              </a:spcBef>
              <a:buClrTx/>
              <a:buSzTx/>
              <a:buNone/>
              <a:defRPr sz="4200">
                <a:effectLst>
                  <a:outerShdw sx="100000" sy="100000" kx="0" ky="0" algn="b" rotWithShape="0" blurRad="38100" dist="50800" dir="3000000">
                    <a:srgbClr val="FFFFFF">
                      <a:alpha val="60000"/>
                    </a:srgbClr>
                  </a:outerShdw>
                </a:effectLst>
              </a:defRPr>
            </a:lvl1pPr>
            <a:lvl2pPr marL="0" indent="228600" algn="ctr">
              <a:spcBef>
                <a:spcPts val="0"/>
              </a:spcBef>
              <a:buClrTx/>
              <a:buSzTx/>
              <a:buNone/>
              <a:defRPr sz="4200">
                <a:effectLst>
                  <a:outerShdw sx="100000" sy="100000" kx="0" ky="0" algn="b" rotWithShape="0" blurRad="38100" dist="50800" dir="3000000">
                    <a:srgbClr val="FFFFFF">
                      <a:alpha val="60000"/>
                    </a:srgbClr>
                  </a:outerShdw>
                </a:effectLst>
              </a:defRPr>
            </a:lvl2pPr>
            <a:lvl3pPr marL="0" indent="457200" algn="ctr">
              <a:spcBef>
                <a:spcPts val="0"/>
              </a:spcBef>
              <a:buClrTx/>
              <a:buSzTx/>
              <a:buNone/>
              <a:defRPr sz="4200">
                <a:effectLst>
                  <a:outerShdw sx="100000" sy="100000" kx="0" ky="0" algn="b" rotWithShape="0" blurRad="38100" dist="50800" dir="3000000">
                    <a:srgbClr val="FFFFFF">
                      <a:alpha val="60000"/>
                    </a:srgbClr>
                  </a:outerShdw>
                </a:effectLst>
              </a:defRPr>
            </a:lvl3pPr>
            <a:lvl4pPr marL="0" indent="685800" algn="ctr">
              <a:spcBef>
                <a:spcPts val="0"/>
              </a:spcBef>
              <a:buClrTx/>
              <a:buSzTx/>
              <a:buNone/>
              <a:defRPr sz="4200">
                <a:effectLst>
                  <a:outerShdw sx="100000" sy="100000" kx="0" ky="0" algn="b" rotWithShape="0" blurRad="38100" dist="50800" dir="3000000">
                    <a:srgbClr val="FFFFFF">
                      <a:alpha val="60000"/>
                    </a:srgbClr>
                  </a:outerShdw>
                </a:effectLst>
              </a:defRPr>
            </a:lvl4pPr>
            <a:lvl5pPr marL="0" indent="914400" algn="ctr">
              <a:spcBef>
                <a:spcPts val="0"/>
              </a:spcBef>
              <a:buClrTx/>
              <a:buSzTx/>
              <a:buNone/>
              <a:defRPr sz="4200">
                <a:effectLst>
                  <a:outerShdw sx="100000" sy="100000" kx="0" ky="0" algn="b" rotWithShape="0" blurRad="38100" dist="50800" dir="3000000">
                    <a:srgbClr val="FFFFFF">
                      <a:alpha val="60000"/>
                    </a:srgbClr>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xfrm>
            <a:off x="787400" y="2794000"/>
            <a:ext cx="11430000" cy="57150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quarter" idx="13"/>
          </p:nvPr>
        </p:nvSpPr>
        <p:spPr>
          <a:xfrm>
            <a:off x="7239000" y="2870200"/>
            <a:ext cx="4191000" cy="5588000"/>
          </a:xfrm>
          <a:prstGeom prst="rect">
            <a:avLst/>
          </a:prstGeom>
          <a:ln w="9525">
            <a:round/>
          </a:ln>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787400" y="2794000"/>
            <a:ext cx="5715000" cy="5715000"/>
          </a:xfrm>
          <a:prstGeom prst="rect">
            <a:avLst/>
          </a:prstGeom>
        </p:spPr>
        <p:txBody>
          <a:bodyPr/>
          <a:lstStyle>
            <a:lvl1pPr marL="368300" indent="-368300">
              <a:spcBef>
                <a:spcPts val="3300"/>
              </a:spcBef>
              <a:buClrTx/>
              <a:defRPr sz="3300"/>
            </a:lvl1pPr>
            <a:lvl2pPr marL="736600" indent="-368300">
              <a:spcBef>
                <a:spcPts val="3300"/>
              </a:spcBef>
              <a:buClrTx/>
              <a:defRPr sz="3300"/>
            </a:lvl2pPr>
            <a:lvl3pPr marL="1104900" indent="-368300">
              <a:spcBef>
                <a:spcPts val="3300"/>
              </a:spcBef>
              <a:buClrTx/>
              <a:defRPr sz="3300"/>
            </a:lvl3pPr>
            <a:lvl4pPr marL="1473200" indent="-368300">
              <a:spcBef>
                <a:spcPts val="3300"/>
              </a:spcBef>
              <a:buClrTx/>
              <a:defRPr sz="3300"/>
            </a:lvl4pPr>
            <a:lvl5pPr marL="1841500" indent="-368300">
              <a:spcBef>
                <a:spcPts val="3300"/>
              </a:spcBef>
              <a:buClrTx/>
              <a:defRPr sz="33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8267700" y="4292600"/>
            <a:ext cx="3378200" cy="4610100"/>
          </a:xfrm>
          <a:prstGeom prst="rect">
            <a:avLst/>
          </a:prstGeom>
          <a:ln w="9525">
            <a:round/>
          </a:ln>
        </p:spPr>
        <p:txBody>
          <a:bodyPr lIns="91439" tIns="45719" rIns="91439" bIns="45719" anchor="t">
            <a:noAutofit/>
          </a:bodyPr>
          <a:lstStyle/>
          <a:p>
            <a:pPr/>
          </a:p>
        </p:txBody>
      </p:sp>
      <p:sp>
        <p:nvSpPr>
          <p:cNvPr id="84" name="Shape 84"/>
          <p:cNvSpPr/>
          <p:nvPr>
            <p:ph type="pic" sz="quarter" idx="14"/>
          </p:nvPr>
        </p:nvSpPr>
        <p:spPr>
          <a:xfrm>
            <a:off x="8270063" y="835385"/>
            <a:ext cx="3378201" cy="2540001"/>
          </a:xfrm>
          <a:prstGeom prst="rect">
            <a:avLst/>
          </a:prstGeom>
          <a:ln w="9525">
            <a:round/>
          </a:ln>
        </p:spPr>
        <p:txBody>
          <a:bodyPr lIns="91439" tIns="45719" rIns="91439" bIns="45719" anchor="t">
            <a:noAutofit/>
          </a:bodyPr>
          <a:lstStyle/>
          <a:p>
            <a:pPr/>
          </a:p>
        </p:txBody>
      </p:sp>
      <p:sp>
        <p:nvSpPr>
          <p:cNvPr id="85" name="Shape 85"/>
          <p:cNvSpPr/>
          <p:nvPr>
            <p:ph type="pic" sz="half" idx="15"/>
          </p:nvPr>
        </p:nvSpPr>
        <p:spPr>
          <a:xfrm>
            <a:off x="1346200" y="838200"/>
            <a:ext cx="5943600" cy="8064500"/>
          </a:xfrm>
          <a:prstGeom prst="rect">
            <a:avLst/>
          </a:prstGeom>
          <a:ln w="9525">
            <a:round/>
          </a:ln>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Shape 2"/>
          <p:cNvSpPr/>
          <p:nvPr>
            <p:ph type="body" idx="1"/>
          </p:nvPr>
        </p:nvSpPr>
        <p:spPr>
          <a:xfrm>
            <a:off x="787400" y="1257300"/>
            <a:ext cx="11430000" cy="723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3" name="Shape 3"/>
          <p:cNvSpPr/>
          <p:nvPr>
            <p:ph type="title"/>
          </p:nvPr>
        </p:nvSpPr>
        <p:spPr>
          <a:xfrm>
            <a:off x="787400" y="520700"/>
            <a:ext cx="11430000" cy="1905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4" name="Shape 4"/>
          <p:cNvSpPr/>
          <p:nvPr>
            <p:ph type="sldNum" sz="quarter" idx="2"/>
          </p:nvPr>
        </p:nvSpPr>
        <p:spPr>
          <a:xfrm>
            <a:off x="6311900" y="9258300"/>
            <a:ext cx="368301" cy="393700"/>
          </a:xfrm>
          <a:prstGeom prst="rect">
            <a:avLst/>
          </a:prstGeom>
          <a:ln w="12700">
            <a:miter lim="400000"/>
          </a:ln>
        </p:spPr>
        <p:txBody>
          <a:bodyPr wrap="none" lIns="50800" tIns="50800" rIns="50800" bIns="50800">
            <a:spAutoFit/>
          </a:bodyPr>
          <a:lstStyle>
            <a:lvl1pPr>
              <a:defRPr sz="20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7400" u="none">
          <a:ln>
            <a:noFill/>
          </a:ln>
          <a:solidFill>
            <a:srgbClr val="515151"/>
          </a:solidFill>
          <a:effectLst>
            <a:outerShdw sx="100000" sy="100000" kx="0" ky="0" algn="b" rotWithShape="0" blurRad="38100" dist="50800" dir="3000000">
              <a:srgbClr val="FFFFFF">
                <a:alpha val="60000"/>
              </a:srgbClr>
            </a:outerShdw>
          </a:effectLst>
          <a:uFillTx/>
          <a:latin typeface="+mn-lt"/>
          <a:ea typeface="+mn-ea"/>
          <a:cs typeface="+mn-cs"/>
          <a:sym typeface="Cochin"/>
        </a:defRPr>
      </a:lvl1pPr>
      <a:lvl2pPr marL="0" marR="0" indent="228600" algn="ctr" defTabSz="584200" rtl="0" latinLnBrk="0">
        <a:lnSpc>
          <a:spcPct val="100000"/>
        </a:lnSpc>
        <a:spcBef>
          <a:spcPts val="0"/>
        </a:spcBef>
        <a:spcAft>
          <a:spcPts val="0"/>
        </a:spcAft>
        <a:buClrTx/>
        <a:buSzTx/>
        <a:buFontTx/>
        <a:buNone/>
        <a:tabLst/>
        <a:defRPr b="0" baseline="0" cap="none" i="0" spc="0" strike="noStrike" sz="7400" u="none">
          <a:ln>
            <a:noFill/>
          </a:ln>
          <a:solidFill>
            <a:srgbClr val="515151"/>
          </a:solidFill>
          <a:effectLst>
            <a:outerShdw sx="100000" sy="100000" kx="0" ky="0" algn="b" rotWithShape="0" blurRad="38100" dist="50800" dir="3000000">
              <a:srgbClr val="FFFFFF">
                <a:alpha val="60000"/>
              </a:srgbClr>
            </a:outerShdw>
          </a:effectLst>
          <a:uFillTx/>
          <a:latin typeface="+mn-lt"/>
          <a:ea typeface="+mn-ea"/>
          <a:cs typeface="+mn-cs"/>
          <a:sym typeface="Cochin"/>
        </a:defRPr>
      </a:lvl2pPr>
      <a:lvl3pPr marL="0" marR="0" indent="457200" algn="ctr" defTabSz="584200" rtl="0" latinLnBrk="0">
        <a:lnSpc>
          <a:spcPct val="100000"/>
        </a:lnSpc>
        <a:spcBef>
          <a:spcPts val="0"/>
        </a:spcBef>
        <a:spcAft>
          <a:spcPts val="0"/>
        </a:spcAft>
        <a:buClrTx/>
        <a:buSzTx/>
        <a:buFontTx/>
        <a:buNone/>
        <a:tabLst/>
        <a:defRPr b="0" baseline="0" cap="none" i="0" spc="0" strike="noStrike" sz="7400" u="none">
          <a:ln>
            <a:noFill/>
          </a:ln>
          <a:solidFill>
            <a:srgbClr val="515151"/>
          </a:solidFill>
          <a:effectLst>
            <a:outerShdw sx="100000" sy="100000" kx="0" ky="0" algn="b" rotWithShape="0" blurRad="38100" dist="50800" dir="3000000">
              <a:srgbClr val="FFFFFF">
                <a:alpha val="60000"/>
              </a:srgbClr>
            </a:outerShdw>
          </a:effectLst>
          <a:uFillTx/>
          <a:latin typeface="+mn-lt"/>
          <a:ea typeface="+mn-ea"/>
          <a:cs typeface="+mn-cs"/>
          <a:sym typeface="Cochin"/>
        </a:defRPr>
      </a:lvl3pPr>
      <a:lvl4pPr marL="0" marR="0" indent="685800" algn="ctr" defTabSz="584200" rtl="0" latinLnBrk="0">
        <a:lnSpc>
          <a:spcPct val="100000"/>
        </a:lnSpc>
        <a:spcBef>
          <a:spcPts val="0"/>
        </a:spcBef>
        <a:spcAft>
          <a:spcPts val="0"/>
        </a:spcAft>
        <a:buClrTx/>
        <a:buSzTx/>
        <a:buFontTx/>
        <a:buNone/>
        <a:tabLst/>
        <a:defRPr b="0" baseline="0" cap="none" i="0" spc="0" strike="noStrike" sz="7400" u="none">
          <a:ln>
            <a:noFill/>
          </a:ln>
          <a:solidFill>
            <a:srgbClr val="515151"/>
          </a:solidFill>
          <a:effectLst>
            <a:outerShdw sx="100000" sy="100000" kx="0" ky="0" algn="b" rotWithShape="0" blurRad="38100" dist="50800" dir="3000000">
              <a:srgbClr val="FFFFFF">
                <a:alpha val="60000"/>
              </a:srgbClr>
            </a:outerShdw>
          </a:effectLst>
          <a:uFillTx/>
          <a:latin typeface="+mn-lt"/>
          <a:ea typeface="+mn-ea"/>
          <a:cs typeface="+mn-cs"/>
          <a:sym typeface="Cochin"/>
        </a:defRPr>
      </a:lvl4pPr>
      <a:lvl5pPr marL="0" marR="0" indent="914400" algn="ctr" defTabSz="584200" rtl="0" latinLnBrk="0">
        <a:lnSpc>
          <a:spcPct val="100000"/>
        </a:lnSpc>
        <a:spcBef>
          <a:spcPts val="0"/>
        </a:spcBef>
        <a:spcAft>
          <a:spcPts val="0"/>
        </a:spcAft>
        <a:buClrTx/>
        <a:buSzTx/>
        <a:buFontTx/>
        <a:buNone/>
        <a:tabLst/>
        <a:defRPr b="0" baseline="0" cap="none" i="0" spc="0" strike="noStrike" sz="7400" u="none">
          <a:ln>
            <a:noFill/>
          </a:ln>
          <a:solidFill>
            <a:srgbClr val="515151"/>
          </a:solidFill>
          <a:effectLst>
            <a:outerShdw sx="100000" sy="100000" kx="0" ky="0" algn="b" rotWithShape="0" blurRad="38100" dist="50800" dir="3000000">
              <a:srgbClr val="FFFFFF">
                <a:alpha val="60000"/>
              </a:srgbClr>
            </a:outerShdw>
          </a:effectLst>
          <a:uFillTx/>
          <a:latin typeface="+mn-lt"/>
          <a:ea typeface="+mn-ea"/>
          <a:cs typeface="+mn-cs"/>
          <a:sym typeface="Cochin"/>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7400" u="none">
          <a:ln>
            <a:noFill/>
          </a:ln>
          <a:solidFill>
            <a:srgbClr val="515151"/>
          </a:solidFill>
          <a:effectLst>
            <a:outerShdw sx="100000" sy="100000" kx="0" ky="0" algn="b" rotWithShape="0" blurRad="38100" dist="50800" dir="3000000">
              <a:srgbClr val="FFFFFF">
                <a:alpha val="60000"/>
              </a:srgbClr>
            </a:outerShdw>
          </a:effectLst>
          <a:uFillTx/>
          <a:latin typeface="+mn-lt"/>
          <a:ea typeface="+mn-ea"/>
          <a:cs typeface="+mn-cs"/>
          <a:sym typeface="Cochin"/>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7400" u="none">
          <a:ln>
            <a:noFill/>
          </a:ln>
          <a:solidFill>
            <a:srgbClr val="515151"/>
          </a:solidFill>
          <a:effectLst>
            <a:outerShdw sx="100000" sy="100000" kx="0" ky="0" algn="b" rotWithShape="0" blurRad="38100" dist="50800" dir="3000000">
              <a:srgbClr val="FFFFFF">
                <a:alpha val="60000"/>
              </a:srgbClr>
            </a:outerShdw>
          </a:effectLst>
          <a:uFillTx/>
          <a:latin typeface="+mn-lt"/>
          <a:ea typeface="+mn-ea"/>
          <a:cs typeface="+mn-cs"/>
          <a:sym typeface="Cochin"/>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7400" u="none">
          <a:ln>
            <a:noFill/>
          </a:ln>
          <a:solidFill>
            <a:srgbClr val="515151"/>
          </a:solidFill>
          <a:effectLst>
            <a:outerShdw sx="100000" sy="100000" kx="0" ky="0" algn="b" rotWithShape="0" blurRad="38100" dist="50800" dir="3000000">
              <a:srgbClr val="FFFFFF">
                <a:alpha val="60000"/>
              </a:srgbClr>
            </a:outerShdw>
          </a:effectLst>
          <a:uFillTx/>
          <a:latin typeface="+mn-lt"/>
          <a:ea typeface="+mn-ea"/>
          <a:cs typeface="+mn-cs"/>
          <a:sym typeface="Cochin"/>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7400" u="none">
          <a:ln>
            <a:noFill/>
          </a:ln>
          <a:solidFill>
            <a:srgbClr val="515151"/>
          </a:solidFill>
          <a:effectLst>
            <a:outerShdw sx="100000" sy="100000" kx="0" ky="0" algn="b" rotWithShape="0" blurRad="38100" dist="50800" dir="3000000">
              <a:srgbClr val="FFFFFF">
                <a:alpha val="60000"/>
              </a:srgbClr>
            </a:outerShdw>
          </a:effectLst>
          <a:uFillTx/>
          <a:latin typeface="+mn-lt"/>
          <a:ea typeface="+mn-ea"/>
          <a:cs typeface="+mn-cs"/>
          <a:sym typeface="Cochin"/>
        </a:defRPr>
      </a:lvl9pPr>
    </p:titleStyle>
    <p:bodyStyle>
      <a:lvl1pPr marL="431800" marR="0" indent="-431800" algn="l" defTabSz="584200" rtl="0" latinLnBrk="0">
        <a:lnSpc>
          <a:spcPct val="100000"/>
        </a:lnSpc>
        <a:spcBef>
          <a:spcPts val="4000"/>
        </a:spcBef>
        <a:spcAft>
          <a:spcPts val="0"/>
        </a:spcAft>
        <a:buClr>
          <a:srgbClr val="515151"/>
        </a:buClr>
        <a:buSzPct val="75000"/>
        <a:buFontTx/>
        <a:buChar char="•"/>
        <a:tabLst/>
        <a:defRPr b="0" baseline="0" cap="none" i="0" spc="0" strike="noStrike" sz="4000" u="none">
          <a:ln>
            <a:noFill/>
          </a:ln>
          <a:solidFill>
            <a:srgbClr val="515151"/>
          </a:solidFill>
          <a:uFillTx/>
          <a:latin typeface="+mn-lt"/>
          <a:ea typeface="+mn-ea"/>
          <a:cs typeface="+mn-cs"/>
          <a:sym typeface="Cochin"/>
        </a:defRPr>
      </a:lvl1pPr>
      <a:lvl2pPr marL="863600" marR="0" indent="-431800" algn="l" defTabSz="584200" rtl="0" latinLnBrk="0">
        <a:lnSpc>
          <a:spcPct val="100000"/>
        </a:lnSpc>
        <a:spcBef>
          <a:spcPts val="4000"/>
        </a:spcBef>
        <a:spcAft>
          <a:spcPts val="0"/>
        </a:spcAft>
        <a:buClr>
          <a:srgbClr val="515151"/>
        </a:buClr>
        <a:buSzPct val="75000"/>
        <a:buFontTx/>
        <a:buChar char="•"/>
        <a:tabLst/>
        <a:defRPr b="0" baseline="0" cap="none" i="0" spc="0" strike="noStrike" sz="4000" u="none">
          <a:ln>
            <a:noFill/>
          </a:ln>
          <a:solidFill>
            <a:srgbClr val="515151"/>
          </a:solidFill>
          <a:uFillTx/>
          <a:latin typeface="+mn-lt"/>
          <a:ea typeface="+mn-ea"/>
          <a:cs typeface="+mn-cs"/>
          <a:sym typeface="Cochin"/>
        </a:defRPr>
      </a:lvl2pPr>
      <a:lvl3pPr marL="1295400" marR="0" indent="-431800" algn="l" defTabSz="584200" rtl="0" latinLnBrk="0">
        <a:lnSpc>
          <a:spcPct val="100000"/>
        </a:lnSpc>
        <a:spcBef>
          <a:spcPts val="4000"/>
        </a:spcBef>
        <a:spcAft>
          <a:spcPts val="0"/>
        </a:spcAft>
        <a:buClr>
          <a:srgbClr val="515151"/>
        </a:buClr>
        <a:buSzPct val="75000"/>
        <a:buFontTx/>
        <a:buChar char="•"/>
        <a:tabLst/>
        <a:defRPr b="0" baseline="0" cap="none" i="0" spc="0" strike="noStrike" sz="4000" u="none">
          <a:ln>
            <a:noFill/>
          </a:ln>
          <a:solidFill>
            <a:srgbClr val="515151"/>
          </a:solidFill>
          <a:uFillTx/>
          <a:latin typeface="+mn-lt"/>
          <a:ea typeface="+mn-ea"/>
          <a:cs typeface="+mn-cs"/>
          <a:sym typeface="Cochin"/>
        </a:defRPr>
      </a:lvl3pPr>
      <a:lvl4pPr marL="1727200" marR="0" indent="-431800" algn="l" defTabSz="584200" rtl="0" latinLnBrk="0">
        <a:lnSpc>
          <a:spcPct val="100000"/>
        </a:lnSpc>
        <a:spcBef>
          <a:spcPts val="4000"/>
        </a:spcBef>
        <a:spcAft>
          <a:spcPts val="0"/>
        </a:spcAft>
        <a:buClr>
          <a:srgbClr val="515151"/>
        </a:buClr>
        <a:buSzPct val="75000"/>
        <a:buFontTx/>
        <a:buChar char="•"/>
        <a:tabLst/>
        <a:defRPr b="0" baseline="0" cap="none" i="0" spc="0" strike="noStrike" sz="4000" u="none">
          <a:ln>
            <a:noFill/>
          </a:ln>
          <a:solidFill>
            <a:srgbClr val="515151"/>
          </a:solidFill>
          <a:uFillTx/>
          <a:latin typeface="+mn-lt"/>
          <a:ea typeface="+mn-ea"/>
          <a:cs typeface="+mn-cs"/>
          <a:sym typeface="Cochin"/>
        </a:defRPr>
      </a:lvl4pPr>
      <a:lvl5pPr marL="2159000" marR="0" indent="-431800" algn="l" defTabSz="584200" rtl="0" latinLnBrk="0">
        <a:lnSpc>
          <a:spcPct val="100000"/>
        </a:lnSpc>
        <a:spcBef>
          <a:spcPts val="4000"/>
        </a:spcBef>
        <a:spcAft>
          <a:spcPts val="0"/>
        </a:spcAft>
        <a:buClr>
          <a:srgbClr val="515151"/>
        </a:buClr>
        <a:buSzPct val="75000"/>
        <a:buFontTx/>
        <a:buChar char="•"/>
        <a:tabLst/>
        <a:defRPr b="0" baseline="0" cap="none" i="0" spc="0" strike="noStrike" sz="4000" u="none">
          <a:ln>
            <a:noFill/>
          </a:ln>
          <a:solidFill>
            <a:srgbClr val="515151"/>
          </a:solidFill>
          <a:uFillTx/>
          <a:latin typeface="+mn-lt"/>
          <a:ea typeface="+mn-ea"/>
          <a:cs typeface="+mn-cs"/>
          <a:sym typeface="Cochin"/>
        </a:defRPr>
      </a:lvl5pPr>
      <a:lvl6pPr marL="2590800" marR="0" indent="-431800" algn="l" defTabSz="584200" rtl="0" latinLnBrk="0">
        <a:lnSpc>
          <a:spcPct val="100000"/>
        </a:lnSpc>
        <a:spcBef>
          <a:spcPts val="4000"/>
        </a:spcBef>
        <a:spcAft>
          <a:spcPts val="0"/>
        </a:spcAft>
        <a:buClr>
          <a:srgbClr val="515151"/>
        </a:buClr>
        <a:buSzPct val="75000"/>
        <a:buFontTx/>
        <a:buChar char="•"/>
        <a:tabLst/>
        <a:defRPr b="0" baseline="0" cap="none" i="0" spc="0" strike="noStrike" sz="4000" u="none">
          <a:ln>
            <a:noFill/>
          </a:ln>
          <a:solidFill>
            <a:srgbClr val="515151"/>
          </a:solidFill>
          <a:uFillTx/>
          <a:latin typeface="+mn-lt"/>
          <a:ea typeface="+mn-ea"/>
          <a:cs typeface="+mn-cs"/>
          <a:sym typeface="Cochin"/>
        </a:defRPr>
      </a:lvl6pPr>
      <a:lvl7pPr marL="3022600" marR="0" indent="-431800" algn="l" defTabSz="584200" rtl="0" latinLnBrk="0">
        <a:lnSpc>
          <a:spcPct val="100000"/>
        </a:lnSpc>
        <a:spcBef>
          <a:spcPts val="4000"/>
        </a:spcBef>
        <a:spcAft>
          <a:spcPts val="0"/>
        </a:spcAft>
        <a:buClr>
          <a:srgbClr val="515151"/>
        </a:buClr>
        <a:buSzPct val="75000"/>
        <a:buFontTx/>
        <a:buChar char="•"/>
        <a:tabLst/>
        <a:defRPr b="0" baseline="0" cap="none" i="0" spc="0" strike="noStrike" sz="4000" u="none">
          <a:ln>
            <a:noFill/>
          </a:ln>
          <a:solidFill>
            <a:srgbClr val="515151"/>
          </a:solidFill>
          <a:uFillTx/>
          <a:latin typeface="+mn-lt"/>
          <a:ea typeface="+mn-ea"/>
          <a:cs typeface="+mn-cs"/>
          <a:sym typeface="Cochin"/>
        </a:defRPr>
      </a:lvl7pPr>
      <a:lvl8pPr marL="3454400" marR="0" indent="-431800" algn="l" defTabSz="584200" rtl="0" latinLnBrk="0">
        <a:lnSpc>
          <a:spcPct val="100000"/>
        </a:lnSpc>
        <a:spcBef>
          <a:spcPts val="4000"/>
        </a:spcBef>
        <a:spcAft>
          <a:spcPts val="0"/>
        </a:spcAft>
        <a:buClr>
          <a:srgbClr val="515151"/>
        </a:buClr>
        <a:buSzPct val="75000"/>
        <a:buFontTx/>
        <a:buChar char="•"/>
        <a:tabLst/>
        <a:defRPr b="0" baseline="0" cap="none" i="0" spc="0" strike="noStrike" sz="4000" u="none">
          <a:ln>
            <a:noFill/>
          </a:ln>
          <a:solidFill>
            <a:srgbClr val="515151"/>
          </a:solidFill>
          <a:uFillTx/>
          <a:latin typeface="+mn-lt"/>
          <a:ea typeface="+mn-ea"/>
          <a:cs typeface="+mn-cs"/>
          <a:sym typeface="Cochin"/>
        </a:defRPr>
      </a:lvl8pPr>
      <a:lvl9pPr marL="3886200" marR="0" indent="-431800" algn="l" defTabSz="584200" rtl="0" latinLnBrk="0">
        <a:lnSpc>
          <a:spcPct val="100000"/>
        </a:lnSpc>
        <a:spcBef>
          <a:spcPts val="4000"/>
        </a:spcBef>
        <a:spcAft>
          <a:spcPts val="0"/>
        </a:spcAft>
        <a:buClr>
          <a:srgbClr val="515151"/>
        </a:buClr>
        <a:buSzPct val="75000"/>
        <a:buFontTx/>
        <a:buChar char="•"/>
        <a:tabLst/>
        <a:defRPr b="0" baseline="0" cap="none" i="0" spc="0" strike="noStrike" sz="4000" u="none">
          <a:ln>
            <a:noFill/>
          </a:ln>
          <a:solidFill>
            <a:srgbClr val="515151"/>
          </a:solidFill>
          <a:uFillTx/>
          <a:latin typeface="+mn-lt"/>
          <a:ea typeface="+mn-ea"/>
          <a:cs typeface="+mn-cs"/>
          <a:sym typeface="Cochin"/>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2000" u="none">
          <a:ln>
            <a:noFill/>
          </a:ln>
          <a:solidFill>
            <a:schemeClr val="tx1"/>
          </a:solidFill>
          <a:uFillTx/>
          <a:latin typeface="+mn-lt"/>
          <a:ea typeface="+mn-ea"/>
          <a:cs typeface="+mn-cs"/>
          <a:sym typeface="Cochin"/>
        </a:defRPr>
      </a:lvl1pPr>
      <a:lvl2pPr marL="0" marR="0" indent="228600" algn="ctr" defTabSz="584200" rtl="0" latinLnBrk="0">
        <a:lnSpc>
          <a:spcPct val="100000"/>
        </a:lnSpc>
        <a:spcBef>
          <a:spcPts val="0"/>
        </a:spcBef>
        <a:spcAft>
          <a:spcPts val="0"/>
        </a:spcAft>
        <a:buClrTx/>
        <a:buSzTx/>
        <a:buFontTx/>
        <a:buNone/>
        <a:tabLst/>
        <a:defRPr b="0" baseline="0" cap="none" i="0" spc="0" strike="noStrike" sz="2000" u="none">
          <a:ln>
            <a:noFill/>
          </a:ln>
          <a:solidFill>
            <a:schemeClr val="tx1"/>
          </a:solidFill>
          <a:uFillTx/>
          <a:latin typeface="+mn-lt"/>
          <a:ea typeface="+mn-ea"/>
          <a:cs typeface="+mn-cs"/>
          <a:sym typeface="Cochin"/>
        </a:defRPr>
      </a:lvl2pPr>
      <a:lvl3pPr marL="0" marR="0" indent="457200" algn="ctr" defTabSz="584200" rtl="0" latinLnBrk="0">
        <a:lnSpc>
          <a:spcPct val="100000"/>
        </a:lnSpc>
        <a:spcBef>
          <a:spcPts val="0"/>
        </a:spcBef>
        <a:spcAft>
          <a:spcPts val="0"/>
        </a:spcAft>
        <a:buClrTx/>
        <a:buSzTx/>
        <a:buFontTx/>
        <a:buNone/>
        <a:tabLst/>
        <a:defRPr b="0" baseline="0" cap="none" i="0" spc="0" strike="noStrike" sz="2000" u="none">
          <a:ln>
            <a:noFill/>
          </a:ln>
          <a:solidFill>
            <a:schemeClr val="tx1"/>
          </a:solidFill>
          <a:uFillTx/>
          <a:latin typeface="+mn-lt"/>
          <a:ea typeface="+mn-ea"/>
          <a:cs typeface="+mn-cs"/>
          <a:sym typeface="Cochin"/>
        </a:defRPr>
      </a:lvl3pPr>
      <a:lvl4pPr marL="0" marR="0" indent="685800" algn="ctr" defTabSz="584200" rtl="0" latinLnBrk="0">
        <a:lnSpc>
          <a:spcPct val="100000"/>
        </a:lnSpc>
        <a:spcBef>
          <a:spcPts val="0"/>
        </a:spcBef>
        <a:spcAft>
          <a:spcPts val="0"/>
        </a:spcAft>
        <a:buClrTx/>
        <a:buSzTx/>
        <a:buFontTx/>
        <a:buNone/>
        <a:tabLst/>
        <a:defRPr b="0" baseline="0" cap="none" i="0" spc="0" strike="noStrike" sz="2000" u="none">
          <a:ln>
            <a:noFill/>
          </a:ln>
          <a:solidFill>
            <a:schemeClr val="tx1"/>
          </a:solidFill>
          <a:uFillTx/>
          <a:latin typeface="+mn-lt"/>
          <a:ea typeface="+mn-ea"/>
          <a:cs typeface="+mn-cs"/>
          <a:sym typeface="Cochin"/>
        </a:defRPr>
      </a:lvl4pPr>
      <a:lvl5pPr marL="0" marR="0" indent="914400" algn="ctr" defTabSz="584200" rtl="0" latinLnBrk="0">
        <a:lnSpc>
          <a:spcPct val="100000"/>
        </a:lnSpc>
        <a:spcBef>
          <a:spcPts val="0"/>
        </a:spcBef>
        <a:spcAft>
          <a:spcPts val="0"/>
        </a:spcAft>
        <a:buClrTx/>
        <a:buSzTx/>
        <a:buFontTx/>
        <a:buNone/>
        <a:tabLst/>
        <a:defRPr b="0" baseline="0" cap="none" i="0" spc="0" strike="noStrike" sz="2000" u="none">
          <a:ln>
            <a:noFill/>
          </a:ln>
          <a:solidFill>
            <a:schemeClr val="tx1"/>
          </a:solidFill>
          <a:uFillTx/>
          <a:latin typeface="+mn-lt"/>
          <a:ea typeface="+mn-ea"/>
          <a:cs typeface="+mn-cs"/>
          <a:sym typeface="Cochin"/>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2000" u="none">
          <a:ln>
            <a:noFill/>
          </a:ln>
          <a:solidFill>
            <a:schemeClr val="tx1"/>
          </a:solidFill>
          <a:uFillTx/>
          <a:latin typeface="+mn-lt"/>
          <a:ea typeface="+mn-ea"/>
          <a:cs typeface="+mn-cs"/>
          <a:sym typeface="Cochin"/>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2000" u="none">
          <a:ln>
            <a:noFill/>
          </a:ln>
          <a:solidFill>
            <a:schemeClr val="tx1"/>
          </a:solidFill>
          <a:uFillTx/>
          <a:latin typeface="+mn-lt"/>
          <a:ea typeface="+mn-ea"/>
          <a:cs typeface="+mn-cs"/>
          <a:sym typeface="Cochin"/>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2000" u="none">
          <a:ln>
            <a:noFill/>
          </a:ln>
          <a:solidFill>
            <a:schemeClr val="tx1"/>
          </a:solidFill>
          <a:uFillTx/>
          <a:latin typeface="+mn-lt"/>
          <a:ea typeface="+mn-ea"/>
          <a:cs typeface="+mn-cs"/>
          <a:sym typeface="Cochin"/>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2000" u="none">
          <a:ln>
            <a:noFill/>
          </a:ln>
          <a:solidFill>
            <a:schemeClr val="tx1"/>
          </a:solidFill>
          <a:uFillTx/>
          <a:latin typeface="+mn-lt"/>
          <a:ea typeface="+mn-ea"/>
          <a:cs typeface="+mn-cs"/>
          <a:sym typeface="Cochin"/>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tif"/><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png"/><Relationship Id="rId8" Type="http://schemas.openxmlformats.org/officeDocument/2006/relationships/image" Target="../media/image11.png"/><Relationship Id="rId9" Type="http://schemas.openxmlformats.org/officeDocument/2006/relationships/image" Target="../media/image12.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png"/><Relationship Id="rId8" Type="http://schemas.openxmlformats.org/officeDocument/2006/relationships/image" Target="../media/image12.png"/><Relationship Id="rId9" Type="http://schemas.openxmlformats.org/officeDocument/2006/relationships/image" Target="../media/image11.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png"/><Relationship Id="rId8" Type="http://schemas.openxmlformats.org/officeDocument/2006/relationships/image" Target="../media/image13.png"/><Relationship Id="rId9" Type="http://schemas.openxmlformats.org/officeDocument/2006/relationships/image" Target="../media/image12.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png"/><Relationship Id="rId8" Type="http://schemas.openxmlformats.org/officeDocument/2006/relationships/image" Target="../media/image13.png"/><Relationship Id="rId9" Type="http://schemas.openxmlformats.org/officeDocument/2006/relationships/image" Target="../media/image12.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14.png"/><Relationship Id="rId8" Type="http://schemas.openxmlformats.org/officeDocument/2006/relationships/image" Target="../media/image12.png"/><Relationship Id="rId9" Type="http://schemas.openxmlformats.org/officeDocument/2006/relationships/image" Target="../media/image1.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14.png"/><Relationship Id="rId8" Type="http://schemas.openxmlformats.org/officeDocument/2006/relationships/image" Target="../media/image12.png"/><Relationship Id="rId9" Type="http://schemas.openxmlformats.org/officeDocument/2006/relationships/image" Target="../media/image1.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15.png"/><Relationship Id="rId8" Type="http://schemas.openxmlformats.org/officeDocument/2006/relationships/image" Target="../media/image12.png"/><Relationship Id="rId9" Type="http://schemas.openxmlformats.org/officeDocument/2006/relationships/image" Target="../media/image1.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16.png"/><Relationship Id="rId8" Type="http://schemas.openxmlformats.org/officeDocument/2006/relationships/image" Target="../media/image12.png"/><Relationship Id="rId9" Type="http://schemas.openxmlformats.org/officeDocument/2006/relationships/image" Target="../media/image1.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16.png"/><Relationship Id="rId8" Type="http://schemas.openxmlformats.org/officeDocument/2006/relationships/image" Target="../media/image12.png"/><Relationship Id="rId9" Type="http://schemas.openxmlformats.org/officeDocument/2006/relationships/image" Target="../media/image1.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18.png"/><Relationship Id="rId8" Type="http://schemas.openxmlformats.org/officeDocument/2006/relationships/image" Target="../media/image12.png"/><Relationship Id="rId9" Type="http://schemas.openxmlformats.org/officeDocument/2006/relationships/image" Target="../media/image1.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18.png"/><Relationship Id="rId8" Type="http://schemas.openxmlformats.org/officeDocument/2006/relationships/image" Target="../media/image12.png"/><Relationship Id="rId9" Type="http://schemas.openxmlformats.org/officeDocument/2006/relationships/image" Target="../media/image1.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18.png"/><Relationship Id="rId8" Type="http://schemas.openxmlformats.org/officeDocument/2006/relationships/image" Target="../media/image12.png"/><Relationship Id="rId9" Type="http://schemas.openxmlformats.org/officeDocument/2006/relationships/image" Target="../media/image1.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19.png"/><Relationship Id="rId8" Type="http://schemas.openxmlformats.org/officeDocument/2006/relationships/image" Target="../media/image12.png"/><Relationship Id="rId9" Type="http://schemas.openxmlformats.org/officeDocument/2006/relationships/image" Target="../media/image1.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12.png"/><Relationship Id="rId8" Type="http://schemas.openxmlformats.org/officeDocument/2006/relationships/image" Target="../media/image1.png"/><Relationship Id="rId9" Type="http://schemas.openxmlformats.org/officeDocument/2006/relationships/image" Target="../media/image20.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12.png"/><Relationship Id="rId8" Type="http://schemas.openxmlformats.org/officeDocument/2006/relationships/image" Target="../media/image5.png"/><Relationship Id="rId9" Type="http://schemas.openxmlformats.org/officeDocument/2006/relationships/image" Target="../media/image1.png"/><Relationship Id="rId10" Type="http://schemas.openxmlformats.org/officeDocument/2006/relationships/image" Target="../media/image21.png"/><Relationship Id="rId11" Type="http://schemas.openxmlformats.org/officeDocument/2006/relationships/image" Target="../media/image22.png"/><Relationship Id="rId12" Type="http://schemas.openxmlformats.org/officeDocument/2006/relationships/image" Target="../media/image23.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tif"/><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 Id="rId3" Type="http://schemas.openxmlformats.org/officeDocument/2006/relationships/image" Target="../media/image2.tif"/><Relationship Id="rId4" Type="http://schemas.openxmlformats.org/officeDocument/2006/relationships/image" Target="../media/image6.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png"/><Relationship Id="rId8" Type="http://schemas.openxmlformats.org/officeDocument/2006/relationships/image" Target="../media/image7.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 Id="rId3" Type="http://schemas.openxmlformats.org/officeDocument/2006/relationships/image" Target="../media/image2.tif"/><Relationship Id="rId4" Type="http://schemas.openxmlformats.org/officeDocument/2006/relationships/image" Target="../media/image6.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png"/><Relationship Id="rId8" Type="http://schemas.openxmlformats.org/officeDocument/2006/relationships/image" Target="../media/image8.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 Id="rId3" Type="http://schemas.openxmlformats.org/officeDocument/2006/relationships/image" Target="../media/image2.tif"/><Relationship Id="rId4" Type="http://schemas.openxmlformats.org/officeDocument/2006/relationships/image" Target="../media/image6.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png"/><Relationship Id="rId8" Type="http://schemas.openxmlformats.org/officeDocument/2006/relationships/image" Target="../media/image9.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png"/><Relationship Id="rId8"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5" name="Shape 135"/>
          <p:cNvSpPr/>
          <p:nvPr/>
        </p:nvSpPr>
        <p:spPr>
          <a:xfrm>
            <a:off x="194733" y="674503"/>
            <a:ext cx="7360180" cy="1270001"/>
          </a:xfrm>
          <a:prstGeom prst="roundRect">
            <a:avLst>
              <a:gd name="adj" fmla="val 48750"/>
            </a:avLst>
          </a:prstGeom>
          <a:gradFill>
            <a:gsLst>
              <a:gs pos="0">
                <a:srgbClr val="A9A9A9"/>
              </a:gs>
              <a:gs pos="100000">
                <a:srgbClr val="EBEBEB">
                  <a:alpha val="81772"/>
                </a:srgbClr>
              </a:gs>
            </a:gsLst>
            <a:lin ang="5400000"/>
          </a:gradFill>
          <a:ln w="12700">
            <a:miter lim="400000"/>
          </a:ln>
        </p:spPr>
        <p:txBody>
          <a:bodyPr lIns="50800" tIns="50800" rIns="50800" bIns="50800" anchor="ctr"/>
          <a:lstStyle/>
          <a:p>
            <a:pPr>
              <a:defRPr sz="4000">
                <a:solidFill>
                  <a:srgbClr val="FFFFFF"/>
                </a:solidFill>
              </a:defRPr>
            </a:pPr>
          </a:p>
        </p:txBody>
      </p:sp>
      <p:sp>
        <p:nvSpPr>
          <p:cNvPr id="136" name="Shape 136"/>
          <p:cNvSpPr/>
          <p:nvPr/>
        </p:nvSpPr>
        <p:spPr>
          <a:xfrm>
            <a:off x="199429" y="7526866"/>
            <a:ext cx="6856414" cy="1588020"/>
          </a:xfrm>
          <a:prstGeom prst="roundRect">
            <a:avLst>
              <a:gd name="adj" fmla="val 11996"/>
            </a:avLst>
          </a:prstGeom>
          <a:gradFill>
            <a:gsLst>
              <a:gs pos="0">
                <a:srgbClr val="212121"/>
              </a:gs>
              <a:gs pos="100000">
                <a:srgbClr val="919191">
                  <a:alpha val="71185"/>
                </a:srgbClr>
              </a:gs>
            </a:gsLst>
            <a:lin ang="5400000"/>
          </a:gradFill>
          <a:ln w="12700">
            <a:miter lim="400000"/>
          </a:ln>
        </p:spPr>
        <p:txBody>
          <a:bodyPr lIns="50800" tIns="50800" rIns="50800" bIns="50800" anchor="ctr"/>
          <a:lstStyle/>
          <a:p>
            <a:pPr>
              <a:defRPr sz="4000">
                <a:solidFill>
                  <a:srgbClr val="FFFFFF"/>
                </a:solidFill>
              </a:defRPr>
            </a:pPr>
          </a:p>
        </p:txBody>
      </p:sp>
      <p:pic>
        <p:nvPicPr>
          <p:cNvPr id="137" name="pasted-image.tiff"/>
          <p:cNvPicPr>
            <a:picLocks noChangeAspect="0"/>
          </p:cNvPicPr>
          <p:nvPr/>
        </p:nvPicPr>
        <p:blipFill>
          <a:blip r:embed="rId2">
            <a:extLst/>
          </a:blip>
          <a:srcRect l="59801" t="0" r="0" b="0"/>
          <a:stretch>
            <a:fillRect/>
          </a:stretch>
        </p:blipFill>
        <p:spPr>
          <a:xfrm>
            <a:off x="6354596" y="132"/>
            <a:ext cx="6650072" cy="9753468"/>
          </a:xfrm>
          <a:custGeom>
            <a:avLst/>
            <a:gdLst/>
            <a:ahLst/>
            <a:cxnLst>
              <a:cxn ang="0">
                <a:pos x="wd2" y="hd2"/>
              </a:cxn>
              <a:cxn ang="5400000">
                <a:pos x="wd2" y="hd2"/>
              </a:cxn>
              <a:cxn ang="10800000">
                <a:pos x="wd2" y="hd2"/>
              </a:cxn>
              <a:cxn ang="16200000">
                <a:pos x="wd2" y="hd2"/>
              </a:cxn>
            </a:cxnLst>
            <a:rect l="0" t="0" r="r" b="b"/>
            <a:pathLst>
              <a:path w="21583" h="21600" fill="norm" stroke="1" extrusionOk="0">
                <a:moveTo>
                  <a:pt x="12259" y="0"/>
                </a:moveTo>
                <a:cubicBezTo>
                  <a:pt x="6521" y="0"/>
                  <a:pt x="3014" y="13"/>
                  <a:pt x="3034" y="35"/>
                </a:cubicBezTo>
                <a:cubicBezTo>
                  <a:pt x="3051" y="54"/>
                  <a:pt x="3004" y="159"/>
                  <a:pt x="2930" y="269"/>
                </a:cubicBezTo>
                <a:cubicBezTo>
                  <a:pt x="2608" y="747"/>
                  <a:pt x="2540" y="871"/>
                  <a:pt x="2491" y="1063"/>
                </a:cubicBezTo>
                <a:cubicBezTo>
                  <a:pt x="2476" y="1121"/>
                  <a:pt x="2440" y="1189"/>
                  <a:pt x="2411" y="1213"/>
                </a:cubicBezTo>
                <a:cubicBezTo>
                  <a:pt x="2359" y="1257"/>
                  <a:pt x="2332" y="1379"/>
                  <a:pt x="2343" y="1516"/>
                </a:cubicBezTo>
                <a:cubicBezTo>
                  <a:pt x="2349" y="1587"/>
                  <a:pt x="2351" y="1588"/>
                  <a:pt x="2424" y="1520"/>
                </a:cubicBezTo>
                <a:cubicBezTo>
                  <a:pt x="2497" y="1452"/>
                  <a:pt x="2501" y="1451"/>
                  <a:pt x="2563" y="1531"/>
                </a:cubicBezTo>
                <a:cubicBezTo>
                  <a:pt x="2615" y="1597"/>
                  <a:pt x="2611" y="1635"/>
                  <a:pt x="2545" y="1717"/>
                </a:cubicBezTo>
                <a:cubicBezTo>
                  <a:pt x="2422" y="1869"/>
                  <a:pt x="2347" y="2095"/>
                  <a:pt x="2411" y="2122"/>
                </a:cubicBezTo>
                <a:cubicBezTo>
                  <a:pt x="2444" y="2135"/>
                  <a:pt x="2432" y="2171"/>
                  <a:pt x="2380" y="2210"/>
                </a:cubicBezTo>
                <a:cubicBezTo>
                  <a:pt x="2288" y="2279"/>
                  <a:pt x="2261" y="2366"/>
                  <a:pt x="2214" y="2733"/>
                </a:cubicBezTo>
                <a:cubicBezTo>
                  <a:pt x="2185" y="2968"/>
                  <a:pt x="2187" y="2972"/>
                  <a:pt x="2289" y="2909"/>
                </a:cubicBezTo>
                <a:cubicBezTo>
                  <a:pt x="2388" y="2848"/>
                  <a:pt x="2503" y="2882"/>
                  <a:pt x="2440" y="2953"/>
                </a:cubicBezTo>
                <a:cubicBezTo>
                  <a:pt x="2426" y="2969"/>
                  <a:pt x="2399" y="3049"/>
                  <a:pt x="2380" y="3132"/>
                </a:cubicBezTo>
                <a:cubicBezTo>
                  <a:pt x="2362" y="3214"/>
                  <a:pt x="2306" y="3301"/>
                  <a:pt x="2257" y="3327"/>
                </a:cubicBezTo>
                <a:cubicBezTo>
                  <a:pt x="2208" y="3352"/>
                  <a:pt x="2165" y="3428"/>
                  <a:pt x="2162" y="3495"/>
                </a:cubicBezTo>
                <a:cubicBezTo>
                  <a:pt x="2158" y="3565"/>
                  <a:pt x="2130" y="3615"/>
                  <a:pt x="2095" y="3611"/>
                </a:cubicBezTo>
                <a:cubicBezTo>
                  <a:pt x="2037" y="3603"/>
                  <a:pt x="1855" y="4159"/>
                  <a:pt x="1855" y="4344"/>
                </a:cubicBezTo>
                <a:cubicBezTo>
                  <a:pt x="1855" y="4386"/>
                  <a:pt x="1833" y="4429"/>
                  <a:pt x="1807" y="4440"/>
                </a:cubicBezTo>
                <a:cubicBezTo>
                  <a:pt x="1781" y="4451"/>
                  <a:pt x="1744" y="4539"/>
                  <a:pt x="1725" y="4634"/>
                </a:cubicBezTo>
                <a:cubicBezTo>
                  <a:pt x="1699" y="4762"/>
                  <a:pt x="1714" y="4836"/>
                  <a:pt x="1780" y="4912"/>
                </a:cubicBezTo>
                <a:cubicBezTo>
                  <a:pt x="1845" y="4987"/>
                  <a:pt x="1857" y="5046"/>
                  <a:pt x="1824" y="5123"/>
                </a:cubicBezTo>
                <a:cubicBezTo>
                  <a:pt x="1799" y="5182"/>
                  <a:pt x="1784" y="5285"/>
                  <a:pt x="1792" y="5350"/>
                </a:cubicBezTo>
                <a:cubicBezTo>
                  <a:pt x="1800" y="5415"/>
                  <a:pt x="1771" y="5517"/>
                  <a:pt x="1726" y="5576"/>
                </a:cubicBezTo>
                <a:cubicBezTo>
                  <a:pt x="1680" y="5637"/>
                  <a:pt x="1657" y="5728"/>
                  <a:pt x="1675" y="5790"/>
                </a:cubicBezTo>
                <a:cubicBezTo>
                  <a:pt x="1696" y="5868"/>
                  <a:pt x="1679" y="5913"/>
                  <a:pt x="1608" y="5948"/>
                </a:cubicBezTo>
                <a:cubicBezTo>
                  <a:pt x="1526" y="5989"/>
                  <a:pt x="1520" y="6007"/>
                  <a:pt x="1578" y="6055"/>
                </a:cubicBezTo>
                <a:cubicBezTo>
                  <a:pt x="1616" y="6086"/>
                  <a:pt x="1630" y="6113"/>
                  <a:pt x="1608" y="6113"/>
                </a:cubicBezTo>
                <a:cubicBezTo>
                  <a:pt x="1585" y="6113"/>
                  <a:pt x="1592" y="6134"/>
                  <a:pt x="1623" y="6159"/>
                </a:cubicBezTo>
                <a:cubicBezTo>
                  <a:pt x="1658" y="6188"/>
                  <a:pt x="1669" y="6354"/>
                  <a:pt x="1653" y="6593"/>
                </a:cubicBezTo>
                <a:cubicBezTo>
                  <a:pt x="1635" y="6840"/>
                  <a:pt x="1647" y="6997"/>
                  <a:pt x="1685" y="7028"/>
                </a:cubicBezTo>
                <a:cubicBezTo>
                  <a:pt x="1763" y="7092"/>
                  <a:pt x="1773" y="7391"/>
                  <a:pt x="1706" y="7661"/>
                </a:cubicBezTo>
                <a:cubicBezTo>
                  <a:pt x="1676" y="7780"/>
                  <a:pt x="1671" y="7886"/>
                  <a:pt x="1694" y="7895"/>
                </a:cubicBezTo>
                <a:cubicBezTo>
                  <a:pt x="1742" y="7916"/>
                  <a:pt x="1707" y="8181"/>
                  <a:pt x="1635" y="8343"/>
                </a:cubicBezTo>
                <a:cubicBezTo>
                  <a:pt x="1576" y="8475"/>
                  <a:pt x="1571" y="8543"/>
                  <a:pt x="1570" y="9263"/>
                </a:cubicBezTo>
                <a:cubicBezTo>
                  <a:pt x="1570" y="9653"/>
                  <a:pt x="1595" y="9865"/>
                  <a:pt x="1658" y="10012"/>
                </a:cubicBezTo>
                <a:cubicBezTo>
                  <a:pt x="1706" y="10126"/>
                  <a:pt x="1759" y="10259"/>
                  <a:pt x="1775" y="10310"/>
                </a:cubicBezTo>
                <a:cubicBezTo>
                  <a:pt x="1814" y="10431"/>
                  <a:pt x="1847" y="10462"/>
                  <a:pt x="1934" y="10462"/>
                </a:cubicBezTo>
                <a:cubicBezTo>
                  <a:pt x="1973" y="10462"/>
                  <a:pt x="2036" y="10488"/>
                  <a:pt x="2074" y="10519"/>
                </a:cubicBezTo>
                <a:cubicBezTo>
                  <a:pt x="2129" y="10564"/>
                  <a:pt x="2128" y="10587"/>
                  <a:pt x="2071" y="10633"/>
                </a:cubicBezTo>
                <a:cubicBezTo>
                  <a:pt x="2012" y="10682"/>
                  <a:pt x="2019" y="10695"/>
                  <a:pt x="2122" y="10713"/>
                </a:cubicBezTo>
                <a:cubicBezTo>
                  <a:pt x="2188" y="10725"/>
                  <a:pt x="2281" y="10784"/>
                  <a:pt x="2326" y="10844"/>
                </a:cubicBezTo>
                <a:cubicBezTo>
                  <a:pt x="2372" y="10904"/>
                  <a:pt x="2471" y="10969"/>
                  <a:pt x="2548" y="10989"/>
                </a:cubicBezTo>
                <a:cubicBezTo>
                  <a:pt x="2625" y="11009"/>
                  <a:pt x="2676" y="11046"/>
                  <a:pt x="2664" y="11072"/>
                </a:cubicBezTo>
                <a:cubicBezTo>
                  <a:pt x="2637" y="11126"/>
                  <a:pt x="2893" y="11274"/>
                  <a:pt x="2987" y="11259"/>
                </a:cubicBezTo>
                <a:cubicBezTo>
                  <a:pt x="3023" y="11253"/>
                  <a:pt x="3116" y="11301"/>
                  <a:pt x="3195" y="11364"/>
                </a:cubicBezTo>
                <a:cubicBezTo>
                  <a:pt x="3273" y="11428"/>
                  <a:pt x="3359" y="11471"/>
                  <a:pt x="3385" y="11460"/>
                </a:cubicBezTo>
                <a:cubicBezTo>
                  <a:pt x="3505" y="11409"/>
                  <a:pt x="3865" y="11822"/>
                  <a:pt x="3801" y="11936"/>
                </a:cubicBezTo>
                <a:cubicBezTo>
                  <a:pt x="3785" y="11966"/>
                  <a:pt x="3811" y="12000"/>
                  <a:pt x="3858" y="12012"/>
                </a:cubicBezTo>
                <a:cubicBezTo>
                  <a:pt x="3907" y="12025"/>
                  <a:pt x="3943" y="12080"/>
                  <a:pt x="3943" y="12139"/>
                </a:cubicBezTo>
                <a:cubicBezTo>
                  <a:pt x="3943" y="12197"/>
                  <a:pt x="3980" y="12292"/>
                  <a:pt x="4025" y="12351"/>
                </a:cubicBezTo>
                <a:cubicBezTo>
                  <a:pt x="4071" y="12410"/>
                  <a:pt x="4108" y="12493"/>
                  <a:pt x="4108" y="12536"/>
                </a:cubicBezTo>
                <a:cubicBezTo>
                  <a:pt x="4108" y="12578"/>
                  <a:pt x="4145" y="12641"/>
                  <a:pt x="4190" y="12676"/>
                </a:cubicBezTo>
                <a:cubicBezTo>
                  <a:pt x="4312" y="12767"/>
                  <a:pt x="4343" y="13122"/>
                  <a:pt x="4239" y="13230"/>
                </a:cubicBezTo>
                <a:cubicBezTo>
                  <a:pt x="4119" y="13356"/>
                  <a:pt x="4024" y="13314"/>
                  <a:pt x="4037" y="13141"/>
                </a:cubicBezTo>
                <a:cubicBezTo>
                  <a:pt x="4048" y="12995"/>
                  <a:pt x="4048" y="12995"/>
                  <a:pt x="3993" y="13106"/>
                </a:cubicBezTo>
                <a:cubicBezTo>
                  <a:pt x="3963" y="13168"/>
                  <a:pt x="3927" y="13250"/>
                  <a:pt x="3915" y="13288"/>
                </a:cubicBezTo>
                <a:cubicBezTo>
                  <a:pt x="3902" y="13326"/>
                  <a:pt x="3829" y="13414"/>
                  <a:pt x="3752" y="13482"/>
                </a:cubicBezTo>
                <a:cubicBezTo>
                  <a:pt x="3676" y="13551"/>
                  <a:pt x="3613" y="13619"/>
                  <a:pt x="3613" y="13634"/>
                </a:cubicBezTo>
                <a:cubicBezTo>
                  <a:pt x="3613" y="13670"/>
                  <a:pt x="2998" y="14062"/>
                  <a:pt x="2941" y="14062"/>
                </a:cubicBezTo>
                <a:cubicBezTo>
                  <a:pt x="2915" y="14063"/>
                  <a:pt x="2901" y="14090"/>
                  <a:pt x="2910" y="14123"/>
                </a:cubicBezTo>
                <a:cubicBezTo>
                  <a:pt x="2921" y="14165"/>
                  <a:pt x="2797" y="14232"/>
                  <a:pt x="2513" y="14338"/>
                </a:cubicBezTo>
                <a:cubicBezTo>
                  <a:pt x="2042" y="14515"/>
                  <a:pt x="1266" y="14737"/>
                  <a:pt x="1109" y="14738"/>
                </a:cubicBezTo>
                <a:cubicBezTo>
                  <a:pt x="1051" y="14739"/>
                  <a:pt x="954" y="14764"/>
                  <a:pt x="895" y="14795"/>
                </a:cubicBezTo>
                <a:cubicBezTo>
                  <a:pt x="837" y="14825"/>
                  <a:pt x="708" y="14850"/>
                  <a:pt x="609" y="14850"/>
                </a:cubicBezTo>
                <a:cubicBezTo>
                  <a:pt x="260" y="14850"/>
                  <a:pt x="96" y="14947"/>
                  <a:pt x="16" y="15199"/>
                </a:cubicBezTo>
                <a:cubicBezTo>
                  <a:pt x="-17" y="15301"/>
                  <a:pt x="-13" y="15303"/>
                  <a:pt x="170" y="15280"/>
                </a:cubicBezTo>
                <a:cubicBezTo>
                  <a:pt x="420" y="15248"/>
                  <a:pt x="471" y="15315"/>
                  <a:pt x="262" y="15399"/>
                </a:cubicBezTo>
                <a:cubicBezTo>
                  <a:pt x="51" y="15484"/>
                  <a:pt x="43" y="15591"/>
                  <a:pt x="246" y="15620"/>
                </a:cubicBezTo>
                <a:cubicBezTo>
                  <a:pt x="329" y="15632"/>
                  <a:pt x="434" y="15655"/>
                  <a:pt x="479" y="15672"/>
                </a:cubicBezTo>
                <a:cubicBezTo>
                  <a:pt x="530" y="15690"/>
                  <a:pt x="613" y="15675"/>
                  <a:pt x="700" y="15631"/>
                </a:cubicBezTo>
                <a:cubicBezTo>
                  <a:pt x="793" y="15584"/>
                  <a:pt x="936" y="15561"/>
                  <a:pt x="1140" y="15559"/>
                </a:cubicBezTo>
                <a:cubicBezTo>
                  <a:pt x="1306" y="15558"/>
                  <a:pt x="1562" y="15531"/>
                  <a:pt x="1708" y="15500"/>
                </a:cubicBezTo>
                <a:cubicBezTo>
                  <a:pt x="1975" y="15442"/>
                  <a:pt x="2131" y="15469"/>
                  <a:pt x="2049" y="15559"/>
                </a:cubicBezTo>
                <a:cubicBezTo>
                  <a:pt x="2009" y="15604"/>
                  <a:pt x="1448" y="15787"/>
                  <a:pt x="1351" y="15787"/>
                </a:cubicBezTo>
                <a:cubicBezTo>
                  <a:pt x="1252" y="15787"/>
                  <a:pt x="495" y="16050"/>
                  <a:pt x="423" y="16109"/>
                </a:cubicBezTo>
                <a:cubicBezTo>
                  <a:pt x="370" y="16153"/>
                  <a:pt x="373" y="16177"/>
                  <a:pt x="439" y="16228"/>
                </a:cubicBezTo>
                <a:cubicBezTo>
                  <a:pt x="560" y="16321"/>
                  <a:pt x="772" y="16676"/>
                  <a:pt x="733" y="16719"/>
                </a:cubicBezTo>
                <a:cubicBezTo>
                  <a:pt x="683" y="16775"/>
                  <a:pt x="906" y="16725"/>
                  <a:pt x="979" y="16665"/>
                </a:cubicBezTo>
                <a:cubicBezTo>
                  <a:pt x="1014" y="16636"/>
                  <a:pt x="1070" y="16612"/>
                  <a:pt x="1101" y="16612"/>
                </a:cubicBezTo>
                <a:cubicBezTo>
                  <a:pt x="1133" y="16612"/>
                  <a:pt x="1202" y="16586"/>
                  <a:pt x="1253" y="16554"/>
                </a:cubicBezTo>
                <a:cubicBezTo>
                  <a:pt x="1305" y="16522"/>
                  <a:pt x="1418" y="16493"/>
                  <a:pt x="1505" y="16488"/>
                </a:cubicBezTo>
                <a:cubicBezTo>
                  <a:pt x="1591" y="16484"/>
                  <a:pt x="1663" y="16463"/>
                  <a:pt x="1663" y="16443"/>
                </a:cubicBezTo>
                <a:cubicBezTo>
                  <a:pt x="1665" y="16365"/>
                  <a:pt x="1761" y="16307"/>
                  <a:pt x="1858" y="16324"/>
                </a:cubicBezTo>
                <a:cubicBezTo>
                  <a:pt x="1913" y="16334"/>
                  <a:pt x="2004" y="16320"/>
                  <a:pt x="2058" y="16291"/>
                </a:cubicBezTo>
                <a:cubicBezTo>
                  <a:pt x="2113" y="16263"/>
                  <a:pt x="2135" y="16239"/>
                  <a:pt x="2109" y="16239"/>
                </a:cubicBezTo>
                <a:cubicBezTo>
                  <a:pt x="2018" y="16236"/>
                  <a:pt x="2204" y="16119"/>
                  <a:pt x="2415" y="16045"/>
                </a:cubicBezTo>
                <a:cubicBezTo>
                  <a:pt x="2643" y="15966"/>
                  <a:pt x="2784" y="15981"/>
                  <a:pt x="2673" y="16073"/>
                </a:cubicBezTo>
                <a:cubicBezTo>
                  <a:pt x="2637" y="16102"/>
                  <a:pt x="2621" y="16135"/>
                  <a:pt x="2637" y="16146"/>
                </a:cubicBezTo>
                <a:cubicBezTo>
                  <a:pt x="2653" y="16157"/>
                  <a:pt x="2581" y="16301"/>
                  <a:pt x="2477" y="16465"/>
                </a:cubicBezTo>
                <a:cubicBezTo>
                  <a:pt x="2250" y="16824"/>
                  <a:pt x="2166" y="17223"/>
                  <a:pt x="2259" y="17505"/>
                </a:cubicBezTo>
                <a:cubicBezTo>
                  <a:pt x="2294" y="17609"/>
                  <a:pt x="2340" y="17706"/>
                  <a:pt x="2362" y="17721"/>
                </a:cubicBezTo>
                <a:cubicBezTo>
                  <a:pt x="2385" y="17737"/>
                  <a:pt x="2404" y="17799"/>
                  <a:pt x="2404" y="17860"/>
                </a:cubicBezTo>
                <a:cubicBezTo>
                  <a:pt x="2404" y="17948"/>
                  <a:pt x="2419" y="17963"/>
                  <a:pt x="2477" y="17930"/>
                </a:cubicBezTo>
                <a:cubicBezTo>
                  <a:pt x="2533" y="17898"/>
                  <a:pt x="2582" y="17913"/>
                  <a:pt x="2688" y="17991"/>
                </a:cubicBezTo>
                <a:cubicBezTo>
                  <a:pt x="2819" y="18088"/>
                  <a:pt x="2909" y="18196"/>
                  <a:pt x="2928" y="18281"/>
                </a:cubicBezTo>
                <a:cubicBezTo>
                  <a:pt x="2944" y="18353"/>
                  <a:pt x="3025" y="18469"/>
                  <a:pt x="3102" y="18530"/>
                </a:cubicBezTo>
                <a:cubicBezTo>
                  <a:pt x="3192" y="18602"/>
                  <a:pt x="3122" y="18850"/>
                  <a:pt x="3016" y="18834"/>
                </a:cubicBezTo>
                <a:cubicBezTo>
                  <a:pt x="2976" y="18828"/>
                  <a:pt x="2958" y="18870"/>
                  <a:pt x="2967" y="18947"/>
                </a:cubicBezTo>
                <a:cubicBezTo>
                  <a:pt x="2979" y="19059"/>
                  <a:pt x="2970" y="19068"/>
                  <a:pt x="2830" y="19056"/>
                </a:cubicBezTo>
                <a:cubicBezTo>
                  <a:pt x="2716" y="19047"/>
                  <a:pt x="2687" y="19058"/>
                  <a:pt x="2710" y="19100"/>
                </a:cubicBezTo>
                <a:cubicBezTo>
                  <a:pt x="2766" y="19199"/>
                  <a:pt x="2644" y="19199"/>
                  <a:pt x="2343" y="19099"/>
                </a:cubicBezTo>
                <a:cubicBezTo>
                  <a:pt x="2017" y="18990"/>
                  <a:pt x="1551" y="18699"/>
                  <a:pt x="1606" y="18638"/>
                </a:cubicBezTo>
                <a:cubicBezTo>
                  <a:pt x="1625" y="18617"/>
                  <a:pt x="1619" y="18599"/>
                  <a:pt x="1592" y="18599"/>
                </a:cubicBezTo>
                <a:cubicBezTo>
                  <a:pt x="1441" y="18599"/>
                  <a:pt x="645" y="18003"/>
                  <a:pt x="645" y="17889"/>
                </a:cubicBezTo>
                <a:cubicBezTo>
                  <a:pt x="645" y="17868"/>
                  <a:pt x="620" y="17850"/>
                  <a:pt x="590" y="17850"/>
                </a:cubicBezTo>
                <a:cubicBezTo>
                  <a:pt x="471" y="17850"/>
                  <a:pt x="531" y="17919"/>
                  <a:pt x="1194" y="18561"/>
                </a:cubicBezTo>
                <a:cubicBezTo>
                  <a:pt x="1407" y="18766"/>
                  <a:pt x="1427" y="18851"/>
                  <a:pt x="1257" y="18807"/>
                </a:cubicBezTo>
                <a:cubicBezTo>
                  <a:pt x="1173" y="18785"/>
                  <a:pt x="1173" y="18788"/>
                  <a:pt x="1256" y="18846"/>
                </a:cubicBezTo>
                <a:cubicBezTo>
                  <a:pt x="1329" y="18896"/>
                  <a:pt x="1369" y="18899"/>
                  <a:pt x="1467" y="18863"/>
                </a:cubicBezTo>
                <a:cubicBezTo>
                  <a:pt x="1567" y="18827"/>
                  <a:pt x="1608" y="18831"/>
                  <a:pt x="1697" y="18885"/>
                </a:cubicBezTo>
                <a:cubicBezTo>
                  <a:pt x="1756" y="18921"/>
                  <a:pt x="1791" y="18972"/>
                  <a:pt x="1776" y="18998"/>
                </a:cubicBezTo>
                <a:cubicBezTo>
                  <a:pt x="1762" y="19023"/>
                  <a:pt x="1787" y="19065"/>
                  <a:pt x="1832" y="19090"/>
                </a:cubicBezTo>
                <a:cubicBezTo>
                  <a:pt x="1902" y="19130"/>
                  <a:pt x="1900" y="19144"/>
                  <a:pt x="1819" y="19205"/>
                </a:cubicBezTo>
                <a:cubicBezTo>
                  <a:pt x="1730" y="19272"/>
                  <a:pt x="1721" y="19272"/>
                  <a:pt x="1612" y="19209"/>
                </a:cubicBezTo>
                <a:cubicBezTo>
                  <a:pt x="1548" y="19173"/>
                  <a:pt x="1568" y="19197"/>
                  <a:pt x="1654" y="19262"/>
                </a:cubicBezTo>
                <a:cubicBezTo>
                  <a:pt x="1801" y="19373"/>
                  <a:pt x="1803" y="19382"/>
                  <a:pt x="1708" y="19419"/>
                </a:cubicBezTo>
                <a:cubicBezTo>
                  <a:pt x="1626" y="19452"/>
                  <a:pt x="1624" y="19460"/>
                  <a:pt x="1694" y="19461"/>
                </a:cubicBezTo>
                <a:cubicBezTo>
                  <a:pt x="1786" y="19462"/>
                  <a:pt x="2074" y="19648"/>
                  <a:pt x="1988" y="19651"/>
                </a:cubicBezTo>
                <a:cubicBezTo>
                  <a:pt x="1960" y="19651"/>
                  <a:pt x="2010" y="19693"/>
                  <a:pt x="2100" y="19743"/>
                </a:cubicBezTo>
                <a:lnTo>
                  <a:pt x="2261" y="19833"/>
                </a:lnTo>
                <a:lnTo>
                  <a:pt x="2124" y="19869"/>
                </a:lnTo>
                <a:cubicBezTo>
                  <a:pt x="2049" y="19889"/>
                  <a:pt x="1954" y="19931"/>
                  <a:pt x="1914" y="19964"/>
                </a:cubicBezTo>
                <a:cubicBezTo>
                  <a:pt x="1874" y="19997"/>
                  <a:pt x="1800" y="20025"/>
                  <a:pt x="1751" y="20025"/>
                </a:cubicBezTo>
                <a:cubicBezTo>
                  <a:pt x="1701" y="20025"/>
                  <a:pt x="1557" y="20092"/>
                  <a:pt x="1431" y="20173"/>
                </a:cubicBezTo>
                <a:cubicBezTo>
                  <a:pt x="1239" y="20296"/>
                  <a:pt x="1215" y="20327"/>
                  <a:pt x="1280" y="20364"/>
                </a:cubicBezTo>
                <a:cubicBezTo>
                  <a:pt x="1347" y="20402"/>
                  <a:pt x="1332" y="20431"/>
                  <a:pt x="1189" y="20554"/>
                </a:cubicBezTo>
                <a:cubicBezTo>
                  <a:pt x="1034" y="20688"/>
                  <a:pt x="1038" y="20772"/>
                  <a:pt x="1194" y="20644"/>
                </a:cubicBezTo>
                <a:cubicBezTo>
                  <a:pt x="1232" y="20613"/>
                  <a:pt x="1290" y="20587"/>
                  <a:pt x="1322" y="20587"/>
                </a:cubicBezTo>
                <a:cubicBezTo>
                  <a:pt x="1354" y="20587"/>
                  <a:pt x="1436" y="20552"/>
                  <a:pt x="1503" y="20508"/>
                </a:cubicBezTo>
                <a:cubicBezTo>
                  <a:pt x="1739" y="20357"/>
                  <a:pt x="1792" y="20536"/>
                  <a:pt x="1570" y="20733"/>
                </a:cubicBezTo>
                <a:cubicBezTo>
                  <a:pt x="1515" y="20782"/>
                  <a:pt x="1470" y="20837"/>
                  <a:pt x="1470" y="20855"/>
                </a:cubicBezTo>
                <a:cubicBezTo>
                  <a:pt x="1470" y="20931"/>
                  <a:pt x="1056" y="21248"/>
                  <a:pt x="891" y="21297"/>
                </a:cubicBezTo>
                <a:cubicBezTo>
                  <a:pt x="738" y="21343"/>
                  <a:pt x="536" y="21503"/>
                  <a:pt x="536" y="21577"/>
                </a:cubicBezTo>
                <a:cubicBezTo>
                  <a:pt x="536" y="21589"/>
                  <a:pt x="5271" y="21600"/>
                  <a:pt x="11059" y="21600"/>
                </a:cubicBezTo>
                <a:lnTo>
                  <a:pt x="21583" y="21600"/>
                </a:lnTo>
                <a:lnTo>
                  <a:pt x="21583" y="10800"/>
                </a:lnTo>
                <a:lnTo>
                  <a:pt x="21583" y="0"/>
                </a:lnTo>
                <a:lnTo>
                  <a:pt x="12259" y="0"/>
                </a:lnTo>
                <a:close/>
                <a:moveTo>
                  <a:pt x="2168" y="2036"/>
                </a:moveTo>
                <a:cubicBezTo>
                  <a:pt x="2159" y="2034"/>
                  <a:pt x="2147" y="2036"/>
                  <a:pt x="2129" y="2043"/>
                </a:cubicBezTo>
                <a:cubicBezTo>
                  <a:pt x="2099" y="2056"/>
                  <a:pt x="2075" y="2096"/>
                  <a:pt x="2075" y="2130"/>
                </a:cubicBezTo>
                <a:cubicBezTo>
                  <a:pt x="2076" y="2185"/>
                  <a:pt x="2083" y="2186"/>
                  <a:pt x="2129" y="2137"/>
                </a:cubicBezTo>
                <a:cubicBezTo>
                  <a:pt x="2181" y="2082"/>
                  <a:pt x="2194" y="2041"/>
                  <a:pt x="2168" y="2036"/>
                </a:cubicBezTo>
                <a:close/>
                <a:moveTo>
                  <a:pt x="2446" y="9728"/>
                </a:moveTo>
                <a:cubicBezTo>
                  <a:pt x="2489" y="9724"/>
                  <a:pt x="2543" y="9761"/>
                  <a:pt x="2598" y="9841"/>
                </a:cubicBezTo>
                <a:cubicBezTo>
                  <a:pt x="2649" y="9914"/>
                  <a:pt x="2709" y="9967"/>
                  <a:pt x="2732" y="9957"/>
                </a:cubicBezTo>
                <a:cubicBezTo>
                  <a:pt x="2788" y="9933"/>
                  <a:pt x="2951" y="10060"/>
                  <a:pt x="2977" y="10148"/>
                </a:cubicBezTo>
                <a:cubicBezTo>
                  <a:pt x="3008" y="10254"/>
                  <a:pt x="3152" y="10427"/>
                  <a:pt x="3188" y="10403"/>
                </a:cubicBezTo>
                <a:cubicBezTo>
                  <a:pt x="3205" y="10391"/>
                  <a:pt x="3263" y="10427"/>
                  <a:pt x="3317" y="10483"/>
                </a:cubicBezTo>
                <a:cubicBezTo>
                  <a:pt x="3411" y="10580"/>
                  <a:pt x="3410" y="10586"/>
                  <a:pt x="3310" y="10636"/>
                </a:cubicBezTo>
                <a:cubicBezTo>
                  <a:pt x="3168" y="10707"/>
                  <a:pt x="3143" y="10703"/>
                  <a:pt x="3010" y="10585"/>
                </a:cubicBezTo>
                <a:cubicBezTo>
                  <a:pt x="2947" y="10528"/>
                  <a:pt x="2827" y="10455"/>
                  <a:pt x="2745" y="10422"/>
                </a:cubicBezTo>
                <a:cubicBezTo>
                  <a:pt x="2530" y="10337"/>
                  <a:pt x="2332" y="10049"/>
                  <a:pt x="2359" y="9862"/>
                </a:cubicBezTo>
                <a:cubicBezTo>
                  <a:pt x="2371" y="9776"/>
                  <a:pt x="2403" y="9732"/>
                  <a:pt x="2446" y="9728"/>
                </a:cubicBezTo>
                <a:close/>
                <a:moveTo>
                  <a:pt x="311" y="18337"/>
                </a:moveTo>
                <a:cubicBezTo>
                  <a:pt x="285" y="18337"/>
                  <a:pt x="278" y="18363"/>
                  <a:pt x="295" y="18394"/>
                </a:cubicBezTo>
                <a:cubicBezTo>
                  <a:pt x="312" y="18425"/>
                  <a:pt x="349" y="18450"/>
                  <a:pt x="375" y="18450"/>
                </a:cubicBezTo>
                <a:cubicBezTo>
                  <a:pt x="401" y="18450"/>
                  <a:pt x="408" y="18425"/>
                  <a:pt x="390" y="18394"/>
                </a:cubicBezTo>
                <a:cubicBezTo>
                  <a:pt x="373" y="18363"/>
                  <a:pt x="337" y="18338"/>
                  <a:pt x="311" y="18337"/>
                </a:cubicBezTo>
                <a:close/>
                <a:moveTo>
                  <a:pt x="604" y="18604"/>
                </a:moveTo>
                <a:cubicBezTo>
                  <a:pt x="600" y="18607"/>
                  <a:pt x="606" y="18622"/>
                  <a:pt x="621" y="18649"/>
                </a:cubicBezTo>
                <a:cubicBezTo>
                  <a:pt x="642" y="18686"/>
                  <a:pt x="672" y="18706"/>
                  <a:pt x="689" y="18694"/>
                </a:cubicBezTo>
                <a:cubicBezTo>
                  <a:pt x="706" y="18683"/>
                  <a:pt x="689" y="18653"/>
                  <a:pt x="652" y="18628"/>
                </a:cubicBezTo>
                <a:cubicBezTo>
                  <a:pt x="625" y="18609"/>
                  <a:pt x="609" y="18601"/>
                  <a:pt x="604" y="18604"/>
                </a:cubicBezTo>
                <a:close/>
                <a:moveTo>
                  <a:pt x="861" y="20787"/>
                </a:moveTo>
                <a:cubicBezTo>
                  <a:pt x="784" y="20801"/>
                  <a:pt x="700" y="20855"/>
                  <a:pt x="702" y="20901"/>
                </a:cubicBezTo>
                <a:cubicBezTo>
                  <a:pt x="703" y="20925"/>
                  <a:pt x="728" y="20914"/>
                  <a:pt x="759" y="20878"/>
                </a:cubicBezTo>
                <a:cubicBezTo>
                  <a:pt x="790" y="20841"/>
                  <a:pt x="857" y="20811"/>
                  <a:pt x="908" y="20809"/>
                </a:cubicBezTo>
                <a:cubicBezTo>
                  <a:pt x="968" y="20807"/>
                  <a:pt x="977" y="20799"/>
                  <a:pt x="931" y="20787"/>
                </a:cubicBezTo>
                <a:cubicBezTo>
                  <a:pt x="911" y="20781"/>
                  <a:pt x="886" y="20782"/>
                  <a:pt x="861" y="20787"/>
                </a:cubicBezTo>
                <a:close/>
              </a:path>
            </a:pathLst>
          </a:custGeom>
          <a:ln w="12700">
            <a:miter lim="400000"/>
          </a:ln>
        </p:spPr>
      </p:pic>
      <p:pic>
        <p:nvPicPr>
          <p:cNvPr id="138" name="pasted-image.png"/>
          <p:cNvPicPr>
            <a:picLocks noChangeAspect="0"/>
          </p:cNvPicPr>
          <p:nvPr/>
        </p:nvPicPr>
        <p:blipFill>
          <a:blip r:embed="rId3">
            <a:extLst/>
          </a:blip>
          <a:srcRect l="40668" t="0" r="40668" b="0"/>
          <a:stretch>
            <a:fillRect/>
          </a:stretch>
        </p:blipFill>
        <p:spPr>
          <a:xfrm>
            <a:off x="361288" y="4861365"/>
            <a:ext cx="1464843" cy="1439460"/>
          </a:xfrm>
          <a:prstGeom prst="rect">
            <a:avLst/>
          </a:prstGeom>
          <a:ln w="12700">
            <a:miter lim="400000"/>
          </a:ln>
          <a:effectLst>
            <a:outerShdw sx="100000" sy="100000" kx="0" ky="0" algn="b" rotWithShape="0" blurRad="63500" dist="176234" dir="8075536">
              <a:srgbClr val="000000">
                <a:alpha val="43080"/>
              </a:srgbClr>
            </a:outerShdw>
          </a:effectLst>
        </p:spPr>
      </p:pic>
      <p:pic>
        <p:nvPicPr>
          <p:cNvPr id="139" name="pasted-image.png"/>
          <p:cNvPicPr>
            <a:picLocks noChangeAspect="0"/>
          </p:cNvPicPr>
          <p:nvPr/>
        </p:nvPicPr>
        <p:blipFill>
          <a:blip r:embed="rId4">
            <a:extLst/>
          </a:blip>
          <a:srcRect l="20042" t="0" r="27574" b="0"/>
          <a:stretch>
            <a:fillRect/>
          </a:stretch>
        </p:blipFill>
        <p:spPr>
          <a:xfrm>
            <a:off x="1641541" y="4629325"/>
            <a:ext cx="5329815" cy="2395823"/>
          </a:xfrm>
          <a:prstGeom prst="rect">
            <a:avLst/>
          </a:prstGeom>
          <a:ln w="12700">
            <a:miter lim="400000"/>
          </a:ln>
          <a:effectLst>
            <a:outerShdw sx="100000" sy="100000" kx="0" ky="0" algn="b" rotWithShape="0" blurRad="63500" dist="176234" dir="8075536">
              <a:srgbClr val="000000">
                <a:alpha val="43080"/>
              </a:srgbClr>
            </a:outerShdw>
          </a:effectLst>
        </p:spPr>
      </p:pic>
      <p:pic>
        <p:nvPicPr>
          <p:cNvPr id="140" name="pasted-image.png"/>
          <p:cNvPicPr>
            <a:picLocks noChangeAspect="0"/>
          </p:cNvPicPr>
          <p:nvPr/>
        </p:nvPicPr>
        <p:blipFill>
          <a:blip r:embed="rId5">
            <a:extLst/>
          </a:blip>
          <a:stretch>
            <a:fillRect/>
          </a:stretch>
        </p:blipFill>
        <p:spPr>
          <a:xfrm>
            <a:off x="403754" y="685270"/>
            <a:ext cx="6650072" cy="1312225"/>
          </a:xfrm>
          <a:prstGeom prst="rect">
            <a:avLst/>
          </a:prstGeom>
          <a:ln w="12700">
            <a:miter lim="400000"/>
          </a:ln>
        </p:spPr>
      </p:pic>
      <p:sp>
        <p:nvSpPr>
          <p:cNvPr id="141" name="Shape 141"/>
          <p:cNvSpPr/>
          <p:nvPr/>
        </p:nvSpPr>
        <p:spPr>
          <a:xfrm>
            <a:off x="330261" y="7630742"/>
            <a:ext cx="6594751" cy="1380268"/>
          </a:xfrm>
          <a:prstGeom prst="rect">
            <a:avLst/>
          </a:prstGeom>
          <a:ln w="12700">
            <a:miter lim="400000"/>
          </a:ln>
          <a:effectLst>
            <a:outerShdw sx="100000" sy="100000" kx="0" ky="0" algn="b" rotWithShape="0" blurRad="63500" dist="635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nSpc>
                <a:spcPct val="70000"/>
              </a:lnSpc>
              <a:defRPr sz="5700">
                <a:solidFill>
                  <a:srgbClr val="FFFC79"/>
                </a:solidFill>
                <a:effectLst>
                  <a:outerShdw sx="100000" sy="100000" kx="0" ky="0" algn="b" rotWithShape="0" blurRad="63500" dist="63500" dir="1175276">
                    <a:srgbClr val="000000"/>
                  </a:outerShdw>
                </a:effectLst>
                <a:latin typeface="Agnes-Regular"/>
                <a:ea typeface="Agnes-Regular"/>
                <a:cs typeface="Agnes-Regular"/>
                <a:sym typeface="Agnes-Regular"/>
              </a:defRPr>
            </a:pPr>
            <a:r>
              <a:t>The Two Women of </a:t>
            </a:r>
          </a:p>
          <a:p>
            <a:pPr>
              <a:lnSpc>
                <a:spcPct val="70000"/>
              </a:lnSpc>
              <a:defRPr>
                <a:solidFill>
                  <a:srgbClr val="FFFFFF"/>
                </a:solidFill>
                <a:effectLst>
                  <a:outerShdw sx="100000" sy="100000" kx="0" ky="0" algn="b" rotWithShape="0" blurRad="63500" dist="63500" dir="1175276">
                    <a:srgbClr val="000000"/>
                  </a:outerShdw>
                </a:effectLst>
              </a:defRPr>
            </a:pPr>
            <a:r>
              <a:t>Proverbs 9</a:t>
            </a:r>
          </a:p>
        </p:txBody>
      </p:sp>
      <p:pic>
        <p:nvPicPr>
          <p:cNvPr id="142" name="pasted-image.png"/>
          <p:cNvPicPr>
            <a:picLocks noChangeAspect="0"/>
          </p:cNvPicPr>
          <p:nvPr/>
        </p:nvPicPr>
        <p:blipFill>
          <a:blip r:embed="rId6">
            <a:extLst/>
          </a:blip>
          <a:srcRect l="13716" t="0" r="13716" b="0"/>
          <a:stretch>
            <a:fillRect/>
          </a:stretch>
        </p:blipFill>
        <p:spPr>
          <a:xfrm>
            <a:off x="141287" y="2518656"/>
            <a:ext cx="7360181" cy="2168526"/>
          </a:xfrm>
          <a:prstGeom prst="rect">
            <a:avLst/>
          </a:prstGeom>
          <a:ln w="12700">
            <a:miter lim="400000"/>
          </a:ln>
          <a:effectLst>
            <a:outerShdw sx="100000" sy="100000" kx="0" ky="0" algn="b" rotWithShape="0" blurRad="63500" dist="176234" dir="8075536">
              <a:srgbClr val="000000">
                <a:alpha val="43080"/>
              </a:srgbClr>
            </a:outerShdw>
          </a:effectLst>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03" name=""/>
          <p:cNvPicPr>
            <a:picLocks noChangeAspect="0"/>
          </p:cNvPicPr>
          <p:nvPr/>
        </p:nvPicPr>
        <p:blipFill>
          <a:blip r:embed="rId2">
            <a:extLst/>
          </a:blip>
          <a:stretch>
            <a:fillRect/>
          </a:stretch>
        </p:blipFill>
        <p:spPr>
          <a:xfrm>
            <a:off x="-76201" y="4625996"/>
            <a:ext cx="4522227" cy="5243580"/>
          </a:xfrm>
          <a:prstGeom prst="rect">
            <a:avLst/>
          </a:prstGeom>
          <a:effectLst>
            <a:outerShdw sx="100000" sy="100000" kx="0" ky="0" algn="b" rotWithShape="0" blurRad="63500" dist="97605" dir="8075536">
              <a:srgbClr val="000000"/>
            </a:outerShdw>
          </a:effectLst>
        </p:spPr>
      </p:pic>
      <p:pic>
        <p:nvPicPr>
          <p:cNvPr id="204" name="pasted-image.png"/>
          <p:cNvPicPr>
            <a:picLocks noChangeAspect="0"/>
          </p:cNvPicPr>
          <p:nvPr/>
        </p:nvPicPr>
        <p:blipFill>
          <a:blip r:embed="rId3">
            <a:extLst/>
          </a:blip>
          <a:srcRect l="13716" t="0" r="13716" b="0"/>
          <a:stretch>
            <a:fillRect/>
          </a:stretch>
        </p:blipFill>
        <p:spPr>
          <a:xfrm>
            <a:off x="2913062" y="2163056"/>
            <a:ext cx="7178545" cy="1376959"/>
          </a:xfrm>
          <a:prstGeom prst="rect">
            <a:avLst/>
          </a:prstGeom>
          <a:ln w="12700">
            <a:miter lim="400000"/>
          </a:ln>
          <a:effectLst>
            <a:outerShdw sx="100000" sy="100000" kx="0" ky="0" algn="b" rotWithShape="0" blurRad="63500" dist="176234" dir="8075536">
              <a:srgbClr val="000000">
                <a:alpha val="43080"/>
              </a:srgbClr>
            </a:outerShdw>
          </a:effectLst>
        </p:spPr>
      </p:pic>
      <p:pic>
        <p:nvPicPr>
          <p:cNvPr id="205" name="pasted-image.png"/>
          <p:cNvPicPr>
            <a:picLocks noChangeAspect="0"/>
          </p:cNvPicPr>
          <p:nvPr/>
        </p:nvPicPr>
        <p:blipFill>
          <a:blip r:embed="rId4">
            <a:extLst/>
          </a:blip>
          <a:srcRect l="12045" t="0" r="12045" b="0"/>
          <a:stretch>
            <a:fillRect/>
          </a:stretch>
        </p:blipFill>
        <p:spPr>
          <a:xfrm>
            <a:off x="4632920" y="269852"/>
            <a:ext cx="4198965" cy="976093"/>
          </a:xfrm>
          <a:prstGeom prst="rect">
            <a:avLst/>
          </a:prstGeom>
          <a:ln w="12700">
            <a:miter lim="400000"/>
          </a:ln>
          <a:effectLst>
            <a:outerShdw sx="100000" sy="100000" kx="0" ky="0" algn="b" rotWithShape="0" blurRad="63500" dist="176234" dir="8075536">
              <a:srgbClr val="000000">
                <a:alpha val="43080"/>
              </a:srgbClr>
            </a:outerShdw>
          </a:effectLst>
        </p:spPr>
      </p:pic>
      <p:pic>
        <p:nvPicPr>
          <p:cNvPr id="206" name="pasted-image.png"/>
          <p:cNvPicPr>
            <a:picLocks noChangeAspect="0"/>
          </p:cNvPicPr>
          <p:nvPr/>
        </p:nvPicPr>
        <p:blipFill>
          <a:blip r:embed="rId5">
            <a:extLst/>
          </a:blip>
          <a:srcRect l="40668" t="0" r="40668" b="0"/>
          <a:stretch>
            <a:fillRect/>
          </a:stretch>
        </p:blipFill>
        <p:spPr>
          <a:xfrm>
            <a:off x="8947844" y="269852"/>
            <a:ext cx="919139" cy="975734"/>
          </a:xfrm>
          <a:prstGeom prst="rect">
            <a:avLst/>
          </a:prstGeom>
          <a:ln w="12700">
            <a:miter lim="400000"/>
          </a:ln>
          <a:effectLst>
            <a:outerShdw sx="100000" sy="100000" kx="0" ky="0" algn="b" rotWithShape="0" blurRad="63500" dist="176234" dir="8075536">
              <a:srgbClr val="000000">
                <a:alpha val="43080"/>
              </a:srgbClr>
            </a:outerShdw>
          </a:effectLst>
        </p:spPr>
      </p:pic>
      <p:pic>
        <p:nvPicPr>
          <p:cNvPr id="207" name="pasted-image.png"/>
          <p:cNvPicPr>
            <a:picLocks noChangeAspect="0"/>
          </p:cNvPicPr>
          <p:nvPr/>
        </p:nvPicPr>
        <p:blipFill>
          <a:blip r:embed="rId6">
            <a:extLst/>
          </a:blip>
          <a:srcRect l="20042" t="0" r="27574" b="0"/>
          <a:stretch>
            <a:fillRect/>
          </a:stretch>
        </p:blipFill>
        <p:spPr>
          <a:xfrm>
            <a:off x="9982993" y="69231"/>
            <a:ext cx="3050496" cy="1377091"/>
          </a:xfrm>
          <a:prstGeom prst="rect">
            <a:avLst/>
          </a:prstGeom>
          <a:ln w="12700">
            <a:miter lim="400000"/>
          </a:ln>
          <a:effectLst>
            <a:outerShdw sx="100000" sy="100000" kx="0" ky="0" algn="b" rotWithShape="0" blurRad="63500" dist="176234" dir="8075536">
              <a:srgbClr val="000000">
                <a:alpha val="43080"/>
              </a:srgbClr>
            </a:outerShdw>
          </a:effectLst>
        </p:spPr>
      </p:pic>
      <p:pic>
        <p:nvPicPr>
          <p:cNvPr id="208" name="pasted-image.png"/>
          <p:cNvPicPr>
            <a:picLocks noChangeAspect="0"/>
          </p:cNvPicPr>
          <p:nvPr/>
        </p:nvPicPr>
        <p:blipFill>
          <a:blip r:embed="rId7">
            <a:extLst/>
          </a:blip>
          <a:stretch>
            <a:fillRect/>
          </a:stretch>
        </p:blipFill>
        <p:spPr>
          <a:xfrm>
            <a:off x="-2646" y="270006"/>
            <a:ext cx="4646051" cy="975608"/>
          </a:xfrm>
          <a:prstGeom prst="rect">
            <a:avLst/>
          </a:prstGeom>
          <a:ln w="12700">
            <a:miter lim="400000"/>
          </a:ln>
        </p:spPr>
      </p:pic>
      <p:sp>
        <p:nvSpPr>
          <p:cNvPr id="209" name="Shape 209"/>
          <p:cNvSpPr/>
          <p:nvPr/>
        </p:nvSpPr>
        <p:spPr>
          <a:xfrm>
            <a:off x="78597" y="1550722"/>
            <a:ext cx="12847606"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sz="2800">
                <a:solidFill>
                  <a:srgbClr val="000000"/>
                </a:solidFill>
                <a:latin typeface="Baskerville"/>
                <a:ea typeface="Baskerville"/>
                <a:cs typeface="Baskerville"/>
                <a:sym typeface="Baskerville"/>
              </a:defRPr>
            </a:pPr>
            <a:r>
              <a:rPr baseline="31999"/>
              <a:t>2</a:t>
            </a:r>
            <a:r>
              <a:t> She has slaughtered her meat, She has mixed her wine, She has also furnished her table.</a:t>
            </a:r>
          </a:p>
        </p:txBody>
      </p:sp>
      <p:pic>
        <p:nvPicPr>
          <p:cNvPr id="210" name=""/>
          <p:cNvPicPr>
            <a:picLocks noChangeAspect="0"/>
          </p:cNvPicPr>
          <p:nvPr/>
        </p:nvPicPr>
        <p:blipFill>
          <a:blip r:embed="rId8">
            <a:alphaModFix amt="90000"/>
            <a:extLst/>
          </a:blip>
          <a:stretch>
            <a:fillRect/>
          </a:stretch>
        </p:blipFill>
        <p:spPr>
          <a:xfrm>
            <a:off x="1415648" y="3233913"/>
            <a:ext cx="10633482" cy="1803401"/>
          </a:xfrm>
          <a:prstGeom prst="rect">
            <a:avLst/>
          </a:prstGeom>
        </p:spPr>
      </p:pic>
      <p:sp>
        <p:nvSpPr>
          <p:cNvPr id="211" name="Shape 211"/>
          <p:cNvSpPr/>
          <p:nvPr/>
        </p:nvSpPr>
        <p:spPr>
          <a:xfrm>
            <a:off x="4242478" y="4968135"/>
            <a:ext cx="8420431" cy="4559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000"/>
              </a:spcBef>
              <a:buClr>
                <a:srgbClr val="515151"/>
              </a:buClr>
              <a:buSzPct val="50000"/>
              <a:buFont typeface="Zapf Dingbats"/>
              <a:buBlip>
                <a:blip r:embed="rId9"/>
              </a:buBlip>
            </a:pPr>
            <a:r>
              <a:t>Good food &amp; mixed wine are on the furnished table</a:t>
            </a:r>
          </a:p>
          <a:p>
            <a:pPr lvl="1" marL="889000" indent="-457200" algn="l">
              <a:spcBef>
                <a:spcPts val="1000"/>
              </a:spcBef>
              <a:buClr>
                <a:srgbClr val="515151"/>
              </a:buClr>
              <a:buSzPct val="50000"/>
              <a:buFont typeface="Zapf Dingbats"/>
              <a:buBlip>
                <a:blip r:embed="rId9"/>
              </a:buBlip>
              <a:defRPr sz="3400"/>
            </a:pPr>
            <a:r>
              <a:rPr b="1"/>
              <a:t>“mixed her wine.”</a:t>
            </a:r>
            <a:r>
              <a:t> Cf. 23:29, 30. </a:t>
            </a:r>
            <a:r>
              <a:rPr i="1"/>
              <a:t>Wine was diluted with water as much as 1 to 8, to reduce its power to intoxicate. It was also mixed with spices for flavor (Song 8:20).</a:t>
            </a:r>
            <a:r>
              <a:t> </a:t>
            </a:r>
          </a:p>
          <a:p>
            <a:pPr lvl="1" marL="889000" indent="-457200" algn="l">
              <a:spcBef>
                <a:spcPts val="1000"/>
              </a:spcBef>
              <a:buClr>
                <a:srgbClr val="515151"/>
              </a:buClr>
              <a:buSzPct val="50000"/>
              <a:buFont typeface="Zapf Dingbats"/>
              <a:buBlip>
                <a:blip r:embed="rId9"/>
              </a:buBlip>
              <a:defRPr sz="3400"/>
            </a:pPr>
            <a:r>
              <a:t>Unmixed wine is called strong drink (cf. 20:1; 31:6; Lev. 10:9; Is. 28:7; Luke 1:15).</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11">
                                            <p:txEl>
                                              <p:pRg st="1" end="1"/>
                                            </p:txEl>
                                          </p:spTgt>
                                        </p:tgtEl>
                                        <p:attrNameLst>
                                          <p:attrName>style.visibility</p:attrName>
                                        </p:attrNameLst>
                                      </p:cBhvr>
                                      <p:to>
                                        <p:strVal val="visible"/>
                                      </p:to>
                                    </p:set>
                                    <p:animEffect filter="wipe(left)" transition="in">
                                      <p:cBhvr>
                                        <p:cTn id="7" dur="1500"/>
                                        <p:tgtEl>
                                          <p:spTgt spid="21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11">
                                            <p:txEl>
                                              <p:pRg st="2" end="2"/>
                                            </p:txEl>
                                          </p:spTgt>
                                        </p:tgtEl>
                                        <p:attrNameLst>
                                          <p:attrName>style.visibility</p:attrName>
                                        </p:attrNameLst>
                                      </p:cBhvr>
                                      <p:to>
                                        <p:strVal val="visible"/>
                                      </p:to>
                                    </p:set>
                                    <p:animEffect filter="wipe(left)" transition="in">
                                      <p:cBhvr>
                                        <p:cTn id="12" dur="1500"/>
                                        <p:tgtEl>
                                          <p:spTgt spid="211">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1" grpId="1"/>
    </p:bldLst>
  </p:timing>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3" name=""/>
          <p:cNvPicPr>
            <a:picLocks noChangeAspect="0"/>
          </p:cNvPicPr>
          <p:nvPr/>
        </p:nvPicPr>
        <p:blipFill>
          <a:blip r:embed="rId2">
            <a:extLst/>
          </a:blip>
          <a:stretch>
            <a:fillRect/>
          </a:stretch>
        </p:blipFill>
        <p:spPr>
          <a:xfrm>
            <a:off x="-76200" y="4625996"/>
            <a:ext cx="4522226" cy="5243580"/>
          </a:xfrm>
          <a:prstGeom prst="rect">
            <a:avLst/>
          </a:prstGeom>
          <a:effectLst>
            <a:outerShdw sx="100000" sy="100000" kx="0" ky="0" algn="b" rotWithShape="0" blurRad="63500" dist="97605" dir="8075536">
              <a:srgbClr val="000000"/>
            </a:outerShdw>
          </a:effectLst>
        </p:spPr>
      </p:pic>
      <p:pic>
        <p:nvPicPr>
          <p:cNvPr id="214" name="pasted-image.png"/>
          <p:cNvPicPr>
            <a:picLocks noChangeAspect="0"/>
          </p:cNvPicPr>
          <p:nvPr/>
        </p:nvPicPr>
        <p:blipFill>
          <a:blip r:embed="rId3">
            <a:extLst/>
          </a:blip>
          <a:srcRect l="13716" t="0" r="13716" b="0"/>
          <a:stretch>
            <a:fillRect/>
          </a:stretch>
        </p:blipFill>
        <p:spPr>
          <a:xfrm>
            <a:off x="2913062" y="2163056"/>
            <a:ext cx="7178545" cy="1376959"/>
          </a:xfrm>
          <a:prstGeom prst="rect">
            <a:avLst/>
          </a:prstGeom>
          <a:ln w="12700">
            <a:miter lim="400000"/>
          </a:ln>
          <a:effectLst>
            <a:outerShdw sx="100000" sy="100000" kx="0" ky="0" algn="b" rotWithShape="0" blurRad="63500" dist="176234" dir="8075536">
              <a:srgbClr val="000000">
                <a:alpha val="43080"/>
              </a:srgbClr>
            </a:outerShdw>
          </a:effectLst>
        </p:spPr>
      </p:pic>
      <p:pic>
        <p:nvPicPr>
          <p:cNvPr id="215" name="pasted-image.png"/>
          <p:cNvPicPr>
            <a:picLocks noChangeAspect="0"/>
          </p:cNvPicPr>
          <p:nvPr/>
        </p:nvPicPr>
        <p:blipFill>
          <a:blip r:embed="rId4">
            <a:extLst/>
          </a:blip>
          <a:srcRect l="12045" t="0" r="12045" b="0"/>
          <a:stretch>
            <a:fillRect/>
          </a:stretch>
        </p:blipFill>
        <p:spPr>
          <a:xfrm>
            <a:off x="4632920" y="269852"/>
            <a:ext cx="4198965" cy="976093"/>
          </a:xfrm>
          <a:prstGeom prst="rect">
            <a:avLst/>
          </a:prstGeom>
          <a:ln w="12700">
            <a:miter lim="400000"/>
          </a:ln>
          <a:effectLst>
            <a:outerShdw sx="100000" sy="100000" kx="0" ky="0" algn="b" rotWithShape="0" blurRad="63500" dist="176234" dir="8075536">
              <a:srgbClr val="000000">
                <a:alpha val="43080"/>
              </a:srgbClr>
            </a:outerShdw>
          </a:effectLst>
        </p:spPr>
      </p:pic>
      <p:pic>
        <p:nvPicPr>
          <p:cNvPr id="216" name="pasted-image.png"/>
          <p:cNvPicPr>
            <a:picLocks noChangeAspect="0"/>
          </p:cNvPicPr>
          <p:nvPr/>
        </p:nvPicPr>
        <p:blipFill>
          <a:blip r:embed="rId5">
            <a:extLst/>
          </a:blip>
          <a:srcRect l="40668" t="0" r="40668" b="0"/>
          <a:stretch>
            <a:fillRect/>
          </a:stretch>
        </p:blipFill>
        <p:spPr>
          <a:xfrm>
            <a:off x="8947844" y="269852"/>
            <a:ext cx="919139" cy="975734"/>
          </a:xfrm>
          <a:prstGeom prst="rect">
            <a:avLst/>
          </a:prstGeom>
          <a:ln w="12700">
            <a:miter lim="400000"/>
          </a:ln>
          <a:effectLst>
            <a:outerShdw sx="100000" sy="100000" kx="0" ky="0" algn="b" rotWithShape="0" blurRad="63500" dist="176234" dir="8075536">
              <a:srgbClr val="000000">
                <a:alpha val="43080"/>
              </a:srgbClr>
            </a:outerShdw>
          </a:effectLst>
        </p:spPr>
      </p:pic>
      <p:pic>
        <p:nvPicPr>
          <p:cNvPr id="217" name="pasted-image.png"/>
          <p:cNvPicPr>
            <a:picLocks noChangeAspect="0"/>
          </p:cNvPicPr>
          <p:nvPr/>
        </p:nvPicPr>
        <p:blipFill>
          <a:blip r:embed="rId6">
            <a:extLst/>
          </a:blip>
          <a:srcRect l="20042" t="0" r="27574" b="0"/>
          <a:stretch>
            <a:fillRect/>
          </a:stretch>
        </p:blipFill>
        <p:spPr>
          <a:xfrm>
            <a:off x="9982993" y="69231"/>
            <a:ext cx="3050496" cy="1377091"/>
          </a:xfrm>
          <a:prstGeom prst="rect">
            <a:avLst/>
          </a:prstGeom>
          <a:ln w="12700">
            <a:miter lim="400000"/>
          </a:ln>
          <a:effectLst>
            <a:outerShdw sx="100000" sy="100000" kx="0" ky="0" algn="b" rotWithShape="0" blurRad="63500" dist="176234" dir="8075536">
              <a:srgbClr val="000000">
                <a:alpha val="43080"/>
              </a:srgbClr>
            </a:outerShdw>
          </a:effectLst>
        </p:spPr>
      </p:pic>
      <p:pic>
        <p:nvPicPr>
          <p:cNvPr id="218" name="pasted-image.png"/>
          <p:cNvPicPr>
            <a:picLocks noChangeAspect="0"/>
          </p:cNvPicPr>
          <p:nvPr/>
        </p:nvPicPr>
        <p:blipFill>
          <a:blip r:embed="rId7">
            <a:extLst/>
          </a:blip>
          <a:stretch>
            <a:fillRect/>
          </a:stretch>
        </p:blipFill>
        <p:spPr>
          <a:xfrm>
            <a:off x="-2646" y="270006"/>
            <a:ext cx="4646051" cy="975608"/>
          </a:xfrm>
          <a:prstGeom prst="rect">
            <a:avLst/>
          </a:prstGeom>
          <a:ln w="12700">
            <a:miter lim="400000"/>
          </a:ln>
        </p:spPr>
      </p:pic>
      <p:sp>
        <p:nvSpPr>
          <p:cNvPr id="219" name="Shape 219"/>
          <p:cNvSpPr/>
          <p:nvPr/>
        </p:nvSpPr>
        <p:spPr>
          <a:xfrm>
            <a:off x="78597" y="1550722"/>
            <a:ext cx="12847606"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sz="2800">
                <a:solidFill>
                  <a:srgbClr val="000000"/>
                </a:solidFill>
                <a:latin typeface="Baskerville"/>
                <a:ea typeface="Baskerville"/>
                <a:cs typeface="Baskerville"/>
                <a:sym typeface="Baskerville"/>
              </a:defRPr>
            </a:pPr>
            <a:r>
              <a:rPr baseline="31999"/>
              <a:t>2</a:t>
            </a:r>
            <a:r>
              <a:t> She has slaughtered her meat, She has mixed her wine, She has also furnished her table.</a:t>
            </a:r>
          </a:p>
        </p:txBody>
      </p:sp>
      <p:sp>
        <p:nvSpPr>
          <p:cNvPr id="220" name="Shape 220"/>
          <p:cNvSpPr/>
          <p:nvPr/>
        </p:nvSpPr>
        <p:spPr>
          <a:xfrm>
            <a:off x="4242478" y="4968135"/>
            <a:ext cx="8420431" cy="4699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000"/>
              </a:spcBef>
              <a:buClr>
                <a:srgbClr val="515151"/>
              </a:buClr>
              <a:buSzPct val="50000"/>
              <a:buFont typeface="Zapf Dingbats"/>
              <a:buBlip>
                <a:blip r:embed="rId8"/>
              </a:buBlip>
              <a:defRPr sz="3900"/>
            </a:pPr>
            <a:r>
              <a:t>The language is figurative for God’s wisdom being provided for all who will listen, learn &amp; believe.</a:t>
            </a:r>
          </a:p>
          <a:p>
            <a:pPr lvl="1" marL="889000" indent="-457200" algn="l">
              <a:spcBef>
                <a:spcPts val="1000"/>
              </a:spcBef>
              <a:buClr>
                <a:srgbClr val="515151"/>
              </a:buClr>
              <a:buSzPct val="50000"/>
              <a:buFont typeface="Zapf Dingbats"/>
              <a:buBlip>
                <a:blip r:embed="rId8"/>
              </a:buBlip>
              <a:defRPr sz="3600"/>
            </a:pPr>
            <a:r>
              <a:rPr b="1"/>
              <a:t>God’s feast</a:t>
            </a:r>
            <a:r>
              <a:t> — Cf. Isa. 25:6; 55:1,2; 31:12; Mat 22:1-10; Rev 19:9</a:t>
            </a:r>
          </a:p>
          <a:p>
            <a:pPr lvl="1" marL="889000" indent="-457200" algn="l">
              <a:spcBef>
                <a:spcPts val="1000"/>
              </a:spcBef>
              <a:buClr>
                <a:srgbClr val="515151"/>
              </a:buClr>
              <a:buSzPct val="50000"/>
              <a:buFont typeface="Zapf Dingbats"/>
              <a:buBlip>
                <a:blip r:embed="rId8"/>
              </a:buBlip>
              <a:defRPr sz="3600"/>
            </a:pPr>
            <a:r>
              <a:rPr b="1"/>
              <a:t>God’s wisdom is His Word</a:t>
            </a:r>
            <a:r>
              <a:t> — Jer 15:16; Ez 3:1-3; Ps 19:10; 119:103; Job 23:12; 1 Cor 1:18-25;</a:t>
            </a:r>
          </a:p>
        </p:txBody>
      </p:sp>
      <p:pic>
        <p:nvPicPr>
          <p:cNvPr id="221" name=""/>
          <p:cNvPicPr>
            <a:picLocks noChangeAspect="0"/>
          </p:cNvPicPr>
          <p:nvPr/>
        </p:nvPicPr>
        <p:blipFill>
          <a:blip r:embed="rId9">
            <a:alphaModFix amt="90000"/>
            <a:extLst/>
          </a:blip>
          <a:stretch>
            <a:fillRect/>
          </a:stretch>
        </p:blipFill>
        <p:spPr>
          <a:xfrm>
            <a:off x="1415648" y="3233913"/>
            <a:ext cx="10633482" cy="18034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20">
                                            <p:txEl>
                                              <p:pRg st="1" end="1"/>
                                            </p:txEl>
                                          </p:spTgt>
                                        </p:tgtEl>
                                        <p:attrNameLst>
                                          <p:attrName>style.visibility</p:attrName>
                                        </p:attrNameLst>
                                      </p:cBhvr>
                                      <p:to>
                                        <p:strVal val="visible"/>
                                      </p:to>
                                    </p:set>
                                    <p:animEffect filter="wipe(left)" transition="in">
                                      <p:cBhvr>
                                        <p:cTn id="7" dur="500"/>
                                        <p:tgtEl>
                                          <p:spTgt spid="22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20">
                                            <p:txEl>
                                              <p:pRg st="2" end="2"/>
                                            </p:txEl>
                                          </p:spTgt>
                                        </p:tgtEl>
                                        <p:attrNameLst>
                                          <p:attrName>style.visibility</p:attrName>
                                        </p:attrNameLst>
                                      </p:cBhvr>
                                      <p:to>
                                        <p:strVal val="visible"/>
                                      </p:to>
                                    </p:set>
                                    <p:animEffect filter="wipe(left)" transition="in">
                                      <p:cBhvr>
                                        <p:cTn id="12" dur="500"/>
                                        <p:tgtEl>
                                          <p:spTgt spid="220">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0" grpId="1"/>
    </p:bldLst>
  </p:timing>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3" name=""/>
          <p:cNvPicPr>
            <a:picLocks noChangeAspect="0"/>
          </p:cNvPicPr>
          <p:nvPr/>
        </p:nvPicPr>
        <p:blipFill>
          <a:blip r:embed="rId2">
            <a:extLst/>
          </a:blip>
          <a:stretch>
            <a:fillRect/>
          </a:stretch>
        </p:blipFill>
        <p:spPr>
          <a:xfrm>
            <a:off x="-76200" y="4625996"/>
            <a:ext cx="4522226" cy="5243580"/>
          </a:xfrm>
          <a:prstGeom prst="rect">
            <a:avLst/>
          </a:prstGeom>
          <a:effectLst>
            <a:outerShdw sx="100000" sy="100000" kx="0" ky="0" algn="b" rotWithShape="0" blurRad="63500" dist="97605" dir="8075536">
              <a:srgbClr val="000000"/>
            </a:outerShdw>
          </a:effectLst>
        </p:spPr>
      </p:pic>
      <p:pic>
        <p:nvPicPr>
          <p:cNvPr id="224" name="pasted-image.png"/>
          <p:cNvPicPr>
            <a:picLocks noChangeAspect="0"/>
          </p:cNvPicPr>
          <p:nvPr/>
        </p:nvPicPr>
        <p:blipFill>
          <a:blip r:embed="rId3">
            <a:extLst/>
          </a:blip>
          <a:srcRect l="13716" t="0" r="13716" b="0"/>
          <a:stretch>
            <a:fillRect/>
          </a:stretch>
        </p:blipFill>
        <p:spPr>
          <a:xfrm>
            <a:off x="2913062" y="2163056"/>
            <a:ext cx="7178545" cy="1376959"/>
          </a:xfrm>
          <a:prstGeom prst="rect">
            <a:avLst/>
          </a:prstGeom>
          <a:ln w="12700">
            <a:miter lim="400000"/>
          </a:ln>
          <a:effectLst>
            <a:outerShdw sx="100000" sy="100000" kx="0" ky="0" algn="b" rotWithShape="0" blurRad="63500" dist="176234" dir="8075536">
              <a:srgbClr val="000000">
                <a:alpha val="43080"/>
              </a:srgbClr>
            </a:outerShdw>
          </a:effectLst>
        </p:spPr>
      </p:pic>
      <p:pic>
        <p:nvPicPr>
          <p:cNvPr id="225" name="pasted-image.png"/>
          <p:cNvPicPr>
            <a:picLocks noChangeAspect="0"/>
          </p:cNvPicPr>
          <p:nvPr/>
        </p:nvPicPr>
        <p:blipFill>
          <a:blip r:embed="rId4">
            <a:extLst/>
          </a:blip>
          <a:srcRect l="12045" t="0" r="12045" b="0"/>
          <a:stretch>
            <a:fillRect/>
          </a:stretch>
        </p:blipFill>
        <p:spPr>
          <a:xfrm>
            <a:off x="4632920" y="269852"/>
            <a:ext cx="4198965" cy="976093"/>
          </a:xfrm>
          <a:prstGeom prst="rect">
            <a:avLst/>
          </a:prstGeom>
          <a:ln w="12700">
            <a:miter lim="400000"/>
          </a:ln>
          <a:effectLst>
            <a:outerShdw sx="100000" sy="100000" kx="0" ky="0" algn="b" rotWithShape="0" blurRad="63500" dist="176234" dir="8075536">
              <a:srgbClr val="000000">
                <a:alpha val="43080"/>
              </a:srgbClr>
            </a:outerShdw>
          </a:effectLst>
        </p:spPr>
      </p:pic>
      <p:pic>
        <p:nvPicPr>
          <p:cNvPr id="226" name="pasted-image.png"/>
          <p:cNvPicPr>
            <a:picLocks noChangeAspect="0"/>
          </p:cNvPicPr>
          <p:nvPr/>
        </p:nvPicPr>
        <p:blipFill>
          <a:blip r:embed="rId5">
            <a:extLst/>
          </a:blip>
          <a:srcRect l="40668" t="0" r="40668" b="0"/>
          <a:stretch>
            <a:fillRect/>
          </a:stretch>
        </p:blipFill>
        <p:spPr>
          <a:xfrm>
            <a:off x="8947844" y="269852"/>
            <a:ext cx="919139" cy="975734"/>
          </a:xfrm>
          <a:prstGeom prst="rect">
            <a:avLst/>
          </a:prstGeom>
          <a:ln w="12700">
            <a:miter lim="400000"/>
          </a:ln>
          <a:effectLst>
            <a:outerShdw sx="100000" sy="100000" kx="0" ky="0" algn="b" rotWithShape="0" blurRad="63500" dist="176234" dir="8075536">
              <a:srgbClr val="000000">
                <a:alpha val="43080"/>
              </a:srgbClr>
            </a:outerShdw>
          </a:effectLst>
        </p:spPr>
      </p:pic>
      <p:pic>
        <p:nvPicPr>
          <p:cNvPr id="227" name="pasted-image.png"/>
          <p:cNvPicPr>
            <a:picLocks noChangeAspect="0"/>
          </p:cNvPicPr>
          <p:nvPr/>
        </p:nvPicPr>
        <p:blipFill>
          <a:blip r:embed="rId6">
            <a:extLst/>
          </a:blip>
          <a:srcRect l="20042" t="0" r="27574" b="0"/>
          <a:stretch>
            <a:fillRect/>
          </a:stretch>
        </p:blipFill>
        <p:spPr>
          <a:xfrm>
            <a:off x="9982993" y="69231"/>
            <a:ext cx="3050496" cy="1377091"/>
          </a:xfrm>
          <a:prstGeom prst="rect">
            <a:avLst/>
          </a:prstGeom>
          <a:ln w="12700">
            <a:miter lim="400000"/>
          </a:ln>
          <a:effectLst>
            <a:outerShdw sx="100000" sy="100000" kx="0" ky="0" algn="b" rotWithShape="0" blurRad="63500" dist="176234" dir="8075536">
              <a:srgbClr val="000000">
                <a:alpha val="43080"/>
              </a:srgbClr>
            </a:outerShdw>
          </a:effectLst>
        </p:spPr>
      </p:pic>
      <p:pic>
        <p:nvPicPr>
          <p:cNvPr id="228" name="pasted-image.png"/>
          <p:cNvPicPr>
            <a:picLocks noChangeAspect="0"/>
          </p:cNvPicPr>
          <p:nvPr/>
        </p:nvPicPr>
        <p:blipFill>
          <a:blip r:embed="rId7">
            <a:extLst/>
          </a:blip>
          <a:stretch>
            <a:fillRect/>
          </a:stretch>
        </p:blipFill>
        <p:spPr>
          <a:xfrm>
            <a:off x="-2646" y="270006"/>
            <a:ext cx="4646051" cy="975608"/>
          </a:xfrm>
          <a:prstGeom prst="rect">
            <a:avLst/>
          </a:prstGeom>
          <a:ln w="12700">
            <a:miter lim="400000"/>
          </a:ln>
        </p:spPr>
      </p:pic>
      <p:sp>
        <p:nvSpPr>
          <p:cNvPr id="229" name="Shape 229"/>
          <p:cNvSpPr/>
          <p:nvPr/>
        </p:nvSpPr>
        <p:spPr>
          <a:xfrm>
            <a:off x="791013" y="1550722"/>
            <a:ext cx="11422775"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sz="2800">
                <a:solidFill>
                  <a:srgbClr val="000000"/>
                </a:solidFill>
                <a:latin typeface="Baskerville"/>
                <a:ea typeface="Baskerville"/>
                <a:cs typeface="Baskerville"/>
                <a:sym typeface="Baskerville"/>
              </a:defRPr>
            </a:pPr>
            <a:r>
              <a:rPr baseline="31999"/>
              <a:t>3</a:t>
            </a:r>
            <a:r>
              <a:t> She has sent out her maidens, She cries out from the highest places of the city,</a:t>
            </a:r>
          </a:p>
        </p:txBody>
      </p:sp>
      <p:pic>
        <p:nvPicPr>
          <p:cNvPr id="230" name=""/>
          <p:cNvPicPr>
            <a:picLocks noChangeAspect="0"/>
          </p:cNvPicPr>
          <p:nvPr/>
        </p:nvPicPr>
        <p:blipFill>
          <a:blip r:embed="rId8">
            <a:alphaModFix amt="90000"/>
            <a:extLst/>
          </a:blip>
          <a:stretch>
            <a:fillRect/>
          </a:stretch>
        </p:blipFill>
        <p:spPr>
          <a:xfrm>
            <a:off x="1415648" y="3265663"/>
            <a:ext cx="10633482" cy="1739901"/>
          </a:xfrm>
          <a:prstGeom prst="rect">
            <a:avLst/>
          </a:prstGeom>
        </p:spPr>
      </p:pic>
      <p:sp>
        <p:nvSpPr>
          <p:cNvPr id="231" name="Shape 231"/>
          <p:cNvSpPr/>
          <p:nvPr/>
        </p:nvSpPr>
        <p:spPr>
          <a:xfrm>
            <a:off x="4242478" y="4968135"/>
            <a:ext cx="8420431" cy="461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000"/>
              </a:spcBef>
              <a:buClr>
                <a:srgbClr val="515151"/>
              </a:buClr>
              <a:buSzPct val="50000"/>
              <a:buFont typeface="Zapf Dingbats"/>
              <a:buBlip>
                <a:blip r:embed="rId9"/>
              </a:buBlip>
              <a:defRPr sz="3800"/>
            </a:pPr>
            <a:r>
              <a:t>Maidens sent, published so all can hear — Jer. 25:4; Mat 22:3,4,8,9; 28:19; Mark 16:15,16; Acts 8:4; 1 Thes 1:8</a:t>
            </a:r>
          </a:p>
          <a:p>
            <a:pPr marL="457200" indent="-457200" algn="l">
              <a:spcBef>
                <a:spcPts val="1000"/>
              </a:spcBef>
              <a:buClr>
                <a:srgbClr val="515151"/>
              </a:buClr>
              <a:buSzPct val="50000"/>
              <a:buFont typeface="Zapf Dingbats"/>
              <a:buBlip>
                <a:blip r:embed="rId9"/>
              </a:buBlip>
              <a:defRPr sz="3800"/>
            </a:pPr>
            <a:r>
              <a:t>All are invited to the feast</a:t>
            </a:r>
          </a:p>
          <a:p>
            <a:pPr lvl="1" marL="889000" indent="-457200" algn="l">
              <a:spcBef>
                <a:spcPts val="1000"/>
              </a:spcBef>
              <a:buClr>
                <a:srgbClr val="515151"/>
              </a:buClr>
              <a:buSzPct val="50000"/>
              <a:buFont typeface="Zapf Dingbats"/>
              <a:buBlip>
                <a:blip r:embed="rId9"/>
              </a:buBlip>
              <a:defRPr sz="3400"/>
            </a:pPr>
            <a:r>
              <a:rPr b="1"/>
              <a:t>“Whoever is simple, let him turn in here!” </a:t>
            </a:r>
            <a:r>
              <a:rPr b="1" i="1"/>
              <a:t>(the one who lacks understanding) </a:t>
            </a:r>
            <a:r>
              <a:rPr b="1"/>
              <a:t>— </a:t>
            </a:r>
            <a:r>
              <a:t>Isa 55:1-3; Mat 22:1-10; 11:28-30; Luke 14:16-23; John 10:44,45</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31">
                                            <p:bg/>
                                          </p:spTgt>
                                        </p:tgtEl>
                                        <p:attrNameLst>
                                          <p:attrName>style.visibility</p:attrName>
                                        </p:attrNameLst>
                                      </p:cBhvr>
                                      <p:to>
                                        <p:strVal val="visible"/>
                                      </p:to>
                                    </p:set>
                                    <p:animEffect filter="wipe(left)" transition="in">
                                      <p:cBhvr>
                                        <p:cTn id="7" dur="1500"/>
                                        <p:tgtEl>
                                          <p:spTgt spid="231">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31">
                                            <p:txEl>
                                              <p:pRg st="0" end="0"/>
                                            </p:txEl>
                                          </p:spTgt>
                                        </p:tgtEl>
                                        <p:attrNameLst>
                                          <p:attrName>style.visibility</p:attrName>
                                        </p:attrNameLst>
                                      </p:cBhvr>
                                      <p:to>
                                        <p:strVal val="visible"/>
                                      </p:to>
                                    </p:set>
                                    <p:animEffect filter="wipe(left)" transition="in">
                                      <p:cBhvr>
                                        <p:cTn id="10" dur="1500"/>
                                        <p:tgtEl>
                                          <p:spTgt spid="23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31">
                                            <p:txEl>
                                              <p:pRg st="1" end="1"/>
                                            </p:txEl>
                                          </p:spTgt>
                                        </p:tgtEl>
                                        <p:attrNameLst>
                                          <p:attrName>style.visibility</p:attrName>
                                        </p:attrNameLst>
                                      </p:cBhvr>
                                      <p:to>
                                        <p:strVal val="visible"/>
                                      </p:to>
                                    </p:set>
                                    <p:animEffect filter="wipe(left)" transition="in">
                                      <p:cBhvr>
                                        <p:cTn id="15" dur="1500"/>
                                        <p:tgtEl>
                                          <p:spTgt spid="23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31">
                                            <p:txEl>
                                              <p:pRg st="2" end="2"/>
                                            </p:txEl>
                                          </p:spTgt>
                                        </p:tgtEl>
                                        <p:attrNameLst>
                                          <p:attrName>style.visibility</p:attrName>
                                        </p:attrNameLst>
                                      </p:cBhvr>
                                      <p:to>
                                        <p:strVal val="visible"/>
                                      </p:to>
                                    </p:set>
                                    <p:animEffect filter="wipe(left)" transition="in">
                                      <p:cBhvr>
                                        <p:cTn id="20" dur="1500"/>
                                        <p:tgtEl>
                                          <p:spTgt spid="231">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1" grpId="1"/>
    </p:bldLst>
  </p:timing>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33" name=""/>
          <p:cNvPicPr>
            <a:picLocks noChangeAspect="0"/>
          </p:cNvPicPr>
          <p:nvPr/>
        </p:nvPicPr>
        <p:blipFill>
          <a:blip r:embed="rId2">
            <a:extLst/>
          </a:blip>
          <a:stretch>
            <a:fillRect/>
          </a:stretch>
        </p:blipFill>
        <p:spPr>
          <a:xfrm>
            <a:off x="-76200" y="4625996"/>
            <a:ext cx="4522226" cy="5243580"/>
          </a:xfrm>
          <a:prstGeom prst="rect">
            <a:avLst/>
          </a:prstGeom>
          <a:effectLst>
            <a:outerShdw sx="100000" sy="100000" kx="0" ky="0" algn="b" rotWithShape="0" blurRad="63500" dist="97605" dir="8075536">
              <a:srgbClr val="000000"/>
            </a:outerShdw>
          </a:effectLst>
        </p:spPr>
      </p:pic>
      <p:pic>
        <p:nvPicPr>
          <p:cNvPr id="234" name="pasted-image.png"/>
          <p:cNvPicPr>
            <a:picLocks noChangeAspect="0"/>
          </p:cNvPicPr>
          <p:nvPr/>
        </p:nvPicPr>
        <p:blipFill>
          <a:blip r:embed="rId3">
            <a:extLst/>
          </a:blip>
          <a:srcRect l="13716" t="0" r="13716" b="0"/>
          <a:stretch>
            <a:fillRect/>
          </a:stretch>
        </p:blipFill>
        <p:spPr>
          <a:xfrm>
            <a:off x="2913062" y="2163056"/>
            <a:ext cx="7178545" cy="1376959"/>
          </a:xfrm>
          <a:prstGeom prst="rect">
            <a:avLst/>
          </a:prstGeom>
          <a:ln w="12700">
            <a:miter lim="400000"/>
          </a:ln>
          <a:effectLst>
            <a:outerShdw sx="100000" sy="100000" kx="0" ky="0" algn="b" rotWithShape="0" blurRad="63500" dist="176234" dir="8075536">
              <a:srgbClr val="000000">
                <a:alpha val="43080"/>
              </a:srgbClr>
            </a:outerShdw>
          </a:effectLst>
        </p:spPr>
      </p:pic>
      <p:pic>
        <p:nvPicPr>
          <p:cNvPr id="235" name="pasted-image.png"/>
          <p:cNvPicPr>
            <a:picLocks noChangeAspect="0"/>
          </p:cNvPicPr>
          <p:nvPr/>
        </p:nvPicPr>
        <p:blipFill>
          <a:blip r:embed="rId4">
            <a:extLst/>
          </a:blip>
          <a:srcRect l="12045" t="0" r="12045" b="0"/>
          <a:stretch>
            <a:fillRect/>
          </a:stretch>
        </p:blipFill>
        <p:spPr>
          <a:xfrm>
            <a:off x="4632920" y="269852"/>
            <a:ext cx="4198965" cy="976093"/>
          </a:xfrm>
          <a:prstGeom prst="rect">
            <a:avLst/>
          </a:prstGeom>
          <a:ln w="12700">
            <a:miter lim="400000"/>
          </a:ln>
          <a:effectLst>
            <a:outerShdw sx="100000" sy="100000" kx="0" ky="0" algn="b" rotWithShape="0" blurRad="63500" dist="176234" dir="8075536">
              <a:srgbClr val="000000">
                <a:alpha val="43080"/>
              </a:srgbClr>
            </a:outerShdw>
          </a:effectLst>
        </p:spPr>
      </p:pic>
      <p:pic>
        <p:nvPicPr>
          <p:cNvPr id="236" name="pasted-image.png"/>
          <p:cNvPicPr>
            <a:picLocks noChangeAspect="0"/>
          </p:cNvPicPr>
          <p:nvPr/>
        </p:nvPicPr>
        <p:blipFill>
          <a:blip r:embed="rId5">
            <a:extLst/>
          </a:blip>
          <a:srcRect l="40668" t="0" r="40668" b="0"/>
          <a:stretch>
            <a:fillRect/>
          </a:stretch>
        </p:blipFill>
        <p:spPr>
          <a:xfrm>
            <a:off x="8947844" y="269852"/>
            <a:ext cx="919139" cy="975734"/>
          </a:xfrm>
          <a:prstGeom prst="rect">
            <a:avLst/>
          </a:prstGeom>
          <a:ln w="12700">
            <a:miter lim="400000"/>
          </a:ln>
          <a:effectLst>
            <a:outerShdw sx="100000" sy="100000" kx="0" ky="0" algn="b" rotWithShape="0" blurRad="63500" dist="176234" dir="8075536">
              <a:srgbClr val="000000">
                <a:alpha val="43080"/>
              </a:srgbClr>
            </a:outerShdw>
          </a:effectLst>
        </p:spPr>
      </p:pic>
      <p:pic>
        <p:nvPicPr>
          <p:cNvPr id="237" name="pasted-image.png"/>
          <p:cNvPicPr>
            <a:picLocks noChangeAspect="0"/>
          </p:cNvPicPr>
          <p:nvPr/>
        </p:nvPicPr>
        <p:blipFill>
          <a:blip r:embed="rId6">
            <a:extLst/>
          </a:blip>
          <a:srcRect l="20042" t="0" r="27574" b="0"/>
          <a:stretch>
            <a:fillRect/>
          </a:stretch>
        </p:blipFill>
        <p:spPr>
          <a:xfrm>
            <a:off x="9982993" y="69231"/>
            <a:ext cx="3050496" cy="1377091"/>
          </a:xfrm>
          <a:prstGeom prst="rect">
            <a:avLst/>
          </a:prstGeom>
          <a:ln w="12700">
            <a:miter lim="400000"/>
          </a:ln>
          <a:effectLst>
            <a:outerShdw sx="100000" sy="100000" kx="0" ky="0" algn="b" rotWithShape="0" blurRad="63500" dist="176234" dir="8075536">
              <a:srgbClr val="000000">
                <a:alpha val="43080"/>
              </a:srgbClr>
            </a:outerShdw>
          </a:effectLst>
        </p:spPr>
      </p:pic>
      <p:pic>
        <p:nvPicPr>
          <p:cNvPr id="238" name="pasted-image.png"/>
          <p:cNvPicPr>
            <a:picLocks noChangeAspect="0"/>
          </p:cNvPicPr>
          <p:nvPr/>
        </p:nvPicPr>
        <p:blipFill>
          <a:blip r:embed="rId7">
            <a:extLst/>
          </a:blip>
          <a:stretch>
            <a:fillRect/>
          </a:stretch>
        </p:blipFill>
        <p:spPr>
          <a:xfrm>
            <a:off x="-2646" y="270006"/>
            <a:ext cx="4646051" cy="975608"/>
          </a:xfrm>
          <a:prstGeom prst="rect">
            <a:avLst/>
          </a:prstGeom>
          <a:ln w="12700">
            <a:miter lim="400000"/>
          </a:ln>
        </p:spPr>
      </p:pic>
      <p:sp>
        <p:nvSpPr>
          <p:cNvPr id="239" name="Shape 239"/>
          <p:cNvSpPr/>
          <p:nvPr/>
        </p:nvSpPr>
        <p:spPr>
          <a:xfrm>
            <a:off x="791013" y="1550722"/>
            <a:ext cx="11422775"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sz="2800">
                <a:solidFill>
                  <a:srgbClr val="000000"/>
                </a:solidFill>
                <a:latin typeface="Baskerville"/>
                <a:ea typeface="Baskerville"/>
                <a:cs typeface="Baskerville"/>
                <a:sym typeface="Baskerville"/>
              </a:defRPr>
            </a:pPr>
            <a:r>
              <a:rPr baseline="31999"/>
              <a:t>3</a:t>
            </a:r>
            <a:r>
              <a:t> She has sent out her maidens, She cries out from the highest places of the city,</a:t>
            </a:r>
          </a:p>
        </p:txBody>
      </p:sp>
      <p:pic>
        <p:nvPicPr>
          <p:cNvPr id="240" name=""/>
          <p:cNvPicPr>
            <a:picLocks noChangeAspect="0"/>
          </p:cNvPicPr>
          <p:nvPr/>
        </p:nvPicPr>
        <p:blipFill>
          <a:blip r:embed="rId8">
            <a:alphaModFix amt="90000"/>
            <a:extLst/>
          </a:blip>
          <a:stretch>
            <a:fillRect/>
          </a:stretch>
        </p:blipFill>
        <p:spPr>
          <a:xfrm>
            <a:off x="1415648" y="3265663"/>
            <a:ext cx="10633482" cy="1739901"/>
          </a:xfrm>
          <a:prstGeom prst="rect">
            <a:avLst/>
          </a:prstGeom>
        </p:spPr>
      </p:pic>
      <p:sp>
        <p:nvSpPr>
          <p:cNvPr id="241" name="Shape 241"/>
          <p:cNvSpPr/>
          <p:nvPr/>
        </p:nvSpPr>
        <p:spPr>
          <a:xfrm>
            <a:off x="4242478" y="4968135"/>
            <a:ext cx="8420431" cy="4699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000"/>
              </a:spcBef>
              <a:buClr>
                <a:srgbClr val="515151"/>
              </a:buClr>
              <a:buSzPct val="50000"/>
              <a:buFont typeface="Zapf Dingbats"/>
              <a:buBlip>
                <a:blip r:embed="rId9"/>
              </a:buBlip>
              <a:defRPr sz="3800"/>
            </a:pPr>
            <a:r>
              <a:t>All are invited to feed upon God’s word where His wisdom can be found &amp; we can find spiritual life— vs 4,5; 1 Pet 2:2; Heb 5:12; John 6:27</a:t>
            </a:r>
          </a:p>
          <a:p>
            <a:pPr marL="457200" indent="-457200" algn="l">
              <a:spcBef>
                <a:spcPts val="1000"/>
              </a:spcBef>
              <a:buClr>
                <a:srgbClr val="515151"/>
              </a:buClr>
              <a:buSzPct val="50000"/>
              <a:buFont typeface="Zapf Dingbats"/>
              <a:buBlip>
                <a:blip r:embed="rId9"/>
              </a:buBlip>
              <a:defRPr sz="3800"/>
            </a:pPr>
            <a:r>
              <a:t>Must “</a:t>
            </a:r>
            <a:r>
              <a:rPr i="1"/>
              <a:t>forsake foolishness &amp; go in the way of understanding</a:t>
            </a:r>
            <a:r>
              <a:t>” — God’s word, when heeded, will never leave us where we ARE! — Lk 13:3,5; Acts 17:30; etc.</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41">
                                            <p:txEl>
                                              <p:pRg st="1" end="1"/>
                                            </p:txEl>
                                          </p:spTgt>
                                        </p:tgtEl>
                                        <p:attrNameLst>
                                          <p:attrName>style.visibility</p:attrName>
                                        </p:attrNameLst>
                                      </p:cBhvr>
                                      <p:to>
                                        <p:strVal val="visible"/>
                                      </p:to>
                                    </p:set>
                                    <p:animEffect filter="wipe(left)" transition="in">
                                      <p:cBhvr>
                                        <p:cTn id="7" dur="1500"/>
                                        <p:tgtEl>
                                          <p:spTgt spid="241">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1" grpId="1"/>
    </p:bldLst>
  </p:timing>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43" name="pasted-image.png"/>
          <p:cNvPicPr>
            <a:picLocks noChangeAspect="0"/>
          </p:cNvPicPr>
          <p:nvPr/>
        </p:nvPicPr>
        <p:blipFill>
          <a:blip r:embed="rId2">
            <a:extLst/>
          </a:blip>
          <a:srcRect l="13716" t="0" r="13716" b="0"/>
          <a:stretch>
            <a:fillRect/>
          </a:stretch>
        </p:blipFill>
        <p:spPr>
          <a:xfrm>
            <a:off x="2913062" y="2163056"/>
            <a:ext cx="7178545" cy="1376959"/>
          </a:xfrm>
          <a:prstGeom prst="rect">
            <a:avLst/>
          </a:prstGeom>
          <a:ln w="12700">
            <a:miter lim="400000"/>
          </a:ln>
          <a:effectLst>
            <a:outerShdw sx="100000" sy="100000" kx="0" ky="0" algn="b" rotWithShape="0" blurRad="63500" dist="176234" dir="8075536">
              <a:srgbClr val="000000">
                <a:alpha val="43080"/>
              </a:srgbClr>
            </a:outerShdw>
          </a:effectLst>
        </p:spPr>
      </p:pic>
      <p:pic>
        <p:nvPicPr>
          <p:cNvPr id="244" name="pasted-image.png"/>
          <p:cNvPicPr>
            <a:picLocks noChangeAspect="0"/>
          </p:cNvPicPr>
          <p:nvPr/>
        </p:nvPicPr>
        <p:blipFill>
          <a:blip r:embed="rId3">
            <a:extLst/>
          </a:blip>
          <a:srcRect l="12045" t="0" r="12045" b="0"/>
          <a:stretch>
            <a:fillRect/>
          </a:stretch>
        </p:blipFill>
        <p:spPr>
          <a:xfrm>
            <a:off x="4632920" y="269852"/>
            <a:ext cx="4198965" cy="976093"/>
          </a:xfrm>
          <a:prstGeom prst="rect">
            <a:avLst/>
          </a:prstGeom>
          <a:ln w="12700">
            <a:miter lim="400000"/>
          </a:ln>
          <a:effectLst>
            <a:outerShdw sx="100000" sy="100000" kx="0" ky="0" algn="b" rotWithShape="0" blurRad="63500" dist="176234" dir="8075536">
              <a:srgbClr val="000000">
                <a:alpha val="43080"/>
              </a:srgbClr>
            </a:outerShdw>
          </a:effectLst>
        </p:spPr>
      </p:pic>
      <p:pic>
        <p:nvPicPr>
          <p:cNvPr id="245" name="pasted-image.png"/>
          <p:cNvPicPr>
            <a:picLocks noChangeAspect="0"/>
          </p:cNvPicPr>
          <p:nvPr/>
        </p:nvPicPr>
        <p:blipFill>
          <a:blip r:embed="rId4">
            <a:extLst/>
          </a:blip>
          <a:srcRect l="40668" t="0" r="40668" b="0"/>
          <a:stretch>
            <a:fillRect/>
          </a:stretch>
        </p:blipFill>
        <p:spPr>
          <a:xfrm>
            <a:off x="8947844" y="269852"/>
            <a:ext cx="919139" cy="975734"/>
          </a:xfrm>
          <a:prstGeom prst="rect">
            <a:avLst/>
          </a:prstGeom>
          <a:ln w="12700">
            <a:miter lim="400000"/>
          </a:ln>
          <a:effectLst>
            <a:outerShdw sx="100000" sy="100000" kx="0" ky="0" algn="b" rotWithShape="0" blurRad="63500" dist="176234" dir="8075536">
              <a:srgbClr val="000000">
                <a:alpha val="43080"/>
              </a:srgbClr>
            </a:outerShdw>
          </a:effectLst>
        </p:spPr>
      </p:pic>
      <p:pic>
        <p:nvPicPr>
          <p:cNvPr id="246" name="pasted-image.png"/>
          <p:cNvPicPr>
            <a:picLocks noChangeAspect="0"/>
          </p:cNvPicPr>
          <p:nvPr/>
        </p:nvPicPr>
        <p:blipFill>
          <a:blip r:embed="rId5">
            <a:extLst/>
          </a:blip>
          <a:srcRect l="20042" t="0" r="27574" b="0"/>
          <a:stretch>
            <a:fillRect/>
          </a:stretch>
        </p:blipFill>
        <p:spPr>
          <a:xfrm>
            <a:off x="9982993" y="69231"/>
            <a:ext cx="3050496" cy="1377091"/>
          </a:xfrm>
          <a:prstGeom prst="rect">
            <a:avLst/>
          </a:prstGeom>
          <a:ln w="12700">
            <a:miter lim="400000"/>
          </a:ln>
          <a:effectLst>
            <a:outerShdw sx="100000" sy="100000" kx="0" ky="0" algn="b" rotWithShape="0" blurRad="63500" dist="176234" dir="8075536">
              <a:srgbClr val="000000">
                <a:alpha val="43080"/>
              </a:srgbClr>
            </a:outerShdw>
          </a:effectLst>
        </p:spPr>
      </p:pic>
      <p:pic>
        <p:nvPicPr>
          <p:cNvPr id="247" name="pasted-image.png"/>
          <p:cNvPicPr>
            <a:picLocks noChangeAspect="0"/>
          </p:cNvPicPr>
          <p:nvPr/>
        </p:nvPicPr>
        <p:blipFill>
          <a:blip r:embed="rId6">
            <a:extLst/>
          </a:blip>
          <a:stretch>
            <a:fillRect/>
          </a:stretch>
        </p:blipFill>
        <p:spPr>
          <a:xfrm>
            <a:off x="-2646" y="270006"/>
            <a:ext cx="4646051" cy="975608"/>
          </a:xfrm>
          <a:prstGeom prst="rect">
            <a:avLst/>
          </a:prstGeom>
          <a:ln w="12700">
            <a:miter lim="400000"/>
          </a:ln>
        </p:spPr>
      </p:pic>
      <p:sp>
        <p:nvSpPr>
          <p:cNvPr id="248" name="Shape 248"/>
          <p:cNvSpPr/>
          <p:nvPr/>
        </p:nvSpPr>
        <p:spPr>
          <a:xfrm>
            <a:off x="530911" y="1550722"/>
            <a:ext cx="11942978"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sz="2800">
                <a:solidFill>
                  <a:srgbClr val="000000"/>
                </a:solidFill>
                <a:latin typeface="Baskerville"/>
                <a:ea typeface="Baskerville"/>
                <a:cs typeface="Baskerville"/>
                <a:sym typeface="Baskerville"/>
              </a:defRPr>
            </a:pPr>
            <a:r>
              <a:rPr baseline="31999"/>
              <a:t>8</a:t>
            </a:r>
            <a:r>
              <a:t> Do not correct a scoffer, lest he hate you; Rebuke a wise </a:t>
            </a:r>
            <a:r>
              <a:rPr i="1"/>
              <a:t>man,</a:t>
            </a:r>
            <a:r>
              <a:t> and he will love you.</a:t>
            </a:r>
          </a:p>
        </p:txBody>
      </p:sp>
      <p:pic>
        <p:nvPicPr>
          <p:cNvPr id="249" name=""/>
          <p:cNvPicPr>
            <a:picLocks noChangeAspect="0"/>
          </p:cNvPicPr>
          <p:nvPr/>
        </p:nvPicPr>
        <p:blipFill>
          <a:blip r:embed="rId7">
            <a:alphaModFix amt="90000"/>
            <a:extLst/>
          </a:blip>
          <a:stretch>
            <a:fillRect/>
          </a:stretch>
        </p:blipFill>
        <p:spPr>
          <a:xfrm>
            <a:off x="1415648" y="3265663"/>
            <a:ext cx="10633482" cy="1739901"/>
          </a:xfrm>
          <a:prstGeom prst="rect">
            <a:avLst/>
          </a:prstGeom>
        </p:spPr>
      </p:pic>
      <p:sp>
        <p:nvSpPr>
          <p:cNvPr id="250" name="Shape 250"/>
          <p:cNvSpPr/>
          <p:nvPr/>
        </p:nvSpPr>
        <p:spPr>
          <a:xfrm>
            <a:off x="4242478" y="4968135"/>
            <a:ext cx="8420431" cy="464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000"/>
              </a:spcBef>
              <a:buClr>
                <a:srgbClr val="515151"/>
              </a:buClr>
              <a:buSzPct val="50000"/>
              <a:buFont typeface="Zapf Dingbats"/>
              <a:buBlip>
                <a:blip r:embed="rId8"/>
              </a:buBlip>
              <a:defRPr sz="4000"/>
            </a:pPr>
            <a:r>
              <a:t>The true character of an individual is revealed when they are reproved —  </a:t>
            </a:r>
          </a:p>
          <a:p>
            <a:pPr lvl="1" marL="889000" indent="-457200" algn="l">
              <a:spcBef>
                <a:spcPts val="1000"/>
              </a:spcBef>
              <a:buClr>
                <a:srgbClr val="515151"/>
              </a:buClr>
              <a:buSzPct val="50000"/>
              <a:buFont typeface="Zapf Dingbats"/>
              <a:buBlip>
                <a:blip r:embed="rId8"/>
              </a:buBlip>
              <a:defRPr i="1" sz="3600"/>
            </a:pPr>
            <a:r>
              <a:rPr i="0"/>
              <a:t>Some </a:t>
            </a:r>
            <a:r>
              <a:t>(scoffers &amp; wicked) </a:t>
            </a:r>
            <a:r>
              <a:rPr i="0"/>
              <a:t>are unteachable —15:12; Ge. 19:8, 9; Is. 30:9-12; Jn 3:19-21; 8:44,45; 2 Ti 4:3,4</a:t>
            </a:r>
            <a:endParaRPr i="0"/>
          </a:p>
          <a:p>
            <a:pPr lvl="1" marL="889000" indent="-457200" algn="l">
              <a:spcBef>
                <a:spcPts val="1000"/>
              </a:spcBef>
              <a:buClr>
                <a:srgbClr val="515151"/>
              </a:buClr>
              <a:buSzPct val="50000"/>
              <a:buFont typeface="Zapf Dingbats"/>
              <a:buBlip>
                <a:blip r:embed="rId8"/>
              </a:buBlip>
              <a:defRPr i="1" sz="3600"/>
            </a:pPr>
            <a:r>
              <a:rPr i="0"/>
              <a:t>Some consider “</a:t>
            </a:r>
            <a:r>
              <a:t>truth bearers</a:t>
            </a:r>
            <a:r>
              <a:rPr i="0"/>
              <a:t>” their enemy - 1 Ki. 18:17; 21:20; Mat 7:6; Acts 13:45; Gal 4:16</a:t>
            </a:r>
          </a:p>
        </p:txBody>
      </p:sp>
      <p:sp>
        <p:nvSpPr>
          <p:cNvPr id="251" name="Shape 251"/>
          <p:cNvSpPr/>
          <p:nvPr/>
        </p:nvSpPr>
        <p:spPr>
          <a:xfrm>
            <a:off x="319249" y="5090902"/>
            <a:ext cx="3418260" cy="4368801"/>
          </a:xfrm>
          <a:prstGeom prst="rect">
            <a:avLst/>
          </a:prstGeom>
          <a:blipFill>
            <a:blip r:embed="rId9"/>
          </a:blip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600">
                <a:solidFill>
                  <a:srgbClr val="FFFFFF"/>
                </a:solidFill>
                <a:latin typeface="Agency FB"/>
                <a:ea typeface="Agency FB"/>
                <a:cs typeface="Agency FB"/>
                <a:sym typeface="Agency FB"/>
              </a:defRPr>
            </a:pPr>
            <a:r>
              <a:rPr baseline="31999"/>
              <a:t>7</a:t>
            </a:r>
            <a:r>
              <a:t>	“He who corrects a scoffer gets shame for himself, And he who rebukes a wicked </a:t>
            </a:r>
            <a:r>
              <a:t>man only</a:t>
            </a:r>
            <a:r>
              <a:t> harms himself. </a:t>
            </a:r>
            <a:r>
              <a:rPr baseline="31999"/>
              <a:t>8</a:t>
            </a:r>
            <a:r>
              <a:t>	Do not correct a scoffer, lest he hate you;</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50">
                                            <p:bg/>
                                          </p:spTgt>
                                        </p:tgtEl>
                                        <p:attrNameLst>
                                          <p:attrName>style.visibility</p:attrName>
                                        </p:attrNameLst>
                                      </p:cBhvr>
                                      <p:to>
                                        <p:strVal val="visible"/>
                                      </p:to>
                                    </p:set>
                                    <p:animEffect filter="wipe(left)" transition="in">
                                      <p:cBhvr>
                                        <p:cTn id="7" dur="500"/>
                                        <p:tgtEl>
                                          <p:spTgt spid="250">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50">
                                            <p:txEl>
                                              <p:pRg st="0" end="0"/>
                                            </p:txEl>
                                          </p:spTgt>
                                        </p:tgtEl>
                                        <p:attrNameLst>
                                          <p:attrName>style.visibility</p:attrName>
                                        </p:attrNameLst>
                                      </p:cBhvr>
                                      <p:to>
                                        <p:strVal val="visible"/>
                                      </p:to>
                                    </p:set>
                                    <p:animEffect filter="wipe(left)" transition="in">
                                      <p:cBhvr>
                                        <p:cTn id="10" dur="500"/>
                                        <p:tgtEl>
                                          <p:spTgt spid="25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50">
                                            <p:txEl>
                                              <p:pRg st="1" end="1"/>
                                            </p:txEl>
                                          </p:spTgt>
                                        </p:tgtEl>
                                        <p:attrNameLst>
                                          <p:attrName>style.visibility</p:attrName>
                                        </p:attrNameLst>
                                      </p:cBhvr>
                                      <p:to>
                                        <p:strVal val="visible"/>
                                      </p:to>
                                    </p:set>
                                    <p:animEffect filter="wipe(left)" transition="in">
                                      <p:cBhvr>
                                        <p:cTn id="15" dur="500"/>
                                        <p:tgtEl>
                                          <p:spTgt spid="25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50">
                                            <p:txEl>
                                              <p:pRg st="2" end="2"/>
                                            </p:txEl>
                                          </p:spTgt>
                                        </p:tgtEl>
                                        <p:attrNameLst>
                                          <p:attrName>style.visibility</p:attrName>
                                        </p:attrNameLst>
                                      </p:cBhvr>
                                      <p:to>
                                        <p:strVal val="visible"/>
                                      </p:to>
                                    </p:set>
                                    <p:animEffect filter="wipe(left)" transition="in">
                                      <p:cBhvr>
                                        <p:cTn id="20" dur="500"/>
                                        <p:tgtEl>
                                          <p:spTgt spid="250">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0" grpId="1"/>
    </p:bldLst>
  </p:timing>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3" name="pasted-image.png"/>
          <p:cNvPicPr>
            <a:picLocks noChangeAspect="0"/>
          </p:cNvPicPr>
          <p:nvPr/>
        </p:nvPicPr>
        <p:blipFill>
          <a:blip r:embed="rId2">
            <a:extLst/>
          </a:blip>
          <a:srcRect l="13716" t="0" r="13716" b="0"/>
          <a:stretch>
            <a:fillRect/>
          </a:stretch>
        </p:blipFill>
        <p:spPr>
          <a:xfrm>
            <a:off x="2913062" y="2163056"/>
            <a:ext cx="7178545" cy="1376959"/>
          </a:xfrm>
          <a:prstGeom prst="rect">
            <a:avLst/>
          </a:prstGeom>
          <a:ln w="12700">
            <a:miter lim="400000"/>
          </a:ln>
          <a:effectLst>
            <a:outerShdw sx="100000" sy="100000" kx="0" ky="0" algn="b" rotWithShape="0" blurRad="63500" dist="176234" dir="8075536">
              <a:srgbClr val="000000">
                <a:alpha val="43080"/>
              </a:srgbClr>
            </a:outerShdw>
          </a:effectLst>
        </p:spPr>
      </p:pic>
      <p:pic>
        <p:nvPicPr>
          <p:cNvPr id="254" name="pasted-image.png"/>
          <p:cNvPicPr>
            <a:picLocks noChangeAspect="0"/>
          </p:cNvPicPr>
          <p:nvPr/>
        </p:nvPicPr>
        <p:blipFill>
          <a:blip r:embed="rId3">
            <a:extLst/>
          </a:blip>
          <a:srcRect l="12045" t="0" r="12045" b="0"/>
          <a:stretch>
            <a:fillRect/>
          </a:stretch>
        </p:blipFill>
        <p:spPr>
          <a:xfrm>
            <a:off x="4632920" y="269852"/>
            <a:ext cx="4198965" cy="976093"/>
          </a:xfrm>
          <a:prstGeom prst="rect">
            <a:avLst/>
          </a:prstGeom>
          <a:ln w="12700">
            <a:miter lim="400000"/>
          </a:ln>
          <a:effectLst>
            <a:outerShdw sx="100000" sy="100000" kx="0" ky="0" algn="b" rotWithShape="0" blurRad="63500" dist="176234" dir="8075536">
              <a:srgbClr val="000000">
                <a:alpha val="43080"/>
              </a:srgbClr>
            </a:outerShdw>
          </a:effectLst>
        </p:spPr>
      </p:pic>
      <p:pic>
        <p:nvPicPr>
          <p:cNvPr id="255" name="pasted-image.png"/>
          <p:cNvPicPr>
            <a:picLocks noChangeAspect="0"/>
          </p:cNvPicPr>
          <p:nvPr/>
        </p:nvPicPr>
        <p:blipFill>
          <a:blip r:embed="rId4">
            <a:extLst/>
          </a:blip>
          <a:srcRect l="40668" t="0" r="40668" b="0"/>
          <a:stretch>
            <a:fillRect/>
          </a:stretch>
        </p:blipFill>
        <p:spPr>
          <a:xfrm>
            <a:off x="8947844" y="269852"/>
            <a:ext cx="919139" cy="975734"/>
          </a:xfrm>
          <a:prstGeom prst="rect">
            <a:avLst/>
          </a:prstGeom>
          <a:ln w="12700">
            <a:miter lim="400000"/>
          </a:ln>
          <a:effectLst>
            <a:outerShdw sx="100000" sy="100000" kx="0" ky="0" algn="b" rotWithShape="0" blurRad="63500" dist="176234" dir="8075536">
              <a:srgbClr val="000000">
                <a:alpha val="43080"/>
              </a:srgbClr>
            </a:outerShdw>
          </a:effectLst>
        </p:spPr>
      </p:pic>
      <p:pic>
        <p:nvPicPr>
          <p:cNvPr id="256" name="pasted-image.png"/>
          <p:cNvPicPr>
            <a:picLocks noChangeAspect="0"/>
          </p:cNvPicPr>
          <p:nvPr/>
        </p:nvPicPr>
        <p:blipFill>
          <a:blip r:embed="rId5">
            <a:extLst/>
          </a:blip>
          <a:srcRect l="20042" t="0" r="27574" b="0"/>
          <a:stretch>
            <a:fillRect/>
          </a:stretch>
        </p:blipFill>
        <p:spPr>
          <a:xfrm>
            <a:off x="9982993" y="69231"/>
            <a:ext cx="3050496" cy="1377091"/>
          </a:xfrm>
          <a:prstGeom prst="rect">
            <a:avLst/>
          </a:prstGeom>
          <a:ln w="12700">
            <a:miter lim="400000"/>
          </a:ln>
          <a:effectLst>
            <a:outerShdw sx="100000" sy="100000" kx="0" ky="0" algn="b" rotWithShape="0" blurRad="63500" dist="176234" dir="8075536">
              <a:srgbClr val="000000">
                <a:alpha val="43080"/>
              </a:srgbClr>
            </a:outerShdw>
          </a:effectLst>
        </p:spPr>
      </p:pic>
      <p:pic>
        <p:nvPicPr>
          <p:cNvPr id="257" name="pasted-image.png"/>
          <p:cNvPicPr>
            <a:picLocks noChangeAspect="0"/>
          </p:cNvPicPr>
          <p:nvPr/>
        </p:nvPicPr>
        <p:blipFill>
          <a:blip r:embed="rId6">
            <a:extLst/>
          </a:blip>
          <a:stretch>
            <a:fillRect/>
          </a:stretch>
        </p:blipFill>
        <p:spPr>
          <a:xfrm>
            <a:off x="-2646" y="270006"/>
            <a:ext cx="4646051" cy="975608"/>
          </a:xfrm>
          <a:prstGeom prst="rect">
            <a:avLst/>
          </a:prstGeom>
          <a:ln w="12700">
            <a:miter lim="400000"/>
          </a:ln>
        </p:spPr>
      </p:pic>
      <p:sp>
        <p:nvSpPr>
          <p:cNvPr id="258" name="Shape 258"/>
          <p:cNvSpPr/>
          <p:nvPr/>
        </p:nvSpPr>
        <p:spPr>
          <a:xfrm>
            <a:off x="530911" y="1550722"/>
            <a:ext cx="11942978"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sz="2800">
                <a:solidFill>
                  <a:srgbClr val="000000"/>
                </a:solidFill>
                <a:latin typeface="Baskerville"/>
                <a:ea typeface="Baskerville"/>
                <a:cs typeface="Baskerville"/>
                <a:sym typeface="Baskerville"/>
              </a:defRPr>
            </a:pPr>
            <a:r>
              <a:rPr baseline="31999"/>
              <a:t>8</a:t>
            </a:r>
            <a:r>
              <a:t> Do not correct a scoffer, lest he hate you; Rebuke a wise </a:t>
            </a:r>
            <a:r>
              <a:rPr i="1"/>
              <a:t>man,</a:t>
            </a:r>
            <a:r>
              <a:t> and he will love you.</a:t>
            </a:r>
          </a:p>
        </p:txBody>
      </p:sp>
      <p:pic>
        <p:nvPicPr>
          <p:cNvPr id="259" name=""/>
          <p:cNvPicPr>
            <a:picLocks noChangeAspect="0"/>
          </p:cNvPicPr>
          <p:nvPr/>
        </p:nvPicPr>
        <p:blipFill>
          <a:blip r:embed="rId7">
            <a:alphaModFix amt="90000"/>
            <a:extLst/>
          </a:blip>
          <a:stretch>
            <a:fillRect/>
          </a:stretch>
        </p:blipFill>
        <p:spPr>
          <a:xfrm>
            <a:off x="1415648" y="3265663"/>
            <a:ext cx="10633482" cy="1739901"/>
          </a:xfrm>
          <a:prstGeom prst="rect">
            <a:avLst/>
          </a:prstGeom>
        </p:spPr>
      </p:pic>
      <p:sp>
        <p:nvSpPr>
          <p:cNvPr id="260" name="Shape 260"/>
          <p:cNvSpPr/>
          <p:nvPr/>
        </p:nvSpPr>
        <p:spPr>
          <a:xfrm>
            <a:off x="4242478" y="4968135"/>
            <a:ext cx="8420431" cy="464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000"/>
              </a:spcBef>
              <a:buClr>
                <a:srgbClr val="515151"/>
              </a:buClr>
              <a:buSzPct val="50000"/>
              <a:buFont typeface="Zapf Dingbats"/>
              <a:buBlip>
                <a:blip r:embed="rId8"/>
              </a:buBlip>
              <a:defRPr sz="4000"/>
            </a:pPr>
            <a:r>
              <a:t>The true character of an individual is revealed when they are reproved —  </a:t>
            </a:r>
          </a:p>
          <a:p>
            <a:pPr lvl="1" marL="889000" indent="-457200" algn="l">
              <a:spcBef>
                <a:spcPts val="1000"/>
              </a:spcBef>
              <a:buClr>
                <a:srgbClr val="515151"/>
              </a:buClr>
              <a:buSzPct val="50000"/>
              <a:buFont typeface="Zapf Dingbats"/>
              <a:buBlip>
                <a:blip r:embed="rId8"/>
              </a:buBlip>
              <a:defRPr i="1" sz="3600"/>
            </a:pPr>
            <a:r>
              <a:rPr i="0"/>
              <a:t>Those who</a:t>
            </a:r>
            <a:r>
              <a:t> “will to do His will” </a:t>
            </a:r>
            <a:r>
              <a:rPr i="0"/>
              <a:t>will come to a knowledge of the truth - 1:5; 17:10; Ps 141:5; 119:97-104; John 7:17; 1 Pet 2:2</a:t>
            </a:r>
            <a:endParaRPr i="0"/>
          </a:p>
          <a:p>
            <a:pPr lvl="1" marL="889000" indent="-457200" algn="l">
              <a:spcBef>
                <a:spcPts val="1000"/>
              </a:spcBef>
              <a:buClr>
                <a:srgbClr val="515151"/>
              </a:buClr>
              <a:buSzPct val="50000"/>
              <a:buFont typeface="Zapf Dingbats"/>
              <a:buBlip>
                <a:blip r:embed="rId8"/>
              </a:buBlip>
              <a:defRPr i="1" sz="3600"/>
            </a:pPr>
            <a:r>
              <a:rPr i="0"/>
              <a:t>They are humble and thus teachable - Mat 5:3-7; James 1:21; 1 Thes 2:13</a:t>
            </a:r>
          </a:p>
        </p:txBody>
      </p:sp>
      <p:sp>
        <p:nvSpPr>
          <p:cNvPr id="261" name="Shape 261"/>
          <p:cNvSpPr/>
          <p:nvPr/>
        </p:nvSpPr>
        <p:spPr>
          <a:xfrm>
            <a:off x="319249" y="5090902"/>
            <a:ext cx="3418260" cy="4368801"/>
          </a:xfrm>
          <a:prstGeom prst="rect">
            <a:avLst/>
          </a:prstGeom>
          <a:blipFill>
            <a:blip r:embed="rId9"/>
          </a:blip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600">
                <a:solidFill>
                  <a:srgbClr val="FFFFFF"/>
                </a:solidFill>
                <a:latin typeface="Agency FB"/>
                <a:ea typeface="Agency FB"/>
                <a:cs typeface="Agency FB"/>
                <a:sym typeface="Agency FB"/>
              </a:defRPr>
            </a:pPr>
            <a:r>
              <a:rPr baseline="31999"/>
              <a:t>8</a:t>
            </a:r>
            <a:r>
              <a:t>	… Rebuke a wise </a:t>
            </a:r>
            <a:r>
              <a:t>man,</a:t>
            </a:r>
            <a:r>
              <a:t> and he will love you. </a:t>
            </a:r>
            <a:r>
              <a:rPr baseline="31999"/>
              <a:t>9</a:t>
            </a:r>
            <a:r>
              <a:t>	Give </a:t>
            </a:r>
            <a:r>
              <a:t>instruction</a:t>
            </a:r>
            <a:r>
              <a:t> to a wise </a:t>
            </a:r>
            <a:r>
              <a:t>man,</a:t>
            </a:r>
            <a:r>
              <a:t> and he will be still wiser; Teach a just </a:t>
            </a:r>
            <a:r>
              <a:t>man,</a:t>
            </a:r>
            <a:r>
              <a:t> and he will increase in learning.</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60">
                                            <p:txEl>
                                              <p:pRg st="1" end="1"/>
                                            </p:txEl>
                                          </p:spTgt>
                                        </p:tgtEl>
                                        <p:attrNameLst>
                                          <p:attrName>style.visibility</p:attrName>
                                        </p:attrNameLst>
                                      </p:cBhvr>
                                      <p:to>
                                        <p:strVal val="visible"/>
                                      </p:to>
                                    </p:set>
                                    <p:animEffect filter="wipe(left)" transition="in">
                                      <p:cBhvr>
                                        <p:cTn id="7" dur="500"/>
                                        <p:tgtEl>
                                          <p:spTgt spid="26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60">
                                            <p:txEl>
                                              <p:pRg st="2" end="2"/>
                                            </p:txEl>
                                          </p:spTgt>
                                        </p:tgtEl>
                                        <p:attrNameLst>
                                          <p:attrName>style.visibility</p:attrName>
                                        </p:attrNameLst>
                                      </p:cBhvr>
                                      <p:to>
                                        <p:strVal val="visible"/>
                                      </p:to>
                                    </p:set>
                                    <p:animEffect filter="wipe(left)" transition="in">
                                      <p:cBhvr>
                                        <p:cTn id="12" dur="500"/>
                                        <p:tgtEl>
                                          <p:spTgt spid="260">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0" grpId="1"/>
    </p:bldLst>
  </p:timing>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3" name="pasted-image.png"/>
          <p:cNvPicPr>
            <a:picLocks noChangeAspect="0"/>
          </p:cNvPicPr>
          <p:nvPr/>
        </p:nvPicPr>
        <p:blipFill>
          <a:blip r:embed="rId2">
            <a:extLst/>
          </a:blip>
          <a:srcRect l="13716" t="0" r="13716" b="0"/>
          <a:stretch>
            <a:fillRect/>
          </a:stretch>
        </p:blipFill>
        <p:spPr>
          <a:xfrm>
            <a:off x="2913062" y="2163056"/>
            <a:ext cx="7178545" cy="1376959"/>
          </a:xfrm>
          <a:prstGeom prst="rect">
            <a:avLst/>
          </a:prstGeom>
          <a:ln w="12700">
            <a:miter lim="400000"/>
          </a:ln>
          <a:effectLst>
            <a:outerShdw sx="100000" sy="100000" kx="0" ky="0" algn="b" rotWithShape="0" blurRad="63500" dist="176234" dir="8075536">
              <a:srgbClr val="000000">
                <a:alpha val="43080"/>
              </a:srgbClr>
            </a:outerShdw>
          </a:effectLst>
        </p:spPr>
      </p:pic>
      <p:pic>
        <p:nvPicPr>
          <p:cNvPr id="264" name="pasted-image.png"/>
          <p:cNvPicPr>
            <a:picLocks noChangeAspect="0"/>
          </p:cNvPicPr>
          <p:nvPr/>
        </p:nvPicPr>
        <p:blipFill>
          <a:blip r:embed="rId3">
            <a:extLst/>
          </a:blip>
          <a:srcRect l="12045" t="0" r="12045" b="0"/>
          <a:stretch>
            <a:fillRect/>
          </a:stretch>
        </p:blipFill>
        <p:spPr>
          <a:xfrm>
            <a:off x="4632920" y="269852"/>
            <a:ext cx="4198965" cy="976093"/>
          </a:xfrm>
          <a:prstGeom prst="rect">
            <a:avLst/>
          </a:prstGeom>
          <a:ln w="12700">
            <a:miter lim="400000"/>
          </a:ln>
          <a:effectLst>
            <a:outerShdw sx="100000" sy="100000" kx="0" ky="0" algn="b" rotWithShape="0" blurRad="63500" dist="176234" dir="8075536">
              <a:srgbClr val="000000">
                <a:alpha val="43080"/>
              </a:srgbClr>
            </a:outerShdw>
          </a:effectLst>
        </p:spPr>
      </p:pic>
      <p:pic>
        <p:nvPicPr>
          <p:cNvPr id="265" name="pasted-image.png"/>
          <p:cNvPicPr>
            <a:picLocks noChangeAspect="0"/>
          </p:cNvPicPr>
          <p:nvPr/>
        </p:nvPicPr>
        <p:blipFill>
          <a:blip r:embed="rId4">
            <a:extLst/>
          </a:blip>
          <a:srcRect l="40668" t="0" r="40668" b="0"/>
          <a:stretch>
            <a:fillRect/>
          </a:stretch>
        </p:blipFill>
        <p:spPr>
          <a:xfrm>
            <a:off x="8947844" y="269852"/>
            <a:ext cx="919139" cy="975734"/>
          </a:xfrm>
          <a:prstGeom prst="rect">
            <a:avLst/>
          </a:prstGeom>
          <a:ln w="12700">
            <a:miter lim="400000"/>
          </a:ln>
          <a:effectLst>
            <a:outerShdw sx="100000" sy="100000" kx="0" ky="0" algn="b" rotWithShape="0" blurRad="63500" dist="176234" dir="8075536">
              <a:srgbClr val="000000">
                <a:alpha val="43080"/>
              </a:srgbClr>
            </a:outerShdw>
          </a:effectLst>
        </p:spPr>
      </p:pic>
      <p:pic>
        <p:nvPicPr>
          <p:cNvPr id="266" name="pasted-image.png"/>
          <p:cNvPicPr>
            <a:picLocks noChangeAspect="0"/>
          </p:cNvPicPr>
          <p:nvPr/>
        </p:nvPicPr>
        <p:blipFill>
          <a:blip r:embed="rId5">
            <a:extLst/>
          </a:blip>
          <a:srcRect l="20042" t="0" r="27574" b="0"/>
          <a:stretch>
            <a:fillRect/>
          </a:stretch>
        </p:blipFill>
        <p:spPr>
          <a:xfrm>
            <a:off x="9982993" y="69231"/>
            <a:ext cx="3050496" cy="1377091"/>
          </a:xfrm>
          <a:prstGeom prst="rect">
            <a:avLst/>
          </a:prstGeom>
          <a:ln w="12700">
            <a:miter lim="400000"/>
          </a:ln>
          <a:effectLst>
            <a:outerShdw sx="100000" sy="100000" kx="0" ky="0" algn="b" rotWithShape="0" blurRad="63500" dist="176234" dir="8075536">
              <a:srgbClr val="000000">
                <a:alpha val="43080"/>
              </a:srgbClr>
            </a:outerShdw>
          </a:effectLst>
        </p:spPr>
      </p:pic>
      <p:pic>
        <p:nvPicPr>
          <p:cNvPr id="267" name="pasted-image.png"/>
          <p:cNvPicPr>
            <a:picLocks noChangeAspect="0"/>
          </p:cNvPicPr>
          <p:nvPr/>
        </p:nvPicPr>
        <p:blipFill>
          <a:blip r:embed="rId6">
            <a:extLst/>
          </a:blip>
          <a:stretch>
            <a:fillRect/>
          </a:stretch>
        </p:blipFill>
        <p:spPr>
          <a:xfrm>
            <a:off x="-2646" y="270006"/>
            <a:ext cx="4646051" cy="975608"/>
          </a:xfrm>
          <a:prstGeom prst="rect">
            <a:avLst/>
          </a:prstGeom>
          <a:ln w="12700">
            <a:miter lim="400000"/>
          </a:ln>
        </p:spPr>
      </p:pic>
      <p:sp>
        <p:nvSpPr>
          <p:cNvPr id="268" name="Shape 268"/>
          <p:cNvSpPr/>
          <p:nvPr/>
        </p:nvSpPr>
        <p:spPr>
          <a:xfrm>
            <a:off x="1997716" y="1412312"/>
            <a:ext cx="9009368"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sz="3300">
                <a:solidFill>
                  <a:srgbClr val="000000"/>
                </a:solidFill>
                <a:latin typeface="Baskerville"/>
                <a:ea typeface="Baskerville"/>
                <a:cs typeface="Baskerville"/>
                <a:sym typeface="Baskerville"/>
              </a:defRPr>
            </a:pPr>
            <a:r>
              <a:rPr baseline="31999"/>
              <a:t>10</a:t>
            </a:r>
            <a:r>
              <a:t>	“The fear of the Lord </a:t>
            </a:r>
            <a:r>
              <a:rPr i="1"/>
              <a:t>is</a:t>
            </a:r>
            <a:r>
              <a:t> the beginning of wisdom,</a:t>
            </a:r>
          </a:p>
        </p:txBody>
      </p:sp>
      <p:pic>
        <p:nvPicPr>
          <p:cNvPr id="269" name=""/>
          <p:cNvPicPr>
            <a:picLocks noChangeAspect="0"/>
          </p:cNvPicPr>
          <p:nvPr/>
        </p:nvPicPr>
        <p:blipFill>
          <a:blip r:embed="rId7">
            <a:alphaModFix amt="90000"/>
            <a:extLst/>
          </a:blip>
          <a:stretch>
            <a:fillRect/>
          </a:stretch>
        </p:blipFill>
        <p:spPr>
          <a:xfrm>
            <a:off x="62106" y="3265663"/>
            <a:ext cx="12880588" cy="1739901"/>
          </a:xfrm>
          <a:prstGeom prst="rect">
            <a:avLst/>
          </a:prstGeom>
        </p:spPr>
      </p:pic>
      <p:sp>
        <p:nvSpPr>
          <p:cNvPr id="270" name="Shape 270"/>
          <p:cNvSpPr/>
          <p:nvPr/>
        </p:nvSpPr>
        <p:spPr>
          <a:xfrm>
            <a:off x="4242478" y="4968135"/>
            <a:ext cx="8420431" cy="4559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000"/>
              </a:spcBef>
              <a:buClr>
                <a:srgbClr val="515151"/>
              </a:buClr>
              <a:buSzPct val="50000"/>
              <a:buFont typeface="Zapf Dingbats"/>
              <a:buBlip>
                <a:blip r:embed="rId8"/>
              </a:buBlip>
              <a:defRPr sz="4000"/>
            </a:pPr>
            <a:r>
              <a:t>One will never gain true wisdom UNTIL &amp; UNLESS one gains true reverence for GOD — 1:7; Ps 111:10 </a:t>
            </a:r>
          </a:p>
          <a:p>
            <a:pPr lvl="1" marL="889000" indent="-457200" algn="l">
              <a:spcBef>
                <a:spcPts val="1000"/>
              </a:spcBef>
              <a:buClr>
                <a:srgbClr val="515151"/>
              </a:buClr>
              <a:buSzPct val="50000"/>
              <a:buFont typeface="Zapf Dingbats"/>
              <a:buBlip>
                <a:blip r:embed="rId8"/>
              </a:buBlip>
              <a:defRPr sz="3200"/>
            </a:pPr>
            <a:r>
              <a:t>The fear of the Lord IS wisdom - Job 28:28</a:t>
            </a:r>
          </a:p>
          <a:p>
            <a:pPr lvl="1" marL="889000" indent="-457200" algn="l">
              <a:spcBef>
                <a:spcPts val="1000"/>
              </a:spcBef>
              <a:buClr>
                <a:srgbClr val="515151"/>
              </a:buClr>
              <a:buSzPct val="50000"/>
              <a:buFont typeface="Zapf Dingbats"/>
              <a:buBlip>
                <a:blip r:embed="rId8"/>
              </a:buBlip>
              <a:defRPr i="1" sz="3200"/>
            </a:pPr>
            <a:r>
              <a:rPr i="0"/>
              <a:t>The whole duty of man — Eccl. 12:13</a:t>
            </a:r>
            <a:endParaRPr i="0"/>
          </a:p>
          <a:p>
            <a:pPr lvl="1" marL="889000" indent="-457200" algn="l">
              <a:spcBef>
                <a:spcPts val="1000"/>
              </a:spcBef>
              <a:buClr>
                <a:srgbClr val="515151"/>
              </a:buClr>
              <a:buSzPct val="50000"/>
              <a:buFont typeface="Zapf Dingbats"/>
              <a:buBlip>
                <a:blip r:embed="rId8"/>
              </a:buBlip>
              <a:defRPr i="1" sz="3200"/>
            </a:pPr>
            <a:r>
              <a:rPr i="0"/>
              <a:t>Experiential knowledge of the “</a:t>
            </a:r>
            <a:r>
              <a:t>All-Holy One</a:t>
            </a:r>
            <a:r>
              <a:rPr i="0"/>
              <a:t>” gives TRUE understanding. — </a:t>
            </a:r>
            <a:r>
              <a:t> Mat. 11:27. Jno. 17:3. 1 Jno. 5:20.</a:t>
            </a:r>
          </a:p>
        </p:txBody>
      </p:sp>
      <p:sp>
        <p:nvSpPr>
          <p:cNvPr id="271" name="Shape 271"/>
          <p:cNvSpPr/>
          <p:nvPr/>
        </p:nvSpPr>
        <p:spPr>
          <a:xfrm>
            <a:off x="319249" y="5135352"/>
            <a:ext cx="3418260" cy="4279901"/>
          </a:xfrm>
          <a:prstGeom prst="rect">
            <a:avLst/>
          </a:prstGeom>
          <a:blipFill>
            <a:blip r:embed="rId9"/>
          </a:blip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000">
                <a:solidFill>
                  <a:srgbClr val="FFFFFF"/>
                </a:solidFill>
                <a:latin typeface="Agency FB"/>
                <a:ea typeface="Agency FB"/>
                <a:cs typeface="Agency FB"/>
                <a:sym typeface="Agency FB"/>
              </a:defRPr>
            </a:pPr>
            <a:r>
              <a:rPr baseline="31999"/>
              <a:t>10</a:t>
            </a:r>
            <a:r>
              <a:t>	“The fear of the Lord </a:t>
            </a:r>
            <a:r>
              <a:t>is</a:t>
            </a:r>
            <a:r>
              <a:t> the beginning of wisdom, And the knowledge of the Holy One </a:t>
            </a:r>
            <a:r>
              <a:t>is</a:t>
            </a:r>
            <a:r>
              <a:t> understanding.</a:t>
            </a:r>
          </a:p>
        </p:txBody>
      </p:sp>
    </p:spTree>
  </p:cSld>
  <p:clrMapOvr>
    <a:masterClrMapping/>
  </p:clrMapOvr>
  <mc:AlternateContent xmlns:mc="http://schemas.openxmlformats.org/markup-compatibility/2006">
    <mc:Choice xmlns:p14="http://schemas.microsoft.com/office/powerpoint/2010/main" Requires="p14">
      <p:transition spd="slow" advClick="1" p14:dur="1500">
        <p:pus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70">
                                            <p:bg/>
                                          </p:spTgt>
                                        </p:tgtEl>
                                        <p:attrNameLst>
                                          <p:attrName>style.visibility</p:attrName>
                                        </p:attrNameLst>
                                      </p:cBhvr>
                                      <p:to>
                                        <p:strVal val="visible"/>
                                      </p:to>
                                    </p:set>
                                    <p:animEffect filter="wipe(left)" transition="in">
                                      <p:cBhvr>
                                        <p:cTn id="7" dur="500"/>
                                        <p:tgtEl>
                                          <p:spTgt spid="270">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70">
                                            <p:txEl>
                                              <p:pRg st="0" end="0"/>
                                            </p:txEl>
                                          </p:spTgt>
                                        </p:tgtEl>
                                        <p:attrNameLst>
                                          <p:attrName>style.visibility</p:attrName>
                                        </p:attrNameLst>
                                      </p:cBhvr>
                                      <p:to>
                                        <p:strVal val="visible"/>
                                      </p:to>
                                    </p:set>
                                    <p:animEffect filter="wipe(left)" transition="in">
                                      <p:cBhvr>
                                        <p:cTn id="10" dur="500"/>
                                        <p:tgtEl>
                                          <p:spTgt spid="27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70">
                                            <p:txEl>
                                              <p:pRg st="1" end="1"/>
                                            </p:txEl>
                                          </p:spTgt>
                                        </p:tgtEl>
                                        <p:attrNameLst>
                                          <p:attrName>style.visibility</p:attrName>
                                        </p:attrNameLst>
                                      </p:cBhvr>
                                      <p:to>
                                        <p:strVal val="visible"/>
                                      </p:to>
                                    </p:set>
                                    <p:animEffect filter="wipe(left)" transition="in">
                                      <p:cBhvr>
                                        <p:cTn id="15" dur="500"/>
                                        <p:tgtEl>
                                          <p:spTgt spid="27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70">
                                            <p:txEl>
                                              <p:pRg st="2" end="2"/>
                                            </p:txEl>
                                          </p:spTgt>
                                        </p:tgtEl>
                                        <p:attrNameLst>
                                          <p:attrName>style.visibility</p:attrName>
                                        </p:attrNameLst>
                                      </p:cBhvr>
                                      <p:to>
                                        <p:strVal val="visible"/>
                                      </p:to>
                                    </p:set>
                                    <p:animEffect filter="wipe(left)" transition="in">
                                      <p:cBhvr>
                                        <p:cTn id="20" dur="500"/>
                                        <p:tgtEl>
                                          <p:spTgt spid="270">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270">
                                            <p:txEl>
                                              <p:pRg st="3" end="3"/>
                                            </p:txEl>
                                          </p:spTgt>
                                        </p:tgtEl>
                                        <p:attrNameLst>
                                          <p:attrName>style.visibility</p:attrName>
                                        </p:attrNameLst>
                                      </p:cBhvr>
                                      <p:to>
                                        <p:strVal val="visible"/>
                                      </p:to>
                                    </p:set>
                                    <p:animEffect filter="wipe(left)" transition="in">
                                      <p:cBhvr>
                                        <p:cTn id="25" dur="500"/>
                                        <p:tgtEl>
                                          <p:spTgt spid="270">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0" grpId="1"/>
    </p:bldLst>
  </p:timing>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3" name="pasted-image.png"/>
          <p:cNvPicPr>
            <a:picLocks noChangeAspect="0"/>
          </p:cNvPicPr>
          <p:nvPr/>
        </p:nvPicPr>
        <p:blipFill>
          <a:blip r:embed="rId2">
            <a:extLst/>
          </a:blip>
          <a:srcRect l="13716" t="0" r="13716" b="0"/>
          <a:stretch>
            <a:fillRect/>
          </a:stretch>
        </p:blipFill>
        <p:spPr>
          <a:xfrm>
            <a:off x="2913062" y="2163056"/>
            <a:ext cx="7178545" cy="1376959"/>
          </a:xfrm>
          <a:prstGeom prst="rect">
            <a:avLst/>
          </a:prstGeom>
          <a:ln w="12700">
            <a:miter lim="400000"/>
          </a:ln>
          <a:effectLst>
            <a:outerShdw sx="100000" sy="100000" kx="0" ky="0" algn="b" rotWithShape="0" blurRad="63500" dist="176234" dir="8075536">
              <a:srgbClr val="000000">
                <a:alpha val="43080"/>
              </a:srgbClr>
            </a:outerShdw>
          </a:effectLst>
        </p:spPr>
      </p:pic>
      <p:pic>
        <p:nvPicPr>
          <p:cNvPr id="274" name="pasted-image.png"/>
          <p:cNvPicPr>
            <a:picLocks noChangeAspect="0"/>
          </p:cNvPicPr>
          <p:nvPr/>
        </p:nvPicPr>
        <p:blipFill>
          <a:blip r:embed="rId3">
            <a:extLst/>
          </a:blip>
          <a:srcRect l="12045" t="0" r="12045" b="0"/>
          <a:stretch>
            <a:fillRect/>
          </a:stretch>
        </p:blipFill>
        <p:spPr>
          <a:xfrm>
            <a:off x="4632920" y="269852"/>
            <a:ext cx="4198965" cy="976093"/>
          </a:xfrm>
          <a:prstGeom prst="rect">
            <a:avLst/>
          </a:prstGeom>
          <a:ln w="12700">
            <a:miter lim="400000"/>
          </a:ln>
          <a:effectLst>
            <a:outerShdw sx="100000" sy="100000" kx="0" ky="0" algn="b" rotWithShape="0" blurRad="63500" dist="176234" dir="8075536">
              <a:srgbClr val="000000">
                <a:alpha val="43080"/>
              </a:srgbClr>
            </a:outerShdw>
          </a:effectLst>
        </p:spPr>
      </p:pic>
      <p:pic>
        <p:nvPicPr>
          <p:cNvPr id="275" name="pasted-image.png"/>
          <p:cNvPicPr>
            <a:picLocks noChangeAspect="0"/>
          </p:cNvPicPr>
          <p:nvPr/>
        </p:nvPicPr>
        <p:blipFill>
          <a:blip r:embed="rId4">
            <a:extLst/>
          </a:blip>
          <a:srcRect l="40668" t="0" r="40668" b="0"/>
          <a:stretch>
            <a:fillRect/>
          </a:stretch>
        </p:blipFill>
        <p:spPr>
          <a:xfrm>
            <a:off x="8947844" y="269852"/>
            <a:ext cx="919139" cy="975734"/>
          </a:xfrm>
          <a:prstGeom prst="rect">
            <a:avLst/>
          </a:prstGeom>
          <a:ln w="12700">
            <a:miter lim="400000"/>
          </a:ln>
          <a:effectLst>
            <a:outerShdw sx="100000" sy="100000" kx="0" ky="0" algn="b" rotWithShape="0" blurRad="63500" dist="176234" dir="8075536">
              <a:srgbClr val="000000">
                <a:alpha val="43080"/>
              </a:srgbClr>
            </a:outerShdw>
          </a:effectLst>
        </p:spPr>
      </p:pic>
      <p:pic>
        <p:nvPicPr>
          <p:cNvPr id="276" name="pasted-image.png"/>
          <p:cNvPicPr>
            <a:picLocks noChangeAspect="0"/>
          </p:cNvPicPr>
          <p:nvPr/>
        </p:nvPicPr>
        <p:blipFill>
          <a:blip r:embed="rId5">
            <a:extLst/>
          </a:blip>
          <a:srcRect l="20042" t="0" r="27574" b="0"/>
          <a:stretch>
            <a:fillRect/>
          </a:stretch>
        </p:blipFill>
        <p:spPr>
          <a:xfrm>
            <a:off x="9982993" y="69231"/>
            <a:ext cx="3050496" cy="1377091"/>
          </a:xfrm>
          <a:prstGeom prst="rect">
            <a:avLst/>
          </a:prstGeom>
          <a:ln w="12700">
            <a:miter lim="400000"/>
          </a:ln>
          <a:effectLst>
            <a:outerShdw sx="100000" sy="100000" kx="0" ky="0" algn="b" rotWithShape="0" blurRad="63500" dist="176234" dir="8075536">
              <a:srgbClr val="000000">
                <a:alpha val="43080"/>
              </a:srgbClr>
            </a:outerShdw>
          </a:effectLst>
        </p:spPr>
      </p:pic>
      <p:pic>
        <p:nvPicPr>
          <p:cNvPr id="277" name="pasted-image.png"/>
          <p:cNvPicPr>
            <a:picLocks noChangeAspect="0"/>
          </p:cNvPicPr>
          <p:nvPr/>
        </p:nvPicPr>
        <p:blipFill>
          <a:blip r:embed="rId6">
            <a:extLst/>
          </a:blip>
          <a:stretch>
            <a:fillRect/>
          </a:stretch>
        </p:blipFill>
        <p:spPr>
          <a:xfrm>
            <a:off x="-2646" y="270006"/>
            <a:ext cx="4646051" cy="975608"/>
          </a:xfrm>
          <a:prstGeom prst="rect">
            <a:avLst/>
          </a:prstGeom>
          <a:ln w="12700">
            <a:miter lim="400000"/>
          </a:ln>
        </p:spPr>
      </p:pic>
      <p:sp>
        <p:nvSpPr>
          <p:cNvPr id="278" name="Shape 278"/>
          <p:cNvSpPr/>
          <p:nvPr/>
        </p:nvSpPr>
        <p:spPr>
          <a:xfrm>
            <a:off x="941582" y="1550722"/>
            <a:ext cx="11121637"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sz="2800">
                <a:solidFill>
                  <a:srgbClr val="000000"/>
                </a:solidFill>
                <a:latin typeface="Baskerville"/>
                <a:ea typeface="Baskerville"/>
                <a:cs typeface="Baskerville"/>
                <a:sym typeface="Baskerville"/>
              </a:defRPr>
            </a:pPr>
            <a:r>
              <a:rPr baseline="31999"/>
              <a:t>11</a:t>
            </a:r>
            <a:r>
              <a:t> For  me your days will be multiplied, And years of life will be added to you.</a:t>
            </a:r>
          </a:p>
        </p:txBody>
      </p:sp>
      <p:pic>
        <p:nvPicPr>
          <p:cNvPr id="279" name=""/>
          <p:cNvPicPr>
            <a:picLocks noChangeAspect="0"/>
          </p:cNvPicPr>
          <p:nvPr/>
        </p:nvPicPr>
        <p:blipFill>
          <a:blip r:embed="rId7">
            <a:alphaModFix amt="90000"/>
            <a:extLst/>
          </a:blip>
          <a:stretch>
            <a:fillRect/>
          </a:stretch>
        </p:blipFill>
        <p:spPr>
          <a:xfrm>
            <a:off x="62106" y="3291063"/>
            <a:ext cx="12880588" cy="1689101"/>
          </a:xfrm>
          <a:prstGeom prst="rect">
            <a:avLst/>
          </a:prstGeom>
        </p:spPr>
      </p:pic>
      <p:sp>
        <p:nvSpPr>
          <p:cNvPr id="280" name="Shape 280"/>
          <p:cNvSpPr/>
          <p:nvPr/>
        </p:nvSpPr>
        <p:spPr>
          <a:xfrm>
            <a:off x="4242478" y="4925802"/>
            <a:ext cx="8420431" cy="4699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000"/>
              </a:spcBef>
              <a:buClr>
                <a:srgbClr val="515151"/>
              </a:buClr>
              <a:buSzPct val="50000"/>
              <a:buFont typeface="Zapf Dingbats"/>
              <a:buBlip>
                <a:blip r:embed="rId8"/>
              </a:buBlip>
              <a:defRPr sz="3800"/>
            </a:pPr>
            <a:r>
              <a:t>By wisdom one avoids violent and premature death experienced by those who choose the path of evil — (cf. 3:2, 16; 4:10; Deut 6:2). </a:t>
            </a:r>
          </a:p>
          <a:p>
            <a:pPr marL="457200" indent="-457200" algn="l">
              <a:spcBef>
                <a:spcPts val="1000"/>
              </a:spcBef>
              <a:buClr>
                <a:srgbClr val="515151"/>
              </a:buClr>
              <a:buSzPct val="50000"/>
              <a:buFont typeface="Zapf Dingbats"/>
              <a:buBlip>
                <a:blip r:embed="rId8"/>
              </a:buBlip>
              <a:defRPr sz="3800"/>
            </a:pPr>
            <a:r>
              <a:t>Jesus expanded and explained such promises with the concept of eternal life. — (John 3:36; 11:25; cf. 2 Cor 5:1-8; Heb 11:13-16).</a:t>
            </a:r>
          </a:p>
        </p:txBody>
      </p:sp>
      <p:sp>
        <p:nvSpPr>
          <p:cNvPr id="281" name="Shape 281"/>
          <p:cNvSpPr/>
          <p:nvPr/>
        </p:nvSpPr>
        <p:spPr>
          <a:xfrm>
            <a:off x="319249" y="5040102"/>
            <a:ext cx="3418260" cy="4470401"/>
          </a:xfrm>
          <a:prstGeom prst="rect">
            <a:avLst/>
          </a:prstGeom>
          <a:blipFill>
            <a:blip r:embed="rId9"/>
          </a:blip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700">
                <a:solidFill>
                  <a:srgbClr val="FFFFFF"/>
                </a:solidFill>
                <a:latin typeface="Agency FB"/>
                <a:ea typeface="Agency FB"/>
                <a:cs typeface="Agency FB"/>
                <a:sym typeface="Agency FB"/>
              </a:defRPr>
            </a:pPr>
            <a:r>
              <a:rPr baseline="31999"/>
              <a:t>11</a:t>
            </a:r>
            <a:r>
              <a:t> For  me your days will be multiplied, And years of life will be added to you. </a:t>
            </a:r>
            <a:r>
              <a:rPr baseline="31999"/>
              <a:t>12</a:t>
            </a:r>
            <a:r>
              <a:t> If you are wise, you are wise for yourself, And </a:t>
            </a:r>
            <a:r>
              <a:t>if</a:t>
            </a:r>
            <a:r>
              <a:t> you scoff, you will bear </a:t>
            </a:r>
            <a:r>
              <a:t>it</a:t>
            </a:r>
            <a:r>
              <a:t> alone.”</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80">
                                            <p:bg/>
                                          </p:spTgt>
                                        </p:tgtEl>
                                        <p:attrNameLst>
                                          <p:attrName>style.visibility</p:attrName>
                                        </p:attrNameLst>
                                      </p:cBhvr>
                                      <p:to>
                                        <p:strVal val="visible"/>
                                      </p:to>
                                    </p:set>
                                    <p:animEffect filter="wipe(left)" transition="in">
                                      <p:cBhvr>
                                        <p:cTn id="7" dur="1500"/>
                                        <p:tgtEl>
                                          <p:spTgt spid="280">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80">
                                            <p:txEl>
                                              <p:pRg st="0" end="0"/>
                                            </p:txEl>
                                          </p:spTgt>
                                        </p:tgtEl>
                                        <p:attrNameLst>
                                          <p:attrName>style.visibility</p:attrName>
                                        </p:attrNameLst>
                                      </p:cBhvr>
                                      <p:to>
                                        <p:strVal val="visible"/>
                                      </p:to>
                                    </p:set>
                                    <p:animEffect filter="wipe(left)" transition="in">
                                      <p:cBhvr>
                                        <p:cTn id="10" dur="1500"/>
                                        <p:tgtEl>
                                          <p:spTgt spid="28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80">
                                            <p:txEl>
                                              <p:pRg st="1" end="1"/>
                                            </p:txEl>
                                          </p:spTgt>
                                        </p:tgtEl>
                                        <p:attrNameLst>
                                          <p:attrName>style.visibility</p:attrName>
                                        </p:attrNameLst>
                                      </p:cBhvr>
                                      <p:to>
                                        <p:strVal val="visible"/>
                                      </p:to>
                                    </p:set>
                                    <p:animEffect filter="wipe(left)" transition="in">
                                      <p:cBhvr>
                                        <p:cTn id="15" dur="1500"/>
                                        <p:tgtEl>
                                          <p:spTgt spid="280">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0" grpId="1"/>
    </p:bldLst>
  </p:timing>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3" name="pasted-image.png"/>
          <p:cNvPicPr>
            <a:picLocks noChangeAspect="0"/>
          </p:cNvPicPr>
          <p:nvPr/>
        </p:nvPicPr>
        <p:blipFill>
          <a:blip r:embed="rId2">
            <a:extLst/>
          </a:blip>
          <a:srcRect l="13716" t="0" r="13716" b="0"/>
          <a:stretch>
            <a:fillRect/>
          </a:stretch>
        </p:blipFill>
        <p:spPr>
          <a:xfrm>
            <a:off x="2913062" y="2163056"/>
            <a:ext cx="7178545" cy="1376959"/>
          </a:xfrm>
          <a:prstGeom prst="rect">
            <a:avLst/>
          </a:prstGeom>
          <a:ln w="12700">
            <a:miter lim="400000"/>
          </a:ln>
          <a:effectLst>
            <a:outerShdw sx="100000" sy="100000" kx="0" ky="0" algn="b" rotWithShape="0" blurRad="63500" dist="176234" dir="8075536">
              <a:srgbClr val="000000">
                <a:alpha val="43080"/>
              </a:srgbClr>
            </a:outerShdw>
          </a:effectLst>
        </p:spPr>
      </p:pic>
      <p:pic>
        <p:nvPicPr>
          <p:cNvPr id="284" name="pasted-image.png"/>
          <p:cNvPicPr>
            <a:picLocks noChangeAspect="0"/>
          </p:cNvPicPr>
          <p:nvPr/>
        </p:nvPicPr>
        <p:blipFill>
          <a:blip r:embed="rId3">
            <a:extLst/>
          </a:blip>
          <a:srcRect l="12045" t="0" r="12045" b="0"/>
          <a:stretch>
            <a:fillRect/>
          </a:stretch>
        </p:blipFill>
        <p:spPr>
          <a:xfrm>
            <a:off x="4632920" y="269852"/>
            <a:ext cx="4198965" cy="976093"/>
          </a:xfrm>
          <a:prstGeom prst="rect">
            <a:avLst/>
          </a:prstGeom>
          <a:ln w="12700">
            <a:miter lim="400000"/>
          </a:ln>
          <a:effectLst>
            <a:outerShdw sx="100000" sy="100000" kx="0" ky="0" algn="b" rotWithShape="0" blurRad="63500" dist="176234" dir="8075536">
              <a:srgbClr val="000000">
                <a:alpha val="43080"/>
              </a:srgbClr>
            </a:outerShdw>
          </a:effectLst>
        </p:spPr>
      </p:pic>
      <p:pic>
        <p:nvPicPr>
          <p:cNvPr id="285" name="pasted-image.png"/>
          <p:cNvPicPr>
            <a:picLocks noChangeAspect="0"/>
          </p:cNvPicPr>
          <p:nvPr/>
        </p:nvPicPr>
        <p:blipFill>
          <a:blip r:embed="rId4">
            <a:extLst/>
          </a:blip>
          <a:srcRect l="40668" t="0" r="40668" b="0"/>
          <a:stretch>
            <a:fillRect/>
          </a:stretch>
        </p:blipFill>
        <p:spPr>
          <a:xfrm>
            <a:off x="8947844" y="269852"/>
            <a:ext cx="919139" cy="975734"/>
          </a:xfrm>
          <a:prstGeom prst="rect">
            <a:avLst/>
          </a:prstGeom>
          <a:ln w="12700">
            <a:miter lim="400000"/>
          </a:ln>
          <a:effectLst>
            <a:outerShdw sx="100000" sy="100000" kx="0" ky="0" algn="b" rotWithShape="0" blurRad="63500" dist="176234" dir="8075536">
              <a:srgbClr val="000000">
                <a:alpha val="43080"/>
              </a:srgbClr>
            </a:outerShdw>
          </a:effectLst>
        </p:spPr>
      </p:pic>
      <p:pic>
        <p:nvPicPr>
          <p:cNvPr id="286" name="pasted-image.png"/>
          <p:cNvPicPr>
            <a:picLocks noChangeAspect="0"/>
          </p:cNvPicPr>
          <p:nvPr/>
        </p:nvPicPr>
        <p:blipFill>
          <a:blip r:embed="rId5">
            <a:extLst/>
          </a:blip>
          <a:srcRect l="20042" t="0" r="27574" b="0"/>
          <a:stretch>
            <a:fillRect/>
          </a:stretch>
        </p:blipFill>
        <p:spPr>
          <a:xfrm>
            <a:off x="9982993" y="69231"/>
            <a:ext cx="3050496" cy="1377091"/>
          </a:xfrm>
          <a:prstGeom prst="rect">
            <a:avLst/>
          </a:prstGeom>
          <a:ln w="12700">
            <a:miter lim="400000"/>
          </a:ln>
          <a:effectLst>
            <a:outerShdw sx="100000" sy="100000" kx="0" ky="0" algn="b" rotWithShape="0" blurRad="63500" dist="176234" dir="8075536">
              <a:srgbClr val="000000">
                <a:alpha val="43080"/>
              </a:srgbClr>
            </a:outerShdw>
          </a:effectLst>
        </p:spPr>
      </p:pic>
      <p:pic>
        <p:nvPicPr>
          <p:cNvPr id="287" name="pasted-image.png"/>
          <p:cNvPicPr>
            <a:picLocks noChangeAspect="0"/>
          </p:cNvPicPr>
          <p:nvPr/>
        </p:nvPicPr>
        <p:blipFill>
          <a:blip r:embed="rId6">
            <a:extLst/>
          </a:blip>
          <a:stretch>
            <a:fillRect/>
          </a:stretch>
        </p:blipFill>
        <p:spPr>
          <a:xfrm>
            <a:off x="-2646" y="270006"/>
            <a:ext cx="4646051" cy="975608"/>
          </a:xfrm>
          <a:prstGeom prst="rect">
            <a:avLst/>
          </a:prstGeom>
          <a:ln w="12700">
            <a:miter lim="400000"/>
          </a:ln>
        </p:spPr>
      </p:pic>
      <p:pic>
        <p:nvPicPr>
          <p:cNvPr id="288" name=""/>
          <p:cNvPicPr>
            <a:picLocks noChangeAspect="0"/>
          </p:cNvPicPr>
          <p:nvPr/>
        </p:nvPicPr>
        <p:blipFill>
          <a:blip r:embed="rId7">
            <a:alphaModFix amt="90000"/>
            <a:extLst/>
          </a:blip>
          <a:stretch>
            <a:fillRect/>
          </a:stretch>
        </p:blipFill>
        <p:spPr>
          <a:xfrm>
            <a:off x="62106" y="3291063"/>
            <a:ext cx="12880588" cy="1689101"/>
          </a:xfrm>
          <a:prstGeom prst="rect">
            <a:avLst/>
          </a:prstGeom>
        </p:spPr>
      </p:pic>
      <p:sp>
        <p:nvSpPr>
          <p:cNvPr id="289" name="Shape 289"/>
          <p:cNvSpPr/>
          <p:nvPr/>
        </p:nvSpPr>
        <p:spPr>
          <a:xfrm>
            <a:off x="4036235" y="5129002"/>
            <a:ext cx="8708430" cy="4292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000"/>
              </a:spcBef>
              <a:buClr>
                <a:srgbClr val="515151"/>
              </a:buClr>
              <a:buSzPct val="50000"/>
              <a:buFont typeface="Zapf Dingbats"/>
              <a:buBlip>
                <a:blip r:embed="rId8"/>
              </a:buBlip>
              <a:defRPr sz="3500"/>
            </a:pPr>
            <a:r>
              <a:t>Each individual has within him the power to choose wisdom — Deut 30:11-20; Jos 24:15; Rom 6:16,17 </a:t>
            </a:r>
          </a:p>
          <a:p>
            <a:pPr marL="457200" indent="-457200" algn="l">
              <a:spcBef>
                <a:spcPts val="1000"/>
              </a:spcBef>
              <a:buClr>
                <a:srgbClr val="515151"/>
              </a:buClr>
              <a:buSzPct val="50000"/>
              <a:buFont typeface="Zapf Dingbats"/>
              <a:buBlip>
                <a:blip r:embed="rId8"/>
              </a:buBlip>
              <a:defRPr sz="3500"/>
            </a:pPr>
            <a:r>
              <a:t>One who is wise is wise for himself, i.e., to his own profit. Those who choose to mock godliness and virtue “shall bear it,” i.e., incur the penalty for their conduct (Ezek 18:20-32; Rm 2:6-10; 2 Co 5:10; Gal 6:7-9).</a:t>
            </a:r>
          </a:p>
        </p:txBody>
      </p:sp>
      <p:sp>
        <p:nvSpPr>
          <p:cNvPr id="290" name="Shape 290"/>
          <p:cNvSpPr/>
          <p:nvPr/>
        </p:nvSpPr>
        <p:spPr>
          <a:xfrm>
            <a:off x="319249" y="5040102"/>
            <a:ext cx="3418260" cy="4470401"/>
          </a:xfrm>
          <a:prstGeom prst="rect">
            <a:avLst/>
          </a:prstGeom>
          <a:blipFill>
            <a:blip r:embed="rId9"/>
          </a:blip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700">
                <a:solidFill>
                  <a:srgbClr val="FFFFFF"/>
                </a:solidFill>
                <a:latin typeface="Agency FB"/>
                <a:ea typeface="Agency FB"/>
                <a:cs typeface="Agency FB"/>
                <a:sym typeface="Agency FB"/>
              </a:defRPr>
            </a:pPr>
            <a:r>
              <a:rPr baseline="31999"/>
              <a:t>11</a:t>
            </a:r>
            <a:r>
              <a:t> For  me your days will be multiplied, And years of life will be added to you. </a:t>
            </a:r>
            <a:r>
              <a:rPr baseline="31999"/>
              <a:t>12</a:t>
            </a:r>
            <a:r>
              <a:t> If you are wise, you are wise for yourself, And </a:t>
            </a:r>
            <a:r>
              <a:t>if</a:t>
            </a:r>
            <a:r>
              <a:t> you scoff, you will bear </a:t>
            </a:r>
            <a:r>
              <a:t>it</a:t>
            </a:r>
            <a:r>
              <a:t> alone.”</a:t>
            </a:r>
          </a:p>
        </p:txBody>
      </p:sp>
      <p:sp>
        <p:nvSpPr>
          <p:cNvPr id="291" name="Shape 291"/>
          <p:cNvSpPr/>
          <p:nvPr/>
        </p:nvSpPr>
        <p:spPr>
          <a:xfrm>
            <a:off x="941582" y="1550722"/>
            <a:ext cx="11121637"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sz="2800">
                <a:solidFill>
                  <a:srgbClr val="000000"/>
                </a:solidFill>
                <a:latin typeface="Baskerville"/>
                <a:ea typeface="Baskerville"/>
                <a:cs typeface="Baskerville"/>
                <a:sym typeface="Baskerville"/>
              </a:defRPr>
            </a:pPr>
            <a:r>
              <a:rPr baseline="31999"/>
              <a:t>11</a:t>
            </a:r>
            <a:r>
              <a:t> For  me your days will be multiplied, And years of life will be added to you.</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89">
                                            <p:txEl>
                                              <p:pRg st="1" end="1"/>
                                            </p:txEl>
                                          </p:spTgt>
                                        </p:tgtEl>
                                        <p:attrNameLst>
                                          <p:attrName>style.visibility</p:attrName>
                                        </p:attrNameLst>
                                      </p:cBhvr>
                                      <p:to>
                                        <p:strVal val="visible"/>
                                      </p:to>
                                    </p:set>
                                    <p:animEffect filter="wipe(left)" transition="in">
                                      <p:cBhvr>
                                        <p:cTn id="7" dur="500"/>
                                        <p:tgtEl>
                                          <p:spTgt spid="289">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9" grpId="1"/>
    </p:bldLst>
  </p:timing>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93" name="pasted-image.png"/>
          <p:cNvPicPr>
            <a:picLocks noChangeAspect="1"/>
          </p:cNvPicPr>
          <p:nvPr/>
        </p:nvPicPr>
        <p:blipFill>
          <a:blip r:embed="rId2">
            <a:extLst/>
          </a:blip>
          <a:srcRect l="25184" t="0" r="25184" b="0"/>
          <a:stretch>
            <a:fillRect/>
          </a:stretch>
        </p:blipFill>
        <p:spPr>
          <a:xfrm>
            <a:off x="3988593" y="2124956"/>
            <a:ext cx="5027595" cy="1689124"/>
          </a:xfrm>
          <a:prstGeom prst="rect">
            <a:avLst/>
          </a:prstGeom>
          <a:ln w="12700">
            <a:miter lim="400000"/>
          </a:ln>
          <a:effectLst>
            <a:outerShdw sx="100000" sy="100000" kx="0" ky="0" algn="b" rotWithShape="0" blurRad="63500" dist="176234" dir="8075536">
              <a:srgbClr val="000000">
                <a:alpha val="43080"/>
              </a:srgbClr>
            </a:outerShdw>
          </a:effectLst>
        </p:spPr>
      </p:pic>
      <p:pic>
        <p:nvPicPr>
          <p:cNvPr id="294" name="pasted-image.png"/>
          <p:cNvPicPr>
            <a:picLocks noChangeAspect="0"/>
          </p:cNvPicPr>
          <p:nvPr/>
        </p:nvPicPr>
        <p:blipFill>
          <a:blip r:embed="rId3">
            <a:extLst/>
          </a:blip>
          <a:srcRect l="12045" t="0" r="12045" b="0"/>
          <a:stretch>
            <a:fillRect/>
          </a:stretch>
        </p:blipFill>
        <p:spPr>
          <a:xfrm>
            <a:off x="4632920" y="269852"/>
            <a:ext cx="4198965" cy="976093"/>
          </a:xfrm>
          <a:prstGeom prst="rect">
            <a:avLst/>
          </a:prstGeom>
          <a:ln w="12700">
            <a:miter lim="400000"/>
          </a:ln>
          <a:effectLst>
            <a:outerShdw sx="100000" sy="100000" kx="0" ky="0" algn="b" rotWithShape="0" blurRad="63500" dist="176234" dir="8075536">
              <a:srgbClr val="000000">
                <a:alpha val="43080"/>
              </a:srgbClr>
            </a:outerShdw>
          </a:effectLst>
        </p:spPr>
      </p:pic>
      <p:pic>
        <p:nvPicPr>
          <p:cNvPr id="295" name="pasted-image.png"/>
          <p:cNvPicPr>
            <a:picLocks noChangeAspect="0"/>
          </p:cNvPicPr>
          <p:nvPr/>
        </p:nvPicPr>
        <p:blipFill>
          <a:blip r:embed="rId4">
            <a:extLst/>
          </a:blip>
          <a:srcRect l="40668" t="0" r="40668" b="0"/>
          <a:stretch>
            <a:fillRect/>
          </a:stretch>
        </p:blipFill>
        <p:spPr>
          <a:xfrm>
            <a:off x="8947844" y="269852"/>
            <a:ext cx="919139" cy="975734"/>
          </a:xfrm>
          <a:prstGeom prst="rect">
            <a:avLst/>
          </a:prstGeom>
          <a:ln w="12700">
            <a:miter lim="400000"/>
          </a:ln>
          <a:effectLst>
            <a:outerShdw sx="100000" sy="100000" kx="0" ky="0" algn="b" rotWithShape="0" blurRad="63500" dist="176234" dir="8075536">
              <a:srgbClr val="000000">
                <a:alpha val="43080"/>
              </a:srgbClr>
            </a:outerShdw>
          </a:effectLst>
        </p:spPr>
      </p:pic>
      <p:pic>
        <p:nvPicPr>
          <p:cNvPr id="296" name="pasted-image.png"/>
          <p:cNvPicPr>
            <a:picLocks noChangeAspect="0"/>
          </p:cNvPicPr>
          <p:nvPr/>
        </p:nvPicPr>
        <p:blipFill>
          <a:blip r:embed="rId5">
            <a:extLst/>
          </a:blip>
          <a:srcRect l="20042" t="0" r="27574" b="0"/>
          <a:stretch>
            <a:fillRect/>
          </a:stretch>
        </p:blipFill>
        <p:spPr>
          <a:xfrm>
            <a:off x="9982993" y="69231"/>
            <a:ext cx="3050496" cy="1377091"/>
          </a:xfrm>
          <a:prstGeom prst="rect">
            <a:avLst/>
          </a:prstGeom>
          <a:ln w="12700">
            <a:miter lim="400000"/>
          </a:ln>
          <a:effectLst>
            <a:outerShdw sx="100000" sy="100000" kx="0" ky="0" algn="b" rotWithShape="0" blurRad="63500" dist="176234" dir="8075536">
              <a:srgbClr val="000000">
                <a:alpha val="43080"/>
              </a:srgbClr>
            </a:outerShdw>
          </a:effectLst>
        </p:spPr>
      </p:pic>
      <p:pic>
        <p:nvPicPr>
          <p:cNvPr id="297" name="pasted-image.png"/>
          <p:cNvPicPr>
            <a:picLocks noChangeAspect="0"/>
          </p:cNvPicPr>
          <p:nvPr/>
        </p:nvPicPr>
        <p:blipFill>
          <a:blip r:embed="rId6">
            <a:extLst/>
          </a:blip>
          <a:stretch>
            <a:fillRect/>
          </a:stretch>
        </p:blipFill>
        <p:spPr>
          <a:xfrm>
            <a:off x="-2646" y="270006"/>
            <a:ext cx="4646051" cy="975608"/>
          </a:xfrm>
          <a:prstGeom prst="rect">
            <a:avLst/>
          </a:prstGeom>
          <a:ln w="12700">
            <a:miter lim="400000"/>
          </a:ln>
        </p:spPr>
      </p:pic>
      <p:sp>
        <p:nvSpPr>
          <p:cNvPr id="298" name="Shape 298"/>
          <p:cNvSpPr/>
          <p:nvPr/>
        </p:nvSpPr>
        <p:spPr>
          <a:xfrm>
            <a:off x="1670161" y="1550722"/>
            <a:ext cx="9664478"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sz="2800">
                <a:solidFill>
                  <a:srgbClr val="000000"/>
                </a:solidFill>
                <a:latin typeface="Baskerville"/>
                <a:ea typeface="Baskerville"/>
                <a:cs typeface="Baskerville"/>
                <a:sym typeface="Baskerville"/>
              </a:defRPr>
            </a:pPr>
            <a:r>
              <a:rPr baseline="31999"/>
              <a:t>13</a:t>
            </a:r>
            <a:r>
              <a:t>	A foolish woman is clamorous; </a:t>
            </a:r>
            <a:r>
              <a:rPr i="1"/>
              <a:t>She is</a:t>
            </a:r>
            <a:r>
              <a:t> simple, and knows nothing.</a:t>
            </a:r>
          </a:p>
        </p:txBody>
      </p:sp>
      <p:pic>
        <p:nvPicPr>
          <p:cNvPr id="299" name=""/>
          <p:cNvPicPr>
            <a:picLocks noChangeAspect="0"/>
          </p:cNvPicPr>
          <p:nvPr/>
        </p:nvPicPr>
        <p:blipFill>
          <a:blip r:embed="rId7">
            <a:alphaModFix amt="90000"/>
            <a:extLst/>
          </a:blip>
          <a:stretch>
            <a:fillRect/>
          </a:stretch>
        </p:blipFill>
        <p:spPr>
          <a:xfrm>
            <a:off x="62106" y="3291063"/>
            <a:ext cx="12880588" cy="1689101"/>
          </a:xfrm>
          <a:prstGeom prst="rect">
            <a:avLst/>
          </a:prstGeom>
        </p:spPr>
      </p:pic>
      <p:sp>
        <p:nvSpPr>
          <p:cNvPr id="300" name="Shape 300"/>
          <p:cNvSpPr/>
          <p:nvPr/>
        </p:nvSpPr>
        <p:spPr>
          <a:xfrm>
            <a:off x="4036235" y="5129002"/>
            <a:ext cx="8708430" cy="4102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57200" indent="-457200" algn="l">
              <a:spcBef>
                <a:spcPts val="1000"/>
              </a:spcBef>
              <a:buClr>
                <a:srgbClr val="515151"/>
              </a:buClr>
              <a:buSzPct val="50000"/>
              <a:buFont typeface="Zapf Dingbats"/>
              <a:buBlip>
                <a:blip r:embed="rId8"/>
              </a:buBlip>
              <a:defRPr sz="5500"/>
            </a:lvl1pPr>
          </a:lstStyle>
          <a:p>
            <a:pPr/>
            <a:r>
              <a:t>Folly, the rival of wisdom, is represented here as an adulteress— symbolizing a life of vice and evil. - (James 4:4)</a:t>
            </a:r>
          </a:p>
        </p:txBody>
      </p:sp>
      <p:sp>
        <p:nvSpPr>
          <p:cNvPr id="301" name="Shape 301"/>
          <p:cNvSpPr/>
          <p:nvPr/>
        </p:nvSpPr>
        <p:spPr>
          <a:xfrm>
            <a:off x="319249" y="5040102"/>
            <a:ext cx="3418260" cy="4470401"/>
          </a:xfrm>
          <a:prstGeom prst="rect">
            <a:avLst/>
          </a:prstGeom>
          <a:blipFill>
            <a:blip r:embed="rId9"/>
          </a:blip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700">
                <a:solidFill>
                  <a:srgbClr val="FFFFFF"/>
                </a:solidFill>
                <a:latin typeface="Agency FB"/>
                <a:ea typeface="Agency FB"/>
                <a:cs typeface="Agency FB"/>
                <a:sym typeface="Agency FB"/>
              </a:defRPr>
            </a:pPr>
            <a:r>
              <a:rPr baseline="31999"/>
              <a:t>13</a:t>
            </a:r>
            <a:r>
              <a:t> A foolish woman is clamorous; </a:t>
            </a:r>
            <a:r>
              <a:t>She is</a:t>
            </a:r>
            <a:r>
              <a:t> simple, and knows nothing. </a:t>
            </a:r>
            <a:r>
              <a:rPr baseline="31999"/>
              <a:t>14</a:t>
            </a:r>
            <a:r>
              <a:t> For she sits at the door of her house, On a seat </a:t>
            </a:r>
            <a:r>
              <a:t>by</a:t>
            </a:r>
            <a:r>
              <a:t> the highest places of the city,</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23" grpId="1" fill="hold">
                                  <p:stCondLst>
                                    <p:cond delay="0"/>
                                  </p:stCondLst>
                                  <p:iterate type="el" backwards="0">
                                    <p:tmAbs val="0"/>
                                  </p:iterate>
                                  <p:childTnLst>
                                    <p:set>
                                      <p:cBhvr>
                                        <p:cTn id="6" fill="hold"/>
                                        <p:tgtEl>
                                          <p:spTgt spid="300"/>
                                        </p:tgtEl>
                                        <p:attrNameLst>
                                          <p:attrName>style.visibility</p:attrName>
                                        </p:attrNameLst>
                                      </p:cBhvr>
                                      <p:to>
                                        <p:strVal val="visible"/>
                                      </p:to>
                                    </p:set>
                                    <p:anim calcmode="lin" valueType="num">
                                      <p:cBhvr>
                                        <p:cTn id="7" dur="1000" fill="hold"/>
                                        <p:tgtEl>
                                          <p:spTgt spid="300"/>
                                        </p:tgtEl>
                                        <p:attrNameLst>
                                          <p:attrName>ppt_w</p:attrName>
                                        </p:attrNameLst>
                                      </p:cBhvr>
                                      <p:tavLst>
                                        <p:tav tm="0">
                                          <p:val>
                                            <p:strVal val="4*#ppt_w"/>
                                          </p:val>
                                        </p:tav>
                                        <p:tav tm="100000">
                                          <p:val>
                                            <p:strVal val="#ppt_w"/>
                                          </p:val>
                                        </p:tav>
                                      </p:tavLst>
                                    </p:anim>
                                    <p:anim calcmode="lin" valueType="num">
                                      <p:cBhvr>
                                        <p:cTn id="8" dur="1000" fill="hold"/>
                                        <p:tgtEl>
                                          <p:spTgt spid="300"/>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0" grpId="1"/>
    </p:bldLst>
  </p:timing>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4" name="Shape 144"/>
          <p:cNvSpPr/>
          <p:nvPr/>
        </p:nvSpPr>
        <p:spPr>
          <a:xfrm>
            <a:off x="310968" y="414866"/>
            <a:ext cx="12382864" cy="9092717"/>
          </a:xfrm>
          <a:prstGeom prst="rect">
            <a:avLst/>
          </a:prstGeom>
          <a:ln w="12700">
            <a:miter lim="400000"/>
          </a:ln>
          <a:effectLst>
            <a:outerShdw sx="100000" sy="100000" kx="0" ky="0" algn="b" rotWithShape="0" blurRad="63500" dist="63500" dir="5400000">
              <a:srgbClr val="000000">
                <a:alpha val="2995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6400">
                <a:solidFill>
                  <a:srgbClr val="000000"/>
                </a:solidFill>
                <a:latin typeface="Hemmerhaus"/>
                <a:ea typeface="Hemmerhaus"/>
                <a:cs typeface="Hemmerhaus"/>
                <a:sym typeface="Hemmerhaus"/>
              </a:defRPr>
            </a:pPr>
            <a:r>
              <a:t>Proverbs 9:1–18</a:t>
            </a:r>
            <a:r>
              <a:rPr baseline="31999" sz="3700">
                <a:latin typeface="Avenir Next"/>
                <a:ea typeface="Avenir Next"/>
                <a:cs typeface="Avenir Next"/>
                <a:sym typeface="Avenir Next"/>
              </a:rPr>
              <a:t> (NKJV)</a:t>
            </a:r>
          </a:p>
          <a:p>
            <a:pPr defTabSz="457200">
              <a:defRPr sz="5500">
                <a:solidFill>
                  <a:srgbClr val="000000"/>
                </a:solidFill>
                <a:latin typeface="Baskerville"/>
                <a:ea typeface="Baskerville"/>
                <a:cs typeface="Baskerville"/>
                <a:sym typeface="Baskerville"/>
              </a:defRPr>
            </a:pPr>
            <a:r>
              <a:rPr baseline="31999"/>
              <a:t>1</a:t>
            </a:r>
            <a:r>
              <a:t> Wisdom has built her house, She has hewn out her seven pillars; </a:t>
            </a:r>
            <a:r>
              <a:rPr baseline="31999"/>
              <a:t>2</a:t>
            </a:r>
            <a:r>
              <a:t> She has slaughtered her meat, She has mixed her wine, She has also furnished her table. </a:t>
            </a:r>
            <a:r>
              <a:rPr baseline="31999"/>
              <a:t>3</a:t>
            </a:r>
            <a:r>
              <a:t> She has sent out her maidens, She cries out from the highest places of the city, </a:t>
            </a:r>
            <a:r>
              <a:rPr baseline="31999"/>
              <a:t>4</a:t>
            </a:r>
            <a:r>
              <a:t> “Whoever </a:t>
            </a:r>
            <a:r>
              <a:rPr i="1"/>
              <a:t>is</a:t>
            </a:r>
            <a:r>
              <a:t> simple, let him turn in here!” </a:t>
            </a:r>
            <a:r>
              <a:rPr i="1"/>
              <a:t>As for</a:t>
            </a:r>
            <a:r>
              <a:t> him who lacks understanding, she says to him, </a:t>
            </a:r>
            <a:r>
              <a:rPr baseline="31999"/>
              <a:t>5</a:t>
            </a:r>
            <a:r>
              <a:t> “Come, eat of my bread And drink of the wine I have mixed.</a:t>
            </a:r>
          </a:p>
        </p:txBody>
      </p:sp>
    </p:spTree>
  </p:cSld>
  <p:clrMapOvr>
    <a:masterClrMapping/>
  </p:clrMapOvr>
  <mc:AlternateContent xmlns:mc="http://schemas.openxmlformats.org/markup-compatibility/2006">
    <mc:Choice xmlns:p14="http://schemas.microsoft.com/office/powerpoint/2010/main" Requires="p14">
      <p:transition spd="slow" advClick="1" p14:dur="1500">
        <p14:rippl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03" name="pasted-image.png"/>
          <p:cNvPicPr>
            <a:picLocks noChangeAspect="1"/>
          </p:cNvPicPr>
          <p:nvPr/>
        </p:nvPicPr>
        <p:blipFill>
          <a:blip r:embed="rId2">
            <a:extLst/>
          </a:blip>
          <a:srcRect l="25184" t="0" r="25184" b="0"/>
          <a:stretch>
            <a:fillRect/>
          </a:stretch>
        </p:blipFill>
        <p:spPr>
          <a:xfrm>
            <a:off x="3988593" y="2124956"/>
            <a:ext cx="5027595" cy="1689124"/>
          </a:xfrm>
          <a:prstGeom prst="rect">
            <a:avLst/>
          </a:prstGeom>
          <a:ln w="12700">
            <a:miter lim="400000"/>
          </a:ln>
          <a:effectLst>
            <a:outerShdw sx="100000" sy="100000" kx="0" ky="0" algn="b" rotWithShape="0" blurRad="63500" dist="176234" dir="8075536">
              <a:srgbClr val="000000">
                <a:alpha val="43080"/>
              </a:srgbClr>
            </a:outerShdw>
          </a:effectLst>
        </p:spPr>
      </p:pic>
      <p:pic>
        <p:nvPicPr>
          <p:cNvPr id="304" name="pasted-image.png"/>
          <p:cNvPicPr>
            <a:picLocks noChangeAspect="0"/>
          </p:cNvPicPr>
          <p:nvPr/>
        </p:nvPicPr>
        <p:blipFill>
          <a:blip r:embed="rId3">
            <a:extLst/>
          </a:blip>
          <a:srcRect l="12045" t="0" r="12045" b="0"/>
          <a:stretch>
            <a:fillRect/>
          </a:stretch>
        </p:blipFill>
        <p:spPr>
          <a:xfrm>
            <a:off x="4632920" y="269852"/>
            <a:ext cx="4198965" cy="976093"/>
          </a:xfrm>
          <a:prstGeom prst="rect">
            <a:avLst/>
          </a:prstGeom>
          <a:ln w="12700">
            <a:miter lim="400000"/>
          </a:ln>
          <a:effectLst>
            <a:outerShdw sx="100000" sy="100000" kx="0" ky="0" algn="b" rotWithShape="0" blurRad="63500" dist="176234" dir="8075536">
              <a:srgbClr val="000000">
                <a:alpha val="43080"/>
              </a:srgbClr>
            </a:outerShdw>
          </a:effectLst>
        </p:spPr>
      </p:pic>
      <p:pic>
        <p:nvPicPr>
          <p:cNvPr id="305" name="pasted-image.png"/>
          <p:cNvPicPr>
            <a:picLocks noChangeAspect="0"/>
          </p:cNvPicPr>
          <p:nvPr/>
        </p:nvPicPr>
        <p:blipFill>
          <a:blip r:embed="rId4">
            <a:extLst/>
          </a:blip>
          <a:srcRect l="40668" t="0" r="40668" b="0"/>
          <a:stretch>
            <a:fillRect/>
          </a:stretch>
        </p:blipFill>
        <p:spPr>
          <a:xfrm>
            <a:off x="8947844" y="269852"/>
            <a:ext cx="919139" cy="975734"/>
          </a:xfrm>
          <a:prstGeom prst="rect">
            <a:avLst/>
          </a:prstGeom>
          <a:ln w="12700">
            <a:miter lim="400000"/>
          </a:ln>
          <a:effectLst>
            <a:outerShdw sx="100000" sy="100000" kx="0" ky="0" algn="b" rotWithShape="0" blurRad="63500" dist="176234" dir="8075536">
              <a:srgbClr val="000000">
                <a:alpha val="43080"/>
              </a:srgbClr>
            </a:outerShdw>
          </a:effectLst>
        </p:spPr>
      </p:pic>
      <p:pic>
        <p:nvPicPr>
          <p:cNvPr id="306" name="pasted-image.png"/>
          <p:cNvPicPr>
            <a:picLocks noChangeAspect="0"/>
          </p:cNvPicPr>
          <p:nvPr/>
        </p:nvPicPr>
        <p:blipFill>
          <a:blip r:embed="rId5">
            <a:extLst/>
          </a:blip>
          <a:srcRect l="20042" t="0" r="27574" b="0"/>
          <a:stretch>
            <a:fillRect/>
          </a:stretch>
        </p:blipFill>
        <p:spPr>
          <a:xfrm>
            <a:off x="9982993" y="69231"/>
            <a:ext cx="3050496" cy="1377091"/>
          </a:xfrm>
          <a:prstGeom prst="rect">
            <a:avLst/>
          </a:prstGeom>
          <a:ln w="12700">
            <a:miter lim="400000"/>
          </a:ln>
          <a:effectLst>
            <a:outerShdw sx="100000" sy="100000" kx="0" ky="0" algn="b" rotWithShape="0" blurRad="63500" dist="176234" dir="8075536">
              <a:srgbClr val="000000">
                <a:alpha val="43080"/>
              </a:srgbClr>
            </a:outerShdw>
          </a:effectLst>
        </p:spPr>
      </p:pic>
      <p:pic>
        <p:nvPicPr>
          <p:cNvPr id="307" name="pasted-image.png"/>
          <p:cNvPicPr>
            <a:picLocks noChangeAspect="0"/>
          </p:cNvPicPr>
          <p:nvPr/>
        </p:nvPicPr>
        <p:blipFill>
          <a:blip r:embed="rId6">
            <a:extLst/>
          </a:blip>
          <a:stretch>
            <a:fillRect/>
          </a:stretch>
        </p:blipFill>
        <p:spPr>
          <a:xfrm>
            <a:off x="-2646" y="270006"/>
            <a:ext cx="4646051" cy="975608"/>
          </a:xfrm>
          <a:prstGeom prst="rect">
            <a:avLst/>
          </a:prstGeom>
          <a:ln w="12700">
            <a:miter lim="400000"/>
          </a:ln>
        </p:spPr>
      </p:pic>
      <p:sp>
        <p:nvSpPr>
          <p:cNvPr id="308" name="Shape 308"/>
          <p:cNvSpPr/>
          <p:nvPr/>
        </p:nvSpPr>
        <p:spPr>
          <a:xfrm>
            <a:off x="1670161" y="1550722"/>
            <a:ext cx="9664478"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sz="2800">
                <a:solidFill>
                  <a:srgbClr val="000000"/>
                </a:solidFill>
                <a:latin typeface="Baskerville"/>
                <a:ea typeface="Baskerville"/>
                <a:cs typeface="Baskerville"/>
                <a:sym typeface="Baskerville"/>
              </a:defRPr>
            </a:pPr>
            <a:r>
              <a:rPr baseline="31999"/>
              <a:t>13</a:t>
            </a:r>
            <a:r>
              <a:t>	A foolish woman is clamorous; </a:t>
            </a:r>
            <a:r>
              <a:rPr i="1"/>
              <a:t>She is</a:t>
            </a:r>
            <a:r>
              <a:t> simple, and knows nothing.</a:t>
            </a:r>
          </a:p>
        </p:txBody>
      </p:sp>
      <p:pic>
        <p:nvPicPr>
          <p:cNvPr id="309" name=""/>
          <p:cNvPicPr>
            <a:picLocks noChangeAspect="0"/>
          </p:cNvPicPr>
          <p:nvPr/>
        </p:nvPicPr>
        <p:blipFill>
          <a:blip r:embed="rId7">
            <a:alphaModFix amt="90000"/>
            <a:extLst/>
          </a:blip>
          <a:stretch>
            <a:fillRect/>
          </a:stretch>
        </p:blipFill>
        <p:spPr>
          <a:xfrm>
            <a:off x="62106" y="3291063"/>
            <a:ext cx="12880588" cy="1689101"/>
          </a:xfrm>
          <a:prstGeom prst="rect">
            <a:avLst/>
          </a:prstGeom>
        </p:spPr>
      </p:pic>
      <p:sp>
        <p:nvSpPr>
          <p:cNvPr id="310" name="Shape 310"/>
          <p:cNvSpPr/>
          <p:nvPr/>
        </p:nvSpPr>
        <p:spPr>
          <a:xfrm>
            <a:off x="4036235" y="4982952"/>
            <a:ext cx="8708430" cy="436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000"/>
              </a:spcBef>
              <a:buClr>
                <a:srgbClr val="515151"/>
              </a:buClr>
              <a:buSzPct val="50000"/>
              <a:buFont typeface="Zapf Dingbats"/>
              <a:buBlip>
                <a:blip r:embed="rId8"/>
              </a:buBlip>
              <a:defRPr sz="4000">
                <a:latin typeface="Alpenstube"/>
                <a:ea typeface="Alpenstube"/>
                <a:cs typeface="Alpenstube"/>
                <a:sym typeface="Alpenstube"/>
              </a:defRPr>
            </a:pPr>
            <a:r>
              <a:t>Three adjectives describe her: </a:t>
            </a:r>
          </a:p>
          <a:p>
            <a:pPr lvl="1" marL="889000" indent="-457200" algn="l">
              <a:spcBef>
                <a:spcPts val="1000"/>
              </a:spcBef>
              <a:buClr>
                <a:srgbClr val="515151"/>
              </a:buClr>
              <a:buSzPct val="50000"/>
              <a:buFont typeface="Zapf Dingbats"/>
              <a:buBlip>
                <a:blip r:embed="rId8"/>
              </a:buBlip>
              <a:defRPr sz="3300"/>
            </a:pPr>
            <a:r>
              <a:t>“</a:t>
            </a:r>
            <a:r>
              <a:rPr b="1"/>
              <a:t>clamorous</a:t>
            </a:r>
            <a:r>
              <a:t>” (</a:t>
            </a:r>
            <a:r>
              <a:rPr i="1"/>
              <a:t>homiyyah</a:t>
            </a:r>
            <a:r>
              <a:t>), i.e., turbulent, and controlled by passion (cf. 7:11).</a:t>
            </a:r>
          </a:p>
          <a:p>
            <a:pPr lvl="1" marL="889000" indent="-457200" algn="l">
              <a:spcBef>
                <a:spcPts val="1000"/>
              </a:spcBef>
              <a:buClr>
                <a:srgbClr val="515151"/>
              </a:buClr>
              <a:buSzPct val="50000"/>
              <a:buFont typeface="Zapf Dingbats"/>
              <a:buBlip>
                <a:blip r:embed="rId8"/>
              </a:buBlip>
              <a:defRPr sz="3300"/>
            </a:pPr>
            <a:r>
              <a:t>“</a:t>
            </a:r>
            <a:r>
              <a:rPr b="1"/>
              <a:t>thoughtless</a:t>
            </a:r>
            <a:r>
              <a:t>” (</a:t>
            </a:r>
            <a:r>
              <a:rPr i="1"/>
              <a:t>petayyuth</a:t>
            </a:r>
            <a:r>
              <a:t>) i.e., without safeguard or restraint — Ep 4:17; 1 Pet 1:18</a:t>
            </a:r>
          </a:p>
          <a:p>
            <a:pPr lvl="1" marL="889000" indent="-457200" algn="l">
              <a:spcBef>
                <a:spcPts val="1000"/>
              </a:spcBef>
              <a:buClr>
                <a:srgbClr val="515151"/>
              </a:buClr>
              <a:buSzPct val="50000"/>
              <a:buFont typeface="Zapf Dingbats"/>
              <a:buBlip>
                <a:blip r:embed="rId8"/>
              </a:buBlip>
              <a:defRPr sz="3300"/>
            </a:pPr>
            <a:r>
              <a:t>“</a:t>
            </a:r>
            <a:r>
              <a:rPr b="1"/>
              <a:t>knows nothing</a:t>
            </a:r>
            <a:r>
              <a:t>” — Willful &amp; persistent ignorance - ignoring the end of their conduct — Prov 14:9; Rm 1:20-32</a:t>
            </a:r>
          </a:p>
        </p:txBody>
      </p:sp>
      <p:sp>
        <p:nvSpPr>
          <p:cNvPr id="311" name="Shape 311"/>
          <p:cNvSpPr/>
          <p:nvPr/>
        </p:nvSpPr>
        <p:spPr>
          <a:xfrm>
            <a:off x="319249" y="5040102"/>
            <a:ext cx="3418260" cy="4470401"/>
          </a:xfrm>
          <a:prstGeom prst="rect">
            <a:avLst/>
          </a:prstGeom>
          <a:blipFill>
            <a:blip r:embed="rId9"/>
          </a:blip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700">
                <a:solidFill>
                  <a:srgbClr val="FFFFFF"/>
                </a:solidFill>
                <a:latin typeface="Agency FB"/>
                <a:ea typeface="Agency FB"/>
                <a:cs typeface="Agency FB"/>
                <a:sym typeface="Agency FB"/>
              </a:defRPr>
            </a:pPr>
            <a:r>
              <a:rPr baseline="31999"/>
              <a:t>13</a:t>
            </a:r>
            <a:r>
              <a:t> A foolish woman is clamorous; </a:t>
            </a:r>
            <a:r>
              <a:t>She is</a:t>
            </a:r>
            <a:r>
              <a:t> simple, and knows nothing. </a:t>
            </a:r>
            <a:r>
              <a:rPr baseline="31999"/>
              <a:t>14</a:t>
            </a:r>
            <a:r>
              <a:t> For she sits at the door of her house, On a seat </a:t>
            </a:r>
            <a:r>
              <a:t>by</a:t>
            </a:r>
            <a:r>
              <a:t> the highest places of the city,</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10">
                                            <p:txEl>
                                              <p:pRg st="1" end="1"/>
                                            </p:txEl>
                                          </p:spTgt>
                                        </p:tgtEl>
                                        <p:attrNameLst>
                                          <p:attrName>style.visibility</p:attrName>
                                        </p:attrNameLst>
                                      </p:cBhvr>
                                      <p:to>
                                        <p:strVal val="visible"/>
                                      </p:to>
                                    </p:set>
                                    <p:animEffect filter="wipe(left)" transition="in">
                                      <p:cBhvr>
                                        <p:cTn id="7" dur="1500"/>
                                        <p:tgtEl>
                                          <p:spTgt spid="3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10">
                                            <p:txEl>
                                              <p:pRg st="2" end="2"/>
                                            </p:txEl>
                                          </p:spTgt>
                                        </p:tgtEl>
                                        <p:attrNameLst>
                                          <p:attrName>style.visibility</p:attrName>
                                        </p:attrNameLst>
                                      </p:cBhvr>
                                      <p:to>
                                        <p:strVal val="visible"/>
                                      </p:to>
                                    </p:set>
                                    <p:animEffect filter="wipe(left)" transition="in">
                                      <p:cBhvr>
                                        <p:cTn id="12" dur="1500"/>
                                        <p:tgtEl>
                                          <p:spTgt spid="3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10">
                                            <p:txEl>
                                              <p:pRg st="3" end="3"/>
                                            </p:txEl>
                                          </p:spTgt>
                                        </p:tgtEl>
                                        <p:attrNameLst>
                                          <p:attrName>style.visibility</p:attrName>
                                        </p:attrNameLst>
                                      </p:cBhvr>
                                      <p:to>
                                        <p:strVal val="visible"/>
                                      </p:to>
                                    </p:set>
                                    <p:animEffect filter="wipe(left)" transition="in">
                                      <p:cBhvr>
                                        <p:cTn id="17" dur="1500"/>
                                        <p:tgtEl>
                                          <p:spTgt spid="310">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0" grpId="1"/>
    </p:bldLst>
  </p:timing>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13" name="pasted-image.png"/>
          <p:cNvPicPr>
            <a:picLocks noChangeAspect="1"/>
          </p:cNvPicPr>
          <p:nvPr/>
        </p:nvPicPr>
        <p:blipFill>
          <a:blip r:embed="rId2">
            <a:extLst/>
          </a:blip>
          <a:srcRect l="25184" t="0" r="25184" b="0"/>
          <a:stretch>
            <a:fillRect/>
          </a:stretch>
        </p:blipFill>
        <p:spPr>
          <a:xfrm>
            <a:off x="3988593" y="2124956"/>
            <a:ext cx="5027595" cy="1689124"/>
          </a:xfrm>
          <a:prstGeom prst="rect">
            <a:avLst/>
          </a:prstGeom>
          <a:ln w="12700">
            <a:miter lim="400000"/>
          </a:ln>
          <a:effectLst>
            <a:outerShdw sx="100000" sy="100000" kx="0" ky="0" algn="b" rotWithShape="0" blurRad="63500" dist="176234" dir="8075536">
              <a:srgbClr val="000000">
                <a:alpha val="43080"/>
              </a:srgbClr>
            </a:outerShdw>
          </a:effectLst>
        </p:spPr>
      </p:pic>
      <p:pic>
        <p:nvPicPr>
          <p:cNvPr id="314" name="pasted-image.png"/>
          <p:cNvPicPr>
            <a:picLocks noChangeAspect="0"/>
          </p:cNvPicPr>
          <p:nvPr/>
        </p:nvPicPr>
        <p:blipFill>
          <a:blip r:embed="rId3">
            <a:extLst/>
          </a:blip>
          <a:srcRect l="12045" t="0" r="12045" b="0"/>
          <a:stretch>
            <a:fillRect/>
          </a:stretch>
        </p:blipFill>
        <p:spPr>
          <a:xfrm>
            <a:off x="4632920" y="269852"/>
            <a:ext cx="4198965" cy="976093"/>
          </a:xfrm>
          <a:prstGeom prst="rect">
            <a:avLst/>
          </a:prstGeom>
          <a:ln w="12700">
            <a:miter lim="400000"/>
          </a:ln>
          <a:effectLst>
            <a:outerShdw sx="100000" sy="100000" kx="0" ky="0" algn="b" rotWithShape="0" blurRad="63500" dist="176234" dir="8075536">
              <a:srgbClr val="000000">
                <a:alpha val="43080"/>
              </a:srgbClr>
            </a:outerShdw>
          </a:effectLst>
        </p:spPr>
      </p:pic>
      <p:pic>
        <p:nvPicPr>
          <p:cNvPr id="315" name="pasted-image.png"/>
          <p:cNvPicPr>
            <a:picLocks noChangeAspect="0"/>
          </p:cNvPicPr>
          <p:nvPr/>
        </p:nvPicPr>
        <p:blipFill>
          <a:blip r:embed="rId4">
            <a:extLst/>
          </a:blip>
          <a:srcRect l="40668" t="0" r="40668" b="0"/>
          <a:stretch>
            <a:fillRect/>
          </a:stretch>
        </p:blipFill>
        <p:spPr>
          <a:xfrm>
            <a:off x="8947844" y="269852"/>
            <a:ext cx="919139" cy="975734"/>
          </a:xfrm>
          <a:prstGeom prst="rect">
            <a:avLst/>
          </a:prstGeom>
          <a:ln w="12700">
            <a:miter lim="400000"/>
          </a:ln>
          <a:effectLst>
            <a:outerShdw sx="100000" sy="100000" kx="0" ky="0" algn="b" rotWithShape="0" blurRad="63500" dist="176234" dir="8075536">
              <a:srgbClr val="000000">
                <a:alpha val="43080"/>
              </a:srgbClr>
            </a:outerShdw>
          </a:effectLst>
        </p:spPr>
      </p:pic>
      <p:pic>
        <p:nvPicPr>
          <p:cNvPr id="316" name="pasted-image.png"/>
          <p:cNvPicPr>
            <a:picLocks noChangeAspect="0"/>
          </p:cNvPicPr>
          <p:nvPr/>
        </p:nvPicPr>
        <p:blipFill>
          <a:blip r:embed="rId5">
            <a:extLst/>
          </a:blip>
          <a:srcRect l="20042" t="0" r="27574" b="0"/>
          <a:stretch>
            <a:fillRect/>
          </a:stretch>
        </p:blipFill>
        <p:spPr>
          <a:xfrm>
            <a:off x="9982993" y="69231"/>
            <a:ext cx="3050496" cy="1377091"/>
          </a:xfrm>
          <a:prstGeom prst="rect">
            <a:avLst/>
          </a:prstGeom>
          <a:ln w="12700">
            <a:miter lim="400000"/>
          </a:ln>
          <a:effectLst>
            <a:outerShdw sx="100000" sy="100000" kx="0" ky="0" algn="b" rotWithShape="0" blurRad="63500" dist="176234" dir="8075536">
              <a:srgbClr val="000000">
                <a:alpha val="43080"/>
              </a:srgbClr>
            </a:outerShdw>
          </a:effectLst>
        </p:spPr>
      </p:pic>
      <p:pic>
        <p:nvPicPr>
          <p:cNvPr id="317" name="pasted-image.png"/>
          <p:cNvPicPr>
            <a:picLocks noChangeAspect="0"/>
          </p:cNvPicPr>
          <p:nvPr/>
        </p:nvPicPr>
        <p:blipFill>
          <a:blip r:embed="rId6">
            <a:extLst/>
          </a:blip>
          <a:stretch>
            <a:fillRect/>
          </a:stretch>
        </p:blipFill>
        <p:spPr>
          <a:xfrm>
            <a:off x="-2646" y="270006"/>
            <a:ext cx="4646051" cy="975608"/>
          </a:xfrm>
          <a:prstGeom prst="rect">
            <a:avLst/>
          </a:prstGeom>
          <a:ln w="12700">
            <a:miter lim="400000"/>
          </a:ln>
        </p:spPr>
      </p:pic>
      <p:sp>
        <p:nvSpPr>
          <p:cNvPr id="318" name="Shape 318"/>
          <p:cNvSpPr/>
          <p:nvPr/>
        </p:nvSpPr>
        <p:spPr>
          <a:xfrm>
            <a:off x="1670161" y="1550722"/>
            <a:ext cx="9664478"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sz="2800">
                <a:solidFill>
                  <a:srgbClr val="000000"/>
                </a:solidFill>
                <a:latin typeface="Baskerville"/>
                <a:ea typeface="Baskerville"/>
                <a:cs typeface="Baskerville"/>
                <a:sym typeface="Baskerville"/>
              </a:defRPr>
            </a:pPr>
            <a:r>
              <a:rPr baseline="31999"/>
              <a:t>13</a:t>
            </a:r>
            <a:r>
              <a:t>	A foolish woman is clamorous; </a:t>
            </a:r>
            <a:r>
              <a:rPr i="1"/>
              <a:t>She is</a:t>
            </a:r>
            <a:r>
              <a:t> simple, and knows nothing.</a:t>
            </a:r>
          </a:p>
        </p:txBody>
      </p:sp>
      <p:pic>
        <p:nvPicPr>
          <p:cNvPr id="319" name=""/>
          <p:cNvPicPr>
            <a:picLocks noChangeAspect="0"/>
          </p:cNvPicPr>
          <p:nvPr/>
        </p:nvPicPr>
        <p:blipFill>
          <a:blip r:embed="rId7">
            <a:alphaModFix amt="90000"/>
            <a:extLst/>
          </a:blip>
          <a:stretch>
            <a:fillRect/>
          </a:stretch>
        </p:blipFill>
        <p:spPr>
          <a:xfrm>
            <a:off x="62106" y="3291063"/>
            <a:ext cx="12880588" cy="1689101"/>
          </a:xfrm>
          <a:prstGeom prst="rect">
            <a:avLst/>
          </a:prstGeom>
        </p:spPr>
      </p:pic>
      <p:sp>
        <p:nvSpPr>
          <p:cNvPr id="320" name="Shape 320"/>
          <p:cNvSpPr/>
          <p:nvPr/>
        </p:nvSpPr>
        <p:spPr>
          <a:xfrm>
            <a:off x="4036235" y="4982952"/>
            <a:ext cx="8708430" cy="4711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000"/>
              </a:spcBef>
              <a:buClr>
                <a:srgbClr val="515151"/>
              </a:buClr>
              <a:buSzPct val="50000"/>
              <a:buFont typeface="Zapf Dingbats"/>
              <a:buBlip>
                <a:blip r:embed="rId8"/>
              </a:buBlip>
              <a:defRPr sz="4000">
                <a:latin typeface="Alpenstube"/>
                <a:ea typeface="Alpenstube"/>
                <a:cs typeface="Alpenstube"/>
                <a:sym typeface="Alpenstube"/>
              </a:defRPr>
            </a:pPr>
            <a:r>
              <a:t>She Makes Herself Visible: </a:t>
            </a:r>
          </a:p>
          <a:p>
            <a:pPr lvl="1" marL="889000" indent="-457200" algn="l">
              <a:spcBef>
                <a:spcPts val="1000"/>
              </a:spcBef>
              <a:buClr>
                <a:srgbClr val="515151"/>
              </a:buClr>
              <a:buSzPct val="50000"/>
              <a:buFont typeface="Zapf Dingbats"/>
              <a:buBlip>
                <a:blip r:embed="rId8"/>
              </a:buBlip>
              <a:defRPr sz="3300"/>
            </a:pPr>
            <a:r>
              <a:t>She sits at the door of her house. She does not send forth her maidens, nor stand in the streets and proclaim her mission. Folly has an easier task. — John 2:15-17</a:t>
            </a:r>
          </a:p>
          <a:p>
            <a:pPr lvl="1" marL="889000" indent="-457200" algn="l">
              <a:spcBef>
                <a:spcPts val="1000"/>
              </a:spcBef>
              <a:buClr>
                <a:srgbClr val="515151"/>
              </a:buClr>
              <a:buSzPct val="50000"/>
              <a:buFont typeface="Zapf Dingbats"/>
              <a:buBlip>
                <a:blip r:embed="rId8"/>
              </a:buBlip>
              <a:defRPr sz="3300"/>
            </a:pPr>
            <a:r>
              <a:t>Second, folly’s house is also highly visible. Folly mimics her rival (v. 3). — (</a:t>
            </a:r>
            <a:r>
              <a:rPr i="1"/>
              <a:t>Sin often attempts to mimc righteousness — a cheap counterfeit</a:t>
            </a:r>
            <a:r>
              <a:t>) — Heb 5:12-14</a:t>
            </a:r>
          </a:p>
        </p:txBody>
      </p:sp>
      <p:sp>
        <p:nvSpPr>
          <p:cNvPr id="321" name="Shape 321"/>
          <p:cNvSpPr/>
          <p:nvPr/>
        </p:nvSpPr>
        <p:spPr>
          <a:xfrm>
            <a:off x="319249" y="5040102"/>
            <a:ext cx="3418260" cy="4470401"/>
          </a:xfrm>
          <a:prstGeom prst="rect">
            <a:avLst/>
          </a:prstGeom>
          <a:blipFill>
            <a:blip r:embed="rId9"/>
          </a:blip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700">
                <a:solidFill>
                  <a:srgbClr val="FFFFFF"/>
                </a:solidFill>
                <a:latin typeface="Agency FB"/>
                <a:ea typeface="Agency FB"/>
                <a:cs typeface="Agency FB"/>
                <a:sym typeface="Agency FB"/>
              </a:defRPr>
            </a:pPr>
            <a:r>
              <a:rPr baseline="31999"/>
              <a:t>13</a:t>
            </a:r>
            <a:r>
              <a:t> A foolish woman is clamorous; </a:t>
            </a:r>
            <a:r>
              <a:t>She is</a:t>
            </a:r>
            <a:r>
              <a:t> simple, and knows nothing. </a:t>
            </a:r>
            <a:r>
              <a:rPr baseline="31999"/>
              <a:t>14</a:t>
            </a:r>
            <a:r>
              <a:t> For she sits at the door of her house, On a seat </a:t>
            </a:r>
            <a:r>
              <a:t>by</a:t>
            </a:r>
            <a:r>
              <a:t> the highest places of the city,</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20">
                                            <p:txEl>
                                              <p:pRg st="1" end="1"/>
                                            </p:txEl>
                                          </p:spTgt>
                                        </p:tgtEl>
                                        <p:attrNameLst>
                                          <p:attrName>style.visibility</p:attrName>
                                        </p:attrNameLst>
                                      </p:cBhvr>
                                      <p:to>
                                        <p:strVal val="visible"/>
                                      </p:to>
                                    </p:set>
                                    <p:animEffect filter="wipe(left)" transition="in">
                                      <p:cBhvr>
                                        <p:cTn id="7" dur="500"/>
                                        <p:tgtEl>
                                          <p:spTgt spid="32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20">
                                            <p:txEl>
                                              <p:pRg st="2" end="2"/>
                                            </p:txEl>
                                          </p:spTgt>
                                        </p:tgtEl>
                                        <p:attrNameLst>
                                          <p:attrName>style.visibility</p:attrName>
                                        </p:attrNameLst>
                                      </p:cBhvr>
                                      <p:to>
                                        <p:strVal val="visible"/>
                                      </p:to>
                                    </p:set>
                                    <p:animEffect filter="wipe(left)" transition="in">
                                      <p:cBhvr>
                                        <p:cTn id="12" dur="500"/>
                                        <p:tgtEl>
                                          <p:spTgt spid="320">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20" grpId="1"/>
    </p:bldLst>
  </p:timing>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23" name="pasted-image.png"/>
          <p:cNvPicPr>
            <a:picLocks noChangeAspect="1"/>
          </p:cNvPicPr>
          <p:nvPr/>
        </p:nvPicPr>
        <p:blipFill>
          <a:blip r:embed="rId2">
            <a:extLst/>
          </a:blip>
          <a:srcRect l="25184" t="0" r="25184" b="0"/>
          <a:stretch>
            <a:fillRect/>
          </a:stretch>
        </p:blipFill>
        <p:spPr>
          <a:xfrm>
            <a:off x="3988593" y="2124956"/>
            <a:ext cx="5027595" cy="1689124"/>
          </a:xfrm>
          <a:prstGeom prst="rect">
            <a:avLst/>
          </a:prstGeom>
          <a:ln w="12700">
            <a:miter lim="400000"/>
          </a:ln>
          <a:effectLst>
            <a:outerShdw sx="100000" sy="100000" kx="0" ky="0" algn="b" rotWithShape="0" blurRad="63500" dist="176234" dir="8075536">
              <a:srgbClr val="000000">
                <a:alpha val="43080"/>
              </a:srgbClr>
            </a:outerShdw>
          </a:effectLst>
        </p:spPr>
      </p:pic>
      <p:pic>
        <p:nvPicPr>
          <p:cNvPr id="324" name="pasted-image.png"/>
          <p:cNvPicPr>
            <a:picLocks noChangeAspect="0"/>
          </p:cNvPicPr>
          <p:nvPr/>
        </p:nvPicPr>
        <p:blipFill>
          <a:blip r:embed="rId3">
            <a:extLst/>
          </a:blip>
          <a:srcRect l="12045" t="0" r="12045" b="0"/>
          <a:stretch>
            <a:fillRect/>
          </a:stretch>
        </p:blipFill>
        <p:spPr>
          <a:xfrm>
            <a:off x="4632920" y="269852"/>
            <a:ext cx="4198965" cy="976093"/>
          </a:xfrm>
          <a:prstGeom prst="rect">
            <a:avLst/>
          </a:prstGeom>
          <a:ln w="12700">
            <a:miter lim="400000"/>
          </a:ln>
          <a:effectLst>
            <a:outerShdw sx="100000" sy="100000" kx="0" ky="0" algn="b" rotWithShape="0" blurRad="63500" dist="176234" dir="8075536">
              <a:srgbClr val="000000">
                <a:alpha val="43080"/>
              </a:srgbClr>
            </a:outerShdw>
          </a:effectLst>
        </p:spPr>
      </p:pic>
      <p:pic>
        <p:nvPicPr>
          <p:cNvPr id="325" name="pasted-image.png"/>
          <p:cNvPicPr>
            <a:picLocks noChangeAspect="0"/>
          </p:cNvPicPr>
          <p:nvPr/>
        </p:nvPicPr>
        <p:blipFill>
          <a:blip r:embed="rId4">
            <a:extLst/>
          </a:blip>
          <a:srcRect l="40668" t="0" r="40668" b="0"/>
          <a:stretch>
            <a:fillRect/>
          </a:stretch>
        </p:blipFill>
        <p:spPr>
          <a:xfrm>
            <a:off x="8947844" y="269852"/>
            <a:ext cx="919139" cy="975734"/>
          </a:xfrm>
          <a:prstGeom prst="rect">
            <a:avLst/>
          </a:prstGeom>
          <a:ln w="12700">
            <a:miter lim="400000"/>
          </a:ln>
          <a:effectLst>
            <a:outerShdw sx="100000" sy="100000" kx="0" ky="0" algn="b" rotWithShape="0" blurRad="63500" dist="176234" dir="8075536">
              <a:srgbClr val="000000">
                <a:alpha val="43080"/>
              </a:srgbClr>
            </a:outerShdw>
          </a:effectLst>
        </p:spPr>
      </p:pic>
      <p:pic>
        <p:nvPicPr>
          <p:cNvPr id="326" name="pasted-image.png"/>
          <p:cNvPicPr>
            <a:picLocks noChangeAspect="0"/>
          </p:cNvPicPr>
          <p:nvPr/>
        </p:nvPicPr>
        <p:blipFill>
          <a:blip r:embed="rId5">
            <a:extLst/>
          </a:blip>
          <a:srcRect l="20042" t="0" r="27574" b="0"/>
          <a:stretch>
            <a:fillRect/>
          </a:stretch>
        </p:blipFill>
        <p:spPr>
          <a:xfrm>
            <a:off x="9982993" y="69231"/>
            <a:ext cx="3050496" cy="1377091"/>
          </a:xfrm>
          <a:prstGeom prst="rect">
            <a:avLst/>
          </a:prstGeom>
          <a:ln w="12700">
            <a:miter lim="400000"/>
          </a:ln>
          <a:effectLst>
            <a:outerShdw sx="100000" sy="100000" kx="0" ky="0" algn="b" rotWithShape="0" blurRad="63500" dist="176234" dir="8075536">
              <a:srgbClr val="000000">
                <a:alpha val="43080"/>
              </a:srgbClr>
            </a:outerShdw>
          </a:effectLst>
        </p:spPr>
      </p:pic>
      <p:pic>
        <p:nvPicPr>
          <p:cNvPr id="327" name="pasted-image.png"/>
          <p:cNvPicPr>
            <a:picLocks noChangeAspect="0"/>
          </p:cNvPicPr>
          <p:nvPr/>
        </p:nvPicPr>
        <p:blipFill>
          <a:blip r:embed="rId6">
            <a:extLst/>
          </a:blip>
          <a:stretch>
            <a:fillRect/>
          </a:stretch>
        </p:blipFill>
        <p:spPr>
          <a:xfrm>
            <a:off x="-2646" y="270006"/>
            <a:ext cx="4646051" cy="975608"/>
          </a:xfrm>
          <a:prstGeom prst="rect">
            <a:avLst/>
          </a:prstGeom>
          <a:ln w="12700">
            <a:miter lim="400000"/>
          </a:ln>
        </p:spPr>
      </p:pic>
      <p:sp>
        <p:nvSpPr>
          <p:cNvPr id="328" name="Shape 328"/>
          <p:cNvSpPr/>
          <p:nvPr/>
        </p:nvSpPr>
        <p:spPr>
          <a:xfrm>
            <a:off x="1670161" y="1550722"/>
            <a:ext cx="9664478"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sz="2800">
                <a:solidFill>
                  <a:srgbClr val="000000"/>
                </a:solidFill>
                <a:latin typeface="Baskerville"/>
                <a:ea typeface="Baskerville"/>
                <a:cs typeface="Baskerville"/>
                <a:sym typeface="Baskerville"/>
              </a:defRPr>
            </a:pPr>
            <a:r>
              <a:rPr baseline="31999"/>
              <a:t>13</a:t>
            </a:r>
            <a:r>
              <a:t>	A foolish woman is clamorous; </a:t>
            </a:r>
            <a:r>
              <a:rPr i="1"/>
              <a:t>She is</a:t>
            </a:r>
            <a:r>
              <a:t> simple, and knows nothing.</a:t>
            </a:r>
          </a:p>
        </p:txBody>
      </p:sp>
      <p:pic>
        <p:nvPicPr>
          <p:cNvPr id="329" name=""/>
          <p:cNvPicPr>
            <a:picLocks noChangeAspect="0"/>
          </p:cNvPicPr>
          <p:nvPr/>
        </p:nvPicPr>
        <p:blipFill>
          <a:blip r:embed="rId7">
            <a:alphaModFix amt="90000"/>
            <a:extLst/>
          </a:blip>
          <a:stretch>
            <a:fillRect/>
          </a:stretch>
        </p:blipFill>
        <p:spPr>
          <a:xfrm>
            <a:off x="62106" y="3291063"/>
            <a:ext cx="12880588" cy="1689101"/>
          </a:xfrm>
          <a:prstGeom prst="rect">
            <a:avLst/>
          </a:prstGeom>
        </p:spPr>
      </p:pic>
      <p:sp>
        <p:nvSpPr>
          <p:cNvPr id="330" name="Shape 330"/>
          <p:cNvSpPr/>
          <p:nvPr/>
        </p:nvSpPr>
        <p:spPr>
          <a:xfrm>
            <a:off x="4036235" y="4982952"/>
            <a:ext cx="8708430" cy="474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000"/>
              </a:spcBef>
              <a:buClr>
                <a:srgbClr val="515151"/>
              </a:buClr>
              <a:buSzPct val="50000"/>
              <a:buFont typeface="Zapf Dingbats"/>
              <a:buBlip>
                <a:blip r:embed="rId8"/>
              </a:buBlip>
              <a:defRPr sz="4000">
                <a:latin typeface="Alpenstube"/>
                <a:ea typeface="Alpenstube"/>
                <a:cs typeface="Alpenstube"/>
                <a:sym typeface="Alpenstube"/>
              </a:defRPr>
            </a:pPr>
            <a:r>
              <a:t>She Makes Her Voice Heard: </a:t>
            </a:r>
          </a:p>
          <a:p>
            <a:pPr lvl="1" marL="889000" indent="-457200" algn="l">
              <a:spcBef>
                <a:spcPts val="600"/>
              </a:spcBef>
              <a:buClr>
                <a:srgbClr val="515151"/>
              </a:buClr>
              <a:buSzPct val="50000"/>
              <a:buFont typeface="Zapf Dingbats"/>
              <a:buBlip>
                <a:blip r:embed="rId8"/>
              </a:buBlip>
              <a:defRPr sz="3300"/>
            </a:pPr>
            <a:r>
              <a:t>Folly also calls out to the simple — (cf. v. 4) </a:t>
            </a:r>
            <a:r>
              <a:rPr i="1"/>
              <a:t>God offers wisdom - folly offers more folly.</a:t>
            </a:r>
            <a:r>
              <a:t> </a:t>
            </a:r>
          </a:p>
          <a:p>
            <a:pPr lvl="1" marL="889000" indent="-457200" algn="l">
              <a:spcBef>
                <a:spcPts val="600"/>
              </a:spcBef>
              <a:buClr>
                <a:srgbClr val="515151"/>
              </a:buClr>
              <a:buSzPct val="50000"/>
              <a:buFont typeface="Zapf Dingbats"/>
              <a:buBlip>
                <a:blip r:embed="rId8"/>
              </a:buBlip>
              <a:defRPr sz="3300"/>
            </a:pPr>
            <a:r>
              <a:t>Deception &amp; immediate sensual gratification are appealing to those who do not know better &amp; whose faith is NOT strong! — James 1:14,15; Rom 13:11-14</a:t>
            </a:r>
          </a:p>
          <a:p>
            <a:pPr lvl="1" marL="889000" indent="-457200" algn="l">
              <a:spcBef>
                <a:spcPts val="600"/>
              </a:spcBef>
              <a:buClr>
                <a:srgbClr val="515151"/>
              </a:buClr>
              <a:buSzPct val="50000"/>
              <a:buFont typeface="Zapf Dingbats"/>
              <a:buBlip>
                <a:blip r:embed="rId8"/>
              </a:buBlip>
              <a:defRPr sz="3300"/>
            </a:pPr>
            <a:r>
              <a:t>The way of folly appears exciting &amp; fulfilling - BUT - Prov 20:17; 7:18–20; 30:20</a:t>
            </a:r>
          </a:p>
        </p:txBody>
      </p:sp>
      <p:sp>
        <p:nvSpPr>
          <p:cNvPr id="331" name="Shape 331"/>
          <p:cNvSpPr/>
          <p:nvPr/>
        </p:nvSpPr>
        <p:spPr>
          <a:xfrm>
            <a:off x="347228" y="4853835"/>
            <a:ext cx="3946303" cy="4673601"/>
          </a:xfrm>
          <a:prstGeom prst="rect">
            <a:avLst/>
          </a:prstGeom>
          <a:blipFill>
            <a:blip r:embed="rId9"/>
          </a:blip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400">
                <a:solidFill>
                  <a:srgbClr val="FFFFFF"/>
                </a:solidFill>
                <a:latin typeface="Agency FB"/>
                <a:ea typeface="Agency FB"/>
                <a:cs typeface="Agency FB"/>
                <a:sym typeface="Agency FB"/>
              </a:defRPr>
            </a:pPr>
            <a:r>
              <a:rPr baseline="31999"/>
              <a:t>15</a:t>
            </a:r>
            <a:r>
              <a:t> To call to those who pass by, Who go straight on their way: </a:t>
            </a:r>
            <a:r>
              <a:rPr baseline="31999"/>
              <a:t>16</a:t>
            </a:r>
            <a:r>
              <a:t> “Whoever </a:t>
            </a:r>
            <a:r>
              <a:t>is</a:t>
            </a:r>
            <a:r>
              <a:t> simple, let him turn in here”; And </a:t>
            </a:r>
            <a:r>
              <a:t>as for</a:t>
            </a:r>
            <a:r>
              <a:t> him who lacks understanding, she says to him, </a:t>
            </a:r>
            <a:r>
              <a:rPr baseline="31999"/>
              <a:t>17</a:t>
            </a:r>
            <a:r>
              <a:t> “Stolen water is sweet, And bread </a:t>
            </a:r>
            <a:r>
              <a:t>eaten</a:t>
            </a:r>
            <a:r>
              <a:t> in secret is pleasant.” </a:t>
            </a:r>
          </a:p>
        </p:txBody>
      </p:sp>
    </p:spTree>
  </p:cSld>
  <p:clrMapOvr>
    <a:masterClrMapping/>
  </p:clrMapOvr>
  <mc:AlternateContent xmlns:mc="http://schemas.openxmlformats.org/markup-compatibility/2006">
    <mc:Choice xmlns:p14="http://schemas.microsoft.com/office/powerpoint/2010/main" Requires="p14">
      <p:transition spd="slow" advClick="1" p14:dur="1500">
        <p:pus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30">
                                            <p:txEl>
                                              <p:pRg st="1" end="1"/>
                                            </p:txEl>
                                          </p:spTgt>
                                        </p:tgtEl>
                                        <p:attrNameLst>
                                          <p:attrName>style.visibility</p:attrName>
                                        </p:attrNameLst>
                                      </p:cBhvr>
                                      <p:to>
                                        <p:strVal val="visible"/>
                                      </p:to>
                                    </p:set>
                                    <p:animEffect filter="wipe(left)" transition="in">
                                      <p:cBhvr>
                                        <p:cTn id="7" dur="1500"/>
                                        <p:tgtEl>
                                          <p:spTgt spid="33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30">
                                            <p:txEl>
                                              <p:pRg st="2" end="2"/>
                                            </p:txEl>
                                          </p:spTgt>
                                        </p:tgtEl>
                                        <p:attrNameLst>
                                          <p:attrName>style.visibility</p:attrName>
                                        </p:attrNameLst>
                                      </p:cBhvr>
                                      <p:to>
                                        <p:strVal val="visible"/>
                                      </p:to>
                                    </p:set>
                                    <p:animEffect filter="wipe(left)" transition="in">
                                      <p:cBhvr>
                                        <p:cTn id="12" dur="1500"/>
                                        <p:tgtEl>
                                          <p:spTgt spid="33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30">
                                            <p:txEl>
                                              <p:pRg st="3" end="3"/>
                                            </p:txEl>
                                          </p:spTgt>
                                        </p:tgtEl>
                                        <p:attrNameLst>
                                          <p:attrName>style.visibility</p:attrName>
                                        </p:attrNameLst>
                                      </p:cBhvr>
                                      <p:to>
                                        <p:strVal val="visible"/>
                                      </p:to>
                                    </p:set>
                                    <p:animEffect filter="wipe(left)" transition="in">
                                      <p:cBhvr>
                                        <p:cTn id="17" dur="1500"/>
                                        <p:tgtEl>
                                          <p:spTgt spid="330">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30" grpId="1"/>
    </p:bldLst>
  </p:timing>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33" name="pasted-image.png"/>
          <p:cNvPicPr>
            <a:picLocks noChangeAspect="1"/>
          </p:cNvPicPr>
          <p:nvPr/>
        </p:nvPicPr>
        <p:blipFill>
          <a:blip r:embed="rId2">
            <a:extLst/>
          </a:blip>
          <a:srcRect l="25184" t="0" r="25184" b="0"/>
          <a:stretch>
            <a:fillRect/>
          </a:stretch>
        </p:blipFill>
        <p:spPr>
          <a:xfrm>
            <a:off x="3988593" y="2124956"/>
            <a:ext cx="5027595" cy="1689124"/>
          </a:xfrm>
          <a:prstGeom prst="rect">
            <a:avLst/>
          </a:prstGeom>
          <a:ln w="12700">
            <a:miter lim="400000"/>
          </a:ln>
          <a:effectLst>
            <a:outerShdw sx="100000" sy="100000" kx="0" ky="0" algn="b" rotWithShape="0" blurRad="63500" dist="176234" dir="8075536">
              <a:srgbClr val="000000">
                <a:alpha val="43080"/>
              </a:srgbClr>
            </a:outerShdw>
          </a:effectLst>
        </p:spPr>
      </p:pic>
      <p:pic>
        <p:nvPicPr>
          <p:cNvPr id="334" name="pasted-image.png"/>
          <p:cNvPicPr>
            <a:picLocks noChangeAspect="0"/>
          </p:cNvPicPr>
          <p:nvPr/>
        </p:nvPicPr>
        <p:blipFill>
          <a:blip r:embed="rId3">
            <a:extLst/>
          </a:blip>
          <a:srcRect l="12045" t="0" r="12045" b="0"/>
          <a:stretch>
            <a:fillRect/>
          </a:stretch>
        </p:blipFill>
        <p:spPr>
          <a:xfrm>
            <a:off x="4632920" y="269852"/>
            <a:ext cx="4198965" cy="976093"/>
          </a:xfrm>
          <a:prstGeom prst="rect">
            <a:avLst/>
          </a:prstGeom>
          <a:ln w="12700">
            <a:miter lim="400000"/>
          </a:ln>
          <a:effectLst>
            <a:outerShdw sx="100000" sy="100000" kx="0" ky="0" algn="b" rotWithShape="0" blurRad="63500" dist="176234" dir="8075536">
              <a:srgbClr val="000000">
                <a:alpha val="43080"/>
              </a:srgbClr>
            </a:outerShdw>
          </a:effectLst>
        </p:spPr>
      </p:pic>
      <p:pic>
        <p:nvPicPr>
          <p:cNvPr id="335" name="pasted-image.png"/>
          <p:cNvPicPr>
            <a:picLocks noChangeAspect="0"/>
          </p:cNvPicPr>
          <p:nvPr/>
        </p:nvPicPr>
        <p:blipFill>
          <a:blip r:embed="rId4">
            <a:extLst/>
          </a:blip>
          <a:srcRect l="40668" t="0" r="40668" b="0"/>
          <a:stretch>
            <a:fillRect/>
          </a:stretch>
        </p:blipFill>
        <p:spPr>
          <a:xfrm>
            <a:off x="8947844" y="269852"/>
            <a:ext cx="919139" cy="975734"/>
          </a:xfrm>
          <a:prstGeom prst="rect">
            <a:avLst/>
          </a:prstGeom>
          <a:ln w="12700">
            <a:miter lim="400000"/>
          </a:ln>
          <a:effectLst>
            <a:outerShdw sx="100000" sy="100000" kx="0" ky="0" algn="b" rotWithShape="0" blurRad="63500" dist="176234" dir="8075536">
              <a:srgbClr val="000000">
                <a:alpha val="43080"/>
              </a:srgbClr>
            </a:outerShdw>
          </a:effectLst>
        </p:spPr>
      </p:pic>
      <p:pic>
        <p:nvPicPr>
          <p:cNvPr id="336" name="pasted-image.png"/>
          <p:cNvPicPr>
            <a:picLocks noChangeAspect="0"/>
          </p:cNvPicPr>
          <p:nvPr/>
        </p:nvPicPr>
        <p:blipFill>
          <a:blip r:embed="rId5">
            <a:extLst/>
          </a:blip>
          <a:srcRect l="20042" t="0" r="27574" b="0"/>
          <a:stretch>
            <a:fillRect/>
          </a:stretch>
        </p:blipFill>
        <p:spPr>
          <a:xfrm>
            <a:off x="9982993" y="69231"/>
            <a:ext cx="3050496" cy="1377091"/>
          </a:xfrm>
          <a:prstGeom prst="rect">
            <a:avLst/>
          </a:prstGeom>
          <a:ln w="12700">
            <a:miter lim="400000"/>
          </a:ln>
          <a:effectLst>
            <a:outerShdw sx="100000" sy="100000" kx="0" ky="0" algn="b" rotWithShape="0" blurRad="63500" dist="176234" dir="8075536">
              <a:srgbClr val="000000">
                <a:alpha val="43080"/>
              </a:srgbClr>
            </a:outerShdw>
          </a:effectLst>
        </p:spPr>
      </p:pic>
      <p:pic>
        <p:nvPicPr>
          <p:cNvPr id="337" name="pasted-image.png"/>
          <p:cNvPicPr>
            <a:picLocks noChangeAspect="0"/>
          </p:cNvPicPr>
          <p:nvPr/>
        </p:nvPicPr>
        <p:blipFill>
          <a:blip r:embed="rId6">
            <a:extLst/>
          </a:blip>
          <a:stretch>
            <a:fillRect/>
          </a:stretch>
        </p:blipFill>
        <p:spPr>
          <a:xfrm>
            <a:off x="-2646" y="270006"/>
            <a:ext cx="4646051" cy="975608"/>
          </a:xfrm>
          <a:prstGeom prst="rect">
            <a:avLst/>
          </a:prstGeom>
          <a:ln w="12700">
            <a:miter lim="400000"/>
          </a:ln>
        </p:spPr>
      </p:pic>
      <p:sp>
        <p:nvSpPr>
          <p:cNvPr id="338" name="Shape 338"/>
          <p:cNvSpPr/>
          <p:nvPr/>
        </p:nvSpPr>
        <p:spPr>
          <a:xfrm>
            <a:off x="1670161" y="1550722"/>
            <a:ext cx="9664478"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sz="2800">
                <a:solidFill>
                  <a:srgbClr val="000000"/>
                </a:solidFill>
                <a:latin typeface="Baskerville"/>
                <a:ea typeface="Baskerville"/>
                <a:cs typeface="Baskerville"/>
                <a:sym typeface="Baskerville"/>
              </a:defRPr>
            </a:pPr>
            <a:r>
              <a:rPr baseline="31999"/>
              <a:t>13</a:t>
            </a:r>
            <a:r>
              <a:t>	A foolish woman is clamorous; </a:t>
            </a:r>
            <a:r>
              <a:rPr i="1"/>
              <a:t>She is</a:t>
            </a:r>
            <a:r>
              <a:t> simple, and knows nothing.</a:t>
            </a:r>
          </a:p>
        </p:txBody>
      </p:sp>
      <p:sp>
        <p:nvSpPr>
          <p:cNvPr id="339" name="Shape 339"/>
          <p:cNvSpPr/>
          <p:nvPr/>
        </p:nvSpPr>
        <p:spPr>
          <a:xfrm>
            <a:off x="4036235" y="4982952"/>
            <a:ext cx="8708430" cy="4191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000"/>
              </a:spcBef>
              <a:buClr>
                <a:srgbClr val="515151"/>
              </a:buClr>
              <a:buSzPct val="50000"/>
              <a:buFont typeface="Zapf Dingbats"/>
              <a:buBlip>
                <a:blip r:embed="rId7"/>
              </a:buBlip>
              <a:defRPr sz="4000">
                <a:latin typeface="Alpenstube"/>
                <a:ea typeface="Alpenstube"/>
                <a:cs typeface="Alpenstube"/>
                <a:sym typeface="Alpenstube"/>
              </a:defRPr>
            </a:pPr>
            <a:r>
              <a:t>Sin Brings Death: </a:t>
            </a:r>
          </a:p>
          <a:p>
            <a:pPr lvl="1" marL="889000" indent="-457200" algn="l">
              <a:spcBef>
                <a:spcPts val="600"/>
              </a:spcBef>
              <a:buClr>
                <a:srgbClr val="515151"/>
              </a:buClr>
              <a:buSzPct val="50000"/>
              <a:buFont typeface="Zapf Dingbats"/>
              <a:buBlip>
                <a:blip r:embed="rId7"/>
              </a:buBlip>
              <a:defRPr sz="3300"/>
            </a:pPr>
            <a:r>
              <a:t>Though her invitation may seem attractive, the end result is not life (cf. v. 11); it is death (cf. 2:18; 5:5; 7:27; James 4:4).</a:t>
            </a:r>
          </a:p>
          <a:p>
            <a:pPr lvl="1" marL="889000" indent="-457200" algn="l">
              <a:spcBef>
                <a:spcPts val="600"/>
              </a:spcBef>
              <a:buClr>
                <a:srgbClr val="515151"/>
              </a:buClr>
              <a:buSzPct val="50000"/>
              <a:buFont typeface="Zapf Dingbats"/>
              <a:buBlip>
                <a:blip r:embed="rId7"/>
              </a:buBlip>
              <a:defRPr sz="3300"/>
            </a:pPr>
            <a:r>
              <a:t>Sin brings immediate spiritual death, and if not escaped, will result in eternal separation from God — (Isa 59:1,2; 2 Peter 3:9; Rom 7:24-8:2; 2 Cor 6:14-7:1; Rev 21:7,8)</a:t>
            </a:r>
          </a:p>
        </p:txBody>
      </p:sp>
      <p:sp>
        <p:nvSpPr>
          <p:cNvPr id="340" name="Shape 340"/>
          <p:cNvSpPr/>
          <p:nvPr/>
        </p:nvSpPr>
        <p:spPr>
          <a:xfrm>
            <a:off x="347228" y="5044335"/>
            <a:ext cx="3346096" cy="4292601"/>
          </a:xfrm>
          <a:prstGeom prst="rect">
            <a:avLst/>
          </a:prstGeom>
          <a:blipFill>
            <a:blip r:embed="rId8"/>
          </a:blip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700">
                <a:solidFill>
                  <a:srgbClr val="FFFFFF"/>
                </a:solidFill>
                <a:latin typeface="Agency FB"/>
                <a:ea typeface="Agency FB"/>
                <a:cs typeface="Agency FB"/>
                <a:sym typeface="Agency FB"/>
              </a:defRPr>
            </a:pPr>
            <a:r>
              <a:rPr baseline="31999"/>
              <a:t>18</a:t>
            </a:r>
            <a:r>
              <a:t> But he does not know that the dead </a:t>
            </a:r>
            <a:r>
              <a:t>are</a:t>
            </a:r>
            <a:r>
              <a:t> there, </a:t>
            </a:r>
            <a:r>
              <a:t>That</a:t>
            </a:r>
            <a:r>
              <a:t> her guests </a:t>
            </a:r>
            <a:r>
              <a:t>are</a:t>
            </a:r>
            <a:r>
              <a:t> in the depths of hell. </a:t>
            </a:r>
          </a:p>
        </p:txBody>
      </p:sp>
      <p:pic>
        <p:nvPicPr>
          <p:cNvPr id="341" name=""/>
          <p:cNvPicPr>
            <a:picLocks noChangeAspect="0"/>
          </p:cNvPicPr>
          <p:nvPr/>
        </p:nvPicPr>
        <p:blipFill>
          <a:blip r:embed="rId9">
            <a:alphaModFix amt="90000"/>
            <a:extLst/>
          </a:blip>
          <a:stretch>
            <a:fillRect/>
          </a:stretch>
        </p:blipFill>
        <p:spPr>
          <a:xfrm>
            <a:off x="62106" y="3291063"/>
            <a:ext cx="12880588" cy="1689101"/>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fallOve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339">
                                            <p:bg/>
                                          </p:spTgt>
                                        </p:tgtEl>
                                        <p:attrNameLst>
                                          <p:attrName>style.visibility</p:attrName>
                                        </p:attrNameLst>
                                      </p:cBhvr>
                                      <p:to>
                                        <p:strVal val="visible"/>
                                      </p:to>
                                    </p:set>
                                    <p:anim calcmode="lin" valueType="num">
                                      <p:cBhvr>
                                        <p:cTn id="7" dur="500" fill="hold"/>
                                        <p:tgtEl>
                                          <p:spTgt spid="339">
                                            <p:bg/>
                                          </p:spTgt>
                                        </p:tgtEl>
                                        <p:attrNameLst>
                                          <p:attrName>ppt_x</p:attrName>
                                        </p:attrNameLst>
                                      </p:cBhvr>
                                      <p:tavLst>
                                        <p:tav tm="0">
                                          <p:val>
                                            <p:strVal val="#ppt_x"/>
                                          </p:val>
                                        </p:tav>
                                        <p:tav tm="100000">
                                          <p:val>
                                            <p:strVal val="#ppt_x"/>
                                          </p:val>
                                        </p:tav>
                                      </p:tavLst>
                                    </p:anim>
                                    <p:anim calcmode="lin" valueType="num">
                                      <p:cBhvr>
                                        <p:cTn id="8" dur="500" fill="hold"/>
                                        <p:tgtEl>
                                          <p:spTgt spid="339">
                                            <p:bg/>
                                          </p:spTgt>
                                        </p:tgtEl>
                                        <p:attrNameLst>
                                          <p:attrName>ppt_y</p:attrName>
                                        </p:attrNameLst>
                                      </p:cBhvr>
                                      <p:tavLst>
                                        <p:tav tm="0">
                                          <p:val>
                                            <p:strVal val="0-#ppt_h/2"/>
                                          </p:val>
                                        </p:tav>
                                        <p:tav tm="100000">
                                          <p:val>
                                            <p:strVal val="#ppt_y"/>
                                          </p:val>
                                        </p:tav>
                                      </p:tavLst>
                                    </p:anim>
                                  </p:childTnLst>
                                </p:cTn>
                              </p:par>
                              <p:par>
                                <p:cTn id="9" presetClass="entr" nodeType="withEffect" presetSubtype="1" presetID="2" grpId="1" fill="hold">
                                  <p:stCondLst>
                                    <p:cond delay="0"/>
                                  </p:stCondLst>
                                  <p:iterate type="el" backwards="0">
                                    <p:tmAbs val="0"/>
                                  </p:iterate>
                                  <p:childTnLst>
                                    <p:set>
                                      <p:cBhvr>
                                        <p:cTn id="10" fill="hold"/>
                                        <p:tgtEl>
                                          <p:spTgt spid="339">
                                            <p:txEl>
                                              <p:pRg st="0" end="0"/>
                                            </p:txEl>
                                          </p:spTgt>
                                        </p:tgtEl>
                                        <p:attrNameLst>
                                          <p:attrName>style.visibility</p:attrName>
                                        </p:attrNameLst>
                                      </p:cBhvr>
                                      <p:to>
                                        <p:strVal val="visible"/>
                                      </p:to>
                                    </p:set>
                                    <p:anim calcmode="lin" valueType="num">
                                      <p:cBhvr>
                                        <p:cTn id="11" dur="500" fill="hold"/>
                                        <p:tgtEl>
                                          <p:spTgt spid="339">
                                            <p:txEl>
                                              <p:pRg st="0" end="0"/>
                                            </p:txEl>
                                          </p:spTgt>
                                        </p:tgtEl>
                                        <p:attrNameLst>
                                          <p:attrName>ppt_x</p:attrName>
                                        </p:attrNameLst>
                                      </p:cBhvr>
                                      <p:tavLst>
                                        <p:tav tm="0">
                                          <p:val>
                                            <p:strVal val="#ppt_x"/>
                                          </p:val>
                                        </p:tav>
                                        <p:tav tm="100000">
                                          <p:val>
                                            <p:strVal val="#ppt_x"/>
                                          </p:val>
                                        </p:tav>
                                      </p:tavLst>
                                    </p:anim>
                                    <p:anim calcmode="lin" valueType="num">
                                      <p:cBhvr>
                                        <p:cTn id="12" dur="500" fill="hold"/>
                                        <p:tgtEl>
                                          <p:spTgt spid="339">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 presetID="2" grpId="1" fill="hold">
                                  <p:stCondLst>
                                    <p:cond delay="0"/>
                                  </p:stCondLst>
                                  <p:iterate type="el" backwards="0">
                                    <p:tmAbs val="0"/>
                                  </p:iterate>
                                  <p:childTnLst>
                                    <p:set>
                                      <p:cBhvr>
                                        <p:cTn id="16" fill="hold"/>
                                        <p:tgtEl>
                                          <p:spTgt spid="339">
                                            <p:txEl>
                                              <p:pRg st="1" end="1"/>
                                            </p:txEl>
                                          </p:spTgt>
                                        </p:tgtEl>
                                        <p:attrNameLst>
                                          <p:attrName>style.visibility</p:attrName>
                                        </p:attrNameLst>
                                      </p:cBhvr>
                                      <p:to>
                                        <p:strVal val="visible"/>
                                      </p:to>
                                    </p:set>
                                    <p:anim calcmode="lin" valueType="num">
                                      <p:cBhvr>
                                        <p:cTn id="17" dur="500" fill="hold"/>
                                        <p:tgtEl>
                                          <p:spTgt spid="339">
                                            <p:txEl>
                                              <p:pRg st="1" end="1"/>
                                            </p:txEl>
                                          </p:spTgt>
                                        </p:tgtEl>
                                        <p:attrNameLst>
                                          <p:attrName>ppt_x</p:attrName>
                                        </p:attrNameLst>
                                      </p:cBhvr>
                                      <p:tavLst>
                                        <p:tav tm="0">
                                          <p:val>
                                            <p:strVal val="#ppt_x"/>
                                          </p:val>
                                        </p:tav>
                                        <p:tav tm="100000">
                                          <p:val>
                                            <p:strVal val="#ppt_x"/>
                                          </p:val>
                                        </p:tav>
                                      </p:tavLst>
                                    </p:anim>
                                    <p:anim calcmode="lin" valueType="num">
                                      <p:cBhvr>
                                        <p:cTn id="18" dur="500" fill="hold"/>
                                        <p:tgtEl>
                                          <p:spTgt spid="339">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1" presetID="2" grpId="1" fill="hold">
                                  <p:stCondLst>
                                    <p:cond delay="0"/>
                                  </p:stCondLst>
                                  <p:iterate type="el" backwards="0">
                                    <p:tmAbs val="0"/>
                                  </p:iterate>
                                  <p:childTnLst>
                                    <p:set>
                                      <p:cBhvr>
                                        <p:cTn id="22" fill="hold"/>
                                        <p:tgtEl>
                                          <p:spTgt spid="339">
                                            <p:txEl>
                                              <p:pRg st="2" end="2"/>
                                            </p:txEl>
                                          </p:spTgt>
                                        </p:tgtEl>
                                        <p:attrNameLst>
                                          <p:attrName>style.visibility</p:attrName>
                                        </p:attrNameLst>
                                      </p:cBhvr>
                                      <p:to>
                                        <p:strVal val="visible"/>
                                      </p:to>
                                    </p:set>
                                    <p:anim calcmode="lin" valueType="num">
                                      <p:cBhvr>
                                        <p:cTn id="23" dur="500" fill="hold"/>
                                        <p:tgtEl>
                                          <p:spTgt spid="339">
                                            <p:txEl>
                                              <p:pRg st="2" end="2"/>
                                            </p:txEl>
                                          </p:spTgt>
                                        </p:tgtEl>
                                        <p:attrNameLst>
                                          <p:attrName>ppt_x</p:attrName>
                                        </p:attrNameLst>
                                      </p:cBhvr>
                                      <p:tavLst>
                                        <p:tav tm="0">
                                          <p:val>
                                            <p:strVal val="#ppt_x"/>
                                          </p:val>
                                        </p:tav>
                                        <p:tav tm="100000">
                                          <p:val>
                                            <p:strVal val="#ppt_x"/>
                                          </p:val>
                                        </p:tav>
                                      </p:tavLst>
                                    </p:anim>
                                    <p:anim calcmode="lin" valueType="num">
                                      <p:cBhvr>
                                        <p:cTn id="24" dur="500" fill="hold"/>
                                        <p:tgtEl>
                                          <p:spTgt spid="339">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39" grpId="1"/>
    </p:bldLst>
  </p:timing>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43" name="pasted-image.png"/>
          <p:cNvPicPr>
            <a:picLocks noChangeAspect="1"/>
          </p:cNvPicPr>
          <p:nvPr/>
        </p:nvPicPr>
        <p:blipFill>
          <a:blip r:embed="rId2">
            <a:extLst/>
          </a:blip>
          <a:srcRect l="25184" t="0" r="25184" b="0"/>
          <a:stretch>
            <a:fillRect/>
          </a:stretch>
        </p:blipFill>
        <p:spPr>
          <a:xfrm>
            <a:off x="7984860" y="2269810"/>
            <a:ext cx="5027595" cy="1689124"/>
          </a:xfrm>
          <a:prstGeom prst="rect">
            <a:avLst/>
          </a:prstGeom>
          <a:ln w="12700">
            <a:miter lim="400000"/>
          </a:ln>
          <a:effectLst>
            <a:outerShdw sx="100000" sy="100000" kx="0" ky="0" algn="b" rotWithShape="0" blurRad="63500" dist="176234" dir="8075536">
              <a:srgbClr val="000000">
                <a:alpha val="43080"/>
              </a:srgbClr>
            </a:outerShdw>
          </a:effectLst>
        </p:spPr>
      </p:pic>
      <p:pic>
        <p:nvPicPr>
          <p:cNvPr id="344" name="pasted-image.png"/>
          <p:cNvPicPr>
            <a:picLocks noChangeAspect="0"/>
          </p:cNvPicPr>
          <p:nvPr/>
        </p:nvPicPr>
        <p:blipFill>
          <a:blip r:embed="rId3">
            <a:extLst/>
          </a:blip>
          <a:srcRect l="12045" t="0" r="12045" b="0"/>
          <a:stretch>
            <a:fillRect/>
          </a:stretch>
        </p:blipFill>
        <p:spPr>
          <a:xfrm>
            <a:off x="4632920" y="269852"/>
            <a:ext cx="4198965" cy="976093"/>
          </a:xfrm>
          <a:prstGeom prst="rect">
            <a:avLst/>
          </a:prstGeom>
          <a:ln w="12700">
            <a:miter lim="400000"/>
          </a:ln>
          <a:effectLst>
            <a:outerShdw sx="100000" sy="100000" kx="0" ky="0" algn="b" rotWithShape="0" blurRad="63500" dist="176234" dir="8075536">
              <a:srgbClr val="000000">
                <a:alpha val="43080"/>
              </a:srgbClr>
            </a:outerShdw>
          </a:effectLst>
        </p:spPr>
      </p:pic>
      <p:pic>
        <p:nvPicPr>
          <p:cNvPr id="345" name="pasted-image.png"/>
          <p:cNvPicPr>
            <a:picLocks noChangeAspect="0"/>
          </p:cNvPicPr>
          <p:nvPr/>
        </p:nvPicPr>
        <p:blipFill>
          <a:blip r:embed="rId4">
            <a:extLst/>
          </a:blip>
          <a:srcRect l="40668" t="0" r="40668" b="0"/>
          <a:stretch>
            <a:fillRect/>
          </a:stretch>
        </p:blipFill>
        <p:spPr>
          <a:xfrm>
            <a:off x="8947844" y="269852"/>
            <a:ext cx="919139" cy="975734"/>
          </a:xfrm>
          <a:prstGeom prst="rect">
            <a:avLst/>
          </a:prstGeom>
          <a:ln w="12700">
            <a:miter lim="400000"/>
          </a:ln>
          <a:effectLst>
            <a:outerShdw sx="100000" sy="100000" kx="0" ky="0" algn="b" rotWithShape="0" blurRad="63500" dist="176234" dir="8075536">
              <a:srgbClr val="000000">
                <a:alpha val="43080"/>
              </a:srgbClr>
            </a:outerShdw>
          </a:effectLst>
        </p:spPr>
      </p:pic>
      <p:pic>
        <p:nvPicPr>
          <p:cNvPr id="346" name="pasted-image.png"/>
          <p:cNvPicPr>
            <a:picLocks noChangeAspect="0"/>
          </p:cNvPicPr>
          <p:nvPr/>
        </p:nvPicPr>
        <p:blipFill>
          <a:blip r:embed="rId5">
            <a:extLst/>
          </a:blip>
          <a:srcRect l="20042" t="0" r="27574" b="0"/>
          <a:stretch>
            <a:fillRect/>
          </a:stretch>
        </p:blipFill>
        <p:spPr>
          <a:xfrm>
            <a:off x="9982993" y="69231"/>
            <a:ext cx="3050496" cy="1377091"/>
          </a:xfrm>
          <a:prstGeom prst="rect">
            <a:avLst/>
          </a:prstGeom>
          <a:ln w="12700">
            <a:miter lim="400000"/>
          </a:ln>
          <a:effectLst>
            <a:outerShdw sx="100000" sy="100000" kx="0" ky="0" algn="b" rotWithShape="0" blurRad="63500" dist="176234" dir="8075536">
              <a:srgbClr val="000000">
                <a:alpha val="43080"/>
              </a:srgbClr>
            </a:outerShdw>
          </a:effectLst>
        </p:spPr>
      </p:pic>
      <p:pic>
        <p:nvPicPr>
          <p:cNvPr id="347" name="pasted-image.png"/>
          <p:cNvPicPr>
            <a:picLocks noChangeAspect="0"/>
          </p:cNvPicPr>
          <p:nvPr/>
        </p:nvPicPr>
        <p:blipFill>
          <a:blip r:embed="rId6">
            <a:extLst/>
          </a:blip>
          <a:stretch>
            <a:fillRect/>
          </a:stretch>
        </p:blipFill>
        <p:spPr>
          <a:xfrm>
            <a:off x="-2646" y="270006"/>
            <a:ext cx="4646051" cy="975608"/>
          </a:xfrm>
          <a:prstGeom prst="rect">
            <a:avLst/>
          </a:prstGeom>
          <a:ln w="12700">
            <a:miter lim="400000"/>
          </a:ln>
        </p:spPr>
      </p:pic>
      <p:sp>
        <p:nvSpPr>
          <p:cNvPr id="348" name="Shape 348"/>
          <p:cNvSpPr/>
          <p:nvPr/>
        </p:nvSpPr>
        <p:spPr>
          <a:xfrm>
            <a:off x="1670161" y="1550722"/>
            <a:ext cx="9664478"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sz="2800">
                <a:solidFill>
                  <a:srgbClr val="000000"/>
                </a:solidFill>
                <a:latin typeface="Baskerville"/>
                <a:ea typeface="Baskerville"/>
                <a:cs typeface="Baskerville"/>
                <a:sym typeface="Baskerville"/>
              </a:defRPr>
            </a:pPr>
            <a:r>
              <a:rPr baseline="31999"/>
              <a:t>13</a:t>
            </a:r>
            <a:r>
              <a:t>	A foolish woman is clamorous; </a:t>
            </a:r>
            <a:r>
              <a:rPr i="1"/>
              <a:t>She is</a:t>
            </a:r>
            <a:r>
              <a:t> simple, and knows nothing.</a:t>
            </a:r>
          </a:p>
        </p:txBody>
      </p:sp>
      <p:sp>
        <p:nvSpPr>
          <p:cNvPr id="349" name="Shape 349"/>
          <p:cNvSpPr/>
          <p:nvPr/>
        </p:nvSpPr>
        <p:spPr>
          <a:xfrm>
            <a:off x="209302" y="4162573"/>
            <a:ext cx="8396883" cy="4800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700"/>
              </a:spcBef>
              <a:buClr>
                <a:srgbClr val="515151"/>
              </a:buClr>
              <a:buSzPct val="50000"/>
              <a:buFont typeface="Zapf Dingbats"/>
              <a:buBlip>
                <a:blip r:embed="rId7"/>
              </a:buBlip>
              <a:defRPr sz="4000">
                <a:latin typeface="Alpenstube"/>
                <a:ea typeface="Alpenstube"/>
                <a:cs typeface="Alpenstube"/>
                <a:sym typeface="Alpenstube"/>
              </a:defRPr>
            </a:pPr>
            <a:r>
              <a:t>Hear, believe &amp; Obey Jesus</a:t>
            </a:r>
          </a:p>
          <a:p>
            <a:pPr lvl="1" marL="889000" indent="-457200" algn="l">
              <a:spcBef>
                <a:spcPts val="1700"/>
              </a:spcBef>
              <a:buClr>
                <a:srgbClr val="515151"/>
              </a:buClr>
              <a:buSzPct val="50000"/>
              <a:buFont typeface="Zapf Dingbats"/>
              <a:buBlip>
                <a:blip r:embed="rId7"/>
              </a:buBlip>
              <a:defRPr sz="3300"/>
            </a:pPr>
            <a:r>
              <a:t>Hear the TRUTH — Jn 8:32; Rom 10:17</a:t>
            </a:r>
          </a:p>
          <a:p>
            <a:pPr lvl="1" marL="889000" indent="-457200" algn="l">
              <a:spcBef>
                <a:spcPts val="1700"/>
              </a:spcBef>
              <a:buClr>
                <a:srgbClr val="515151"/>
              </a:buClr>
              <a:buSzPct val="50000"/>
              <a:buFont typeface="Zapf Dingbats"/>
              <a:buBlip>
                <a:blip r:embed="rId7"/>
              </a:buBlip>
              <a:defRPr sz="3300"/>
            </a:pPr>
            <a:r>
              <a:t>Believe the TRUTH — Jn 3:16; 8:24</a:t>
            </a:r>
          </a:p>
          <a:p>
            <a:pPr lvl="1" marL="889000" indent="-457200" algn="l">
              <a:spcBef>
                <a:spcPts val="1700"/>
              </a:spcBef>
              <a:buClr>
                <a:srgbClr val="515151"/>
              </a:buClr>
              <a:buSzPct val="50000"/>
              <a:buFont typeface="Zapf Dingbats"/>
              <a:buBlip>
                <a:blip r:embed="rId7"/>
              </a:buBlip>
              <a:defRPr sz="3300"/>
            </a:pPr>
            <a:r>
              <a:t>REPENT from sin to God — Act 17:30</a:t>
            </a:r>
          </a:p>
          <a:p>
            <a:pPr lvl="1" marL="889000" indent="-457200" algn="l">
              <a:spcBef>
                <a:spcPts val="1700"/>
              </a:spcBef>
              <a:buClr>
                <a:srgbClr val="515151"/>
              </a:buClr>
              <a:buSzPct val="50000"/>
              <a:buFont typeface="Zapf Dingbats"/>
              <a:buBlip>
                <a:blip r:embed="rId7"/>
              </a:buBlip>
              <a:defRPr sz="3300"/>
            </a:pPr>
            <a:r>
              <a:t>CONFESS JESUS — Rom 10:9,10</a:t>
            </a:r>
          </a:p>
          <a:p>
            <a:pPr lvl="1" marL="889000" indent="-457200" algn="l">
              <a:spcBef>
                <a:spcPts val="1700"/>
              </a:spcBef>
              <a:buClr>
                <a:srgbClr val="515151"/>
              </a:buClr>
              <a:buSzPct val="50000"/>
              <a:buFont typeface="Zapf Dingbats"/>
              <a:buBlip>
                <a:blip r:embed="rId7"/>
              </a:buBlip>
              <a:defRPr sz="3300"/>
            </a:pPr>
            <a:r>
              <a:t>Be BAPTIZED — Mk 16:16; Acts 2:38</a:t>
            </a:r>
          </a:p>
          <a:p>
            <a:pPr lvl="1" marL="889000" indent="-457200" algn="l">
              <a:spcBef>
                <a:spcPts val="1700"/>
              </a:spcBef>
              <a:buClr>
                <a:srgbClr val="515151"/>
              </a:buClr>
              <a:buSzPct val="50000"/>
              <a:buFont typeface="Zapf Dingbats"/>
              <a:buBlip>
                <a:blip r:embed="rId7"/>
              </a:buBlip>
              <a:defRPr sz="3300"/>
            </a:pPr>
            <a:r>
              <a:t>PERSEVERE — Col 1:21-23; Rev 2:10</a:t>
            </a:r>
          </a:p>
        </p:txBody>
      </p:sp>
      <p:pic>
        <p:nvPicPr>
          <p:cNvPr id="350" name="pasted-image.png"/>
          <p:cNvPicPr>
            <a:picLocks noChangeAspect="0"/>
          </p:cNvPicPr>
          <p:nvPr/>
        </p:nvPicPr>
        <p:blipFill>
          <a:blip r:embed="rId8">
            <a:extLst/>
          </a:blip>
          <a:srcRect l="13716" t="0" r="13716" b="0"/>
          <a:stretch>
            <a:fillRect/>
          </a:stretch>
        </p:blipFill>
        <p:spPr>
          <a:xfrm>
            <a:off x="186795" y="2269810"/>
            <a:ext cx="6827972" cy="1689233"/>
          </a:xfrm>
          <a:prstGeom prst="rect">
            <a:avLst/>
          </a:prstGeom>
          <a:ln w="12700">
            <a:miter lim="400000"/>
          </a:ln>
          <a:effectLst>
            <a:outerShdw sx="100000" sy="100000" kx="0" ky="0" algn="b" rotWithShape="0" blurRad="63500" dist="176234" dir="8075536">
              <a:srgbClr val="000000">
                <a:alpha val="43080"/>
              </a:srgbClr>
            </a:outerShdw>
          </a:effectLst>
        </p:spPr>
      </p:pic>
      <p:sp>
        <p:nvSpPr>
          <p:cNvPr id="351" name="Shape 351"/>
          <p:cNvSpPr/>
          <p:nvPr/>
        </p:nvSpPr>
        <p:spPr>
          <a:xfrm>
            <a:off x="7027878" y="2752410"/>
            <a:ext cx="943738" cy="723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OR</a:t>
            </a:r>
          </a:p>
        </p:txBody>
      </p:sp>
      <p:grpSp>
        <p:nvGrpSpPr>
          <p:cNvPr id="356" name="Group 356"/>
          <p:cNvGrpSpPr/>
          <p:nvPr/>
        </p:nvGrpSpPr>
        <p:grpSpPr>
          <a:xfrm>
            <a:off x="8407400" y="3560233"/>
            <a:ext cx="4631432" cy="3683001"/>
            <a:chOff x="0" y="-330199"/>
            <a:chExt cx="4631431" cy="3683000"/>
          </a:xfrm>
        </p:grpSpPr>
        <p:grpSp>
          <p:nvGrpSpPr>
            <p:cNvPr id="354" name="Group 354"/>
            <p:cNvGrpSpPr/>
            <p:nvPr/>
          </p:nvGrpSpPr>
          <p:grpSpPr>
            <a:xfrm>
              <a:off x="0" y="121393"/>
              <a:ext cx="1527771" cy="1432720"/>
              <a:chOff x="0" y="0"/>
              <a:chExt cx="1527770" cy="1432718"/>
            </a:xfrm>
          </p:grpSpPr>
          <p:sp>
            <p:nvSpPr>
              <p:cNvPr id="352" name="Shape 352"/>
              <p:cNvSpPr/>
              <p:nvPr/>
            </p:nvSpPr>
            <p:spPr>
              <a:xfrm>
                <a:off x="0" y="0"/>
                <a:ext cx="1527771" cy="1432719"/>
              </a:xfrm>
              <a:prstGeom prst="rightArrow">
                <a:avLst>
                  <a:gd name="adj1" fmla="val 51529"/>
                  <a:gd name="adj2" fmla="val 64000"/>
                </a:avLst>
              </a:prstGeom>
              <a:blipFill rotWithShape="1">
                <a:blip r:embed="rId9"/>
                <a:srcRect l="0" t="0" r="0" b="0"/>
                <a:tile tx="0" ty="0" sx="100000" sy="100000" flip="none" algn="tl"/>
              </a:blipFill>
              <a:ln w="12700" cap="flat">
                <a:noFill/>
                <a:miter lim="400000"/>
              </a:ln>
              <a:effectLst/>
            </p:spPr>
            <p:txBody>
              <a:bodyPr wrap="square" lIns="50800" tIns="50800" rIns="50800" bIns="50800" numCol="1" anchor="ctr">
                <a:noAutofit/>
              </a:bodyPr>
              <a:lstStyle/>
              <a:p>
                <a:pPr>
                  <a:defRPr sz="4000">
                    <a:solidFill>
                      <a:srgbClr val="FFFFFF"/>
                    </a:solidFill>
                  </a:defRPr>
                </a:pPr>
              </a:p>
            </p:txBody>
          </p:sp>
          <p:sp>
            <p:nvSpPr>
              <p:cNvPr id="353" name="Shape 353"/>
              <p:cNvSpPr/>
              <p:nvPr/>
            </p:nvSpPr>
            <p:spPr>
              <a:xfrm>
                <a:off x="152945" y="354409"/>
                <a:ext cx="943738" cy="723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chemeClr val="accent3">
                        <a:satOff val="-5930"/>
                        <a:lumOff val="12288"/>
                      </a:schemeClr>
                    </a:solidFill>
                  </a:defRPr>
                </a:lvl1pPr>
              </a:lstStyle>
              <a:p>
                <a:pPr/>
                <a:r>
                  <a:t>OR</a:t>
                </a:r>
              </a:p>
            </p:txBody>
          </p:sp>
        </p:grpSp>
        <p:pic>
          <p:nvPicPr>
            <p:cNvPr id="355" name=""/>
            <p:cNvPicPr>
              <a:picLocks noChangeAspect="0"/>
            </p:cNvPicPr>
            <p:nvPr/>
          </p:nvPicPr>
          <p:blipFill>
            <a:blip r:embed="rId10">
              <a:extLst/>
            </a:blip>
            <a:stretch>
              <a:fillRect/>
            </a:stretch>
          </p:blipFill>
          <p:spPr>
            <a:xfrm>
              <a:off x="1263021" y="-330200"/>
              <a:ext cx="3368411" cy="3683001"/>
            </a:xfrm>
            <a:prstGeom prst="rect">
              <a:avLst/>
            </a:prstGeom>
            <a:effectLst/>
          </p:spPr>
        </p:pic>
      </p:grpSp>
      <p:grpSp>
        <p:nvGrpSpPr>
          <p:cNvPr id="359" name="Group 359"/>
          <p:cNvGrpSpPr/>
          <p:nvPr/>
        </p:nvGrpSpPr>
        <p:grpSpPr>
          <a:xfrm>
            <a:off x="8390731" y="7397649"/>
            <a:ext cx="4452938" cy="1701801"/>
            <a:chOff x="0" y="0"/>
            <a:chExt cx="4452937" cy="1701800"/>
          </a:xfrm>
        </p:grpSpPr>
        <p:sp>
          <p:nvSpPr>
            <p:cNvPr id="358" name="Shape 358"/>
            <p:cNvSpPr/>
            <p:nvPr/>
          </p:nvSpPr>
          <p:spPr>
            <a:xfrm>
              <a:off x="127000" y="76200"/>
              <a:ext cx="4198938" cy="1371600"/>
            </a:xfrm>
            <a:prstGeom prst="rect">
              <a:avLst/>
            </a:prstGeom>
            <a:blipFill rotWithShape="1">
              <a:blip r:embed="rId11"/>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a:solidFill>
                    <a:srgbClr val="FFFFFF"/>
                  </a:solidFill>
                </a:defRPr>
              </a:lvl1pPr>
            </a:lstStyle>
            <a:p>
              <a:pPr/>
              <a:r>
                <a:t>The CHOICE is YOURS</a:t>
              </a:r>
            </a:p>
          </p:txBody>
        </p:sp>
        <p:pic>
          <p:nvPicPr>
            <p:cNvPr id="357" name=""/>
            <p:cNvPicPr>
              <a:picLocks noChangeAspect="0"/>
            </p:cNvPicPr>
            <p:nvPr/>
          </p:nvPicPr>
          <p:blipFill>
            <a:blip r:embed="rId12">
              <a:extLst/>
            </a:blip>
            <a:stretch>
              <a:fillRect/>
            </a:stretch>
          </p:blipFill>
          <p:spPr>
            <a:xfrm>
              <a:off x="0" y="0"/>
              <a:ext cx="4452938" cy="1701801"/>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23" grpId="1" fill="hold">
                                  <p:stCondLst>
                                    <p:cond delay="0"/>
                                  </p:stCondLst>
                                  <p:iterate type="el" backwards="0">
                                    <p:tmAbs val="0"/>
                                  </p:iterate>
                                  <p:childTnLst>
                                    <p:set>
                                      <p:cBhvr>
                                        <p:cTn id="6" fill="hold"/>
                                        <p:tgtEl>
                                          <p:spTgt spid="349">
                                            <p:bg/>
                                          </p:spTgt>
                                        </p:tgtEl>
                                        <p:attrNameLst>
                                          <p:attrName>style.visibility</p:attrName>
                                        </p:attrNameLst>
                                      </p:cBhvr>
                                      <p:to>
                                        <p:strVal val="visible"/>
                                      </p:to>
                                    </p:set>
                                    <p:anim calcmode="lin" valueType="num">
                                      <p:cBhvr>
                                        <p:cTn id="7" dur="1000" fill="hold"/>
                                        <p:tgtEl>
                                          <p:spTgt spid="349">
                                            <p:bg/>
                                          </p:spTgt>
                                        </p:tgtEl>
                                        <p:attrNameLst>
                                          <p:attrName>ppt_w</p:attrName>
                                        </p:attrNameLst>
                                      </p:cBhvr>
                                      <p:tavLst>
                                        <p:tav tm="0">
                                          <p:val>
                                            <p:strVal val="4*#ppt_w"/>
                                          </p:val>
                                        </p:tav>
                                        <p:tav tm="100000">
                                          <p:val>
                                            <p:strVal val="#ppt_w"/>
                                          </p:val>
                                        </p:tav>
                                      </p:tavLst>
                                    </p:anim>
                                    <p:anim calcmode="lin" valueType="num">
                                      <p:cBhvr>
                                        <p:cTn id="8" dur="1000" fill="hold"/>
                                        <p:tgtEl>
                                          <p:spTgt spid="349">
                                            <p:bg/>
                                          </p:spTgt>
                                        </p:tgtEl>
                                        <p:attrNameLst>
                                          <p:attrName>ppt_h</p:attrName>
                                        </p:attrNameLst>
                                      </p:cBhvr>
                                      <p:tavLst>
                                        <p:tav tm="0">
                                          <p:val>
                                            <p:strVal val="4*#ppt_h"/>
                                          </p:val>
                                        </p:tav>
                                        <p:tav tm="100000">
                                          <p:val>
                                            <p:strVal val="#ppt_h"/>
                                          </p:val>
                                        </p:tav>
                                      </p:tavLst>
                                    </p:anim>
                                  </p:childTnLst>
                                </p:cTn>
                              </p:par>
                              <p:par>
                                <p:cTn id="9" presetClass="entr" nodeType="withEffect" presetSubtype="32" presetID="23" grpId="1" fill="hold">
                                  <p:stCondLst>
                                    <p:cond delay="0"/>
                                  </p:stCondLst>
                                  <p:iterate type="el" backwards="0">
                                    <p:tmAbs val="0"/>
                                  </p:iterate>
                                  <p:childTnLst>
                                    <p:set>
                                      <p:cBhvr>
                                        <p:cTn id="10" fill="hold"/>
                                        <p:tgtEl>
                                          <p:spTgt spid="349">
                                            <p:txEl>
                                              <p:pRg st="0" end="0"/>
                                            </p:txEl>
                                          </p:spTgt>
                                        </p:tgtEl>
                                        <p:attrNameLst>
                                          <p:attrName>style.visibility</p:attrName>
                                        </p:attrNameLst>
                                      </p:cBhvr>
                                      <p:to>
                                        <p:strVal val="visible"/>
                                      </p:to>
                                    </p:set>
                                    <p:anim calcmode="lin" valueType="num">
                                      <p:cBhvr>
                                        <p:cTn id="11" dur="1000" fill="hold"/>
                                        <p:tgtEl>
                                          <p:spTgt spid="349">
                                            <p:txEl>
                                              <p:pRg st="0" end="0"/>
                                            </p:txEl>
                                          </p:spTgt>
                                        </p:tgtEl>
                                        <p:attrNameLst>
                                          <p:attrName>ppt_w</p:attrName>
                                        </p:attrNameLst>
                                      </p:cBhvr>
                                      <p:tavLst>
                                        <p:tav tm="0">
                                          <p:val>
                                            <p:strVal val="4*#ppt_w"/>
                                          </p:val>
                                        </p:tav>
                                        <p:tav tm="100000">
                                          <p:val>
                                            <p:strVal val="#ppt_w"/>
                                          </p:val>
                                        </p:tav>
                                      </p:tavLst>
                                    </p:anim>
                                    <p:anim calcmode="lin" valueType="num">
                                      <p:cBhvr>
                                        <p:cTn id="12" dur="1000" fill="hold"/>
                                        <p:tgtEl>
                                          <p:spTgt spid="349">
                                            <p:txEl>
                                              <p:pRg st="0" end="0"/>
                                            </p:txEl>
                                          </p:spTgt>
                                        </p:tgtEl>
                                        <p:attrNameLst>
                                          <p:attrName>ppt_h</p:attrName>
                                        </p:attrNameLst>
                                      </p:cBhvr>
                                      <p:tavLst>
                                        <p:tav tm="0">
                                          <p:val>
                                            <p:strVal val="4*#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32" presetID="23" grpId="1" fill="hold">
                                  <p:stCondLst>
                                    <p:cond delay="0"/>
                                  </p:stCondLst>
                                  <p:iterate type="el" backwards="0">
                                    <p:tmAbs val="0"/>
                                  </p:iterate>
                                  <p:childTnLst>
                                    <p:set>
                                      <p:cBhvr>
                                        <p:cTn id="16" fill="hold"/>
                                        <p:tgtEl>
                                          <p:spTgt spid="349">
                                            <p:txEl>
                                              <p:pRg st="1" end="1"/>
                                            </p:txEl>
                                          </p:spTgt>
                                        </p:tgtEl>
                                        <p:attrNameLst>
                                          <p:attrName>style.visibility</p:attrName>
                                        </p:attrNameLst>
                                      </p:cBhvr>
                                      <p:to>
                                        <p:strVal val="visible"/>
                                      </p:to>
                                    </p:set>
                                    <p:anim calcmode="lin" valueType="num">
                                      <p:cBhvr>
                                        <p:cTn id="17" dur="1000" fill="hold"/>
                                        <p:tgtEl>
                                          <p:spTgt spid="349">
                                            <p:txEl>
                                              <p:pRg st="1" end="1"/>
                                            </p:txEl>
                                          </p:spTgt>
                                        </p:tgtEl>
                                        <p:attrNameLst>
                                          <p:attrName>ppt_w</p:attrName>
                                        </p:attrNameLst>
                                      </p:cBhvr>
                                      <p:tavLst>
                                        <p:tav tm="0">
                                          <p:val>
                                            <p:strVal val="4*#ppt_w"/>
                                          </p:val>
                                        </p:tav>
                                        <p:tav tm="100000">
                                          <p:val>
                                            <p:strVal val="#ppt_w"/>
                                          </p:val>
                                        </p:tav>
                                      </p:tavLst>
                                    </p:anim>
                                    <p:anim calcmode="lin" valueType="num">
                                      <p:cBhvr>
                                        <p:cTn id="18" dur="1000" fill="hold"/>
                                        <p:tgtEl>
                                          <p:spTgt spid="349">
                                            <p:txEl>
                                              <p:pRg st="1" end="1"/>
                                            </p:txEl>
                                          </p:spTgt>
                                        </p:tgtEl>
                                        <p:attrNameLst>
                                          <p:attrName>ppt_h</p:attrName>
                                        </p:attrNameLst>
                                      </p:cBhvr>
                                      <p:tavLst>
                                        <p:tav tm="0">
                                          <p:val>
                                            <p:strVal val="4*#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32" presetID="23" grpId="1" fill="hold">
                                  <p:stCondLst>
                                    <p:cond delay="0"/>
                                  </p:stCondLst>
                                  <p:iterate type="el" backwards="0">
                                    <p:tmAbs val="0"/>
                                  </p:iterate>
                                  <p:childTnLst>
                                    <p:set>
                                      <p:cBhvr>
                                        <p:cTn id="22" fill="hold"/>
                                        <p:tgtEl>
                                          <p:spTgt spid="349">
                                            <p:txEl>
                                              <p:pRg st="2" end="2"/>
                                            </p:txEl>
                                          </p:spTgt>
                                        </p:tgtEl>
                                        <p:attrNameLst>
                                          <p:attrName>style.visibility</p:attrName>
                                        </p:attrNameLst>
                                      </p:cBhvr>
                                      <p:to>
                                        <p:strVal val="visible"/>
                                      </p:to>
                                    </p:set>
                                    <p:anim calcmode="lin" valueType="num">
                                      <p:cBhvr>
                                        <p:cTn id="23" dur="1000" fill="hold"/>
                                        <p:tgtEl>
                                          <p:spTgt spid="349">
                                            <p:txEl>
                                              <p:pRg st="2" end="2"/>
                                            </p:txEl>
                                          </p:spTgt>
                                        </p:tgtEl>
                                        <p:attrNameLst>
                                          <p:attrName>ppt_w</p:attrName>
                                        </p:attrNameLst>
                                      </p:cBhvr>
                                      <p:tavLst>
                                        <p:tav tm="0">
                                          <p:val>
                                            <p:strVal val="4*#ppt_w"/>
                                          </p:val>
                                        </p:tav>
                                        <p:tav tm="100000">
                                          <p:val>
                                            <p:strVal val="#ppt_w"/>
                                          </p:val>
                                        </p:tav>
                                      </p:tavLst>
                                    </p:anim>
                                    <p:anim calcmode="lin" valueType="num">
                                      <p:cBhvr>
                                        <p:cTn id="24" dur="1000" fill="hold"/>
                                        <p:tgtEl>
                                          <p:spTgt spid="349">
                                            <p:txEl>
                                              <p:pRg st="2" end="2"/>
                                            </p:txEl>
                                          </p:spTgt>
                                        </p:tgtEl>
                                        <p:attrNameLst>
                                          <p:attrName>ppt_h</p:attrName>
                                        </p:attrNameLst>
                                      </p:cBhvr>
                                      <p:tavLst>
                                        <p:tav tm="0">
                                          <p:val>
                                            <p:strVal val="4*#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32" presetID="23" grpId="1" fill="hold">
                                  <p:stCondLst>
                                    <p:cond delay="0"/>
                                  </p:stCondLst>
                                  <p:iterate type="el" backwards="0">
                                    <p:tmAbs val="0"/>
                                  </p:iterate>
                                  <p:childTnLst>
                                    <p:set>
                                      <p:cBhvr>
                                        <p:cTn id="28" fill="hold"/>
                                        <p:tgtEl>
                                          <p:spTgt spid="349">
                                            <p:txEl>
                                              <p:pRg st="3" end="3"/>
                                            </p:txEl>
                                          </p:spTgt>
                                        </p:tgtEl>
                                        <p:attrNameLst>
                                          <p:attrName>style.visibility</p:attrName>
                                        </p:attrNameLst>
                                      </p:cBhvr>
                                      <p:to>
                                        <p:strVal val="visible"/>
                                      </p:to>
                                    </p:set>
                                    <p:anim calcmode="lin" valueType="num">
                                      <p:cBhvr>
                                        <p:cTn id="29" dur="1000" fill="hold"/>
                                        <p:tgtEl>
                                          <p:spTgt spid="349">
                                            <p:txEl>
                                              <p:pRg st="3" end="3"/>
                                            </p:txEl>
                                          </p:spTgt>
                                        </p:tgtEl>
                                        <p:attrNameLst>
                                          <p:attrName>ppt_w</p:attrName>
                                        </p:attrNameLst>
                                      </p:cBhvr>
                                      <p:tavLst>
                                        <p:tav tm="0">
                                          <p:val>
                                            <p:strVal val="4*#ppt_w"/>
                                          </p:val>
                                        </p:tav>
                                        <p:tav tm="100000">
                                          <p:val>
                                            <p:strVal val="#ppt_w"/>
                                          </p:val>
                                        </p:tav>
                                      </p:tavLst>
                                    </p:anim>
                                    <p:anim calcmode="lin" valueType="num">
                                      <p:cBhvr>
                                        <p:cTn id="30" dur="1000" fill="hold"/>
                                        <p:tgtEl>
                                          <p:spTgt spid="349">
                                            <p:txEl>
                                              <p:pRg st="3" end="3"/>
                                            </p:txEl>
                                          </p:spTgt>
                                        </p:tgtEl>
                                        <p:attrNameLst>
                                          <p:attrName>ppt_h</p:attrName>
                                        </p:attrNameLst>
                                      </p:cBhvr>
                                      <p:tavLst>
                                        <p:tav tm="0">
                                          <p:val>
                                            <p:strVal val="4*#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32" presetID="23" grpId="1" fill="hold">
                                  <p:stCondLst>
                                    <p:cond delay="0"/>
                                  </p:stCondLst>
                                  <p:iterate type="el" backwards="0">
                                    <p:tmAbs val="0"/>
                                  </p:iterate>
                                  <p:childTnLst>
                                    <p:set>
                                      <p:cBhvr>
                                        <p:cTn id="34" fill="hold"/>
                                        <p:tgtEl>
                                          <p:spTgt spid="349">
                                            <p:txEl>
                                              <p:pRg st="4" end="4"/>
                                            </p:txEl>
                                          </p:spTgt>
                                        </p:tgtEl>
                                        <p:attrNameLst>
                                          <p:attrName>style.visibility</p:attrName>
                                        </p:attrNameLst>
                                      </p:cBhvr>
                                      <p:to>
                                        <p:strVal val="visible"/>
                                      </p:to>
                                    </p:set>
                                    <p:anim calcmode="lin" valueType="num">
                                      <p:cBhvr>
                                        <p:cTn id="35" dur="1000" fill="hold"/>
                                        <p:tgtEl>
                                          <p:spTgt spid="349">
                                            <p:txEl>
                                              <p:pRg st="4" end="4"/>
                                            </p:txEl>
                                          </p:spTgt>
                                        </p:tgtEl>
                                        <p:attrNameLst>
                                          <p:attrName>ppt_w</p:attrName>
                                        </p:attrNameLst>
                                      </p:cBhvr>
                                      <p:tavLst>
                                        <p:tav tm="0">
                                          <p:val>
                                            <p:strVal val="4*#ppt_w"/>
                                          </p:val>
                                        </p:tav>
                                        <p:tav tm="100000">
                                          <p:val>
                                            <p:strVal val="#ppt_w"/>
                                          </p:val>
                                        </p:tav>
                                      </p:tavLst>
                                    </p:anim>
                                    <p:anim calcmode="lin" valueType="num">
                                      <p:cBhvr>
                                        <p:cTn id="36" dur="1000" fill="hold"/>
                                        <p:tgtEl>
                                          <p:spTgt spid="349">
                                            <p:txEl>
                                              <p:pRg st="4" end="4"/>
                                            </p:txEl>
                                          </p:spTgt>
                                        </p:tgtEl>
                                        <p:attrNameLst>
                                          <p:attrName>ppt_h</p:attrName>
                                        </p:attrNameLst>
                                      </p:cBhvr>
                                      <p:tavLst>
                                        <p:tav tm="0">
                                          <p:val>
                                            <p:strVal val="4*#ppt_h"/>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32" presetID="23" grpId="1" fill="hold">
                                  <p:stCondLst>
                                    <p:cond delay="0"/>
                                  </p:stCondLst>
                                  <p:iterate type="el" backwards="0">
                                    <p:tmAbs val="0"/>
                                  </p:iterate>
                                  <p:childTnLst>
                                    <p:set>
                                      <p:cBhvr>
                                        <p:cTn id="40" fill="hold"/>
                                        <p:tgtEl>
                                          <p:spTgt spid="349">
                                            <p:txEl>
                                              <p:pRg st="5" end="5"/>
                                            </p:txEl>
                                          </p:spTgt>
                                        </p:tgtEl>
                                        <p:attrNameLst>
                                          <p:attrName>style.visibility</p:attrName>
                                        </p:attrNameLst>
                                      </p:cBhvr>
                                      <p:to>
                                        <p:strVal val="visible"/>
                                      </p:to>
                                    </p:set>
                                    <p:anim calcmode="lin" valueType="num">
                                      <p:cBhvr>
                                        <p:cTn id="41" dur="1000" fill="hold"/>
                                        <p:tgtEl>
                                          <p:spTgt spid="349">
                                            <p:txEl>
                                              <p:pRg st="5" end="5"/>
                                            </p:txEl>
                                          </p:spTgt>
                                        </p:tgtEl>
                                        <p:attrNameLst>
                                          <p:attrName>ppt_w</p:attrName>
                                        </p:attrNameLst>
                                      </p:cBhvr>
                                      <p:tavLst>
                                        <p:tav tm="0">
                                          <p:val>
                                            <p:strVal val="4*#ppt_w"/>
                                          </p:val>
                                        </p:tav>
                                        <p:tav tm="100000">
                                          <p:val>
                                            <p:strVal val="#ppt_w"/>
                                          </p:val>
                                        </p:tav>
                                      </p:tavLst>
                                    </p:anim>
                                    <p:anim calcmode="lin" valueType="num">
                                      <p:cBhvr>
                                        <p:cTn id="42" dur="1000" fill="hold"/>
                                        <p:tgtEl>
                                          <p:spTgt spid="349">
                                            <p:txEl>
                                              <p:pRg st="5" end="5"/>
                                            </p:txEl>
                                          </p:spTgt>
                                        </p:tgtEl>
                                        <p:attrNameLst>
                                          <p:attrName>ppt_h</p:attrName>
                                        </p:attrNameLst>
                                      </p:cBhvr>
                                      <p:tavLst>
                                        <p:tav tm="0">
                                          <p:val>
                                            <p:strVal val="4*#ppt_h"/>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Class="entr" nodeType="clickEffect" presetSubtype="32" presetID="23" grpId="1" fill="hold">
                                  <p:stCondLst>
                                    <p:cond delay="0"/>
                                  </p:stCondLst>
                                  <p:iterate type="el" backwards="0">
                                    <p:tmAbs val="0"/>
                                  </p:iterate>
                                  <p:childTnLst>
                                    <p:set>
                                      <p:cBhvr>
                                        <p:cTn id="46" fill="hold"/>
                                        <p:tgtEl>
                                          <p:spTgt spid="349">
                                            <p:txEl>
                                              <p:pRg st="6" end="6"/>
                                            </p:txEl>
                                          </p:spTgt>
                                        </p:tgtEl>
                                        <p:attrNameLst>
                                          <p:attrName>style.visibility</p:attrName>
                                        </p:attrNameLst>
                                      </p:cBhvr>
                                      <p:to>
                                        <p:strVal val="visible"/>
                                      </p:to>
                                    </p:set>
                                    <p:anim calcmode="lin" valueType="num">
                                      <p:cBhvr>
                                        <p:cTn id="47" dur="1000" fill="hold"/>
                                        <p:tgtEl>
                                          <p:spTgt spid="349">
                                            <p:txEl>
                                              <p:pRg st="6" end="6"/>
                                            </p:txEl>
                                          </p:spTgt>
                                        </p:tgtEl>
                                        <p:attrNameLst>
                                          <p:attrName>ppt_w</p:attrName>
                                        </p:attrNameLst>
                                      </p:cBhvr>
                                      <p:tavLst>
                                        <p:tav tm="0">
                                          <p:val>
                                            <p:strVal val="4*#ppt_w"/>
                                          </p:val>
                                        </p:tav>
                                        <p:tav tm="100000">
                                          <p:val>
                                            <p:strVal val="#ppt_w"/>
                                          </p:val>
                                        </p:tav>
                                      </p:tavLst>
                                    </p:anim>
                                    <p:anim calcmode="lin" valueType="num">
                                      <p:cBhvr>
                                        <p:cTn id="48" dur="1000" fill="hold"/>
                                        <p:tgtEl>
                                          <p:spTgt spid="349">
                                            <p:txEl>
                                              <p:pRg st="6" end="6"/>
                                            </p:txEl>
                                          </p:spTgt>
                                        </p:tgtEl>
                                        <p:attrNameLst>
                                          <p:attrName>ppt_h</p:attrName>
                                        </p:attrNameLst>
                                      </p:cBhvr>
                                      <p:tavLst>
                                        <p:tav tm="0">
                                          <p:val>
                                            <p:strVal val="4*#ppt_h"/>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Class="entr" nodeType="clickEffect" presetSubtype="8" presetID="22" grpId="2" fill="hold">
                                  <p:stCondLst>
                                    <p:cond delay="0"/>
                                  </p:stCondLst>
                                  <p:iterate type="el" backwards="0">
                                    <p:tmAbs val="0"/>
                                  </p:iterate>
                                  <p:childTnLst>
                                    <p:set>
                                      <p:cBhvr>
                                        <p:cTn id="52" fill="hold"/>
                                        <p:tgtEl>
                                          <p:spTgt spid="356"/>
                                        </p:tgtEl>
                                        <p:attrNameLst>
                                          <p:attrName>style.visibility</p:attrName>
                                        </p:attrNameLst>
                                      </p:cBhvr>
                                      <p:to>
                                        <p:strVal val="visible"/>
                                      </p:to>
                                    </p:set>
                                    <p:animEffect filter="wipe(left)" transition="in">
                                      <p:cBhvr>
                                        <p:cTn id="53" dur="1500"/>
                                        <p:tgtEl>
                                          <p:spTgt spid="356"/>
                                        </p:tgtEl>
                                      </p:cBhvr>
                                    </p:animEffect>
                                  </p:childTnLst>
                                </p:cTn>
                              </p:par>
                            </p:childTnLst>
                          </p:cTn>
                        </p:par>
                      </p:childTnLst>
                    </p:cTn>
                  </p:par>
                  <p:par>
                    <p:cTn id="54" fill="hold">
                      <p:stCondLst>
                        <p:cond delay="indefinite"/>
                      </p:stCondLst>
                      <p:childTnLst>
                        <p:par>
                          <p:cTn id="55" fill="hold">
                            <p:stCondLst>
                              <p:cond delay="0"/>
                            </p:stCondLst>
                            <p:childTnLst>
                              <p:par>
                                <p:cTn id="56" presetClass="entr" nodeType="clickEffect" presetSubtype="16" presetID="23" grpId="3" fill="hold">
                                  <p:stCondLst>
                                    <p:cond delay="0"/>
                                  </p:stCondLst>
                                  <p:iterate type="el" backwards="0">
                                    <p:tmAbs val="0"/>
                                  </p:iterate>
                                  <p:childTnLst>
                                    <p:set>
                                      <p:cBhvr>
                                        <p:cTn id="57" fill="hold"/>
                                        <p:tgtEl>
                                          <p:spTgt spid="359"/>
                                        </p:tgtEl>
                                        <p:attrNameLst>
                                          <p:attrName>style.visibility</p:attrName>
                                        </p:attrNameLst>
                                      </p:cBhvr>
                                      <p:to>
                                        <p:strVal val="visible"/>
                                      </p:to>
                                    </p:set>
                                    <p:anim calcmode="lin" valueType="num">
                                      <p:cBhvr>
                                        <p:cTn id="58" dur="2000" fill="hold"/>
                                        <p:tgtEl>
                                          <p:spTgt spid="359"/>
                                        </p:tgtEl>
                                        <p:attrNameLst>
                                          <p:attrName>ppt_w</p:attrName>
                                        </p:attrNameLst>
                                      </p:cBhvr>
                                      <p:tavLst>
                                        <p:tav tm="0">
                                          <p:val>
                                            <p:fltVal val="0"/>
                                          </p:val>
                                        </p:tav>
                                        <p:tav tm="100000">
                                          <p:val>
                                            <p:strVal val="#ppt_w"/>
                                          </p:val>
                                        </p:tav>
                                      </p:tavLst>
                                    </p:anim>
                                    <p:anim calcmode="lin" valueType="num">
                                      <p:cBhvr>
                                        <p:cTn id="59" dur="2000" fill="hold"/>
                                        <p:tgtEl>
                                          <p:spTgt spid="35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49" grpId="1"/>
      <p:bldP build="whole" bldLvl="1" animBg="1" rev="0" advAuto="0" spid="359" grpId="3"/>
      <p:bldP build="whole" bldLvl="1" animBg="1" rev="0" advAuto="0" spid="356" grpId="2"/>
    </p:bldLst>
  </p:timing>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1" name="Shape 361"/>
          <p:cNvSpPr/>
          <p:nvPr/>
        </p:nvSpPr>
        <p:spPr>
          <a:xfrm>
            <a:off x="194733" y="674503"/>
            <a:ext cx="7360180" cy="1270001"/>
          </a:xfrm>
          <a:prstGeom prst="roundRect">
            <a:avLst>
              <a:gd name="adj" fmla="val 48750"/>
            </a:avLst>
          </a:prstGeom>
          <a:gradFill>
            <a:gsLst>
              <a:gs pos="0">
                <a:srgbClr val="A9A9A9"/>
              </a:gs>
              <a:gs pos="100000">
                <a:srgbClr val="EBEBEB">
                  <a:alpha val="81772"/>
                </a:srgbClr>
              </a:gs>
            </a:gsLst>
            <a:lin ang="5400000"/>
          </a:gradFill>
          <a:ln w="12700">
            <a:miter lim="400000"/>
          </a:ln>
        </p:spPr>
        <p:txBody>
          <a:bodyPr lIns="50800" tIns="50800" rIns="50800" bIns="50800" anchor="ctr"/>
          <a:lstStyle/>
          <a:p>
            <a:pPr>
              <a:defRPr sz="4000">
                <a:solidFill>
                  <a:srgbClr val="FFFFFF"/>
                </a:solidFill>
              </a:defRPr>
            </a:pPr>
          </a:p>
        </p:txBody>
      </p:sp>
      <p:sp>
        <p:nvSpPr>
          <p:cNvPr id="362" name="Shape 362"/>
          <p:cNvSpPr/>
          <p:nvPr/>
        </p:nvSpPr>
        <p:spPr>
          <a:xfrm>
            <a:off x="199429" y="7526866"/>
            <a:ext cx="6856414" cy="1588020"/>
          </a:xfrm>
          <a:prstGeom prst="roundRect">
            <a:avLst>
              <a:gd name="adj" fmla="val 11996"/>
            </a:avLst>
          </a:prstGeom>
          <a:gradFill>
            <a:gsLst>
              <a:gs pos="0">
                <a:srgbClr val="212121"/>
              </a:gs>
              <a:gs pos="100000">
                <a:srgbClr val="919191">
                  <a:alpha val="71185"/>
                </a:srgbClr>
              </a:gs>
            </a:gsLst>
            <a:lin ang="5400000"/>
          </a:gradFill>
          <a:ln w="12700">
            <a:miter lim="400000"/>
          </a:ln>
        </p:spPr>
        <p:txBody>
          <a:bodyPr lIns="50800" tIns="50800" rIns="50800" bIns="50800" anchor="ctr"/>
          <a:lstStyle/>
          <a:p>
            <a:pPr>
              <a:defRPr sz="4000">
                <a:solidFill>
                  <a:srgbClr val="FFFFFF"/>
                </a:solidFill>
              </a:defRPr>
            </a:pPr>
          </a:p>
        </p:txBody>
      </p:sp>
      <p:pic>
        <p:nvPicPr>
          <p:cNvPr id="363" name="pasted-image.tiff"/>
          <p:cNvPicPr>
            <a:picLocks noChangeAspect="0"/>
          </p:cNvPicPr>
          <p:nvPr/>
        </p:nvPicPr>
        <p:blipFill>
          <a:blip r:embed="rId2">
            <a:extLst/>
          </a:blip>
          <a:srcRect l="59801" t="0" r="0" b="0"/>
          <a:stretch>
            <a:fillRect/>
          </a:stretch>
        </p:blipFill>
        <p:spPr>
          <a:xfrm>
            <a:off x="6354596" y="132"/>
            <a:ext cx="6650072" cy="9753468"/>
          </a:xfrm>
          <a:custGeom>
            <a:avLst/>
            <a:gdLst/>
            <a:ahLst/>
            <a:cxnLst>
              <a:cxn ang="0">
                <a:pos x="wd2" y="hd2"/>
              </a:cxn>
              <a:cxn ang="5400000">
                <a:pos x="wd2" y="hd2"/>
              </a:cxn>
              <a:cxn ang="10800000">
                <a:pos x="wd2" y="hd2"/>
              </a:cxn>
              <a:cxn ang="16200000">
                <a:pos x="wd2" y="hd2"/>
              </a:cxn>
            </a:cxnLst>
            <a:rect l="0" t="0" r="r" b="b"/>
            <a:pathLst>
              <a:path w="21583" h="21600" fill="norm" stroke="1" extrusionOk="0">
                <a:moveTo>
                  <a:pt x="12259" y="0"/>
                </a:moveTo>
                <a:cubicBezTo>
                  <a:pt x="6521" y="0"/>
                  <a:pt x="3014" y="13"/>
                  <a:pt x="3034" y="35"/>
                </a:cubicBezTo>
                <a:cubicBezTo>
                  <a:pt x="3051" y="54"/>
                  <a:pt x="3004" y="159"/>
                  <a:pt x="2930" y="269"/>
                </a:cubicBezTo>
                <a:cubicBezTo>
                  <a:pt x="2608" y="747"/>
                  <a:pt x="2540" y="871"/>
                  <a:pt x="2491" y="1063"/>
                </a:cubicBezTo>
                <a:cubicBezTo>
                  <a:pt x="2476" y="1121"/>
                  <a:pt x="2440" y="1189"/>
                  <a:pt x="2411" y="1213"/>
                </a:cubicBezTo>
                <a:cubicBezTo>
                  <a:pt x="2359" y="1257"/>
                  <a:pt x="2332" y="1379"/>
                  <a:pt x="2343" y="1516"/>
                </a:cubicBezTo>
                <a:cubicBezTo>
                  <a:pt x="2349" y="1587"/>
                  <a:pt x="2351" y="1588"/>
                  <a:pt x="2424" y="1520"/>
                </a:cubicBezTo>
                <a:cubicBezTo>
                  <a:pt x="2497" y="1452"/>
                  <a:pt x="2501" y="1451"/>
                  <a:pt x="2563" y="1531"/>
                </a:cubicBezTo>
                <a:cubicBezTo>
                  <a:pt x="2615" y="1597"/>
                  <a:pt x="2611" y="1635"/>
                  <a:pt x="2545" y="1717"/>
                </a:cubicBezTo>
                <a:cubicBezTo>
                  <a:pt x="2422" y="1869"/>
                  <a:pt x="2347" y="2095"/>
                  <a:pt x="2411" y="2122"/>
                </a:cubicBezTo>
                <a:cubicBezTo>
                  <a:pt x="2444" y="2135"/>
                  <a:pt x="2432" y="2171"/>
                  <a:pt x="2380" y="2210"/>
                </a:cubicBezTo>
                <a:cubicBezTo>
                  <a:pt x="2288" y="2279"/>
                  <a:pt x="2261" y="2366"/>
                  <a:pt x="2214" y="2733"/>
                </a:cubicBezTo>
                <a:cubicBezTo>
                  <a:pt x="2185" y="2968"/>
                  <a:pt x="2187" y="2972"/>
                  <a:pt x="2289" y="2909"/>
                </a:cubicBezTo>
                <a:cubicBezTo>
                  <a:pt x="2388" y="2848"/>
                  <a:pt x="2503" y="2882"/>
                  <a:pt x="2440" y="2953"/>
                </a:cubicBezTo>
                <a:cubicBezTo>
                  <a:pt x="2426" y="2969"/>
                  <a:pt x="2399" y="3049"/>
                  <a:pt x="2380" y="3132"/>
                </a:cubicBezTo>
                <a:cubicBezTo>
                  <a:pt x="2362" y="3214"/>
                  <a:pt x="2306" y="3301"/>
                  <a:pt x="2257" y="3327"/>
                </a:cubicBezTo>
                <a:cubicBezTo>
                  <a:pt x="2208" y="3352"/>
                  <a:pt x="2165" y="3428"/>
                  <a:pt x="2162" y="3495"/>
                </a:cubicBezTo>
                <a:cubicBezTo>
                  <a:pt x="2158" y="3565"/>
                  <a:pt x="2130" y="3615"/>
                  <a:pt x="2095" y="3611"/>
                </a:cubicBezTo>
                <a:cubicBezTo>
                  <a:pt x="2037" y="3603"/>
                  <a:pt x="1855" y="4159"/>
                  <a:pt x="1855" y="4344"/>
                </a:cubicBezTo>
                <a:cubicBezTo>
                  <a:pt x="1855" y="4386"/>
                  <a:pt x="1833" y="4429"/>
                  <a:pt x="1807" y="4440"/>
                </a:cubicBezTo>
                <a:cubicBezTo>
                  <a:pt x="1781" y="4451"/>
                  <a:pt x="1744" y="4539"/>
                  <a:pt x="1725" y="4634"/>
                </a:cubicBezTo>
                <a:cubicBezTo>
                  <a:pt x="1699" y="4762"/>
                  <a:pt x="1714" y="4836"/>
                  <a:pt x="1780" y="4912"/>
                </a:cubicBezTo>
                <a:cubicBezTo>
                  <a:pt x="1845" y="4987"/>
                  <a:pt x="1857" y="5046"/>
                  <a:pt x="1824" y="5123"/>
                </a:cubicBezTo>
                <a:cubicBezTo>
                  <a:pt x="1799" y="5182"/>
                  <a:pt x="1784" y="5285"/>
                  <a:pt x="1792" y="5350"/>
                </a:cubicBezTo>
                <a:cubicBezTo>
                  <a:pt x="1800" y="5415"/>
                  <a:pt x="1771" y="5517"/>
                  <a:pt x="1726" y="5576"/>
                </a:cubicBezTo>
                <a:cubicBezTo>
                  <a:pt x="1680" y="5637"/>
                  <a:pt x="1657" y="5728"/>
                  <a:pt x="1675" y="5790"/>
                </a:cubicBezTo>
                <a:cubicBezTo>
                  <a:pt x="1696" y="5868"/>
                  <a:pt x="1679" y="5913"/>
                  <a:pt x="1608" y="5948"/>
                </a:cubicBezTo>
                <a:cubicBezTo>
                  <a:pt x="1526" y="5989"/>
                  <a:pt x="1520" y="6007"/>
                  <a:pt x="1578" y="6055"/>
                </a:cubicBezTo>
                <a:cubicBezTo>
                  <a:pt x="1616" y="6086"/>
                  <a:pt x="1630" y="6113"/>
                  <a:pt x="1608" y="6113"/>
                </a:cubicBezTo>
                <a:cubicBezTo>
                  <a:pt x="1585" y="6113"/>
                  <a:pt x="1592" y="6134"/>
                  <a:pt x="1623" y="6159"/>
                </a:cubicBezTo>
                <a:cubicBezTo>
                  <a:pt x="1658" y="6188"/>
                  <a:pt x="1669" y="6354"/>
                  <a:pt x="1653" y="6593"/>
                </a:cubicBezTo>
                <a:cubicBezTo>
                  <a:pt x="1635" y="6840"/>
                  <a:pt x="1647" y="6997"/>
                  <a:pt x="1685" y="7028"/>
                </a:cubicBezTo>
                <a:cubicBezTo>
                  <a:pt x="1763" y="7092"/>
                  <a:pt x="1773" y="7391"/>
                  <a:pt x="1706" y="7661"/>
                </a:cubicBezTo>
                <a:cubicBezTo>
                  <a:pt x="1676" y="7780"/>
                  <a:pt x="1671" y="7886"/>
                  <a:pt x="1694" y="7895"/>
                </a:cubicBezTo>
                <a:cubicBezTo>
                  <a:pt x="1742" y="7916"/>
                  <a:pt x="1707" y="8181"/>
                  <a:pt x="1635" y="8343"/>
                </a:cubicBezTo>
                <a:cubicBezTo>
                  <a:pt x="1576" y="8475"/>
                  <a:pt x="1571" y="8543"/>
                  <a:pt x="1570" y="9263"/>
                </a:cubicBezTo>
                <a:cubicBezTo>
                  <a:pt x="1570" y="9653"/>
                  <a:pt x="1595" y="9865"/>
                  <a:pt x="1658" y="10012"/>
                </a:cubicBezTo>
                <a:cubicBezTo>
                  <a:pt x="1706" y="10126"/>
                  <a:pt x="1759" y="10259"/>
                  <a:pt x="1775" y="10310"/>
                </a:cubicBezTo>
                <a:cubicBezTo>
                  <a:pt x="1814" y="10431"/>
                  <a:pt x="1847" y="10462"/>
                  <a:pt x="1934" y="10462"/>
                </a:cubicBezTo>
                <a:cubicBezTo>
                  <a:pt x="1973" y="10462"/>
                  <a:pt x="2036" y="10488"/>
                  <a:pt x="2074" y="10519"/>
                </a:cubicBezTo>
                <a:cubicBezTo>
                  <a:pt x="2129" y="10564"/>
                  <a:pt x="2128" y="10587"/>
                  <a:pt x="2071" y="10633"/>
                </a:cubicBezTo>
                <a:cubicBezTo>
                  <a:pt x="2012" y="10682"/>
                  <a:pt x="2019" y="10695"/>
                  <a:pt x="2122" y="10713"/>
                </a:cubicBezTo>
                <a:cubicBezTo>
                  <a:pt x="2188" y="10725"/>
                  <a:pt x="2281" y="10784"/>
                  <a:pt x="2326" y="10844"/>
                </a:cubicBezTo>
                <a:cubicBezTo>
                  <a:pt x="2372" y="10904"/>
                  <a:pt x="2471" y="10969"/>
                  <a:pt x="2548" y="10989"/>
                </a:cubicBezTo>
                <a:cubicBezTo>
                  <a:pt x="2625" y="11009"/>
                  <a:pt x="2676" y="11046"/>
                  <a:pt x="2664" y="11072"/>
                </a:cubicBezTo>
                <a:cubicBezTo>
                  <a:pt x="2637" y="11126"/>
                  <a:pt x="2893" y="11274"/>
                  <a:pt x="2987" y="11259"/>
                </a:cubicBezTo>
                <a:cubicBezTo>
                  <a:pt x="3023" y="11253"/>
                  <a:pt x="3116" y="11301"/>
                  <a:pt x="3195" y="11364"/>
                </a:cubicBezTo>
                <a:cubicBezTo>
                  <a:pt x="3273" y="11428"/>
                  <a:pt x="3359" y="11471"/>
                  <a:pt x="3385" y="11460"/>
                </a:cubicBezTo>
                <a:cubicBezTo>
                  <a:pt x="3505" y="11409"/>
                  <a:pt x="3865" y="11822"/>
                  <a:pt x="3801" y="11936"/>
                </a:cubicBezTo>
                <a:cubicBezTo>
                  <a:pt x="3785" y="11966"/>
                  <a:pt x="3811" y="12000"/>
                  <a:pt x="3858" y="12012"/>
                </a:cubicBezTo>
                <a:cubicBezTo>
                  <a:pt x="3907" y="12025"/>
                  <a:pt x="3943" y="12080"/>
                  <a:pt x="3943" y="12139"/>
                </a:cubicBezTo>
                <a:cubicBezTo>
                  <a:pt x="3943" y="12197"/>
                  <a:pt x="3980" y="12292"/>
                  <a:pt x="4025" y="12351"/>
                </a:cubicBezTo>
                <a:cubicBezTo>
                  <a:pt x="4071" y="12410"/>
                  <a:pt x="4108" y="12493"/>
                  <a:pt x="4108" y="12536"/>
                </a:cubicBezTo>
                <a:cubicBezTo>
                  <a:pt x="4108" y="12578"/>
                  <a:pt x="4145" y="12641"/>
                  <a:pt x="4190" y="12676"/>
                </a:cubicBezTo>
                <a:cubicBezTo>
                  <a:pt x="4312" y="12767"/>
                  <a:pt x="4343" y="13122"/>
                  <a:pt x="4239" y="13230"/>
                </a:cubicBezTo>
                <a:cubicBezTo>
                  <a:pt x="4119" y="13356"/>
                  <a:pt x="4024" y="13314"/>
                  <a:pt x="4037" y="13141"/>
                </a:cubicBezTo>
                <a:cubicBezTo>
                  <a:pt x="4048" y="12995"/>
                  <a:pt x="4048" y="12995"/>
                  <a:pt x="3993" y="13106"/>
                </a:cubicBezTo>
                <a:cubicBezTo>
                  <a:pt x="3963" y="13168"/>
                  <a:pt x="3927" y="13250"/>
                  <a:pt x="3915" y="13288"/>
                </a:cubicBezTo>
                <a:cubicBezTo>
                  <a:pt x="3902" y="13326"/>
                  <a:pt x="3829" y="13414"/>
                  <a:pt x="3752" y="13482"/>
                </a:cubicBezTo>
                <a:cubicBezTo>
                  <a:pt x="3676" y="13551"/>
                  <a:pt x="3613" y="13619"/>
                  <a:pt x="3613" y="13634"/>
                </a:cubicBezTo>
                <a:cubicBezTo>
                  <a:pt x="3613" y="13670"/>
                  <a:pt x="2998" y="14062"/>
                  <a:pt x="2941" y="14062"/>
                </a:cubicBezTo>
                <a:cubicBezTo>
                  <a:pt x="2915" y="14063"/>
                  <a:pt x="2901" y="14090"/>
                  <a:pt x="2910" y="14123"/>
                </a:cubicBezTo>
                <a:cubicBezTo>
                  <a:pt x="2921" y="14165"/>
                  <a:pt x="2797" y="14232"/>
                  <a:pt x="2513" y="14338"/>
                </a:cubicBezTo>
                <a:cubicBezTo>
                  <a:pt x="2042" y="14515"/>
                  <a:pt x="1266" y="14737"/>
                  <a:pt x="1109" y="14738"/>
                </a:cubicBezTo>
                <a:cubicBezTo>
                  <a:pt x="1051" y="14739"/>
                  <a:pt x="954" y="14764"/>
                  <a:pt x="895" y="14795"/>
                </a:cubicBezTo>
                <a:cubicBezTo>
                  <a:pt x="837" y="14825"/>
                  <a:pt x="708" y="14850"/>
                  <a:pt x="609" y="14850"/>
                </a:cubicBezTo>
                <a:cubicBezTo>
                  <a:pt x="260" y="14850"/>
                  <a:pt x="96" y="14947"/>
                  <a:pt x="16" y="15199"/>
                </a:cubicBezTo>
                <a:cubicBezTo>
                  <a:pt x="-17" y="15301"/>
                  <a:pt x="-13" y="15303"/>
                  <a:pt x="170" y="15280"/>
                </a:cubicBezTo>
                <a:cubicBezTo>
                  <a:pt x="420" y="15248"/>
                  <a:pt x="471" y="15315"/>
                  <a:pt x="262" y="15399"/>
                </a:cubicBezTo>
                <a:cubicBezTo>
                  <a:pt x="51" y="15484"/>
                  <a:pt x="43" y="15591"/>
                  <a:pt x="246" y="15620"/>
                </a:cubicBezTo>
                <a:cubicBezTo>
                  <a:pt x="329" y="15632"/>
                  <a:pt x="434" y="15655"/>
                  <a:pt x="479" y="15672"/>
                </a:cubicBezTo>
                <a:cubicBezTo>
                  <a:pt x="530" y="15690"/>
                  <a:pt x="613" y="15675"/>
                  <a:pt x="700" y="15631"/>
                </a:cubicBezTo>
                <a:cubicBezTo>
                  <a:pt x="793" y="15584"/>
                  <a:pt x="936" y="15561"/>
                  <a:pt x="1140" y="15559"/>
                </a:cubicBezTo>
                <a:cubicBezTo>
                  <a:pt x="1306" y="15558"/>
                  <a:pt x="1562" y="15531"/>
                  <a:pt x="1708" y="15500"/>
                </a:cubicBezTo>
                <a:cubicBezTo>
                  <a:pt x="1975" y="15442"/>
                  <a:pt x="2131" y="15469"/>
                  <a:pt x="2049" y="15559"/>
                </a:cubicBezTo>
                <a:cubicBezTo>
                  <a:pt x="2009" y="15604"/>
                  <a:pt x="1448" y="15787"/>
                  <a:pt x="1351" y="15787"/>
                </a:cubicBezTo>
                <a:cubicBezTo>
                  <a:pt x="1252" y="15787"/>
                  <a:pt x="495" y="16050"/>
                  <a:pt x="423" y="16109"/>
                </a:cubicBezTo>
                <a:cubicBezTo>
                  <a:pt x="370" y="16153"/>
                  <a:pt x="373" y="16177"/>
                  <a:pt x="439" y="16228"/>
                </a:cubicBezTo>
                <a:cubicBezTo>
                  <a:pt x="560" y="16321"/>
                  <a:pt x="772" y="16676"/>
                  <a:pt x="733" y="16719"/>
                </a:cubicBezTo>
                <a:cubicBezTo>
                  <a:pt x="683" y="16775"/>
                  <a:pt x="906" y="16725"/>
                  <a:pt x="979" y="16665"/>
                </a:cubicBezTo>
                <a:cubicBezTo>
                  <a:pt x="1014" y="16636"/>
                  <a:pt x="1070" y="16612"/>
                  <a:pt x="1101" y="16612"/>
                </a:cubicBezTo>
                <a:cubicBezTo>
                  <a:pt x="1133" y="16612"/>
                  <a:pt x="1202" y="16586"/>
                  <a:pt x="1253" y="16554"/>
                </a:cubicBezTo>
                <a:cubicBezTo>
                  <a:pt x="1305" y="16522"/>
                  <a:pt x="1418" y="16493"/>
                  <a:pt x="1505" y="16488"/>
                </a:cubicBezTo>
                <a:cubicBezTo>
                  <a:pt x="1591" y="16484"/>
                  <a:pt x="1663" y="16463"/>
                  <a:pt x="1663" y="16443"/>
                </a:cubicBezTo>
                <a:cubicBezTo>
                  <a:pt x="1665" y="16365"/>
                  <a:pt x="1761" y="16307"/>
                  <a:pt x="1858" y="16324"/>
                </a:cubicBezTo>
                <a:cubicBezTo>
                  <a:pt x="1913" y="16334"/>
                  <a:pt x="2004" y="16320"/>
                  <a:pt x="2058" y="16291"/>
                </a:cubicBezTo>
                <a:cubicBezTo>
                  <a:pt x="2113" y="16263"/>
                  <a:pt x="2135" y="16239"/>
                  <a:pt x="2109" y="16239"/>
                </a:cubicBezTo>
                <a:cubicBezTo>
                  <a:pt x="2018" y="16236"/>
                  <a:pt x="2204" y="16119"/>
                  <a:pt x="2415" y="16045"/>
                </a:cubicBezTo>
                <a:cubicBezTo>
                  <a:pt x="2643" y="15966"/>
                  <a:pt x="2784" y="15981"/>
                  <a:pt x="2673" y="16073"/>
                </a:cubicBezTo>
                <a:cubicBezTo>
                  <a:pt x="2637" y="16102"/>
                  <a:pt x="2621" y="16135"/>
                  <a:pt x="2637" y="16146"/>
                </a:cubicBezTo>
                <a:cubicBezTo>
                  <a:pt x="2653" y="16157"/>
                  <a:pt x="2581" y="16301"/>
                  <a:pt x="2477" y="16465"/>
                </a:cubicBezTo>
                <a:cubicBezTo>
                  <a:pt x="2250" y="16824"/>
                  <a:pt x="2166" y="17223"/>
                  <a:pt x="2259" y="17505"/>
                </a:cubicBezTo>
                <a:cubicBezTo>
                  <a:pt x="2294" y="17609"/>
                  <a:pt x="2340" y="17706"/>
                  <a:pt x="2362" y="17721"/>
                </a:cubicBezTo>
                <a:cubicBezTo>
                  <a:pt x="2385" y="17737"/>
                  <a:pt x="2404" y="17799"/>
                  <a:pt x="2404" y="17860"/>
                </a:cubicBezTo>
                <a:cubicBezTo>
                  <a:pt x="2404" y="17948"/>
                  <a:pt x="2419" y="17963"/>
                  <a:pt x="2477" y="17930"/>
                </a:cubicBezTo>
                <a:cubicBezTo>
                  <a:pt x="2533" y="17898"/>
                  <a:pt x="2582" y="17913"/>
                  <a:pt x="2688" y="17991"/>
                </a:cubicBezTo>
                <a:cubicBezTo>
                  <a:pt x="2819" y="18088"/>
                  <a:pt x="2909" y="18196"/>
                  <a:pt x="2928" y="18281"/>
                </a:cubicBezTo>
                <a:cubicBezTo>
                  <a:pt x="2944" y="18353"/>
                  <a:pt x="3025" y="18469"/>
                  <a:pt x="3102" y="18530"/>
                </a:cubicBezTo>
                <a:cubicBezTo>
                  <a:pt x="3192" y="18602"/>
                  <a:pt x="3122" y="18850"/>
                  <a:pt x="3016" y="18834"/>
                </a:cubicBezTo>
                <a:cubicBezTo>
                  <a:pt x="2976" y="18828"/>
                  <a:pt x="2958" y="18870"/>
                  <a:pt x="2967" y="18947"/>
                </a:cubicBezTo>
                <a:cubicBezTo>
                  <a:pt x="2979" y="19059"/>
                  <a:pt x="2970" y="19068"/>
                  <a:pt x="2830" y="19056"/>
                </a:cubicBezTo>
                <a:cubicBezTo>
                  <a:pt x="2716" y="19047"/>
                  <a:pt x="2687" y="19058"/>
                  <a:pt x="2710" y="19100"/>
                </a:cubicBezTo>
                <a:cubicBezTo>
                  <a:pt x="2766" y="19199"/>
                  <a:pt x="2644" y="19199"/>
                  <a:pt x="2343" y="19099"/>
                </a:cubicBezTo>
                <a:cubicBezTo>
                  <a:pt x="2017" y="18990"/>
                  <a:pt x="1551" y="18699"/>
                  <a:pt x="1606" y="18638"/>
                </a:cubicBezTo>
                <a:cubicBezTo>
                  <a:pt x="1625" y="18617"/>
                  <a:pt x="1619" y="18599"/>
                  <a:pt x="1592" y="18599"/>
                </a:cubicBezTo>
                <a:cubicBezTo>
                  <a:pt x="1441" y="18599"/>
                  <a:pt x="645" y="18003"/>
                  <a:pt x="645" y="17889"/>
                </a:cubicBezTo>
                <a:cubicBezTo>
                  <a:pt x="645" y="17868"/>
                  <a:pt x="620" y="17850"/>
                  <a:pt x="590" y="17850"/>
                </a:cubicBezTo>
                <a:cubicBezTo>
                  <a:pt x="471" y="17850"/>
                  <a:pt x="531" y="17919"/>
                  <a:pt x="1194" y="18561"/>
                </a:cubicBezTo>
                <a:cubicBezTo>
                  <a:pt x="1407" y="18766"/>
                  <a:pt x="1427" y="18851"/>
                  <a:pt x="1257" y="18807"/>
                </a:cubicBezTo>
                <a:cubicBezTo>
                  <a:pt x="1173" y="18785"/>
                  <a:pt x="1173" y="18788"/>
                  <a:pt x="1256" y="18846"/>
                </a:cubicBezTo>
                <a:cubicBezTo>
                  <a:pt x="1329" y="18896"/>
                  <a:pt x="1369" y="18899"/>
                  <a:pt x="1467" y="18863"/>
                </a:cubicBezTo>
                <a:cubicBezTo>
                  <a:pt x="1567" y="18827"/>
                  <a:pt x="1608" y="18831"/>
                  <a:pt x="1697" y="18885"/>
                </a:cubicBezTo>
                <a:cubicBezTo>
                  <a:pt x="1756" y="18921"/>
                  <a:pt x="1791" y="18972"/>
                  <a:pt x="1776" y="18998"/>
                </a:cubicBezTo>
                <a:cubicBezTo>
                  <a:pt x="1762" y="19023"/>
                  <a:pt x="1787" y="19065"/>
                  <a:pt x="1832" y="19090"/>
                </a:cubicBezTo>
                <a:cubicBezTo>
                  <a:pt x="1902" y="19130"/>
                  <a:pt x="1900" y="19144"/>
                  <a:pt x="1819" y="19205"/>
                </a:cubicBezTo>
                <a:cubicBezTo>
                  <a:pt x="1730" y="19272"/>
                  <a:pt x="1721" y="19272"/>
                  <a:pt x="1612" y="19209"/>
                </a:cubicBezTo>
                <a:cubicBezTo>
                  <a:pt x="1548" y="19173"/>
                  <a:pt x="1568" y="19197"/>
                  <a:pt x="1654" y="19262"/>
                </a:cubicBezTo>
                <a:cubicBezTo>
                  <a:pt x="1801" y="19373"/>
                  <a:pt x="1803" y="19382"/>
                  <a:pt x="1708" y="19419"/>
                </a:cubicBezTo>
                <a:cubicBezTo>
                  <a:pt x="1626" y="19452"/>
                  <a:pt x="1624" y="19460"/>
                  <a:pt x="1694" y="19461"/>
                </a:cubicBezTo>
                <a:cubicBezTo>
                  <a:pt x="1786" y="19462"/>
                  <a:pt x="2074" y="19648"/>
                  <a:pt x="1988" y="19651"/>
                </a:cubicBezTo>
                <a:cubicBezTo>
                  <a:pt x="1960" y="19651"/>
                  <a:pt x="2010" y="19693"/>
                  <a:pt x="2100" y="19743"/>
                </a:cubicBezTo>
                <a:lnTo>
                  <a:pt x="2261" y="19833"/>
                </a:lnTo>
                <a:lnTo>
                  <a:pt x="2124" y="19869"/>
                </a:lnTo>
                <a:cubicBezTo>
                  <a:pt x="2049" y="19889"/>
                  <a:pt x="1954" y="19931"/>
                  <a:pt x="1914" y="19964"/>
                </a:cubicBezTo>
                <a:cubicBezTo>
                  <a:pt x="1874" y="19997"/>
                  <a:pt x="1800" y="20025"/>
                  <a:pt x="1751" y="20025"/>
                </a:cubicBezTo>
                <a:cubicBezTo>
                  <a:pt x="1701" y="20025"/>
                  <a:pt x="1557" y="20092"/>
                  <a:pt x="1431" y="20173"/>
                </a:cubicBezTo>
                <a:cubicBezTo>
                  <a:pt x="1239" y="20296"/>
                  <a:pt x="1215" y="20327"/>
                  <a:pt x="1280" y="20364"/>
                </a:cubicBezTo>
                <a:cubicBezTo>
                  <a:pt x="1347" y="20402"/>
                  <a:pt x="1332" y="20431"/>
                  <a:pt x="1189" y="20554"/>
                </a:cubicBezTo>
                <a:cubicBezTo>
                  <a:pt x="1034" y="20688"/>
                  <a:pt x="1038" y="20772"/>
                  <a:pt x="1194" y="20644"/>
                </a:cubicBezTo>
                <a:cubicBezTo>
                  <a:pt x="1232" y="20613"/>
                  <a:pt x="1290" y="20587"/>
                  <a:pt x="1322" y="20587"/>
                </a:cubicBezTo>
                <a:cubicBezTo>
                  <a:pt x="1354" y="20587"/>
                  <a:pt x="1436" y="20552"/>
                  <a:pt x="1503" y="20508"/>
                </a:cubicBezTo>
                <a:cubicBezTo>
                  <a:pt x="1739" y="20357"/>
                  <a:pt x="1792" y="20536"/>
                  <a:pt x="1570" y="20733"/>
                </a:cubicBezTo>
                <a:cubicBezTo>
                  <a:pt x="1515" y="20782"/>
                  <a:pt x="1470" y="20837"/>
                  <a:pt x="1470" y="20855"/>
                </a:cubicBezTo>
                <a:cubicBezTo>
                  <a:pt x="1470" y="20931"/>
                  <a:pt x="1056" y="21248"/>
                  <a:pt x="891" y="21297"/>
                </a:cubicBezTo>
                <a:cubicBezTo>
                  <a:pt x="738" y="21343"/>
                  <a:pt x="536" y="21503"/>
                  <a:pt x="536" y="21577"/>
                </a:cubicBezTo>
                <a:cubicBezTo>
                  <a:pt x="536" y="21589"/>
                  <a:pt x="5271" y="21600"/>
                  <a:pt x="11059" y="21600"/>
                </a:cubicBezTo>
                <a:lnTo>
                  <a:pt x="21583" y="21600"/>
                </a:lnTo>
                <a:lnTo>
                  <a:pt x="21583" y="10800"/>
                </a:lnTo>
                <a:lnTo>
                  <a:pt x="21583" y="0"/>
                </a:lnTo>
                <a:lnTo>
                  <a:pt x="12259" y="0"/>
                </a:lnTo>
                <a:close/>
                <a:moveTo>
                  <a:pt x="2168" y="2036"/>
                </a:moveTo>
                <a:cubicBezTo>
                  <a:pt x="2159" y="2034"/>
                  <a:pt x="2147" y="2036"/>
                  <a:pt x="2129" y="2043"/>
                </a:cubicBezTo>
                <a:cubicBezTo>
                  <a:pt x="2099" y="2056"/>
                  <a:pt x="2075" y="2096"/>
                  <a:pt x="2075" y="2130"/>
                </a:cubicBezTo>
                <a:cubicBezTo>
                  <a:pt x="2076" y="2185"/>
                  <a:pt x="2083" y="2186"/>
                  <a:pt x="2129" y="2137"/>
                </a:cubicBezTo>
                <a:cubicBezTo>
                  <a:pt x="2181" y="2082"/>
                  <a:pt x="2194" y="2041"/>
                  <a:pt x="2168" y="2036"/>
                </a:cubicBezTo>
                <a:close/>
                <a:moveTo>
                  <a:pt x="2446" y="9728"/>
                </a:moveTo>
                <a:cubicBezTo>
                  <a:pt x="2489" y="9724"/>
                  <a:pt x="2543" y="9761"/>
                  <a:pt x="2598" y="9841"/>
                </a:cubicBezTo>
                <a:cubicBezTo>
                  <a:pt x="2649" y="9914"/>
                  <a:pt x="2709" y="9967"/>
                  <a:pt x="2732" y="9957"/>
                </a:cubicBezTo>
                <a:cubicBezTo>
                  <a:pt x="2788" y="9933"/>
                  <a:pt x="2951" y="10060"/>
                  <a:pt x="2977" y="10148"/>
                </a:cubicBezTo>
                <a:cubicBezTo>
                  <a:pt x="3008" y="10254"/>
                  <a:pt x="3152" y="10427"/>
                  <a:pt x="3188" y="10403"/>
                </a:cubicBezTo>
                <a:cubicBezTo>
                  <a:pt x="3205" y="10391"/>
                  <a:pt x="3263" y="10427"/>
                  <a:pt x="3317" y="10483"/>
                </a:cubicBezTo>
                <a:cubicBezTo>
                  <a:pt x="3411" y="10580"/>
                  <a:pt x="3410" y="10586"/>
                  <a:pt x="3310" y="10636"/>
                </a:cubicBezTo>
                <a:cubicBezTo>
                  <a:pt x="3168" y="10707"/>
                  <a:pt x="3143" y="10703"/>
                  <a:pt x="3010" y="10585"/>
                </a:cubicBezTo>
                <a:cubicBezTo>
                  <a:pt x="2947" y="10528"/>
                  <a:pt x="2827" y="10455"/>
                  <a:pt x="2745" y="10422"/>
                </a:cubicBezTo>
                <a:cubicBezTo>
                  <a:pt x="2530" y="10337"/>
                  <a:pt x="2332" y="10049"/>
                  <a:pt x="2359" y="9862"/>
                </a:cubicBezTo>
                <a:cubicBezTo>
                  <a:pt x="2371" y="9776"/>
                  <a:pt x="2403" y="9732"/>
                  <a:pt x="2446" y="9728"/>
                </a:cubicBezTo>
                <a:close/>
                <a:moveTo>
                  <a:pt x="311" y="18337"/>
                </a:moveTo>
                <a:cubicBezTo>
                  <a:pt x="285" y="18337"/>
                  <a:pt x="278" y="18363"/>
                  <a:pt x="295" y="18394"/>
                </a:cubicBezTo>
                <a:cubicBezTo>
                  <a:pt x="313" y="18425"/>
                  <a:pt x="349" y="18450"/>
                  <a:pt x="375" y="18450"/>
                </a:cubicBezTo>
                <a:cubicBezTo>
                  <a:pt x="401" y="18450"/>
                  <a:pt x="408" y="18425"/>
                  <a:pt x="390" y="18394"/>
                </a:cubicBezTo>
                <a:cubicBezTo>
                  <a:pt x="373" y="18363"/>
                  <a:pt x="337" y="18338"/>
                  <a:pt x="311" y="18337"/>
                </a:cubicBezTo>
                <a:close/>
                <a:moveTo>
                  <a:pt x="604" y="18604"/>
                </a:moveTo>
                <a:cubicBezTo>
                  <a:pt x="600" y="18607"/>
                  <a:pt x="606" y="18622"/>
                  <a:pt x="621" y="18649"/>
                </a:cubicBezTo>
                <a:cubicBezTo>
                  <a:pt x="642" y="18686"/>
                  <a:pt x="672" y="18706"/>
                  <a:pt x="689" y="18694"/>
                </a:cubicBezTo>
                <a:cubicBezTo>
                  <a:pt x="706" y="18683"/>
                  <a:pt x="689" y="18653"/>
                  <a:pt x="652" y="18628"/>
                </a:cubicBezTo>
                <a:cubicBezTo>
                  <a:pt x="625" y="18609"/>
                  <a:pt x="609" y="18601"/>
                  <a:pt x="604" y="18604"/>
                </a:cubicBezTo>
                <a:close/>
                <a:moveTo>
                  <a:pt x="861" y="20787"/>
                </a:moveTo>
                <a:cubicBezTo>
                  <a:pt x="784" y="20801"/>
                  <a:pt x="700" y="20855"/>
                  <a:pt x="702" y="20901"/>
                </a:cubicBezTo>
                <a:cubicBezTo>
                  <a:pt x="703" y="20925"/>
                  <a:pt x="728" y="20914"/>
                  <a:pt x="759" y="20878"/>
                </a:cubicBezTo>
                <a:cubicBezTo>
                  <a:pt x="790" y="20841"/>
                  <a:pt x="857" y="20811"/>
                  <a:pt x="908" y="20809"/>
                </a:cubicBezTo>
                <a:cubicBezTo>
                  <a:pt x="968" y="20807"/>
                  <a:pt x="977" y="20799"/>
                  <a:pt x="931" y="20787"/>
                </a:cubicBezTo>
                <a:cubicBezTo>
                  <a:pt x="911" y="20781"/>
                  <a:pt x="886" y="20782"/>
                  <a:pt x="861" y="20787"/>
                </a:cubicBezTo>
                <a:close/>
              </a:path>
            </a:pathLst>
          </a:custGeom>
          <a:ln w="12700">
            <a:miter lim="400000"/>
          </a:ln>
        </p:spPr>
      </p:pic>
      <p:pic>
        <p:nvPicPr>
          <p:cNvPr id="364" name="pasted-image.png"/>
          <p:cNvPicPr>
            <a:picLocks noChangeAspect="0"/>
          </p:cNvPicPr>
          <p:nvPr/>
        </p:nvPicPr>
        <p:blipFill>
          <a:blip r:embed="rId3">
            <a:extLst/>
          </a:blip>
          <a:srcRect l="40668" t="0" r="40668" b="0"/>
          <a:stretch>
            <a:fillRect/>
          </a:stretch>
        </p:blipFill>
        <p:spPr>
          <a:xfrm>
            <a:off x="361288" y="4861365"/>
            <a:ext cx="1464843" cy="1439460"/>
          </a:xfrm>
          <a:prstGeom prst="rect">
            <a:avLst/>
          </a:prstGeom>
          <a:ln w="12700">
            <a:miter lim="400000"/>
          </a:ln>
          <a:effectLst>
            <a:outerShdw sx="100000" sy="100000" kx="0" ky="0" algn="b" rotWithShape="0" blurRad="63500" dist="176234" dir="8075536">
              <a:srgbClr val="000000">
                <a:alpha val="43080"/>
              </a:srgbClr>
            </a:outerShdw>
          </a:effectLst>
        </p:spPr>
      </p:pic>
      <p:pic>
        <p:nvPicPr>
          <p:cNvPr id="365" name="pasted-image.png"/>
          <p:cNvPicPr>
            <a:picLocks noChangeAspect="0"/>
          </p:cNvPicPr>
          <p:nvPr/>
        </p:nvPicPr>
        <p:blipFill>
          <a:blip r:embed="rId4">
            <a:extLst/>
          </a:blip>
          <a:srcRect l="20042" t="0" r="27574" b="0"/>
          <a:stretch>
            <a:fillRect/>
          </a:stretch>
        </p:blipFill>
        <p:spPr>
          <a:xfrm>
            <a:off x="1641541" y="4629325"/>
            <a:ext cx="5329814" cy="2395823"/>
          </a:xfrm>
          <a:prstGeom prst="rect">
            <a:avLst/>
          </a:prstGeom>
          <a:ln w="12700">
            <a:miter lim="400000"/>
          </a:ln>
          <a:effectLst>
            <a:outerShdw sx="100000" sy="100000" kx="0" ky="0" algn="b" rotWithShape="0" blurRad="63500" dist="176234" dir="8075536">
              <a:srgbClr val="000000">
                <a:alpha val="43080"/>
              </a:srgbClr>
            </a:outerShdw>
          </a:effectLst>
        </p:spPr>
      </p:pic>
      <p:pic>
        <p:nvPicPr>
          <p:cNvPr id="366" name="pasted-image.png"/>
          <p:cNvPicPr>
            <a:picLocks noChangeAspect="0"/>
          </p:cNvPicPr>
          <p:nvPr/>
        </p:nvPicPr>
        <p:blipFill>
          <a:blip r:embed="rId5">
            <a:extLst/>
          </a:blip>
          <a:stretch>
            <a:fillRect/>
          </a:stretch>
        </p:blipFill>
        <p:spPr>
          <a:xfrm>
            <a:off x="403754" y="685271"/>
            <a:ext cx="6650072" cy="1312224"/>
          </a:xfrm>
          <a:prstGeom prst="rect">
            <a:avLst/>
          </a:prstGeom>
          <a:ln w="12700">
            <a:miter lim="400000"/>
          </a:ln>
        </p:spPr>
      </p:pic>
      <p:sp>
        <p:nvSpPr>
          <p:cNvPr id="367" name="Shape 367"/>
          <p:cNvSpPr/>
          <p:nvPr/>
        </p:nvSpPr>
        <p:spPr>
          <a:xfrm>
            <a:off x="330261" y="7473966"/>
            <a:ext cx="6594751" cy="1693819"/>
          </a:xfrm>
          <a:prstGeom prst="rect">
            <a:avLst/>
          </a:prstGeom>
          <a:ln w="12700">
            <a:miter lim="400000"/>
          </a:ln>
          <a:effectLst>
            <a:outerShdw sx="100000" sy="100000" kx="0" ky="0" algn="b" rotWithShape="0" blurRad="63500" dist="635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nSpc>
                <a:spcPct val="70000"/>
              </a:lnSpc>
              <a:defRPr sz="5700">
                <a:solidFill>
                  <a:srgbClr val="FFFC79"/>
                </a:solidFill>
                <a:effectLst>
                  <a:outerShdw sx="100000" sy="100000" kx="0" ky="0" algn="b" rotWithShape="0" blurRad="63500" dist="63500" dir="1175276">
                    <a:srgbClr val="000000"/>
                  </a:outerShdw>
                </a:effectLst>
                <a:latin typeface="Agnes-Regular"/>
                <a:ea typeface="Agnes-Regular"/>
                <a:cs typeface="Agnes-Regular"/>
                <a:sym typeface="Agnes-Regular"/>
              </a:defRPr>
            </a:pPr>
            <a:r>
              <a:t>Which One Will We Accept? — </a:t>
            </a:r>
            <a:r>
              <a:rPr b="1">
                <a:latin typeface="Agency FB"/>
                <a:ea typeface="Agency FB"/>
                <a:cs typeface="Agency FB"/>
                <a:sym typeface="Agency FB"/>
              </a:rPr>
              <a:t>Life or Death?</a:t>
            </a:r>
          </a:p>
        </p:txBody>
      </p:sp>
      <p:pic>
        <p:nvPicPr>
          <p:cNvPr id="368" name="pasted-image.png"/>
          <p:cNvPicPr>
            <a:picLocks noChangeAspect="0"/>
          </p:cNvPicPr>
          <p:nvPr/>
        </p:nvPicPr>
        <p:blipFill>
          <a:blip r:embed="rId6">
            <a:extLst/>
          </a:blip>
          <a:srcRect l="13716" t="0" r="13716" b="0"/>
          <a:stretch>
            <a:fillRect/>
          </a:stretch>
        </p:blipFill>
        <p:spPr>
          <a:xfrm>
            <a:off x="141287" y="2518656"/>
            <a:ext cx="7360181" cy="2168526"/>
          </a:xfrm>
          <a:prstGeom prst="rect">
            <a:avLst/>
          </a:prstGeom>
          <a:ln w="12700">
            <a:miter lim="400000"/>
          </a:ln>
          <a:effectLst>
            <a:outerShdw sx="100000" sy="100000" kx="0" ky="0" algn="b" rotWithShape="0" blurRad="63500" dist="176234" dir="8075536">
              <a:srgbClr val="000000">
                <a:alpha val="4308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14:warp dir="in"/>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367"/>
                                        </p:tgtEl>
                                        <p:attrNameLst>
                                          <p:attrName>style.visibility</p:attrName>
                                        </p:attrNameLst>
                                      </p:cBhvr>
                                      <p:to>
                                        <p:strVal val="visible"/>
                                      </p:to>
                                    </p:set>
                                    <p:animEffect filter="fade" transition="in">
                                      <p:cBhvr>
                                        <p:cTn id="7" dur="1500"/>
                                        <p:tgtEl>
                                          <p:spTgt spid="3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67" grpId="1"/>
    </p:bldLst>
  </p:timing>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1" name="Shape 371"/>
          <p:cNvSpPr/>
          <p:nvPr/>
        </p:nvSpPr>
        <p:spPr>
          <a:xfrm>
            <a:off x="308421" y="215899"/>
            <a:ext cx="12387958" cy="9232901"/>
          </a:xfrm>
          <a:prstGeom prst="rect">
            <a:avLst/>
          </a:prstGeom>
          <a:ln w="12700">
            <a:miter lim="400000"/>
          </a:ln>
          <a:effectLst>
            <a:outerShdw sx="100000" sy="100000" kx="0" ky="0" algn="b" rotWithShape="0" blurRad="165100" dist="181507" dir="5400000">
              <a:srgbClr val="000000">
                <a:alpha val="8835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2300"/>
              </a:spcBef>
              <a:defRPr sz="4600">
                <a:solidFill>
                  <a:srgbClr val="FFFFFF"/>
                </a:solidFill>
                <a:effectLst>
                  <a:outerShdw sx="100000" sy="100000" kx="0" ky="0" algn="b" rotWithShape="0" blurRad="63500" dist="63500" dir="3197966">
                    <a:srgbClr val="000000"/>
                  </a:outerShdw>
                </a:effectLst>
                <a:latin typeface="Thames Nude Roman"/>
                <a:ea typeface="Thames Nude Roman"/>
                <a:cs typeface="Thames Nude Roman"/>
                <a:sym typeface="Thames Nude Roman"/>
              </a:defRPr>
            </a:pPr>
            <a:r>
              <a:t>Proverbs 4:10–19 (NKJV)</a:t>
            </a:r>
          </a:p>
          <a:p>
            <a:pPr defTabSz="457200">
              <a:spcBef>
                <a:spcPts val="2300"/>
              </a:spcBef>
              <a:defRPr sz="5600">
                <a:solidFill>
                  <a:srgbClr val="FFFFFF"/>
                </a:solidFill>
                <a:effectLst>
                  <a:outerShdw sx="100000" sy="100000" kx="0" ky="0" algn="b" rotWithShape="0" blurRad="63500" dist="63500" dir="3197966">
                    <a:srgbClr val="000000"/>
                  </a:outerShdw>
                </a:effectLst>
                <a:latin typeface="Adelon"/>
                <a:ea typeface="Adelon"/>
                <a:cs typeface="Adelon"/>
                <a:sym typeface="Adelon"/>
              </a:defRPr>
            </a:pPr>
            <a:r>
              <a:rPr baseline="31999"/>
              <a:t>10</a:t>
            </a:r>
            <a:r>
              <a:t> Hear, my son, and receive my sayings, And the years of your life will be many. </a:t>
            </a:r>
            <a:r>
              <a:rPr baseline="31999"/>
              <a:t>11</a:t>
            </a:r>
            <a:r>
              <a:t> I have taught you in the way of wisdom; I have led you in right paths. </a:t>
            </a:r>
            <a:r>
              <a:rPr baseline="31999"/>
              <a:t>12</a:t>
            </a:r>
            <a:r>
              <a:t> When you walk, your steps will not be hindered, And when you run, you will not stumble. </a:t>
            </a:r>
            <a:r>
              <a:rPr baseline="31999"/>
              <a:t>13</a:t>
            </a:r>
            <a:r>
              <a:t> Take firm hold of instruction, do not let go; Keep her, for she </a:t>
            </a:r>
            <a:r>
              <a:t>is</a:t>
            </a:r>
            <a:r>
              <a:t> your life. </a:t>
            </a:r>
            <a:r>
              <a:rPr baseline="31999"/>
              <a:t>14</a:t>
            </a:r>
            <a:r>
              <a:t> Do not enter the path of the wicked, And do not walk in the way of evil.</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3" name="Shape 373"/>
          <p:cNvSpPr/>
          <p:nvPr/>
        </p:nvSpPr>
        <p:spPr>
          <a:xfrm>
            <a:off x="308421" y="215899"/>
            <a:ext cx="12387958" cy="8851901"/>
          </a:xfrm>
          <a:prstGeom prst="rect">
            <a:avLst/>
          </a:prstGeom>
          <a:ln w="12700">
            <a:miter lim="400000"/>
          </a:ln>
          <a:effectLst>
            <a:outerShdw sx="100000" sy="100000" kx="0" ky="0" algn="b" rotWithShape="0" blurRad="165100" dist="181507" dir="5400000">
              <a:srgbClr val="000000">
                <a:alpha val="8835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2300"/>
              </a:spcBef>
              <a:defRPr sz="4600">
                <a:solidFill>
                  <a:srgbClr val="FFFFFF"/>
                </a:solidFill>
                <a:effectLst>
                  <a:outerShdw sx="100000" sy="100000" kx="0" ky="0" algn="b" rotWithShape="0" blurRad="63500" dist="63500" dir="3197966">
                    <a:srgbClr val="000000"/>
                  </a:outerShdw>
                </a:effectLst>
                <a:latin typeface="Thames Nude Roman"/>
                <a:ea typeface="Thames Nude Roman"/>
                <a:cs typeface="Thames Nude Roman"/>
                <a:sym typeface="Thames Nude Roman"/>
              </a:defRPr>
            </a:pPr>
            <a:r>
              <a:t>Proverbs 4:10–19 (NKJV)</a:t>
            </a:r>
          </a:p>
          <a:p>
            <a:pPr defTabSz="457200">
              <a:spcBef>
                <a:spcPts val="2300"/>
              </a:spcBef>
              <a:defRPr sz="5300">
                <a:solidFill>
                  <a:srgbClr val="FFFFFF"/>
                </a:solidFill>
                <a:effectLst>
                  <a:outerShdw sx="100000" sy="100000" kx="0" ky="0" algn="b" rotWithShape="0" blurRad="63500" dist="63500" dir="3197966">
                    <a:srgbClr val="000000"/>
                  </a:outerShdw>
                </a:effectLst>
                <a:latin typeface="Adelon"/>
                <a:ea typeface="Adelon"/>
                <a:cs typeface="Adelon"/>
                <a:sym typeface="Adelon"/>
              </a:defRPr>
            </a:pPr>
            <a:r>
              <a:rPr baseline="31999"/>
              <a:t>15</a:t>
            </a:r>
            <a:r>
              <a:t> Avoid it, do not travel on it; Turn away from it and pass on. </a:t>
            </a:r>
            <a:r>
              <a:rPr baseline="31999"/>
              <a:t>16</a:t>
            </a:r>
            <a:r>
              <a:t> For they do not sleep unless they have done evil; And their sleep is taken away unless they make </a:t>
            </a:r>
            <a:r>
              <a:t>someone</a:t>
            </a:r>
            <a:r>
              <a:t> fall. </a:t>
            </a:r>
            <a:r>
              <a:rPr baseline="31999"/>
              <a:t>17</a:t>
            </a:r>
            <a:r>
              <a:t> For they eat the bread of wickedness, And drink the wine of violence. </a:t>
            </a:r>
            <a:r>
              <a:rPr baseline="31999"/>
              <a:t>18</a:t>
            </a:r>
            <a:r>
              <a:t> But the path of the just </a:t>
            </a:r>
            <a:r>
              <a:t>is</a:t>
            </a:r>
            <a:r>
              <a:t> like the shining sun, That shines ever brighter unto the perfect day. </a:t>
            </a:r>
            <a:r>
              <a:rPr baseline="31999"/>
              <a:t>19</a:t>
            </a:r>
            <a:r>
              <a:t> The way of the wicked </a:t>
            </a:r>
            <a:r>
              <a:t>is</a:t>
            </a:r>
            <a:r>
              <a:t> like darkness; They do not know what makes them stumble.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6" name="Shape 146"/>
          <p:cNvSpPr/>
          <p:nvPr/>
        </p:nvSpPr>
        <p:spPr>
          <a:xfrm>
            <a:off x="310968" y="414866"/>
            <a:ext cx="12382864" cy="8635517"/>
          </a:xfrm>
          <a:prstGeom prst="rect">
            <a:avLst/>
          </a:prstGeom>
          <a:ln w="12700">
            <a:miter lim="400000"/>
          </a:ln>
          <a:effectLst>
            <a:outerShdw sx="100000" sy="100000" kx="0" ky="0" algn="b" rotWithShape="0" blurRad="63500" dist="63500" dir="5400000">
              <a:srgbClr val="000000">
                <a:alpha val="2995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6400">
                <a:solidFill>
                  <a:srgbClr val="000000"/>
                </a:solidFill>
                <a:latin typeface="Hemmerhaus"/>
                <a:ea typeface="Hemmerhaus"/>
                <a:cs typeface="Hemmerhaus"/>
                <a:sym typeface="Hemmerhaus"/>
              </a:defRPr>
            </a:pPr>
            <a:r>
              <a:t>Proverbs 9:1–18</a:t>
            </a:r>
            <a:r>
              <a:rPr baseline="31999" sz="3700">
                <a:latin typeface="Avenir Next"/>
                <a:ea typeface="Avenir Next"/>
                <a:cs typeface="Avenir Next"/>
                <a:sym typeface="Avenir Next"/>
              </a:rPr>
              <a:t> (NKJV)</a:t>
            </a:r>
          </a:p>
          <a:p>
            <a:pPr defTabSz="457200">
              <a:defRPr sz="5800">
                <a:solidFill>
                  <a:srgbClr val="000000"/>
                </a:solidFill>
                <a:latin typeface="Baskerville"/>
                <a:ea typeface="Baskerville"/>
                <a:cs typeface="Baskerville"/>
                <a:sym typeface="Baskerville"/>
              </a:defRPr>
            </a:pPr>
            <a:r>
              <a:rPr baseline="31999"/>
              <a:t>6</a:t>
            </a:r>
            <a:r>
              <a:t> Forsake foolishness and live, And go in the way of understanding. </a:t>
            </a:r>
            <a:r>
              <a:rPr baseline="31999"/>
              <a:t>7</a:t>
            </a:r>
            <a:r>
              <a:t> “He who corrects a scoffer gets shame for himself, And he who rebukes a wicked </a:t>
            </a:r>
            <a:r>
              <a:rPr i="1"/>
              <a:t>man only</a:t>
            </a:r>
            <a:r>
              <a:t> harms himself. </a:t>
            </a:r>
            <a:r>
              <a:rPr baseline="31999"/>
              <a:t>8</a:t>
            </a:r>
            <a:r>
              <a:t> Do not correct a scoffer, lest he hate you; Rebuke a wise </a:t>
            </a:r>
            <a:r>
              <a:rPr i="1"/>
              <a:t>man,</a:t>
            </a:r>
            <a:r>
              <a:t> and he will love you. </a:t>
            </a:r>
            <a:r>
              <a:rPr baseline="31999"/>
              <a:t>9</a:t>
            </a:r>
            <a:r>
              <a:t> Give </a:t>
            </a:r>
            <a:r>
              <a:rPr i="1"/>
              <a:t>instruction</a:t>
            </a:r>
            <a:r>
              <a:t> to a wise </a:t>
            </a:r>
            <a:r>
              <a:rPr i="1"/>
              <a:t>man,</a:t>
            </a:r>
            <a:r>
              <a:t> and he will be still wiser; Teach a just </a:t>
            </a:r>
            <a:r>
              <a:rPr i="1"/>
              <a:t>man,</a:t>
            </a:r>
            <a:r>
              <a:t> and he will increase in learning.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8" name="Shape 148"/>
          <p:cNvSpPr/>
          <p:nvPr/>
        </p:nvSpPr>
        <p:spPr>
          <a:xfrm>
            <a:off x="310968" y="414866"/>
            <a:ext cx="12382864" cy="8838717"/>
          </a:xfrm>
          <a:prstGeom prst="rect">
            <a:avLst/>
          </a:prstGeom>
          <a:ln w="12700">
            <a:miter lim="400000"/>
          </a:ln>
          <a:effectLst>
            <a:outerShdw sx="100000" sy="100000" kx="0" ky="0" algn="b" rotWithShape="0" blurRad="63500" dist="63500" dir="5400000">
              <a:srgbClr val="000000">
                <a:alpha val="2995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6400">
                <a:solidFill>
                  <a:srgbClr val="000000"/>
                </a:solidFill>
                <a:latin typeface="Hemmerhaus"/>
                <a:ea typeface="Hemmerhaus"/>
                <a:cs typeface="Hemmerhaus"/>
                <a:sym typeface="Hemmerhaus"/>
              </a:defRPr>
            </a:pPr>
            <a:r>
              <a:t>Proverbs 9:1–18</a:t>
            </a:r>
            <a:r>
              <a:rPr baseline="31999" sz="3700">
                <a:latin typeface="Avenir Next"/>
                <a:ea typeface="Avenir Next"/>
                <a:cs typeface="Avenir Next"/>
                <a:sym typeface="Avenir Next"/>
              </a:rPr>
              <a:t> (NKJV)</a:t>
            </a:r>
          </a:p>
          <a:p>
            <a:pPr defTabSz="457200">
              <a:defRPr sz="5300">
                <a:solidFill>
                  <a:srgbClr val="000000"/>
                </a:solidFill>
                <a:latin typeface="Baskerville"/>
                <a:ea typeface="Baskerville"/>
                <a:cs typeface="Baskerville"/>
                <a:sym typeface="Baskerville"/>
              </a:defRPr>
            </a:pPr>
            <a:r>
              <a:rPr baseline="31999"/>
              <a:t>10</a:t>
            </a:r>
            <a:r>
              <a:t> “The fear of the Lord </a:t>
            </a:r>
            <a:r>
              <a:rPr i="1"/>
              <a:t>is</a:t>
            </a:r>
            <a:r>
              <a:t> the beginning of wisdom, And the knowledge of the Holy One </a:t>
            </a:r>
            <a:r>
              <a:rPr i="1"/>
              <a:t>is</a:t>
            </a:r>
            <a:r>
              <a:t> understanding. </a:t>
            </a:r>
            <a:r>
              <a:rPr baseline="31999"/>
              <a:t>11</a:t>
            </a:r>
            <a:r>
              <a:t> For by me your days will be multiplied, And years of life will be added to you. </a:t>
            </a:r>
            <a:r>
              <a:rPr baseline="31999"/>
              <a:t>12</a:t>
            </a:r>
            <a:r>
              <a:t> If you are wise, you are wise for yourself, And </a:t>
            </a:r>
            <a:r>
              <a:rPr i="1"/>
              <a:t>if</a:t>
            </a:r>
            <a:r>
              <a:t> you scoff, you will bear </a:t>
            </a:r>
            <a:r>
              <a:rPr i="1"/>
              <a:t>it</a:t>
            </a:r>
            <a:r>
              <a:t> alone.” </a:t>
            </a:r>
            <a:r>
              <a:rPr baseline="31999"/>
              <a:t>13</a:t>
            </a:r>
            <a:r>
              <a:t> A foolish woman is clamorous; </a:t>
            </a:r>
            <a:r>
              <a:rPr i="1"/>
              <a:t>She is</a:t>
            </a:r>
            <a:r>
              <a:t> simple, and knows nothing. </a:t>
            </a:r>
            <a:r>
              <a:rPr baseline="31999"/>
              <a:t>14</a:t>
            </a:r>
            <a:r>
              <a:t> For she sits at the door of her house, On a seat </a:t>
            </a:r>
            <a:r>
              <a:rPr i="1"/>
              <a:t>by</a:t>
            </a:r>
            <a:r>
              <a:t> the highest places of the city,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0" name="Shape 150"/>
          <p:cNvSpPr/>
          <p:nvPr/>
        </p:nvSpPr>
        <p:spPr>
          <a:xfrm>
            <a:off x="310968" y="414866"/>
            <a:ext cx="12382864" cy="9092717"/>
          </a:xfrm>
          <a:prstGeom prst="rect">
            <a:avLst/>
          </a:prstGeom>
          <a:ln w="12700">
            <a:miter lim="400000"/>
          </a:ln>
          <a:effectLst>
            <a:outerShdw sx="100000" sy="100000" kx="0" ky="0" algn="b" rotWithShape="0" blurRad="63500" dist="63500" dir="5400000">
              <a:srgbClr val="000000">
                <a:alpha val="2995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6400">
                <a:solidFill>
                  <a:srgbClr val="000000"/>
                </a:solidFill>
                <a:latin typeface="Hemmerhaus"/>
                <a:ea typeface="Hemmerhaus"/>
                <a:cs typeface="Hemmerhaus"/>
                <a:sym typeface="Hemmerhaus"/>
              </a:defRPr>
            </a:pPr>
            <a:r>
              <a:t>Proverbs 9:1–18</a:t>
            </a:r>
            <a:r>
              <a:rPr baseline="31999" sz="3700">
                <a:latin typeface="Avenir Next"/>
                <a:ea typeface="Avenir Next"/>
                <a:cs typeface="Avenir Next"/>
                <a:sym typeface="Avenir Next"/>
              </a:rPr>
              <a:t> (NKJV)</a:t>
            </a:r>
          </a:p>
          <a:p>
            <a:pPr defTabSz="457200">
              <a:defRPr sz="6100">
                <a:solidFill>
                  <a:srgbClr val="000000"/>
                </a:solidFill>
                <a:latin typeface="Baskerville"/>
                <a:ea typeface="Baskerville"/>
                <a:cs typeface="Baskerville"/>
                <a:sym typeface="Baskerville"/>
              </a:defRPr>
            </a:pPr>
            <a:r>
              <a:rPr baseline="31999"/>
              <a:t>15</a:t>
            </a:r>
            <a:r>
              <a:t> To call to those who pass by, Who go straight on their way: </a:t>
            </a:r>
            <a:r>
              <a:rPr baseline="31999"/>
              <a:t>16</a:t>
            </a:r>
            <a:r>
              <a:t> “Whoever </a:t>
            </a:r>
            <a:r>
              <a:rPr i="1"/>
              <a:t>is</a:t>
            </a:r>
            <a:r>
              <a:t> simple, let him turn in here”; And </a:t>
            </a:r>
            <a:r>
              <a:rPr i="1"/>
              <a:t>as for</a:t>
            </a:r>
            <a:r>
              <a:t> him who lacks understanding, she says to him, </a:t>
            </a:r>
            <a:r>
              <a:rPr baseline="31999"/>
              <a:t>17</a:t>
            </a:r>
            <a:r>
              <a:t> “Stolen water is sweet, And bread </a:t>
            </a:r>
            <a:r>
              <a:rPr i="1"/>
              <a:t>eaten</a:t>
            </a:r>
            <a:r>
              <a:t> in secret is pleasant.” </a:t>
            </a:r>
            <a:r>
              <a:rPr baseline="31999"/>
              <a:t>18</a:t>
            </a:r>
            <a:r>
              <a:t> But he does not know that the dead </a:t>
            </a:r>
            <a:r>
              <a:rPr i="1"/>
              <a:t>are</a:t>
            </a:r>
            <a:r>
              <a:t> there, </a:t>
            </a:r>
            <a:r>
              <a:rPr i="1"/>
              <a:t>That</a:t>
            </a:r>
            <a:r>
              <a:t> her guests </a:t>
            </a:r>
            <a:r>
              <a:rPr i="1"/>
              <a:t>are</a:t>
            </a:r>
            <a:r>
              <a:t> in the depths of hell.</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2" name="pasted-image.png"/>
          <p:cNvPicPr>
            <a:picLocks noChangeAspect="0"/>
          </p:cNvPicPr>
          <p:nvPr/>
        </p:nvPicPr>
        <p:blipFill>
          <a:blip r:embed="rId2">
            <a:extLst/>
          </a:blip>
          <a:srcRect l="13716" t="0" r="13716" b="0"/>
          <a:stretch>
            <a:fillRect/>
          </a:stretch>
        </p:blipFill>
        <p:spPr>
          <a:xfrm>
            <a:off x="2913062" y="2163056"/>
            <a:ext cx="7178545" cy="1376959"/>
          </a:xfrm>
          <a:prstGeom prst="rect">
            <a:avLst/>
          </a:prstGeom>
          <a:ln w="12700">
            <a:miter lim="400000"/>
          </a:ln>
          <a:effectLst>
            <a:outerShdw sx="100000" sy="100000" kx="0" ky="0" algn="b" rotWithShape="0" blurRad="63500" dist="176234" dir="8075536">
              <a:srgbClr val="000000">
                <a:alpha val="43080"/>
              </a:srgbClr>
            </a:outerShdw>
          </a:effectLst>
        </p:spPr>
      </p:pic>
      <p:pic>
        <p:nvPicPr>
          <p:cNvPr id="153" name="pasted-image.tiff"/>
          <p:cNvPicPr>
            <a:picLocks noChangeAspect="0"/>
          </p:cNvPicPr>
          <p:nvPr/>
        </p:nvPicPr>
        <p:blipFill>
          <a:blip r:embed="rId3">
            <a:extLst/>
          </a:blip>
          <a:stretch>
            <a:fillRect/>
          </a:stretch>
        </p:blipFill>
        <p:spPr>
          <a:xfrm>
            <a:off x="-60657" y="3335539"/>
            <a:ext cx="13126113" cy="6575250"/>
          </a:xfrm>
          <a:prstGeom prst="rect">
            <a:avLst/>
          </a:prstGeom>
          <a:ln w="12700">
            <a:miter lim="400000"/>
          </a:ln>
        </p:spPr>
      </p:pic>
      <p:pic>
        <p:nvPicPr>
          <p:cNvPr id="154" name="pasted-image.png"/>
          <p:cNvPicPr>
            <a:picLocks noChangeAspect="0"/>
          </p:cNvPicPr>
          <p:nvPr/>
        </p:nvPicPr>
        <p:blipFill>
          <a:blip r:embed="rId4">
            <a:extLst/>
          </a:blip>
          <a:srcRect l="12045" t="0" r="12045" b="0"/>
          <a:stretch>
            <a:fillRect/>
          </a:stretch>
        </p:blipFill>
        <p:spPr>
          <a:xfrm>
            <a:off x="4632920" y="269852"/>
            <a:ext cx="4198965" cy="976093"/>
          </a:xfrm>
          <a:prstGeom prst="rect">
            <a:avLst/>
          </a:prstGeom>
          <a:ln w="12700">
            <a:miter lim="400000"/>
          </a:ln>
          <a:effectLst>
            <a:outerShdw sx="100000" sy="100000" kx="0" ky="0" algn="b" rotWithShape="0" blurRad="63500" dist="176234" dir="8075536">
              <a:srgbClr val="000000">
                <a:alpha val="43080"/>
              </a:srgbClr>
            </a:outerShdw>
          </a:effectLst>
        </p:spPr>
      </p:pic>
      <p:pic>
        <p:nvPicPr>
          <p:cNvPr id="155" name="pasted-image.png"/>
          <p:cNvPicPr>
            <a:picLocks noChangeAspect="0"/>
          </p:cNvPicPr>
          <p:nvPr/>
        </p:nvPicPr>
        <p:blipFill>
          <a:blip r:embed="rId5">
            <a:extLst/>
          </a:blip>
          <a:srcRect l="40668" t="0" r="40668" b="0"/>
          <a:stretch>
            <a:fillRect/>
          </a:stretch>
        </p:blipFill>
        <p:spPr>
          <a:xfrm>
            <a:off x="8947844" y="269852"/>
            <a:ext cx="919140" cy="975734"/>
          </a:xfrm>
          <a:prstGeom prst="rect">
            <a:avLst/>
          </a:prstGeom>
          <a:ln w="12700">
            <a:miter lim="400000"/>
          </a:ln>
          <a:effectLst>
            <a:outerShdw sx="100000" sy="100000" kx="0" ky="0" algn="b" rotWithShape="0" blurRad="63500" dist="176234" dir="8075536">
              <a:srgbClr val="000000">
                <a:alpha val="43080"/>
              </a:srgbClr>
            </a:outerShdw>
          </a:effectLst>
        </p:spPr>
      </p:pic>
      <p:pic>
        <p:nvPicPr>
          <p:cNvPr id="156" name="pasted-image.png"/>
          <p:cNvPicPr>
            <a:picLocks noChangeAspect="0"/>
          </p:cNvPicPr>
          <p:nvPr/>
        </p:nvPicPr>
        <p:blipFill>
          <a:blip r:embed="rId6">
            <a:extLst/>
          </a:blip>
          <a:srcRect l="20042" t="0" r="27574" b="0"/>
          <a:stretch>
            <a:fillRect/>
          </a:stretch>
        </p:blipFill>
        <p:spPr>
          <a:xfrm>
            <a:off x="9982993" y="69231"/>
            <a:ext cx="3050496" cy="1377091"/>
          </a:xfrm>
          <a:prstGeom prst="rect">
            <a:avLst/>
          </a:prstGeom>
          <a:ln w="12700">
            <a:miter lim="400000"/>
          </a:ln>
          <a:effectLst>
            <a:outerShdw sx="100000" sy="100000" kx="0" ky="0" algn="b" rotWithShape="0" blurRad="63500" dist="176234" dir="8075536">
              <a:srgbClr val="000000">
                <a:alpha val="43080"/>
              </a:srgbClr>
            </a:outerShdw>
          </a:effectLst>
        </p:spPr>
      </p:pic>
      <p:pic>
        <p:nvPicPr>
          <p:cNvPr id="157" name="pasted-image.png"/>
          <p:cNvPicPr>
            <a:picLocks noChangeAspect="0"/>
          </p:cNvPicPr>
          <p:nvPr/>
        </p:nvPicPr>
        <p:blipFill>
          <a:blip r:embed="rId7">
            <a:extLst/>
          </a:blip>
          <a:stretch>
            <a:fillRect/>
          </a:stretch>
        </p:blipFill>
        <p:spPr>
          <a:xfrm>
            <a:off x="-2646" y="270006"/>
            <a:ext cx="4646051" cy="975608"/>
          </a:xfrm>
          <a:prstGeom prst="rect">
            <a:avLst/>
          </a:prstGeom>
          <a:ln w="12700">
            <a:miter lim="400000"/>
          </a:ln>
        </p:spPr>
      </p:pic>
      <p:sp>
        <p:nvSpPr>
          <p:cNvPr id="158" name="Shape 158"/>
          <p:cNvSpPr/>
          <p:nvPr/>
        </p:nvSpPr>
        <p:spPr>
          <a:xfrm>
            <a:off x="268771" y="1480872"/>
            <a:ext cx="12467258"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sz="3800">
                <a:solidFill>
                  <a:srgbClr val="000000"/>
                </a:solidFill>
                <a:latin typeface="Baskerville"/>
                <a:ea typeface="Baskerville"/>
                <a:cs typeface="Baskerville"/>
                <a:sym typeface="Baskerville"/>
              </a:defRPr>
            </a:lvl1pPr>
          </a:lstStyle>
          <a:p>
            <a:pPr/>
            <a:r>
              <a:t>Wisdom has built her house, She has hewn out her seven pillars;</a:t>
            </a:r>
          </a:p>
        </p:txBody>
      </p:sp>
      <p:grpSp>
        <p:nvGrpSpPr>
          <p:cNvPr id="161" name="Group 161"/>
          <p:cNvGrpSpPr/>
          <p:nvPr/>
        </p:nvGrpSpPr>
        <p:grpSpPr>
          <a:xfrm>
            <a:off x="155053" y="5571445"/>
            <a:ext cx="12694694" cy="2603501"/>
            <a:chOff x="0" y="0"/>
            <a:chExt cx="12694692" cy="2603500"/>
          </a:xfrm>
        </p:grpSpPr>
        <p:sp>
          <p:nvSpPr>
            <p:cNvPr id="160" name="Shape 160"/>
            <p:cNvSpPr/>
            <p:nvPr/>
          </p:nvSpPr>
          <p:spPr>
            <a:xfrm>
              <a:off x="88899" y="50800"/>
              <a:ext cx="12516893" cy="2362200"/>
            </a:xfrm>
            <a:prstGeom prst="rect">
              <a:avLst/>
            </a:prstGeom>
            <a:solidFill>
              <a:srgbClr val="D6D6D6">
                <a:alpha val="76024"/>
              </a:srgbClr>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defTabSz="457200">
                <a:spcBef>
                  <a:spcPts val="1800"/>
                </a:spcBef>
                <a:defRPr sz="4800">
                  <a:solidFill>
                    <a:srgbClr val="000000"/>
                  </a:solidFill>
                  <a:latin typeface="Baskerville"/>
                  <a:ea typeface="Baskerville"/>
                  <a:cs typeface="Baskerville"/>
                  <a:sym typeface="Baskerville"/>
                </a:defRPr>
              </a:pPr>
              <a:r>
                <a:t>In contrast to the house of immorality described in chapter 7, wisdom has her own house (cf. 8:34). </a:t>
              </a:r>
            </a:p>
            <a:p>
              <a:pPr defTabSz="457200">
                <a:spcBef>
                  <a:spcPts val="1800"/>
                </a:spcBef>
                <a:defRPr sz="4800">
                  <a:solidFill>
                    <a:srgbClr val="000000"/>
                  </a:solidFill>
                  <a:latin typeface="Alpenstube"/>
                  <a:ea typeface="Alpenstube"/>
                  <a:cs typeface="Alpenstube"/>
                  <a:sym typeface="Alpenstube"/>
                </a:defRPr>
              </a:pPr>
              <a:r>
                <a:t>A Mansion / Both Sound &amp; Beautiful.</a:t>
              </a:r>
            </a:p>
          </p:txBody>
        </p:sp>
        <p:pic>
          <p:nvPicPr>
            <p:cNvPr id="159" name=""/>
            <p:cNvPicPr>
              <a:picLocks noChangeAspect="0"/>
            </p:cNvPicPr>
            <p:nvPr/>
          </p:nvPicPr>
          <p:blipFill>
            <a:blip r:embed="rId8">
              <a:alphaModFix amt="90000"/>
              <a:extLst/>
            </a:blip>
            <a:stretch>
              <a:fillRect/>
            </a:stretch>
          </p:blipFill>
          <p:spPr>
            <a:xfrm>
              <a:off x="-1" y="0"/>
              <a:ext cx="12694694" cy="2603501"/>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checker dir="horz"/>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23" grpId="1" fill="hold">
                                  <p:stCondLst>
                                    <p:cond delay="0"/>
                                  </p:stCondLst>
                                  <p:iterate type="el" backwards="0">
                                    <p:tmAbs val="0"/>
                                  </p:iterate>
                                  <p:childTnLst>
                                    <p:set>
                                      <p:cBhvr>
                                        <p:cTn id="6" fill="hold"/>
                                        <p:tgtEl>
                                          <p:spTgt spid="161"/>
                                        </p:tgtEl>
                                        <p:attrNameLst>
                                          <p:attrName>style.visibility</p:attrName>
                                        </p:attrNameLst>
                                      </p:cBhvr>
                                      <p:to>
                                        <p:strVal val="visible"/>
                                      </p:to>
                                    </p:set>
                                    <p:anim calcmode="lin" valueType="num">
                                      <p:cBhvr>
                                        <p:cTn id="7" dur="1000" fill="hold"/>
                                        <p:tgtEl>
                                          <p:spTgt spid="161"/>
                                        </p:tgtEl>
                                        <p:attrNameLst>
                                          <p:attrName>ppt_w</p:attrName>
                                        </p:attrNameLst>
                                      </p:cBhvr>
                                      <p:tavLst>
                                        <p:tav tm="0">
                                          <p:val>
                                            <p:strVal val="4*#ppt_w"/>
                                          </p:val>
                                        </p:tav>
                                        <p:tav tm="100000">
                                          <p:val>
                                            <p:strVal val="#ppt_w"/>
                                          </p:val>
                                        </p:tav>
                                      </p:tavLst>
                                    </p:anim>
                                    <p:anim calcmode="lin" valueType="num">
                                      <p:cBhvr>
                                        <p:cTn id="8" dur="1000" fill="hold"/>
                                        <p:tgtEl>
                                          <p:spTgt spid="161"/>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1" grpId="1"/>
    </p:bldLst>
  </p:timing>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63" name="pasted-image.png"/>
          <p:cNvPicPr>
            <a:picLocks noChangeAspect="0"/>
          </p:cNvPicPr>
          <p:nvPr/>
        </p:nvPicPr>
        <p:blipFill>
          <a:blip r:embed="rId2">
            <a:extLst/>
          </a:blip>
          <a:srcRect l="13716" t="0" r="13716" b="0"/>
          <a:stretch>
            <a:fillRect/>
          </a:stretch>
        </p:blipFill>
        <p:spPr>
          <a:xfrm>
            <a:off x="2913062" y="2163056"/>
            <a:ext cx="7178545" cy="1376959"/>
          </a:xfrm>
          <a:prstGeom prst="rect">
            <a:avLst/>
          </a:prstGeom>
          <a:ln w="12700">
            <a:miter lim="400000"/>
          </a:ln>
          <a:effectLst>
            <a:outerShdw sx="100000" sy="100000" kx="0" ky="0" algn="b" rotWithShape="0" blurRad="63500" dist="176234" dir="8075536">
              <a:srgbClr val="000000">
                <a:alpha val="43080"/>
              </a:srgbClr>
            </a:outerShdw>
          </a:effectLst>
        </p:spPr>
      </p:pic>
      <p:pic>
        <p:nvPicPr>
          <p:cNvPr id="164" name="pasted-image.tiff"/>
          <p:cNvPicPr>
            <a:picLocks noChangeAspect="0"/>
          </p:cNvPicPr>
          <p:nvPr/>
        </p:nvPicPr>
        <p:blipFill>
          <a:blip r:embed="rId3">
            <a:extLst/>
          </a:blip>
          <a:stretch>
            <a:fillRect/>
          </a:stretch>
        </p:blipFill>
        <p:spPr>
          <a:xfrm>
            <a:off x="-60657" y="3335539"/>
            <a:ext cx="13126113" cy="6575250"/>
          </a:xfrm>
          <a:prstGeom prst="rect">
            <a:avLst/>
          </a:prstGeom>
          <a:ln w="12700">
            <a:miter lim="400000"/>
          </a:ln>
        </p:spPr>
      </p:pic>
      <p:pic>
        <p:nvPicPr>
          <p:cNvPr id="165" name="pasted-image.png"/>
          <p:cNvPicPr>
            <a:picLocks noChangeAspect="0"/>
          </p:cNvPicPr>
          <p:nvPr/>
        </p:nvPicPr>
        <p:blipFill>
          <a:blip r:embed="rId4">
            <a:extLst/>
          </a:blip>
          <a:srcRect l="12045" t="0" r="12045" b="0"/>
          <a:stretch>
            <a:fillRect/>
          </a:stretch>
        </p:blipFill>
        <p:spPr>
          <a:xfrm>
            <a:off x="4632920" y="269852"/>
            <a:ext cx="4198965" cy="976093"/>
          </a:xfrm>
          <a:prstGeom prst="rect">
            <a:avLst/>
          </a:prstGeom>
          <a:ln w="12700">
            <a:miter lim="400000"/>
          </a:ln>
          <a:effectLst>
            <a:outerShdw sx="100000" sy="100000" kx="0" ky="0" algn="b" rotWithShape="0" blurRad="63500" dist="176234" dir="8075536">
              <a:srgbClr val="000000">
                <a:alpha val="43080"/>
              </a:srgbClr>
            </a:outerShdw>
          </a:effectLst>
        </p:spPr>
      </p:pic>
      <p:pic>
        <p:nvPicPr>
          <p:cNvPr id="166" name="pasted-image.png"/>
          <p:cNvPicPr>
            <a:picLocks noChangeAspect="0"/>
          </p:cNvPicPr>
          <p:nvPr/>
        </p:nvPicPr>
        <p:blipFill>
          <a:blip r:embed="rId5">
            <a:extLst/>
          </a:blip>
          <a:srcRect l="40668" t="0" r="40668" b="0"/>
          <a:stretch>
            <a:fillRect/>
          </a:stretch>
        </p:blipFill>
        <p:spPr>
          <a:xfrm>
            <a:off x="8947844" y="269852"/>
            <a:ext cx="919139" cy="975734"/>
          </a:xfrm>
          <a:prstGeom prst="rect">
            <a:avLst/>
          </a:prstGeom>
          <a:ln w="12700">
            <a:miter lim="400000"/>
          </a:ln>
          <a:effectLst>
            <a:outerShdw sx="100000" sy="100000" kx="0" ky="0" algn="b" rotWithShape="0" blurRad="63500" dist="176234" dir="8075536">
              <a:srgbClr val="000000">
                <a:alpha val="43080"/>
              </a:srgbClr>
            </a:outerShdw>
          </a:effectLst>
        </p:spPr>
      </p:pic>
      <p:pic>
        <p:nvPicPr>
          <p:cNvPr id="167" name="pasted-image.png"/>
          <p:cNvPicPr>
            <a:picLocks noChangeAspect="0"/>
          </p:cNvPicPr>
          <p:nvPr/>
        </p:nvPicPr>
        <p:blipFill>
          <a:blip r:embed="rId6">
            <a:extLst/>
          </a:blip>
          <a:srcRect l="20042" t="0" r="27574" b="0"/>
          <a:stretch>
            <a:fillRect/>
          </a:stretch>
        </p:blipFill>
        <p:spPr>
          <a:xfrm>
            <a:off x="9982993" y="69231"/>
            <a:ext cx="3050496" cy="1377091"/>
          </a:xfrm>
          <a:prstGeom prst="rect">
            <a:avLst/>
          </a:prstGeom>
          <a:ln w="12700">
            <a:miter lim="400000"/>
          </a:ln>
          <a:effectLst>
            <a:outerShdw sx="100000" sy="100000" kx="0" ky="0" algn="b" rotWithShape="0" blurRad="63500" dist="176234" dir="8075536">
              <a:srgbClr val="000000">
                <a:alpha val="43080"/>
              </a:srgbClr>
            </a:outerShdw>
          </a:effectLst>
        </p:spPr>
      </p:pic>
      <p:pic>
        <p:nvPicPr>
          <p:cNvPr id="168" name="pasted-image.png"/>
          <p:cNvPicPr>
            <a:picLocks noChangeAspect="0"/>
          </p:cNvPicPr>
          <p:nvPr/>
        </p:nvPicPr>
        <p:blipFill>
          <a:blip r:embed="rId7">
            <a:extLst/>
          </a:blip>
          <a:stretch>
            <a:fillRect/>
          </a:stretch>
        </p:blipFill>
        <p:spPr>
          <a:xfrm>
            <a:off x="-2646" y="270006"/>
            <a:ext cx="4646051" cy="975608"/>
          </a:xfrm>
          <a:prstGeom prst="rect">
            <a:avLst/>
          </a:prstGeom>
          <a:ln w="12700">
            <a:miter lim="400000"/>
          </a:ln>
        </p:spPr>
      </p:pic>
      <p:sp>
        <p:nvSpPr>
          <p:cNvPr id="169" name="Shape 169"/>
          <p:cNvSpPr/>
          <p:nvPr/>
        </p:nvSpPr>
        <p:spPr>
          <a:xfrm>
            <a:off x="268771" y="1480872"/>
            <a:ext cx="12467258"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sz="3800">
                <a:solidFill>
                  <a:srgbClr val="000000"/>
                </a:solidFill>
                <a:latin typeface="Baskerville"/>
                <a:ea typeface="Baskerville"/>
                <a:cs typeface="Baskerville"/>
                <a:sym typeface="Baskerville"/>
              </a:defRPr>
            </a:lvl1pPr>
          </a:lstStyle>
          <a:p>
            <a:pPr/>
            <a:r>
              <a:t>Wisdom has built her house, She has hewn out her seven pillars;</a:t>
            </a:r>
          </a:p>
        </p:txBody>
      </p:sp>
      <p:grpSp>
        <p:nvGrpSpPr>
          <p:cNvPr id="172" name="Group 172"/>
          <p:cNvGrpSpPr/>
          <p:nvPr/>
        </p:nvGrpSpPr>
        <p:grpSpPr>
          <a:xfrm>
            <a:off x="837413" y="5114245"/>
            <a:ext cx="11329973" cy="3729237"/>
            <a:chOff x="0" y="0"/>
            <a:chExt cx="11329971" cy="3729235"/>
          </a:xfrm>
        </p:grpSpPr>
        <p:sp>
          <p:nvSpPr>
            <p:cNvPr id="171" name="Shape 171"/>
            <p:cNvSpPr/>
            <p:nvPr/>
          </p:nvSpPr>
          <p:spPr>
            <a:xfrm>
              <a:off x="88900" y="50800"/>
              <a:ext cx="11152172" cy="3487936"/>
            </a:xfrm>
            <a:prstGeom prst="rect">
              <a:avLst/>
            </a:prstGeom>
            <a:solidFill>
              <a:srgbClr val="D6D6D6">
                <a:alpha val="76024"/>
              </a:srgbClr>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defTabSz="457200">
                <a:defRPr sz="5600">
                  <a:solidFill>
                    <a:srgbClr val="000000"/>
                  </a:solidFill>
                  <a:latin typeface="Baskerville"/>
                  <a:ea typeface="Baskerville"/>
                  <a:cs typeface="Baskerville"/>
                  <a:sym typeface="Baskerville"/>
                </a:defRPr>
              </a:pPr>
              <a:r>
                <a:t>“The number seven here may have the symbolic significance of perfection which it often has in Scripture.”</a:t>
              </a:r>
            </a:p>
            <a:p>
              <a:pPr defTabSz="457200">
                <a:defRPr sz="3200">
                  <a:solidFill>
                    <a:srgbClr val="000000"/>
                  </a:solidFill>
                  <a:latin typeface="Times New Roman"/>
                  <a:ea typeface="Times New Roman"/>
                  <a:cs typeface="Times New Roman"/>
                  <a:sym typeface="Times New Roman"/>
                </a:defRPr>
              </a:pPr>
              <a:r>
                <a:t> Smith, J. E. (1996). </a:t>
              </a:r>
              <a:r>
                <a:rPr i="1"/>
                <a:t>The wisdom literature and Psalms</a:t>
              </a:r>
              <a:r>
                <a:t> (Pr 9:1–3). Joplin, MO: College Press Pub. Co.</a:t>
              </a:r>
            </a:p>
          </p:txBody>
        </p:sp>
        <p:pic>
          <p:nvPicPr>
            <p:cNvPr id="170" name=""/>
            <p:cNvPicPr>
              <a:picLocks noChangeAspect="0"/>
            </p:cNvPicPr>
            <p:nvPr/>
          </p:nvPicPr>
          <p:blipFill>
            <a:blip r:embed="rId8">
              <a:alphaModFix amt="90000"/>
              <a:extLst/>
            </a:blip>
            <a:stretch>
              <a:fillRect/>
            </a:stretch>
          </p:blipFill>
          <p:spPr>
            <a:xfrm>
              <a:off x="-1" y="0"/>
              <a:ext cx="11329973" cy="3729236"/>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4" name="pasted-image.png"/>
          <p:cNvPicPr>
            <a:picLocks noChangeAspect="0"/>
          </p:cNvPicPr>
          <p:nvPr/>
        </p:nvPicPr>
        <p:blipFill>
          <a:blip r:embed="rId2">
            <a:extLst/>
          </a:blip>
          <a:srcRect l="13716" t="0" r="13716" b="0"/>
          <a:stretch>
            <a:fillRect/>
          </a:stretch>
        </p:blipFill>
        <p:spPr>
          <a:xfrm>
            <a:off x="2913062" y="2163056"/>
            <a:ext cx="7178545" cy="1376959"/>
          </a:xfrm>
          <a:prstGeom prst="rect">
            <a:avLst/>
          </a:prstGeom>
          <a:ln w="12700">
            <a:miter lim="400000"/>
          </a:ln>
          <a:effectLst>
            <a:outerShdw sx="100000" sy="100000" kx="0" ky="0" algn="b" rotWithShape="0" blurRad="63500" dist="176234" dir="8075536">
              <a:srgbClr val="000000">
                <a:alpha val="43080"/>
              </a:srgbClr>
            </a:outerShdw>
          </a:effectLst>
        </p:spPr>
      </p:pic>
      <p:pic>
        <p:nvPicPr>
          <p:cNvPr id="175" name="pasted-image.tiff"/>
          <p:cNvPicPr>
            <a:picLocks noChangeAspect="0"/>
          </p:cNvPicPr>
          <p:nvPr/>
        </p:nvPicPr>
        <p:blipFill>
          <a:blip r:embed="rId3">
            <a:extLst/>
          </a:blip>
          <a:stretch>
            <a:fillRect/>
          </a:stretch>
        </p:blipFill>
        <p:spPr>
          <a:xfrm>
            <a:off x="-60657" y="3335539"/>
            <a:ext cx="13126113" cy="6575250"/>
          </a:xfrm>
          <a:prstGeom prst="rect">
            <a:avLst/>
          </a:prstGeom>
          <a:ln w="12700">
            <a:miter lim="400000"/>
          </a:ln>
        </p:spPr>
      </p:pic>
      <p:pic>
        <p:nvPicPr>
          <p:cNvPr id="176" name="pasted-image.png"/>
          <p:cNvPicPr>
            <a:picLocks noChangeAspect="0"/>
          </p:cNvPicPr>
          <p:nvPr/>
        </p:nvPicPr>
        <p:blipFill>
          <a:blip r:embed="rId4">
            <a:extLst/>
          </a:blip>
          <a:srcRect l="12045" t="0" r="12045" b="0"/>
          <a:stretch>
            <a:fillRect/>
          </a:stretch>
        </p:blipFill>
        <p:spPr>
          <a:xfrm>
            <a:off x="4632920" y="269852"/>
            <a:ext cx="4198965" cy="976093"/>
          </a:xfrm>
          <a:prstGeom prst="rect">
            <a:avLst/>
          </a:prstGeom>
          <a:ln w="12700">
            <a:miter lim="400000"/>
          </a:ln>
          <a:effectLst>
            <a:outerShdw sx="100000" sy="100000" kx="0" ky="0" algn="b" rotWithShape="0" blurRad="63500" dist="176234" dir="8075536">
              <a:srgbClr val="000000">
                <a:alpha val="43080"/>
              </a:srgbClr>
            </a:outerShdw>
          </a:effectLst>
        </p:spPr>
      </p:pic>
      <p:pic>
        <p:nvPicPr>
          <p:cNvPr id="177" name="pasted-image.png"/>
          <p:cNvPicPr>
            <a:picLocks noChangeAspect="0"/>
          </p:cNvPicPr>
          <p:nvPr/>
        </p:nvPicPr>
        <p:blipFill>
          <a:blip r:embed="rId5">
            <a:extLst/>
          </a:blip>
          <a:srcRect l="40668" t="0" r="40668" b="0"/>
          <a:stretch>
            <a:fillRect/>
          </a:stretch>
        </p:blipFill>
        <p:spPr>
          <a:xfrm>
            <a:off x="8947844" y="269852"/>
            <a:ext cx="919139" cy="975734"/>
          </a:xfrm>
          <a:prstGeom prst="rect">
            <a:avLst/>
          </a:prstGeom>
          <a:ln w="12700">
            <a:miter lim="400000"/>
          </a:ln>
          <a:effectLst>
            <a:outerShdw sx="100000" sy="100000" kx="0" ky="0" algn="b" rotWithShape="0" blurRad="63500" dist="176234" dir="8075536">
              <a:srgbClr val="000000">
                <a:alpha val="43080"/>
              </a:srgbClr>
            </a:outerShdw>
          </a:effectLst>
        </p:spPr>
      </p:pic>
      <p:pic>
        <p:nvPicPr>
          <p:cNvPr id="178" name="pasted-image.png"/>
          <p:cNvPicPr>
            <a:picLocks noChangeAspect="0"/>
          </p:cNvPicPr>
          <p:nvPr/>
        </p:nvPicPr>
        <p:blipFill>
          <a:blip r:embed="rId6">
            <a:extLst/>
          </a:blip>
          <a:srcRect l="20042" t="0" r="27574" b="0"/>
          <a:stretch>
            <a:fillRect/>
          </a:stretch>
        </p:blipFill>
        <p:spPr>
          <a:xfrm>
            <a:off x="9982993" y="69231"/>
            <a:ext cx="3050496" cy="1377091"/>
          </a:xfrm>
          <a:prstGeom prst="rect">
            <a:avLst/>
          </a:prstGeom>
          <a:ln w="12700">
            <a:miter lim="400000"/>
          </a:ln>
          <a:effectLst>
            <a:outerShdw sx="100000" sy="100000" kx="0" ky="0" algn="b" rotWithShape="0" blurRad="63500" dist="176234" dir="8075536">
              <a:srgbClr val="000000">
                <a:alpha val="43080"/>
              </a:srgbClr>
            </a:outerShdw>
          </a:effectLst>
        </p:spPr>
      </p:pic>
      <p:pic>
        <p:nvPicPr>
          <p:cNvPr id="179" name="pasted-image.png"/>
          <p:cNvPicPr>
            <a:picLocks noChangeAspect="0"/>
          </p:cNvPicPr>
          <p:nvPr/>
        </p:nvPicPr>
        <p:blipFill>
          <a:blip r:embed="rId7">
            <a:extLst/>
          </a:blip>
          <a:stretch>
            <a:fillRect/>
          </a:stretch>
        </p:blipFill>
        <p:spPr>
          <a:xfrm>
            <a:off x="-2646" y="270006"/>
            <a:ext cx="4646051" cy="975608"/>
          </a:xfrm>
          <a:prstGeom prst="rect">
            <a:avLst/>
          </a:prstGeom>
          <a:ln w="12700">
            <a:miter lim="400000"/>
          </a:ln>
        </p:spPr>
      </p:pic>
      <p:sp>
        <p:nvSpPr>
          <p:cNvPr id="180" name="Shape 180"/>
          <p:cNvSpPr/>
          <p:nvPr/>
        </p:nvSpPr>
        <p:spPr>
          <a:xfrm>
            <a:off x="268771" y="1480872"/>
            <a:ext cx="12467258"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sz="3800">
                <a:solidFill>
                  <a:srgbClr val="000000"/>
                </a:solidFill>
                <a:latin typeface="Baskerville"/>
                <a:ea typeface="Baskerville"/>
                <a:cs typeface="Baskerville"/>
                <a:sym typeface="Baskerville"/>
              </a:defRPr>
            </a:lvl1pPr>
          </a:lstStyle>
          <a:p>
            <a:pPr/>
            <a:r>
              <a:t>Wisdom has built her house, She has hewn out her seven pillars;</a:t>
            </a:r>
          </a:p>
        </p:txBody>
      </p:sp>
      <p:grpSp>
        <p:nvGrpSpPr>
          <p:cNvPr id="183" name="Group 183"/>
          <p:cNvGrpSpPr/>
          <p:nvPr/>
        </p:nvGrpSpPr>
        <p:grpSpPr>
          <a:xfrm>
            <a:off x="219831" y="5513916"/>
            <a:ext cx="12565138" cy="2997201"/>
            <a:chOff x="0" y="0"/>
            <a:chExt cx="12565136" cy="2997200"/>
          </a:xfrm>
        </p:grpSpPr>
        <p:sp>
          <p:nvSpPr>
            <p:cNvPr id="182" name="Shape 182"/>
            <p:cNvSpPr/>
            <p:nvPr/>
          </p:nvSpPr>
          <p:spPr>
            <a:xfrm>
              <a:off x="88900" y="50800"/>
              <a:ext cx="12387337" cy="2755901"/>
            </a:xfrm>
            <a:prstGeom prst="rect">
              <a:avLst/>
            </a:prstGeom>
            <a:gradFill flip="none" rotWithShape="1">
              <a:gsLst>
                <a:gs pos="0">
                  <a:srgbClr val="424242">
                    <a:alpha val="73040"/>
                  </a:srgbClr>
                </a:gs>
                <a:gs pos="100000">
                  <a:srgbClr val="000000">
                    <a:alpha val="59651"/>
                  </a:srgb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defTabSz="457200">
                <a:defRPr sz="3600">
                  <a:solidFill>
                    <a:srgbClr val="FFFFFF"/>
                  </a:solidFill>
                  <a:effectLst>
                    <a:outerShdw sx="100000" sy="100000" kx="0" ky="0" algn="b" rotWithShape="0" blurRad="63500" dist="63500" dir="2239885">
                      <a:srgbClr val="000000"/>
                    </a:outerShdw>
                  </a:effectLst>
                  <a:latin typeface="Alpenstube"/>
                  <a:ea typeface="Alpenstube"/>
                  <a:cs typeface="Alpenstube"/>
                  <a:sym typeface="Alpenstube"/>
                </a:defRPr>
              </a:pPr>
              <a:r>
                <a:t>James 3:17–18 (NKJV)</a:t>
              </a:r>
            </a:p>
            <a:p>
              <a:pPr defTabSz="457200">
                <a:defRPr sz="3600">
                  <a:solidFill>
                    <a:srgbClr val="FFFFFF"/>
                  </a:solidFill>
                  <a:effectLst>
                    <a:outerShdw sx="100000" sy="100000" kx="0" ky="0" algn="b" rotWithShape="0" blurRad="63500" dist="63500" dir="2239885">
                      <a:srgbClr val="000000"/>
                    </a:outerShdw>
                  </a:effectLst>
                  <a:latin typeface="Baskerville"/>
                  <a:ea typeface="Baskerville"/>
                  <a:cs typeface="Baskerville"/>
                  <a:sym typeface="Baskerville"/>
                </a:defRPr>
              </a:pPr>
              <a:r>
                <a:rPr baseline="31999"/>
                <a:t>17</a:t>
              </a:r>
              <a:r>
                <a:t> But the wisdom that is from above is first pure, then peaceable, gentle, willing to yield, full of mercy and good fruits, without partiality and without hypocrisy. </a:t>
              </a:r>
              <a:r>
                <a:rPr baseline="31999"/>
                <a:t>18</a:t>
              </a:r>
              <a:r>
                <a:t> Now the fruit of righteousness is sown in peace by those who make peace.</a:t>
              </a:r>
            </a:p>
          </p:txBody>
        </p:sp>
        <p:pic>
          <p:nvPicPr>
            <p:cNvPr id="181" name=""/>
            <p:cNvPicPr>
              <a:picLocks noChangeAspect="0"/>
            </p:cNvPicPr>
            <p:nvPr/>
          </p:nvPicPr>
          <p:blipFill>
            <a:blip r:embed="rId8">
              <a:alphaModFix amt="90000"/>
              <a:extLst/>
            </a:blip>
            <a:stretch>
              <a:fillRect/>
            </a:stretch>
          </p:blipFill>
          <p:spPr>
            <a:xfrm>
              <a:off x="0" y="0"/>
              <a:ext cx="12565137" cy="2997201"/>
            </a:xfrm>
            <a:prstGeom prst="rect">
              <a:avLst/>
            </a:prstGeom>
            <a:effectLst/>
          </p:spPr>
        </p:pic>
      </p:grpSp>
      <p:sp>
        <p:nvSpPr>
          <p:cNvPr id="184" name="Shape 184"/>
          <p:cNvSpPr/>
          <p:nvPr/>
        </p:nvSpPr>
        <p:spPr>
          <a:xfrm>
            <a:off x="8481222" y="6123516"/>
            <a:ext cx="953022" cy="622301"/>
          </a:xfrm>
          <a:prstGeom prst="rect">
            <a:avLst/>
          </a:prstGeom>
          <a:ln w="12700">
            <a:miter lim="400000"/>
          </a:ln>
          <a:effectLst>
            <a:outerShdw sx="100000" sy="100000" kx="0" ky="0" algn="b" rotWithShape="0" blurRad="63500" dist="97605" dir="8075536">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sz="3600">
                <a:solidFill>
                  <a:schemeClr val="accent3">
                    <a:satOff val="-5930"/>
                    <a:lumOff val="12288"/>
                  </a:schemeClr>
                </a:solidFill>
                <a:effectLst>
                  <a:outerShdw sx="100000" sy="100000" kx="0" ky="0" algn="b" rotWithShape="0" blurRad="63500" dist="63500" dir="2239885">
                    <a:srgbClr val="000000"/>
                  </a:outerShdw>
                </a:effectLst>
                <a:latin typeface="Baskerville"/>
                <a:ea typeface="Baskerville"/>
                <a:cs typeface="Baskerville"/>
                <a:sym typeface="Baskerville"/>
              </a:defRPr>
            </a:lvl1pPr>
          </a:lstStyle>
          <a:p>
            <a:pPr/>
            <a:r>
              <a:t>pure</a:t>
            </a:r>
          </a:p>
        </p:txBody>
      </p:sp>
      <p:sp>
        <p:nvSpPr>
          <p:cNvPr id="185" name="Shape 185"/>
          <p:cNvSpPr/>
          <p:nvPr/>
        </p:nvSpPr>
        <p:spPr>
          <a:xfrm>
            <a:off x="10459342" y="6123516"/>
            <a:ext cx="1919884" cy="622301"/>
          </a:xfrm>
          <a:prstGeom prst="rect">
            <a:avLst/>
          </a:prstGeom>
          <a:ln w="12700">
            <a:miter lim="400000"/>
          </a:ln>
          <a:effectLst>
            <a:outerShdw sx="100000" sy="100000" kx="0" ky="0" algn="b" rotWithShape="0" blurRad="63500" dist="97605" dir="8075536">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sz="3600">
                <a:solidFill>
                  <a:schemeClr val="accent3">
                    <a:satOff val="-5930"/>
                    <a:lumOff val="12288"/>
                  </a:schemeClr>
                </a:solidFill>
                <a:effectLst>
                  <a:outerShdw sx="100000" sy="100000" kx="0" ky="0" algn="b" rotWithShape="0" blurRad="63500" dist="63500" dir="2239885">
                    <a:srgbClr val="000000"/>
                  </a:outerShdw>
                </a:effectLst>
                <a:latin typeface="Baskerville"/>
                <a:ea typeface="Baskerville"/>
                <a:cs typeface="Baskerville"/>
                <a:sym typeface="Baskerville"/>
              </a:defRPr>
            </a:lvl1pPr>
          </a:lstStyle>
          <a:p>
            <a:pPr/>
            <a:r>
              <a:t>peaceable</a:t>
            </a:r>
          </a:p>
        </p:txBody>
      </p:sp>
      <p:sp>
        <p:nvSpPr>
          <p:cNvPr id="186" name="Shape 186"/>
          <p:cNvSpPr/>
          <p:nvPr/>
        </p:nvSpPr>
        <p:spPr>
          <a:xfrm>
            <a:off x="904081" y="6637866"/>
            <a:ext cx="1214438" cy="622301"/>
          </a:xfrm>
          <a:prstGeom prst="rect">
            <a:avLst/>
          </a:prstGeom>
          <a:ln w="12700">
            <a:miter lim="400000"/>
          </a:ln>
          <a:effectLst>
            <a:outerShdw sx="100000" sy="100000" kx="0" ky="0" algn="b" rotWithShape="0" blurRad="63500" dist="97605" dir="8075536">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sz="3600">
                <a:solidFill>
                  <a:schemeClr val="accent3">
                    <a:satOff val="-5930"/>
                    <a:lumOff val="12288"/>
                  </a:schemeClr>
                </a:solidFill>
                <a:effectLst>
                  <a:outerShdw sx="100000" sy="100000" kx="0" ky="0" algn="b" rotWithShape="0" blurRad="63500" dist="63500" dir="2239885">
                    <a:srgbClr val="000000"/>
                  </a:outerShdw>
                </a:effectLst>
                <a:latin typeface="Baskerville"/>
                <a:ea typeface="Baskerville"/>
                <a:cs typeface="Baskerville"/>
                <a:sym typeface="Baskerville"/>
              </a:defRPr>
            </a:lvl1pPr>
          </a:lstStyle>
          <a:p>
            <a:pPr/>
            <a:r>
              <a:t>gentle</a:t>
            </a:r>
          </a:p>
        </p:txBody>
      </p:sp>
      <p:sp>
        <p:nvSpPr>
          <p:cNvPr id="187" name="Shape 187"/>
          <p:cNvSpPr/>
          <p:nvPr/>
        </p:nvSpPr>
        <p:spPr>
          <a:xfrm>
            <a:off x="2223901" y="6637866"/>
            <a:ext cx="2791198" cy="622301"/>
          </a:xfrm>
          <a:prstGeom prst="rect">
            <a:avLst/>
          </a:prstGeom>
          <a:ln w="12700">
            <a:miter lim="400000"/>
          </a:ln>
          <a:effectLst>
            <a:outerShdw sx="100000" sy="100000" kx="0" ky="0" algn="b" rotWithShape="0" blurRad="63500" dist="97605" dir="8075536">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sz="3600">
                <a:solidFill>
                  <a:schemeClr val="accent3">
                    <a:satOff val="-5930"/>
                    <a:lumOff val="12288"/>
                  </a:schemeClr>
                </a:solidFill>
                <a:effectLst>
                  <a:outerShdw sx="100000" sy="100000" kx="0" ky="0" algn="b" rotWithShape="0" blurRad="63500" dist="63500" dir="2239885">
                    <a:srgbClr val="000000"/>
                  </a:outerShdw>
                </a:effectLst>
                <a:latin typeface="Baskerville"/>
                <a:ea typeface="Baskerville"/>
                <a:cs typeface="Baskerville"/>
                <a:sym typeface="Baskerville"/>
              </a:defRPr>
            </a:lvl1pPr>
          </a:lstStyle>
          <a:p>
            <a:pPr/>
            <a:r>
              <a:t>willing to yield</a:t>
            </a:r>
          </a:p>
        </p:txBody>
      </p:sp>
      <p:sp>
        <p:nvSpPr>
          <p:cNvPr id="188" name="Shape 188"/>
          <p:cNvSpPr/>
          <p:nvPr/>
        </p:nvSpPr>
        <p:spPr>
          <a:xfrm>
            <a:off x="5120481" y="6637866"/>
            <a:ext cx="5349330" cy="622301"/>
          </a:xfrm>
          <a:prstGeom prst="rect">
            <a:avLst/>
          </a:prstGeom>
          <a:ln w="12700">
            <a:miter lim="400000"/>
          </a:ln>
          <a:effectLst>
            <a:outerShdw sx="100000" sy="100000" kx="0" ky="0" algn="b" rotWithShape="0" blurRad="63500" dist="97605" dir="8075536">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sz="3600">
                <a:solidFill>
                  <a:schemeClr val="accent3">
                    <a:satOff val="-5930"/>
                    <a:lumOff val="12288"/>
                  </a:schemeClr>
                </a:solidFill>
                <a:effectLst>
                  <a:outerShdw sx="100000" sy="100000" kx="0" ky="0" algn="b" rotWithShape="0" blurRad="63500" dist="63500" dir="2239885">
                    <a:srgbClr val="000000"/>
                  </a:outerShdw>
                </a:effectLst>
                <a:latin typeface="Baskerville"/>
                <a:ea typeface="Baskerville"/>
                <a:cs typeface="Baskerville"/>
                <a:sym typeface="Baskerville"/>
              </a:defRPr>
            </a:lvl1pPr>
          </a:lstStyle>
          <a:p>
            <a:pPr/>
            <a:r>
              <a:t>full of mercy and good fruits</a:t>
            </a:r>
          </a:p>
        </p:txBody>
      </p:sp>
      <p:sp>
        <p:nvSpPr>
          <p:cNvPr id="189" name="Shape 189"/>
          <p:cNvSpPr/>
          <p:nvPr/>
        </p:nvSpPr>
        <p:spPr>
          <a:xfrm>
            <a:off x="10575193" y="6637866"/>
            <a:ext cx="1514476" cy="622301"/>
          </a:xfrm>
          <a:prstGeom prst="rect">
            <a:avLst/>
          </a:prstGeom>
          <a:ln w="12700">
            <a:miter lim="400000"/>
          </a:ln>
          <a:effectLst>
            <a:outerShdw sx="100000" sy="100000" kx="0" ky="0" algn="b" rotWithShape="0" blurRad="63500" dist="97605" dir="8075536">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sz="3600">
                <a:solidFill>
                  <a:schemeClr val="accent3">
                    <a:satOff val="-5930"/>
                    <a:lumOff val="12288"/>
                  </a:schemeClr>
                </a:solidFill>
                <a:effectLst>
                  <a:outerShdw sx="100000" sy="100000" kx="0" ky="0" algn="b" rotWithShape="0" blurRad="63500" dist="63500" dir="2239885">
                    <a:srgbClr val="000000"/>
                  </a:outerShdw>
                </a:effectLst>
                <a:latin typeface="Baskerville"/>
                <a:ea typeface="Baskerville"/>
                <a:cs typeface="Baskerville"/>
                <a:sym typeface="Baskerville"/>
              </a:defRPr>
            </a:lvl1pPr>
          </a:lstStyle>
          <a:p>
            <a:pPr/>
            <a:r>
              <a:t>without</a:t>
            </a:r>
          </a:p>
        </p:txBody>
      </p:sp>
      <p:sp>
        <p:nvSpPr>
          <p:cNvPr id="190" name="Shape 190"/>
          <p:cNvSpPr/>
          <p:nvPr/>
        </p:nvSpPr>
        <p:spPr>
          <a:xfrm>
            <a:off x="473529" y="7156450"/>
            <a:ext cx="1762275" cy="622301"/>
          </a:xfrm>
          <a:prstGeom prst="rect">
            <a:avLst/>
          </a:prstGeom>
          <a:ln w="12700">
            <a:miter lim="400000"/>
          </a:ln>
          <a:effectLst>
            <a:outerShdw sx="100000" sy="100000" kx="0" ky="0" algn="b" rotWithShape="0" blurRad="63500" dist="97605" dir="8075536">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sz="3600">
                <a:solidFill>
                  <a:schemeClr val="accent3">
                    <a:satOff val="-5930"/>
                    <a:lumOff val="12288"/>
                  </a:schemeClr>
                </a:solidFill>
                <a:effectLst>
                  <a:outerShdw sx="100000" sy="100000" kx="0" ky="0" algn="b" rotWithShape="0" blurRad="63500" dist="63500" dir="2239885">
                    <a:srgbClr val="000000"/>
                  </a:outerShdw>
                </a:effectLst>
                <a:latin typeface="Baskerville"/>
                <a:ea typeface="Baskerville"/>
                <a:cs typeface="Baskerville"/>
                <a:sym typeface="Baskerville"/>
              </a:defRPr>
            </a:lvl1pPr>
          </a:lstStyle>
          <a:p>
            <a:pPr/>
            <a:r>
              <a:t>partiality</a:t>
            </a:r>
          </a:p>
        </p:txBody>
      </p:sp>
      <p:sp>
        <p:nvSpPr>
          <p:cNvPr id="191" name="Shape 191"/>
          <p:cNvSpPr/>
          <p:nvPr/>
        </p:nvSpPr>
        <p:spPr>
          <a:xfrm>
            <a:off x="3037470" y="7156450"/>
            <a:ext cx="3373860" cy="622301"/>
          </a:xfrm>
          <a:prstGeom prst="rect">
            <a:avLst/>
          </a:prstGeom>
          <a:ln w="12700">
            <a:miter lim="400000"/>
          </a:ln>
          <a:effectLst>
            <a:outerShdw sx="100000" sy="100000" kx="0" ky="0" algn="b" rotWithShape="0" blurRad="63500" dist="97605" dir="8075536">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sz="3600">
                <a:solidFill>
                  <a:schemeClr val="accent3">
                    <a:satOff val="-5930"/>
                    <a:lumOff val="12288"/>
                  </a:schemeClr>
                </a:solidFill>
                <a:effectLst>
                  <a:outerShdw sx="100000" sy="100000" kx="0" ky="0" algn="b" rotWithShape="0" blurRad="63500" dist="63500" dir="2239885">
                    <a:srgbClr val="000000"/>
                  </a:outerShdw>
                </a:effectLst>
                <a:latin typeface="Baskerville"/>
                <a:ea typeface="Baskerville"/>
                <a:cs typeface="Baskerville"/>
                <a:sym typeface="Baskerville"/>
              </a:defRPr>
            </a:lvl1pPr>
          </a:lstStyle>
          <a:p>
            <a:pPr/>
            <a:r>
              <a:t>without hypocrisy</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84"/>
                                        </p:tgtEl>
                                        <p:attrNameLst>
                                          <p:attrName>style.visibility</p:attrName>
                                        </p:attrNameLst>
                                      </p:cBhvr>
                                      <p:to>
                                        <p:strVal val="visible"/>
                                      </p:to>
                                    </p:set>
                                    <p:animEffect filter="wipe(left)" transition="in">
                                      <p:cBhvr>
                                        <p:cTn id="7" dur="1500"/>
                                        <p:tgtEl>
                                          <p:spTgt spid="184"/>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185"/>
                                        </p:tgtEl>
                                        <p:attrNameLst>
                                          <p:attrName>style.visibility</p:attrName>
                                        </p:attrNameLst>
                                      </p:cBhvr>
                                      <p:to>
                                        <p:strVal val="visible"/>
                                      </p:to>
                                    </p:set>
                                    <p:animEffect filter="wipe(left)" transition="in">
                                      <p:cBhvr>
                                        <p:cTn id="12" dur="1500"/>
                                        <p:tgtEl>
                                          <p:spTgt spid="185"/>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3" fill="hold">
                                  <p:stCondLst>
                                    <p:cond delay="0"/>
                                  </p:stCondLst>
                                  <p:iterate type="el" backwards="0">
                                    <p:tmAbs val="0"/>
                                  </p:iterate>
                                  <p:childTnLst>
                                    <p:set>
                                      <p:cBhvr>
                                        <p:cTn id="16" fill="hold"/>
                                        <p:tgtEl>
                                          <p:spTgt spid="186"/>
                                        </p:tgtEl>
                                        <p:attrNameLst>
                                          <p:attrName>style.visibility</p:attrName>
                                        </p:attrNameLst>
                                      </p:cBhvr>
                                      <p:to>
                                        <p:strVal val="visible"/>
                                      </p:to>
                                    </p:set>
                                    <p:animEffect filter="wipe(left)" transition="in">
                                      <p:cBhvr>
                                        <p:cTn id="17" dur="1500"/>
                                        <p:tgtEl>
                                          <p:spTgt spid="186"/>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4" fill="hold">
                                  <p:stCondLst>
                                    <p:cond delay="0"/>
                                  </p:stCondLst>
                                  <p:iterate type="el" backwards="0">
                                    <p:tmAbs val="0"/>
                                  </p:iterate>
                                  <p:childTnLst>
                                    <p:set>
                                      <p:cBhvr>
                                        <p:cTn id="21" fill="hold"/>
                                        <p:tgtEl>
                                          <p:spTgt spid="187"/>
                                        </p:tgtEl>
                                        <p:attrNameLst>
                                          <p:attrName>style.visibility</p:attrName>
                                        </p:attrNameLst>
                                      </p:cBhvr>
                                      <p:to>
                                        <p:strVal val="visible"/>
                                      </p:to>
                                    </p:set>
                                    <p:animEffect filter="wipe(left)" transition="in">
                                      <p:cBhvr>
                                        <p:cTn id="22" dur="1500"/>
                                        <p:tgtEl>
                                          <p:spTgt spid="187"/>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5" fill="hold">
                                  <p:stCondLst>
                                    <p:cond delay="0"/>
                                  </p:stCondLst>
                                  <p:iterate type="el" backwards="0">
                                    <p:tmAbs val="0"/>
                                  </p:iterate>
                                  <p:childTnLst>
                                    <p:set>
                                      <p:cBhvr>
                                        <p:cTn id="26" fill="hold"/>
                                        <p:tgtEl>
                                          <p:spTgt spid="188"/>
                                        </p:tgtEl>
                                        <p:attrNameLst>
                                          <p:attrName>style.visibility</p:attrName>
                                        </p:attrNameLst>
                                      </p:cBhvr>
                                      <p:to>
                                        <p:strVal val="visible"/>
                                      </p:to>
                                    </p:set>
                                    <p:animEffect filter="wipe(left)" transition="in">
                                      <p:cBhvr>
                                        <p:cTn id="27" dur="1500"/>
                                        <p:tgtEl>
                                          <p:spTgt spid="188"/>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8" presetID="22" grpId="6" fill="hold">
                                  <p:stCondLst>
                                    <p:cond delay="0"/>
                                  </p:stCondLst>
                                  <p:iterate type="el" backwards="0">
                                    <p:tmAbs val="0"/>
                                  </p:iterate>
                                  <p:childTnLst>
                                    <p:set>
                                      <p:cBhvr>
                                        <p:cTn id="31" fill="hold"/>
                                        <p:tgtEl>
                                          <p:spTgt spid="189"/>
                                        </p:tgtEl>
                                        <p:attrNameLst>
                                          <p:attrName>style.visibility</p:attrName>
                                        </p:attrNameLst>
                                      </p:cBhvr>
                                      <p:to>
                                        <p:strVal val="visible"/>
                                      </p:to>
                                    </p:set>
                                    <p:animEffect filter="wipe(left)" transition="in">
                                      <p:cBhvr>
                                        <p:cTn id="32" dur="1500"/>
                                        <p:tgtEl>
                                          <p:spTgt spid="189"/>
                                        </p:tgtEl>
                                      </p:cBhvr>
                                    </p:animEffect>
                                  </p:childTnLst>
                                </p:cTn>
                              </p:par>
                            </p:childTnLst>
                          </p:cTn>
                        </p:par>
                        <p:par>
                          <p:cTn id="33" fill="hold">
                            <p:stCondLst>
                              <p:cond delay="1500"/>
                            </p:stCondLst>
                            <p:childTnLst>
                              <p:par>
                                <p:cTn id="34" presetClass="entr" nodeType="afterEffect" presetSubtype="8" presetID="22" grpId="7" fill="hold">
                                  <p:stCondLst>
                                    <p:cond delay="0"/>
                                  </p:stCondLst>
                                  <p:iterate type="el" backwards="0">
                                    <p:tmAbs val="0"/>
                                  </p:iterate>
                                  <p:childTnLst>
                                    <p:set>
                                      <p:cBhvr>
                                        <p:cTn id="35" fill="hold"/>
                                        <p:tgtEl>
                                          <p:spTgt spid="190"/>
                                        </p:tgtEl>
                                        <p:attrNameLst>
                                          <p:attrName>style.visibility</p:attrName>
                                        </p:attrNameLst>
                                      </p:cBhvr>
                                      <p:to>
                                        <p:strVal val="visible"/>
                                      </p:to>
                                    </p:set>
                                    <p:animEffect filter="wipe(left)" transition="in">
                                      <p:cBhvr>
                                        <p:cTn id="36" dur="1500"/>
                                        <p:tgtEl>
                                          <p:spTgt spid="190"/>
                                        </p:tgtEl>
                                      </p:cBhvr>
                                    </p:animEffect>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8" presetID="22" grpId="8" fill="hold">
                                  <p:stCondLst>
                                    <p:cond delay="0"/>
                                  </p:stCondLst>
                                  <p:iterate type="el" backwards="0">
                                    <p:tmAbs val="0"/>
                                  </p:iterate>
                                  <p:childTnLst>
                                    <p:set>
                                      <p:cBhvr>
                                        <p:cTn id="40" fill="hold"/>
                                        <p:tgtEl>
                                          <p:spTgt spid="191"/>
                                        </p:tgtEl>
                                        <p:attrNameLst>
                                          <p:attrName>style.visibility</p:attrName>
                                        </p:attrNameLst>
                                      </p:cBhvr>
                                      <p:to>
                                        <p:strVal val="visible"/>
                                      </p:to>
                                    </p:set>
                                    <p:animEffect filter="wipe(left)" transition="in">
                                      <p:cBhvr>
                                        <p:cTn id="41" dur="1500"/>
                                        <p:tgtEl>
                                          <p:spTgt spid="1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9" grpId="6"/>
      <p:bldP build="whole" bldLvl="1" animBg="1" rev="0" advAuto="0" spid="186" grpId="3"/>
      <p:bldP build="whole" bldLvl="1" animBg="1" rev="0" advAuto="0" spid="187" grpId="4"/>
      <p:bldP build="whole" bldLvl="1" animBg="1" rev="0" advAuto="0" spid="188" grpId="5"/>
      <p:bldP build="whole" bldLvl="1" animBg="1" rev="0" advAuto="0" spid="190" grpId="7"/>
      <p:bldP build="whole" bldLvl="1" animBg="1" rev="0" advAuto="0" spid="191" grpId="8"/>
      <p:bldP build="whole" bldLvl="1" animBg="1" rev="0" advAuto="0" spid="185" grpId="2"/>
      <p:bldP build="whole" bldLvl="1" animBg="1" rev="0" advAuto="0" spid="184" grpId="1"/>
    </p:bldLst>
  </p:timing>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3" name=""/>
          <p:cNvPicPr>
            <a:picLocks noChangeAspect="0"/>
          </p:cNvPicPr>
          <p:nvPr/>
        </p:nvPicPr>
        <p:blipFill>
          <a:blip r:embed="rId2">
            <a:extLst/>
          </a:blip>
          <a:stretch>
            <a:fillRect/>
          </a:stretch>
        </p:blipFill>
        <p:spPr>
          <a:xfrm>
            <a:off x="-76200" y="4625996"/>
            <a:ext cx="4522226" cy="5243580"/>
          </a:xfrm>
          <a:prstGeom prst="rect">
            <a:avLst/>
          </a:prstGeom>
          <a:effectLst>
            <a:outerShdw sx="100000" sy="100000" kx="0" ky="0" algn="b" rotWithShape="0" blurRad="63500" dist="97605" dir="8075536">
              <a:srgbClr val="000000"/>
            </a:outerShdw>
          </a:effectLst>
        </p:spPr>
      </p:pic>
      <p:pic>
        <p:nvPicPr>
          <p:cNvPr id="194" name="pasted-image.png"/>
          <p:cNvPicPr>
            <a:picLocks noChangeAspect="0"/>
          </p:cNvPicPr>
          <p:nvPr/>
        </p:nvPicPr>
        <p:blipFill>
          <a:blip r:embed="rId3">
            <a:extLst/>
          </a:blip>
          <a:srcRect l="13716" t="0" r="13716" b="0"/>
          <a:stretch>
            <a:fillRect/>
          </a:stretch>
        </p:blipFill>
        <p:spPr>
          <a:xfrm>
            <a:off x="2913062" y="2163056"/>
            <a:ext cx="7178545" cy="1376959"/>
          </a:xfrm>
          <a:prstGeom prst="rect">
            <a:avLst/>
          </a:prstGeom>
          <a:ln w="12700">
            <a:miter lim="400000"/>
          </a:ln>
          <a:effectLst>
            <a:outerShdw sx="100000" sy="100000" kx="0" ky="0" algn="b" rotWithShape="0" blurRad="63500" dist="176234" dir="8075536">
              <a:srgbClr val="000000">
                <a:alpha val="43080"/>
              </a:srgbClr>
            </a:outerShdw>
          </a:effectLst>
        </p:spPr>
      </p:pic>
      <p:pic>
        <p:nvPicPr>
          <p:cNvPr id="195" name="pasted-image.png"/>
          <p:cNvPicPr>
            <a:picLocks noChangeAspect="0"/>
          </p:cNvPicPr>
          <p:nvPr/>
        </p:nvPicPr>
        <p:blipFill>
          <a:blip r:embed="rId4">
            <a:extLst/>
          </a:blip>
          <a:srcRect l="12045" t="0" r="12045" b="0"/>
          <a:stretch>
            <a:fillRect/>
          </a:stretch>
        </p:blipFill>
        <p:spPr>
          <a:xfrm>
            <a:off x="4632920" y="269852"/>
            <a:ext cx="4198965" cy="976093"/>
          </a:xfrm>
          <a:prstGeom prst="rect">
            <a:avLst/>
          </a:prstGeom>
          <a:ln w="12700">
            <a:miter lim="400000"/>
          </a:ln>
          <a:effectLst>
            <a:outerShdw sx="100000" sy="100000" kx="0" ky="0" algn="b" rotWithShape="0" blurRad="63500" dist="176234" dir="8075536">
              <a:srgbClr val="000000">
                <a:alpha val="43080"/>
              </a:srgbClr>
            </a:outerShdw>
          </a:effectLst>
        </p:spPr>
      </p:pic>
      <p:pic>
        <p:nvPicPr>
          <p:cNvPr id="196" name="pasted-image.png"/>
          <p:cNvPicPr>
            <a:picLocks noChangeAspect="0"/>
          </p:cNvPicPr>
          <p:nvPr/>
        </p:nvPicPr>
        <p:blipFill>
          <a:blip r:embed="rId5">
            <a:extLst/>
          </a:blip>
          <a:srcRect l="40668" t="0" r="40668" b="0"/>
          <a:stretch>
            <a:fillRect/>
          </a:stretch>
        </p:blipFill>
        <p:spPr>
          <a:xfrm>
            <a:off x="8947844" y="269852"/>
            <a:ext cx="919139" cy="975734"/>
          </a:xfrm>
          <a:prstGeom prst="rect">
            <a:avLst/>
          </a:prstGeom>
          <a:ln w="12700">
            <a:miter lim="400000"/>
          </a:ln>
          <a:effectLst>
            <a:outerShdw sx="100000" sy="100000" kx="0" ky="0" algn="b" rotWithShape="0" blurRad="63500" dist="176234" dir="8075536">
              <a:srgbClr val="000000">
                <a:alpha val="43080"/>
              </a:srgbClr>
            </a:outerShdw>
          </a:effectLst>
        </p:spPr>
      </p:pic>
      <p:pic>
        <p:nvPicPr>
          <p:cNvPr id="197" name="pasted-image.png"/>
          <p:cNvPicPr>
            <a:picLocks noChangeAspect="0"/>
          </p:cNvPicPr>
          <p:nvPr/>
        </p:nvPicPr>
        <p:blipFill>
          <a:blip r:embed="rId6">
            <a:extLst/>
          </a:blip>
          <a:srcRect l="20042" t="0" r="27574" b="0"/>
          <a:stretch>
            <a:fillRect/>
          </a:stretch>
        </p:blipFill>
        <p:spPr>
          <a:xfrm>
            <a:off x="9982993" y="69231"/>
            <a:ext cx="3050496" cy="1377091"/>
          </a:xfrm>
          <a:prstGeom prst="rect">
            <a:avLst/>
          </a:prstGeom>
          <a:ln w="12700">
            <a:miter lim="400000"/>
          </a:ln>
          <a:effectLst>
            <a:outerShdw sx="100000" sy="100000" kx="0" ky="0" algn="b" rotWithShape="0" blurRad="63500" dist="176234" dir="8075536">
              <a:srgbClr val="000000">
                <a:alpha val="43080"/>
              </a:srgbClr>
            </a:outerShdw>
          </a:effectLst>
        </p:spPr>
      </p:pic>
      <p:pic>
        <p:nvPicPr>
          <p:cNvPr id="198" name="pasted-image.png"/>
          <p:cNvPicPr>
            <a:picLocks noChangeAspect="0"/>
          </p:cNvPicPr>
          <p:nvPr/>
        </p:nvPicPr>
        <p:blipFill>
          <a:blip r:embed="rId7">
            <a:extLst/>
          </a:blip>
          <a:stretch>
            <a:fillRect/>
          </a:stretch>
        </p:blipFill>
        <p:spPr>
          <a:xfrm>
            <a:off x="-2646" y="270006"/>
            <a:ext cx="4646051" cy="975608"/>
          </a:xfrm>
          <a:prstGeom prst="rect">
            <a:avLst/>
          </a:prstGeom>
          <a:ln w="12700">
            <a:miter lim="400000"/>
          </a:ln>
        </p:spPr>
      </p:pic>
      <p:sp>
        <p:nvSpPr>
          <p:cNvPr id="199" name="Shape 199"/>
          <p:cNvSpPr/>
          <p:nvPr/>
        </p:nvSpPr>
        <p:spPr>
          <a:xfrm>
            <a:off x="78597" y="1550722"/>
            <a:ext cx="12847606"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sz="2800">
                <a:solidFill>
                  <a:srgbClr val="000000"/>
                </a:solidFill>
                <a:latin typeface="Baskerville"/>
                <a:ea typeface="Baskerville"/>
                <a:cs typeface="Baskerville"/>
                <a:sym typeface="Baskerville"/>
              </a:defRPr>
            </a:pPr>
            <a:r>
              <a:rPr baseline="31999"/>
              <a:t>2</a:t>
            </a:r>
            <a:r>
              <a:t> She has slaughtered her meat, She has mixed her wine, She has also furnished her table.</a:t>
            </a:r>
          </a:p>
        </p:txBody>
      </p:sp>
      <p:pic>
        <p:nvPicPr>
          <p:cNvPr id="200" name=""/>
          <p:cNvPicPr>
            <a:picLocks noChangeAspect="0"/>
          </p:cNvPicPr>
          <p:nvPr/>
        </p:nvPicPr>
        <p:blipFill>
          <a:blip r:embed="rId8">
            <a:alphaModFix amt="90000"/>
            <a:extLst/>
          </a:blip>
          <a:stretch>
            <a:fillRect/>
          </a:stretch>
        </p:blipFill>
        <p:spPr>
          <a:xfrm>
            <a:off x="1415648" y="3233913"/>
            <a:ext cx="10633482" cy="1803401"/>
          </a:xfrm>
          <a:prstGeom prst="rect">
            <a:avLst/>
          </a:prstGeom>
        </p:spPr>
      </p:pic>
      <p:sp>
        <p:nvSpPr>
          <p:cNvPr id="201" name="Shape 201"/>
          <p:cNvSpPr/>
          <p:nvPr/>
        </p:nvSpPr>
        <p:spPr>
          <a:xfrm>
            <a:off x="4855739" y="5260235"/>
            <a:ext cx="7558736" cy="3975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5300"/>
            </a:lvl1pPr>
          </a:lstStyle>
          <a:p>
            <a:pPr/>
            <a:r>
              <a:t>A feast is prepared for all who will answer the invitation from wisdom. Food and mixed wine are on the furnished table</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ageCurlDouble"/>
      </p:transition>
    </mc:Choice>
    <mc:Choice xmlns:p14="http://schemas.microsoft.com/office/powerpoint/2010/main" Requires="p14">
      <p:transition spd="slow" advClick="1" p14:dur="1500">
        <p14:prism dir="d"/>
      </p:transition>
    </mc:Choice>
    <mc:Fallback>
      <p:transition spd="slow">
        <p:fade/>
      </p:transition>
    </mc:Fallback>
  </mc:AlternateContent>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Formal">
  <a:themeElements>
    <a:clrScheme name="Formal">
      <a:dk1>
        <a:srgbClr val="515151"/>
      </a:dk1>
      <a:lt1>
        <a:srgbClr val="002951"/>
      </a:lt1>
      <a:dk2>
        <a:srgbClr val="53585F"/>
      </a:dk2>
      <a:lt2>
        <a:srgbClr val="DCDEE0"/>
      </a:lt2>
      <a:accent1>
        <a:srgbClr val="6789BA"/>
      </a:accent1>
      <a:accent2>
        <a:srgbClr val="77965C"/>
      </a:accent2>
      <a:accent3>
        <a:srgbClr val="E3B43D"/>
      </a:accent3>
      <a:accent4>
        <a:srgbClr val="D77B43"/>
      </a:accent4>
      <a:accent5>
        <a:srgbClr val="C25756"/>
      </a:accent5>
      <a:accent6>
        <a:srgbClr val="876390"/>
      </a:accent6>
      <a:hlink>
        <a:srgbClr val="0000FF"/>
      </a:hlink>
      <a:folHlink>
        <a:srgbClr val="FF00FF"/>
      </a:folHlink>
    </a:clrScheme>
    <a:fontScheme name="Formal">
      <a:majorFont>
        <a:latin typeface="Cochin"/>
        <a:ea typeface="Cochin"/>
        <a:cs typeface="Cochin"/>
      </a:majorFont>
      <a:minorFont>
        <a:latin typeface="Cochin"/>
        <a:ea typeface="Cochin"/>
        <a:cs typeface="Cochin"/>
      </a:minorFont>
    </a:fontScheme>
    <a:fmtScheme name="Form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uFillTx/>
            <a:latin typeface="+mn-lt"/>
            <a:ea typeface="+mn-ea"/>
            <a:cs typeface="+mn-cs"/>
            <a:sym typeface="Cochi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3D3E3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15151"/>
            </a:solidFill>
            <a:effectLst/>
            <a:uFillTx/>
            <a:latin typeface="+mn-lt"/>
            <a:ea typeface="+mn-ea"/>
            <a:cs typeface="+mn-cs"/>
            <a:sym typeface="Cochi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Formal">
  <a:themeElements>
    <a:clrScheme name="Formal">
      <a:dk1>
        <a:srgbClr val="000000"/>
      </a:dk1>
      <a:lt1>
        <a:srgbClr val="FFFFFF"/>
      </a:lt1>
      <a:dk2>
        <a:srgbClr val="53585F"/>
      </a:dk2>
      <a:lt2>
        <a:srgbClr val="DCDEE0"/>
      </a:lt2>
      <a:accent1>
        <a:srgbClr val="6789BA"/>
      </a:accent1>
      <a:accent2>
        <a:srgbClr val="77965C"/>
      </a:accent2>
      <a:accent3>
        <a:srgbClr val="E3B43D"/>
      </a:accent3>
      <a:accent4>
        <a:srgbClr val="D77B43"/>
      </a:accent4>
      <a:accent5>
        <a:srgbClr val="C25756"/>
      </a:accent5>
      <a:accent6>
        <a:srgbClr val="876390"/>
      </a:accent6>
      <a:hlink>
        <a:srgbClr val="0000FF"/>
      </a:hlink>
      <a:folHlink>
        <a:srgbClr val="FF00FF"/>
      </a:folHlink>
    </a:clrScheme>
    <a:fontScheme name="Formal">
      <a:majorFont>
        <a:latin typeface="Cochin"/>
        <a:ea typeface="Cochin"/>
        <a:cs typeface="Cochin"/>
      </a:majorFont>
      <a:minorFont>
        <a:latin typeface="Cochin"/>
        <a:ea typeface="Cochin"/>
        <a:cs typeface="Cochin"/>
      </a:minorFont>
    </a:fontScheme>
    <a:fmtScheme name="Form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uFillTx/>
            <a:latin typeface="+mn-lt"/>
            <a:ea typeface="+mn-ea"/>
            <a:cs typeface="+mn-cs"/>
            <a:sym typeface="Cochi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3D3E3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15151"/>
            </a:solidFill>
            <a:effectLst/>
            <a:uFillTx/>
            <a:latin typeface="+mn-lt"/>
            <a:ea typeface="+mn-ea"/>
            <a:cs typeface="+mn-cs"/>
            <a:sym typeface="Cochi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