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sldNum" sz="quarter" idx="2"/>
          </p:nvPr>
        </p:nvSpPr>
        <p:spPr>
          <a:xfrm>
            <a:off x="6297011" y="9194800"/>
            <a:ext cx="409839" cy="454169"/>
          </a:xfrm>
          <a:prstGeom prst="rect">
            <a:avLst/>
          </a:prstGeom>
        </p:spPr>
        <p:txBody>
          <a:bodyPr/>
          <a:lstStyle>
            <a:lvl1pPr defTabSz="457200">
              <a:defRPr>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 name="Shape 124"/>
          <p:cNvSpPr/>
          <p:nvPr>
            <p:ph type="sldNum" sz="quarter" idx="2"/>
          </p:nvPr>
        </p:nvSpPr>
        <p:spPr>
          <a:xfrm>
            <a:off x="6325920" y="9258300"/>
            <a:ext cx="340260" cy="324511"/>
          </a:xfrm>
          <a:prstGeom prst="rect">
            <a:avLst/>
          </a:prstGeom>
        </p:spPr>
        <p:txBody>
          <a:bodyPr/>
          <a:lstStyle>
            <a:lvl1pPr>
              <a:defRPr sz="1600">
                <a:solidFill>
                  <a:srgbClr val="EBEBEB"/>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gradFill flip="none" rotWithShape="1">
          <a:gsLst>
            <a:gs pos="0">
              <a:srgbClr val="BEDBFE"/>
            </a:gs>
            <a:gs pos="52000">
              <a:srgbClr val="D8D8D8"/>
            </a:gs>
            <a:gs pos="100000">
              <a:srgbClr val="02326D"/>
            </a:gs>
          </a:gsLst>
          <a:path path="circle">
            <a:fillToRect l="50000" t="50000" r="50000" b="50000"/>
          </a:path>
        </a:gradFill>
      </p:bgPr>
    </p:bg>
    <p:spTree>
      <p:nvGrpSpPr>
        <p:cNvPr id="1" name=""/>
        <p:cNvGrpSpPr/>
        <p:nvPr/>
      </p:nvGrpSpPr>
      <p:grpSpPr>
        <a:xfrm>
          <a:off x="0" y="0"/>
          <a:ext cx="0" cy="0"/>
          <a:chOff x="0" y="0"/>
          <a:chExt cx="0" cy="0"/>
        </a:xfrm>
      </p:grpSpPr>
      <p:pic>
        <p:nvPicPr>
          <p:cNvPr id="131" name="image2.png"/>
          <p:cNvPicPr>
            <a:picLocks noChangeAspect="1"/>
          </p:cNvPicPr>
          <p:nvPr/>
        </p:nvPicPr>
        <p:blipFill>
          <a:blip r:embed="rId2">
            <a:extLst/>
          </a:blip>
          <a:stretch>
            <a:fillRect/>
          </a:stretch>
        </p:blipFill>
        <p:spPr>
          <a:xfrm>
            <a:off x="8905" y="-1"/>
            <a:ext cx="12995894" cy="9753601"/>
          </a:xfrm>
          <a:prstGeom prst="rect">
            <a:avLst/>
          </a:prstGeom>
          <a:ln w="12700">
            <a:miter lim="400000"/>
          </a:ln>
        </p:spPr>
      </p:pic>
      <p:sp>
        <p:nvSpPr>
          <p:cNvPr id="132" name="Shape 132"/>
          <p:cNvSpPr/>
          <p:nvPr>
            <p:ph type="sldNum" sz="quarter" idx="2"/>
          </p:nvPr>
        </p:nvSpPr>
        <p:spPr>
          <a:xfrm>
            <a:off x="9320107" y="9145261"/>
            <a:ext cx="3034454" cy="309052"/>
          </a:xfrm>
          <a:prstGeom prst="rect">
            <a:avLst/>
          </a:prstGeom>
        </p:spPr>
        <p:txBody>
          <a:bodyPr wrap="square" lIns="65023" tIns="65023" rIns="65023" bIns="65023" anchor="ctr"/>
          <a:lstStyle>
            <a:lvl1pPr algn="r" defTabSz="914400">
              <a:defRPr sz="1400">
                <a:solidFill>
                  <a:srgbClr val="C0D6EF"/>
                </a:solidFill>
                <a:latin typeface="Corbel"/>
                <a:ea typeface="Corbel"/>
                <a:cs typeface="Corbel"/>
                <a:sym typeface="Corbel"/>
              </a:defRPr>
            </a:lvl1pPr>
          </a:lstStyle>
          <a:p>
            <a:pPr/>
            <a:fld id="{86CB4B4D-7CA3-9044-876B-883B54F8677D}" type="slidenum"/>
          </a:p>
        </p:txBody>
      </p:sp>
      <p:pic>
        <p:nvPicPr>
          <p:cNvPr id="133" name="image3.png" descr="Air title.png"/>
          <p:cNvPicPr>
            <a:picLocks noChangeAspect="1"/>
          </p:cNvPicPr>
          <p:nvPr/>
        </p:nvPicPr>
        <p:blipFill>
          <a:blip r:embed="rId3">
            <a:extLst/>
          </a:blip>
          <a:srcRect l="42293" t="29512" r="38656" b="34962"/>
          <a:stretch>
            <a:fillRect/>
          </a:stretch>
        </p:blipFill>
        <p:spPr>
          <a:xfrm>
            <a:off x="0" y="0"/>
            <a:ext cx="2099030" cy="5087830"/>
          </a:xfrm>
          <a:prstGeom prst="rect">
            <a:avLst/>
          </a:prstGeom>
          <a:ln w="12700">
            <a:miter lim="400000"/>
          </a:ln>
        </p:spPr>
      </p:pic>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40" name="Shape 140"/>
          <p:cNvSpPr/>
          <p:nvPr>
            <p:ph type="title"/>
          </p:nvPr>
        </p:nvSpPr>
        <p:spPr>
          <a:xfrm>
            <a:off x="1270000" y="254000"/>
            <a:ext cx="10464800" cy="2438400"/>
          </a:xfrm>
          <a:prstGeom prst="rect">
            <a:avLst/>
          </a:prstGeom>
        </p:spPr>
        <p:txBody>
          <a:bodyPr>
            <a:noAutofit/>
          </a:bodyPr>
          <a:lstStyle>
            <a:lvl1pPr>
              <a:defRPr sz="8400">
                <a:latin typeface="Gill Sans"/>
                <a:ea typeface="Gill Sans"/>
                <a:cs typeface="Gill Sans"/>
                <a:sym typeface="Gill Sans"/>
              </a:defRPr>
            </a:lvl1pPr>
          </a:lstStyle>
          <a:p>
            <a:pPr/>
            <a:r>
              <a:t>Title Text</a:t>
            </a:r>
          </a:p>
        </p:txBody>
      </p:sp>
      <p:sp>
        <p:nvSpPr>
          <p:cNvPr id="141" name="Shape 141"/>
          <p:cNvSpPr/>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42" name="Shape 142"/>
          <p:cNvSpPr/>
          <p:nvPr>
            <p:ph type="sldNum" sz="quarter" idx="2"/>
          </p:nvPr>
        </p:nvSpPr>
        <p:spPr>
          <a:xfrm>
            <a:off x="6496050" y="9258300"/>
            <a:ext cx="362331" cy="368300"/>
          </a:xfrm>
          <a:prstGeom prst="rect">
            <a:avLst/>
          </a:prstGeom>
        </p:spPr>
        <p:txBody>
          <a:bodyPr/>
          <a:lstStyle>
            <a:lvl1pPr algn="l" defTabSz="1295400">
              <a:spcBef>
                <a:spcPts val="3500"/>
              </a:spcBef>
              <a:defRPr>
                <a:solidFill>
                  <a:srgbClr val="F5D328"/>
                </a:solidFill>
                <a:effectLst>
                  <a:outerShdw sx="100000" sy="100000" kx="0" ky="0" algn="b" rotWithShape="0" blurRad="63500" dist="63500" dir="1701257">
                    <a:srgbClr val="000000"/>
                  </a:outerShdw>
                </a:effectLst>
                <a:uFill>
                  <a:solidFill>
                    <a:srgbClr val="000000"/>
                  </a:solidFill>
                </a:uFill>
                <a:latin typeface="Adelon"/>
                <a:ea typeface="Adelon"/>
                <a:cs typeface="Adelon"/>
                <a:sym typeface="Adelo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hape 149"/>
          <p:cNvSpPr/>
          <p:nvPr>
            <p:ph type="sldNum" sz="quarter" idx="2"/>
          </p:nvPr>
        </p:nvSpPr>
        <p:spPr>
          <a:xfrm>
            <a:off x="6311900" y="9258300"/>
            <a:ext cx="368301" cy="393700"/>
          </a:xfrm>
          <a:prstGeom prst="rect">
            <a:avLst/>
          </a:prstGeom>
        </p:spPr>
        <p:txBody>
          <a:bodyPr/>
          <a:lstStyle>
            <a:lvl1pPr>
              <a:defRPr sz="2000">
                <a:solidFill>
                  <a:srgbClr val="515151"/>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1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9.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2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1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 Id="rId9"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
          <p:cNvPicPr>
            <a:picLocks noChangeAspect="0"/>
          </p:cNvPicPr>
          <p:nvPr/>
        </p:nvPicPr>
        <p:blipFill>
          <a:blip r:embed="rId2">
            <a:extLst/>
          </a:blip>
          <a:stretch>
            <a:fillRect/>
          </a:stretch>
        </p:blipFill>
        <p:spPr>
          <a:xfrm>
            <a:off x="-383712" y="1421601"/>
            <a:ext cx="13209522" cy="5474967"/>
          </a:xfrm>
          <a:prstGeom prst="rect">
            <a:avLst/>
          </a:prstGeom>
          <a:effectLst>
            <a:outerShdw sx="100000" sy="100000" kx="0" ky="0" algn="b" rotWithShape="0" blurRad="190500" dist="95714" dir="5400000">
              <a:srgbClr val="000000"/>
            </a:outerShdw>
          </a:effectLst>
        </p:spPr>
      </p:pic>
      <p:pic>
        <p:nvPicPr>
          <p:cNvPr id="159" name="pasted-image.pdf"/>
          <p:cNvPicPr>
            <a:picLocks noChangeAspect="0"/>
          </p:cNvPicPr>
          <p:nvPr/>
        </p:nvPicPr>
        <p:blipFill>
          <a:blip r:embed="rId3">
            <a:extLst/>
          </a:blip>
          <a:stretch>
            <a:fillRect/>
          </a:stretch>
        </p:blipFill>
        <p:spPr>
          <a:xfrm>
            <a:off x="-29634" y="5714107"/>
            <a:ext cx="4379913" cy="4064595"/>
          </a:xfrm>
          <a:prstGeom prst="rect">
            <a:avLst/>
          </a:prstGeom>
          <a:ln w="12700">
            <a:miter lim="400000"/>
          </a:ln>
          <a:effectLst>
            <a:outerShdw sx="100000" sy="100000" kx="0" ky="0" algn="b" rotWithShape="0" blurRad="190500" dist="95714" dir="5400000">
              <a:srgbClr val="000000"/>
            </a:outerShdw>
          </a:effectLst>
        </p:spPr>
      </p:pic>
      <p:pic>
        <p:nvPicPr>
          <p:cNvPr id="160" name="pasted-image.pdf"/>
          <p:cNvPicPr>
            <a:picLocks noChangeAspect="0"/>
          </p:cNvPicPr>
          <p:nvPr/>
        </p:nvPicPr>
        <p:blipFill>
          <a:blip r:embed="rId4">
            <a:extLst/>
          </a:blip>
          <a:stretch>
            <a:fillRect/>
          </a:stretch>
        </p:blipFill>
        <p:spPr>
          <a:xfrm>
            <a:off x="547106" y="-396273"/>
            <a:ext cx="8658528" cy="2959366"/>
          </a:xfrm>
          <a:prstGeom prst="rect">
            <a:avLst/>
          </a:prstGeom>
          <a:ln w="12700">
            <a:miter lim="400000"/>
          </a:ln>
          <a:effectLst>
            <a:outerShdw sx="100000" sy="100000" kx="0" ky="0" algn="b" rotWithShape="0" blurRad="190500" dist="95714" dir="5400000">
              <a:srgbClr val="000000"/>
            </a:outerShdw>
          </a:effectLst>
        </p:spPr>
      </p:pic>
      <p:pic>
        <p:nvPicPr>
          <p:cNvPr id="161" name="pasted-image.pdf"/>
          <p:cNvPicPr>
            <a:picLocks noChangeAspect="0"/>
          </p:cNvPicPr>
          <p:nvPr/>
        </p:nvPicPr>
        <p:blipFill>
          <a:blip r:embed="rId5">
            <a:extLst/>
          </a:blip>
          <a:stretch>
            <a:fillRect/>
          </a:stretch>
        </p:blipFill>
        <p:spPr>
          <a:xfrm>
            <a:off x="540941" y="2595661"/>
            <a:ext cx="8670858" cy="3126847"/>
          </a:xfrm>
          <a:prstGeom prst="rect">
            <a:avLst/>
          </a:prstGeom>
          <a:ln w="12700">
            <a:miter lim="400000"/>
          </a:ln>
          <a:effectLst>
            <a:outerShdw sx="100000" sy="100000" kx="0" ky="0" algn="b" rotWithShape="0" blurRad="190500" dist="95714" dir="5400000">
              <a:srgbClr val="000000"/>
            </a:outerShdw>
          </a:effectLst>
        </p:spPr>
      </p:pic>
      <p:pic>
        <p:nvPicPr>
          <p:cNvPr id="162" name="pasted-image.pdf"/>
          <p:cNvPicPr>
            <a:picLocks noChangeAspect="1"/>
          </p:cNvPicPr>
          <p:nvPr/>
        </p:nvPicPr>
        <p:blipFill>
          <a:blip r:embed="rId6">
            <a:extLst/>
          </a:blip>
          <a:stretch>
            <a:fillRect/>
          </a:stretch>
        </p:blipFill>
        <p:spPr>
          <a:xfrm>
            <a:off x="9366349" y="5098305"/>
            <a:ext cx="3845885" cy="4759012"/>
          </a:xfrm>
          <a:prstGeom prst="rect">
            <a:avLst/>
          </a:prstGeom>
          <a:ln w="12700">
            <a:miter lim="400000"/>
          </a:ln>
        </p:spPr>
      </p:pic>
      <p:pic>
        <p:nvPicPr>
          <p:cNvPr id="163" name="pasted-image.pdf"/>
          <p:cNvPicPr>
            <a:picLocks noChangeAspect="0"/>
          </p:cNvPicPr>
          <p:nvPr/>
        </p:nvPicPr>
        <p:blipFill>
          <a:blip r:embed="rId7">
            <a:extLst/>
          </a:blip>
          <a:stretch>
            <a:fillRect/>
          </a:stretch>
        </p:blipFill>
        <p:spPr>
          <a:xfrm>
            <a:off x="3567213" y="6017311"/>
            <a:ext cx="5642766" cy="2776009"/>
          </a:xfrm>
          <a:prstGeom prst="rect">
            <a:avLst/>
          </a:prstGeom>
          <a:ln w="12700">
            <a:miter lim="400000"/>
          </a:ln>
          <a:effectLst>
            <a:outerShdw sx="100000" sy="100000" kx="0" ky="0" algn="b" rotWithShape="0" blurRad="190500" dist="95714" dir="5400000">
              <a:srgbClr val="000000"/>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58"/>
                                        </p:tgtEl>
                                        <p:attrNameLst>
                                          <p:attrName>style.visibility</p:attrName>
                                        </p:attrNameLst>
                                      </p:cBhvr>
                                      <p:to>
                                        <p:strVal val="visible"/>
                                      </p:to>
                                    </p:set>
                                    <p:anim calcmode="lin" valueType="num">
                                      <p:cBhvr>
                                        <p:cTn id="7" dur="1000" fill="hold"/>
                                        <p:tgtEl>
                                          <p:spTgt spid="158"/>
                                        </p:tgtEl>
                                        <p:attrNameLst>
                                          <p:attrName>ppt_x</p:attrName>
                                        </p:attrNameLst>
                                      </p:cBhvr>
                                      <p:tavLst>
                                        <p:tav tm="0">
                                          <p:val>
                                            <p:strVal val="0-#ppt_w/2"/>
                                          </p:val>
                                        </p:tav>
                                        <p:tav tm="100000">
                                          <p:val>
                                            <p:strVal val="#ppt_x"/>
                                          </p:val>
                                        </p:tav>
                                      </p:tavLst>
                                    </p:anim>
                                    <p:anim calcmode="lin" valueType="num">
                                      <p:cBhvr>
                                        <p:cTn id="8" dur="1000" fill="hold"/>
                                        <p:tgtEl>
                                          <p:spTgt spid="15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2" grpId="2" fill="hold">
                                  <p:stCondLst>
                                    <p:cond delay="0"/>
                                  </p:stCondLst>
                                  <p:iterate type="el" backwards="0">
                                    <p:tmAbs val="0"/>
                                  </p:iterate>
                                  <p:childTnLst>
                                    <p:set>
                                      <p:cBhvr>
                                        <p:cTn id="11" fill="hold"/>
                                        <p:tgtEl>
                                          <p:spTgt spid="161"/>
                                        </p:tgtEl>
                                        <p:attrNameLst>
                                          <p:attrName>style.visibility</p:attrName>
                                        </p:attrNameLst>
                                      </p:cBhvr>
                                      <p:to>
                                        <p:strVal val="visible"/>
                                      </p:to>
                                    </p:set>
                                    <p:animEffect filter="wipe(left)" transition="in">
                                      <p:cBhvr>
                                        <p:cTn id="12" dur="1000"/>
                                        <p:tgtEl>
                                          <p:spTgt spid="161"/>
                                        </p:tgtEl>
                                      </p:cBhvr>
                                    </p:animEffect>
                                  </p:childTnLst>
                                </p:cTn>
                              </p:par>
                            </p:childTnLst>
                          </p:cTn>
                        </p:par>
                        <p:par>
                          <p:cTn id="13" fill="hold">
                            <p:stCondLst>
                              <p:cond delay="2000"/>
                            </p:stCondLst>
                            <p:childTnLst>
                              <p:par>
                                <p:cTn id="14" presetClass="entr" nodeType="afterEffect" presetSubtype="4" presetID="7" grpId="3" fill="hold">
                                  <p:stCondLst>
                                    <p:cond delay="0"/>
                                  </p:stCondLst>
                                  <p:iterate type="el" backwards="0">
                                    <p:tmAbs val="0"/>
                                  </p:iterate>
                                  <p:childTnLst>
                                    <p:set>
                                      <p:cBhvr>
                                        <p:cTn id="15" fill="hold"/>
                                        <p:tgtEl>
                                          <p:spTgt spid="163"/>
                                        </p:tgtEl>
                                        <p:attrNameLst>
                                          <p:attrName>style.visibility</p:attrName>
                                        </p:attrNameLst>
                                      </p:cBhvr>
                                      <p:to>
                                        <p:strVal val="visible"/>
                                      </p:to>
                                    </p:set>
                                    <p:anim calcmode="lin" valueType="num">
                                      <p:cBhvr>
                                        <p:cTn id="16" dur="4000" fill="hold"/>
                                        <p:tgtEl>
                                          <p:spTgt spid="163"/>
                                        </p:tgtEl>
                                        <p:attrNameLst>
                                          <p:attrName>ppt_x</p:attrName>
                                        </p:attrNameLst>
                                      </p:cBhvr>
                                      <p:tavLst>
                                        <p:tav tm="0">
                                          <p:val>
                                            <p:strVal val="#ppt_x"/>
                                          </p:val>
                                        </p:tav>
                                        <p:tav tm="100000">
                                          <p:val>
                                            <p:strVal val="#ppt_x"/>
                                          </p:val>
                                        </p:tav>
                                      </p:tavLst>
                                    </p:anim>
                                    <p:anim calcmode="lin" valueType="num">
                                      <p:cBhvr>
                                        <p:cTn id="17" dur="40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2"/>
      <p:bldP build="whole" bldLvl="1" animBg="1" rev="0" advAuto="0" spid="163" grpId="3"/>
      <p:bldP build="whole" bldLvl="1" animBg="1" rev="0" advAuto="0" spid="158"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568311" y="2030173"/>
            <a:ext cx="11868178" cy="10922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66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r>
              <a:t>Unconditional &amp; Conditional</a:t>
            </a:r>
          </a:p>
        </p:txBody>
      </p:sp>
      <p:pic>
        <p:nvPicPr>
          <p:cNvPr id="243"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44"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45"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46"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47"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48"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49"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50"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51" name="Shape 251"/>
          <p:cNvSpPr/>
          <p:nvPr/>
        </p:nvSpPr>
        <p:spPr>
          <a:xfrm>
            <a:off x="5470807" y="3367899"/>
            <a:ext cx="7285397" cy="60325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4300">
                <a:effectLst>
                  <a:outerShdw sx="100000" sy="100000" kx="0" ky="0" algn="b" rotWithShape="0" blurRad="12700" dist="63500" dir="2235174">
                    <a:srgbClr val="000000"/>
                  </a:outerShdw>
                </a:effectLst>
                <a:latin typeface="Adelon"/>
                <a:ea typeface="Adelon"/>
                <a:cs typeface="Adelon"/>
                <a:sym typeface="Adelon"/>
              </a:defRPr>
            </a:pPr>
            <a:r>
              <a:t>God’s purpose to provide salvation for sinful men was “accomplished in Christ” (Eph. 1:9-11, 3:11; Rom 9:1-10:4).</a:t>
            </a:r>
          </a:p>
          <a:p>
            <a:pPr marL="391583" indent="-391583" algn="l">
              <a:spcBef>
                <a:spcPts val="2600"/>
              </a:spcBef>
              <a:buClr>
                <a:srgbClr val="9A7865"/>
              </a:buClr>
              <a:buSzPct val="40000"/>
              <a:buFont typeface="Georgia"/>
              <a:buBlip>
                <a:blip r:embed="rId8"/>
              </a:buBlip>
              <a:defRPr sz="4300">
                <a:effectLst>
                  <a:outerShdw sx="100000" sy="100000" kx="0" ky="0" algn="b" rotWithShape="0" blurRad="12700" dist="63500" dir="2235174">
                    <a:srgbClr val="000000"/>
                  </a:outerShdw>
                </a:effectLst>
                <a:latin typeface="Adelon"/>
                <a:ea typeface="Adelon"/>
                <a:cs typeface="Adelon"/>
                <a:sym typeface="Adelon"/>
              </a:defRPr>
            </a:pPr>
            <a:r>
              <a:t>God’s purpose of saving men in Christ is accomplished when men believe &amp; obey the gospel - (2 Thes 2:13,14; Act 2:23,38,47; Rom 8:28-30)</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1">
                                            <p:bg/>
                                          </p:spTgt>
                                        </p:tgtEl>
                                        <p:attrNameLst>
                                          <p:attrName>style.visibility</p:attrName>
                                        </p:attrNameLst>
                                      </p:cBhvr>
                                      <p:to>
                                        <p:strVal val="visible"/>
                                      </p:to>
                                    </p:set>
                                    <p:animEffect filter="fade" transition="in">
                                      <p:cBhvr>
                                        <p:cTn id="7" dur="1500"/>
                                        <p:tgtEl>
                                          <p:spTgt spid="25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1">
                                            <p:txEl>
                                              <p:pRg st="0" end="0"/>
                                            </p:txEl>
                                          </p:spTgt>
                                        </p:tgtEl>
                                        <p:attrNameLst>
                                          <p:attrName>style.visibility</p:attrName>
                                        </p:attrNameLst>
                                      </p:cBhvr>
                                      <p:to>
                                        <p:strVal val="visible"/>
                                      </p:to>
                                    </p:set>
                                    <p:animEffect filter="fade" transition="in">
                                      <p:cBhvr>
                                        <p:cTn id="10" dur="1500"/>
                                        <p:tgtEl>
                                          <p:spTgt spid="2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51">
                                            <p:txEl>
                                              <p:pRg st="1" end="1"/>
                                            </p:txEl>
                                          </p:spTgt>
                                        </p:tgtEl>
                                        <p:attrNameLst>
                                          <p:attrName>style.visibility</p:attrName>
                                        </p:attrNameLst>
                                      </p:cBhvr>
                                      <p:to>
                                        <p:strVal val="visible"/>
                                      </p:to>
                                    </p:set>
                                    <p:animEffect filter="fade" transition="in">
                                      <p:cBhvr>
                                        <p:cTn id="15" dur="1500"/>
                                        <p:tgtEl>
                                          <p:spTgt spid="25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568311" y="1947623"/>
            <a:ext cx="11868178" cy="11303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68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That I Be Saved</a:t>
            </a:r>
          </a:p>
        </p:txBody>
      </p:sp>
      <p:pic>
        <p:nvPicPr>
          <p:cNvPr id="254"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55"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56"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57"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58"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59"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60"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61"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62" name="Shape 262"/>
          <p:cNvSpPr/>
          <p:nvPr/>
        </p:nvSpPr>
        <p:spPr>
          <a:xfrm>
            <a:off x="5840231" y="3367899"/>
            <a:ext cx="6577571" cy="60198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God’s desire &amp; will is for you to be saved - 1 Tim 2:4; 2 Pet 3:9; Jn 3:16; Mat 11:28-30; 23:37; Ez 18:31,32</a:t>
            </a:r>
          </a:p>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God will accomplish that which he has purposed to do, i.e., save eternally all who love Him and by faith obey the gospel - Rom 8:28-32; Heb 6:13-20; 1 Pet 1:3-9</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2">
                                            <p:bg/>
                                          </p:spTgt>
                                        </p:tgtEl>
                                        <p:attrNameLst>
                                          <p:attrName>style.visibility</p:attrName>
                                        </p:attrNameLst>
                                      </p:cBhvr>
                                      <p:to>
                                        <p:strVal val="visible"/>
                                      </p:to>
                                    </p:set>
                                    <p:animEffect filter="fade" transition="in">
                                      <p:cBhvr>
                                        <p:cTn id="7" dur="1500"/>
                                        <p:tgtEl>
                                          <p:spTgt spid="26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2">
                                            <p:txEl>
                                              <p:pRg st="0" end="0"/>
                                            </p:txEl>
                                          </p:spTgt>
                                        </p:tgtEl>
                                        <p:attrNameLst>
                                          <p:attrName>style.visibility</p:attrName>
                                        </p:attrNameLst>
                                      </p:cBhvr>
                                      <p:to>
                                        <p:strVal val="visible"/>
                                      </p:to>
                                    </p:set>
                                    <p:animEffect filter="fade" transition="in">
                                      <p:cBhvr>
                                        <p:cTn id="10" dur="1500"/>
                                        <p:tgtEl>
                                          <p:spTgt spid="2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62">
                                            <p:txEl>
                                              <p:pRg st="1" end="1"/>
                                            </p:txEl>
                                          </p:spTgt>
                                        </p:tgtEl>
                                        <p:attrNameLst>
                                          <p:attrName>style.visibility</p:attrName>
                                        </p:attrNameLst>
                                      </p:cBhvr>
                                      <p:to>
                                        <p:strVal val="visible"/>
                                      </p:to>
                                    </p:set>
                                    <p:animEffect filter="fade" transition="in">
                                      <p:cBhvr>
                                        <p:cTn id="15" dur="1500"/>
                                        <p:tgtEl>
                                          <p:spTgt spid="26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568311" y="1947623"/>
            <a:ext cx="11868178" cy="11303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68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That I Praise Him</a:t>
            </a:r>
          </a:p>
        </p:txBody>
      </p:sp>
      <p:pic>
        <p:nvPicPr>
          <p:cNvPr id="265"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66"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67"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68"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69"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70"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71"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72"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73" name="Shape 273"/>
          <p:cNvSpPr/>
          <p:nvPr/>
        </p:nvSpPr>
        <p:spPr>
          <a:xfrm>
            <a:off x="5391696" y="3198566"/>
            <a:ext cx="7208735" cy="63500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Mankind was created with the urge to “worship" - Ecc. 3:11</a:t>
            </a:r>
          </a:p>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God seeks men to worship Him in Spirit &amp; truth - Jn 4:23,24; Acts 15:17; 17:24-31</a:t>
            </a:r>
          </a:p>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The church, God’s chosen people, have been saved that we may proclaim the praises of Him who has called us out of darkness - 1 Pet 2:9; 2 Pet 1:3,4; Ep 5:19</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3">
                                            <p:bg/>
                                          </p:spTgt>
                                        </p:tgtEl>
                                        <p:attrNameLst>
                                          <p:attrName>style.visibility</p:attrName>
                                        </p:attrNameLst>
                                      </p:cBhvr>
                                      <p:to>
                                        <p:strVal val="visible"/>
                                      </p:to>
                                    </p:set>
                                    <p:animEffect filter="fade" transition="in">
                                      <p:cBhvr>
                                        <p:cTn id="7" dur="1500"/>
                                        <p:tgtEl>
                                          <p:spTgt spid="27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3">
                                            <p:txEl>
                                              <p:pRg st="0" end="0"/>
                                            </p:txEl>
                                          </p:spTgt>
                                        </p:tgtEl>
                                        <p:attrNameLst>
                                          <p:attrName>style.visibility</p:attrName>
                                        </p:attrNameLst>
                                      </p:cBhvr>
                                      <p:to>
                                        <p:strVal val="visible"/>
                                      </p:to>
                                    </p:set>
                                    <p:animEffect filter="fade" transition="in">
                                      <p:cBhvr>
                                        <p:cTn id="10" dur="1500"/>
                                        <p:tgtEl>
                                          <p:spTgt spid="2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73">
                                            <p:txEl>
                                              <p:pRg st="1" end="1"/>
                                            </p:txEl>
                                          </p:spTgt>
                                        </p:tgtEl>
                                        <p:attrNameLst>
                                          <p:attrName>style.visibility</p:attrName>
                                        </p:attrNameLst>
                                      </p:cBhvr>
                                      <p:to>
                                        <p:strVal val="visible"/>
                                      </p:to>
                                    </p:set>
                                    <p:animEffect filter="fade" transition="in">
                                      <p:cBhvr>
                                        <p:cTn id="15" dur="1500"/>
                                        <p:tgtEl>
                                          <p:spTgt spid="2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73">
                                            <p:txEl>
                                              <p:pRg st="2" end="2"/>
                                            </p:txEl>
                                          </p:spTgt>
                                        </p:tgtEl>
                                        <p:attrNameLst>
                                          <p:attrName>style.visibility</p:attrName>
                                        </p:attrNameLst>
                                      </p:cBhvr>
                                      <p:to>
                                        <p:strVal val="visible"/>
                                      </p:to>
                                    </p:set>
                                    <p:animEffect filter="fade" transition="in">
                                      <p:cBhvr>
                                        <p:cTn id="20" dur="1500"/>
                                        <p:tgtEl>
                                          <p:spTgt spid="27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nvSpPr>
        <p:spPr>
          <a:xfrm>
            <a:off x="94046" y="1947623"/>
            <a:ext cx="12816708" cy="10541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63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That I Become Like Christ</a:t>
            </a:r>
          </a:p>
        </p:txBody>
      </p:sp>
      <p:pic>
        <p:nvPicPr>
          <p:cNvPr id="276"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77"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78"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79"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80"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81"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82"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83"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84" name="Shape 284"/>
          <p:cNvSpPr/>
          <p:nvPr/>
        </p:nvSpPr>
        <p:spPr>
          <a:xfrm>
            <a:off x="5425563" y="3096966"/>
            <a:ext cx="7208735" cy="63500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Jesus is our perfect example - My purpose in life is to follow Him - 1 Pet 2:21; Mat 16:24-26</a:t>
            </a:r>
          </a:p>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Jesus obeyed His Father - My purpose is to obey the Father by obeying His Son - Mat 17:5; 7:21-23; Heb 5:8,9</a:t>
            </a:r>
          </a:p>
          <a:p>
            <a:pPr marL="391583" indent="-391583" algn="l">
              <a:spcBef>
                <a:spcPts val="2600"/>
              </a:spcBef>
              <a:buClr>
                <a:srgbClr val="9A7865"/>
              </a:buClr>
              <a:buSzPct val="40000"/>
              <a:buFont typeface="Georgia"/>
              <a:buBlip>
                <a:blip r:embed="rId8"/>
              </a:buBlip>
              <a:defRPr sz="3900">
                <a:effectLst>
                  <a:outerShdw sx="100000" sy="100000" kx="0" ky="0" algn="b" rotWithShape="0" blurRad="12700" dist="63500" dir="2235174">
                    <a:srgbClr val="000000"/>
                  </a:outerShdw>
                </a:effectLst>
                <a:latin typeface="Adelon"/>
                <a:ea typeface="Adelon"/>
                <a:cs typeface="Adelon"/>
                <a:sym typeface="Adelon"/>
              </a:defRPr>
            </a:pPr>
            <a:r>
              <a:t>God’s purpose is to glorify all the faithful in Christ - Rom 8:28-30; 13:14; Phili 3:21; 1 John 3:2</a:t>
            </a:r>
          </a:p>
        </p:txBody>
      </p:sp>
    </p:spTree>
  </p:cSld>
  <p:clrMapOvr>
    <a:masterClrMapping/>
  </p:clrMapOvr>
  <mc:AlternateContent xmlns:mc="http://schemas.openxmlformats.org/markup-compatibility/2006">
    <mc:Choice xmlns:p14="http://schemas.microsoft.com/office/powerpoint/2010/main" Requires="p14">
      <p:transition spd="slow" advClick="1" p14:dur="15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4">
                                            <p:bg/>
                                          </p:spTgt>
                                        </p:tgtEl>
                                        <p:attrNameLst>
                                          <p:attrName>style.visibility</p:attrName>
                                        </p:attrNameLst>
                                      </p:cBhvr>
                                      <p:to>
                                        <p:strVal val="visible"/>
                                      </p:to>
                                    </p:set>
                                    <p:animEffect filter="fade" transition="in">
                                      <p:cBhvr>
                                        <p:cTn id="7" dur="1500"/>
                                        <p:tgtEl>
                                          <p:spTgt spid="28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84">
                                            <p:txEl>
                                              <p:pRg st="0" end="0"/>
                                            </p:txEl>
                                          </p:spTgt>
                                        </p:tgtEl>
                                        <p:attrNameLst>
                                          <p:attrName>style.visibility</p:attrName>
                                        </p:attrNameLst>
                                      </p:cBhvr>
                                      <p:to>
                                        <p:strVal val="visible"/>
                                      </p:to>
                                    </p:set>
                                    <p:animEffect filter="fade" transition="in">
                                      <p:cBhvr>
                                        <p:cTn id="10" dur="1500"/>
                                        <p:tgtEl>
                                          <p:spTgt spid="28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84">
                                            <p:txEl>
                                              <p:pRg st="1" end="1"/>
                                            </p:txEl>
                                          </p:spTgt>
                                        </p:tgtEl>
                                        <p:attrNameLst>
                                          <p:attrName>style.visibility</p:attrName>
                                        </p:attrNameLst>
                                      </p:cBhvr>
                                      <p:to>
                                        <p:strVal val="visible"/>
                                      </p:to>
                                    </p:set>
                                    <p:animEffect filter="fade" transition="in">
                                      <p:cBhvr>
                                        <p:cTn id="15" dur="1500"/>
                                        <p:tgtEl>
                                          <p:spTgt spid="28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84">
                                            <p:txEl>
                                              <p:pRg st="2" end="2"/>
                                            </p:txEl>
                                          </p:spTgt>
                                        </p:tgtEl>
                                        <p:attrNameLst>
                                          <p:attrName>style.visibility</p:attrName>
                                        </p:attrNameLst>
                                      </p:cBhvr>
                                      <p:to>
                                        <p:strVal val="visible"/>
                                      </p:to>
                                    </p:set>
                                    <p:animEffect filter="fade" transition="in">
                                      <p:cBhvr>
                                        <p:cTn id="20" dur="1500"/>
                                        <p:tgtEl>
                                          <p:spTgt spid="28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4"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nvSpPr>
        <p:spPr>
          <a:xfrm>
            <a:off x="94046" y="1947623"/>
            <a:ext cx="12816708" cy="10541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63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That I Serve Others</a:t>
            </a:r>
          </a:p>
        </p:txBody>
      </p:sp>
      <p:pic>
        <p:nvPicPr>
          <p:cNvPr id="287"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88"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89"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90"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91"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92"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93"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94"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95" name="Shape 295"/>
          <p:cNvSpPr/>
          <p:nvPr/>
        </p:nvSpPr>
        <p:spPr>
          <a:xfrm>
            <a:off x="5425563" y="2961499"/>
            <a:ext cx="7208735" cy="64770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4400">
                <a:effectLst>
                  <a:outerShdw sx="100000" sy="100000" kx="0" ky="0" algn="b" rotWithShape="0" blurRad="12700" dist="63500" dir="2235174">
                    <a:srgbClr val="000000"/>
                  </a:outerShdw>
                </a:effectLst>
                <a:latin typeface="Adelon"/>
                <a:ea typeface="Adelon"/>
                <a:cs typeface="Adelon"/>
                <a:sym typeface="Adelon"/>
              </a:defRPr>
            </a:pPr>
            <a:r>
              <a:t>We are saved to serve - Acts 2:41-47; 1 Cor. 12:12-27; Rom 12:3-8; Gal 5:13</a:t>
            </a:r>
          </a:p>
          <a:p>
            <a:pPr marL="391583" indent="-391583" algn="l">
              <a:spcBef>
                <a:spcPts val="2600"/>
              </a:spcBef>
              <a:buClr>
                <a:srgbClr val="9A7865"/>
              </a:buClr>
              <a:buSzPct val="40000"/>
              <a:buFont typeface="Georgia"/>
              <a:buBlip>
                <a:blip r:embed="rId8"/>
              </a:buBlip>
              <a:defRPr sz="4400">
                <a:effectLst>
                  <a:outerShdw sx="100000" sy="100000" kx="0" ky="0" algn="b" rotWithShape="0" blurRad="12700" dist="63500" dir="2235174">
                    <a:srgbClr val="000000"/>
                  </a:outerShdw>
                </a:effectLst>
                <a:latin typeface="Adelon"/>
                <a:ea typeface="Adelon"/>
                <a:cs typeface="Adelon"/>
                <a:sym typeface="Adelon"/>
              </a:defRPr>
            </a:pPr>
            <a:r>
              <a:t>We are to assemble to serve - Heb 10:24-25; 1 Cor 13,14</a:t>
            </a:r>
          </a:p>
          <a:p>
            <a:pPr marL="391583" indent="-391583" algn="l">
              <a:spcBef>
                <a:spcPts val="2600"/>
              </a:spcBef>
              <a:buClr>
                <a:srgbClr val="9A7865"/>
              </a:buClr>
              <a:buSzPct val="40000"/>
              <a:buFont typeface="Georgia"/>
              <a:buBlip>
                <a:blip r:embed="rId8"/>
              </a:buBlip>
              <a:defRPr sz="4400">
                <a:effectLst>
                  <a:outerShdw sx="100000" sy="100000" kx="0" ky="0" algn="b" rotWithShape="0" blurRad="12700" dist="63500" dir="2235174">
                    <a:srgbClr val="000000"/>
                  </a:outerShdw>
                </a:effectLst>
                <a:latin typeface="Adelon"/>
                <a:ea typeface="Adelon"/>
                <a:cs typeface="Adelon"/>
                <a:sym typeface="Adelon"/>
              </a:defRPr>
            </a:pPr>
            <a:r>
              <a:t>We are to encourage &amp; support one another at all times - Rom 12:15; 15:1,2;  1 Thes 5:11</a:t>
            </a:r>
          </a:p>
        </p:txBody>
      </p:sp>
    </p:spTree>
  </p:cSld>
  <p:clrMapOvr>
    <a:masterClrMapping/>
  </p:clrMapOvr>
  <mc:AlternateContent xmlns:mc="http://schemas.openxmlformats.org/markup-compatibility/2006">
    <mc:Choice xmlns:p14="http://schemas.microsoft.com/office/powerpoint/2010/main" Requires="p14">
      <p:transition spd="slow" advClick="1" p14:dur="275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5">
                                            <p:bg/>
                                          </p:spTgt>
                                        </p:tgtEl>
                                        <p:attrNameLst>
                                          <p:attrName>style.visibility</p:attrName>
                                        </p:attrNameLst>
                                      </p:cBhvr>
                                      <p:to>
                                        <p:strVal val="visible"/>
                                      </p:to>
                                    </p:set>
                                    <p:animEffect filter="fade" transition="in">
                                      <p:cBhvr>
                                        <p:cTn id="7" dur="1500"/>
                                        <p:tgtEl>
                                          <p:spTgt spid="29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95">
                                            <p:txEl>
                                              <p:pRg st="0" end="0"/>
                                            </p:txEl>
                                          </p:spTgt>
                                        </p:tgtEl>
                                        <p:attrNameLst>
                                          <p:attrName>style.visibility</p:attrName>
                                        </p:attrNameLst>
                                      </p:cBhvr>
                                      <p:to>
                                        <p:strVal val="visible"/>
                                      </p:to>
                                    </p:set>
                                    <p:animEffect filter="fade" transition="in">
                                      <p:cBhvr>
                                        <p:cTn id="10" dur="1500"/>
                                        <p:tgtEl>
                                          <p:spTgt spid="2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95">
                                            <p:txEl>
                                              <p:pRg st="1" end="1"/>
                                            </p:txEl>
                                          </p:spTgt>
                                        </p:tgtEl>
                                        <p:attrNameLst>
                                          <p:attrName>style.visibility</p:attrName>
                                        </p:attrNameLst>
                                      </p:cBhvr>
                                      <p:to>
                                        <p:strVal val="visible"/>
                                      </p:to>
                                    </p:set>
                                    <p:animEffect filter="fade" transition="in">
                                      <p:cBhvr>
                                        <p:cTn id="15" dur="1500"/>
                                        <p:tgtEl>
                                          <p:spTgt spid="2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95">
                                            <p:txEl>
                                              <p:pRg st="2" end="2"/>
                                            </p:txEl>
                                          </p:spTgt>
                                        </p:tgtEl>
                                        <p:attrNameLst>
                                          <p:attrName>style.visibility</p:attrName>
                                        </p:attrNameLst>
                                      </p:cBhvr>
                                      <p:to>
                                        <p:strVal val="visible"/>
                                      </p:to>
                                    </p:set>
                                    <p:animEffect filter="fade" transition="in">
                                      <p:cBhvr>
                                        <p:cTn id="20" dur="1500"/>
                                        <p:tgtEl>
                                          <p:spTgt spid="29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nvSpPr>
        <p:spPr>
          <a:xfrm>
            <a:off x="94046" y="1947623"/>
            <a:ext cx="12816708" cy="10541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63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That I Tell Others About Christ</a:t>
            </a:r>
          </a:p>
        </p:txBody>
      </p:sp>
      <p:pic>
        <p:nvPicPr>
          <p:cNvPr id="298"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99"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300"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301"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302"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303"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04"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05"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306" name="Shape 306"/>
          <p:cNvSpPr/>
          <p:nvPr/>
        </p:nvSpPr>
        <p:spPr>
          <a:xfrm>
            <a:off x="5408629" y="3113899"/>
            <a:ext cx="7389909" cy="61849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1300"/>
              </a:spcBef>
              <a:buClr>
                <a:srgbClr val="9A7865"/>
              </a:buClr>
              <a:buSzPct val="40000"/>
              <a:buFont typeface="Georgia"/>
              <a:buBlip>
                <a:blip r:embed="rId8"/>
              </a:buBlip>
              <a:defRPr sz="3800">
                <a:effectLst>
                  <a:outerShdw sx="100000" sy="100000" kx="0" ky="0" algn="b" rotWithShape="0" blurRad="12700" dist="63500" dir="2235174">
                    <a:srgbClr val="000000"/>
                  </a:outerShdw>
                </a:effectLst>
                <a:latin typeface="Adelon"/>
                <a:ea typeface="Adelon"/>
                <a:cs typeface="Adelon"/>
                <a:sym typeface="Adelon"/>
              </a:defRPr>
            </a:pPr>
            <a:r>
              <a:t>Jesus’ “purpose” was to "preach the kingdom of God" - Lk 4:43</a:t>
            </a:r>
          </a:p>
          <a:p>
            <a:pPr marL="391583" indent="-391583" algn="l">
              <a:spcBef>
                <a:spcPts val="1300"/>
              </a:spcBef>
              <a:buClr>
                <a:srgbClr val="9A7865"/>
              </a:buClr>
              <a:buSzPct val="40000"/>
              <a:buFont typeface="Georgia"/>
              <a:buBlip>
                <a:blip r:embed="rId8"/>
              </a:buBlip>
              <a:defRPr sz="3800">
                <a:effectLst>
                  <a:outerShdw sx="100000" sy="100000" kx="0" ky="0" algn="b" rotWithShape="0" blurRad="12700" dist="63500" dir="2235174">
                    <a:srgbClr val="000000"/>
                  </a:outerShdw>
                </a:effectLst>
                <a:latin typeface="Adelon"/>
                <a:ea typeface="Adelon"/>
                <a:cs typeface="Adelon"/>
                <a:sym typeface="Adelon"/>
              </a:defRPr>
            </a:pPr>
            <a:r>
              <a:t>The early disciples were taught to teach others - Mat 4:19; Lk 5:8-11; Mat 28:19; Acts 4:20; 8:4</a:t>
            </a:r>
          </a:p>
          <a:p>
            <a:pPr marL="391583" indent="-391583" algn="l">
              <a:spcBef>
                <a:spcPts val="1300"/>
              </a:spcBef>
              <a:buClr>
                <a:srgbClr val="9A7865"/>
              </a:buClr>
              <a:buSzPct val="40000"/>
              <a:buFont typeface="Georgia"/>
              <a:buBlip>
                <a:blip r:embed="rId8"/>
              </a:buBlip>
              <a:defRPr sz="3800">
                <a:effectLst>
                  <a:outerShdw sx="100000" sy="100000" kx="0" ky="0" algn="b" rotWithShape="0" blurRad="12700" dist="63500" dir="2235174">
                    <a:srgbClr val="000000"/>
                  </a:outerShdw>
                </a:effectLst>
                <a:latin typeface="Adelon"/>
                <a:ea typeface="Adelon"/>
                <a:cs typeface="Adelon"/>
                <a:sym typeface="Adelon"/>
              </a:defRPr>
            </a:pPr>
            <a:r>
              <a:t>The early church"sounded forth” the word of the Lord - 1 Thes 1:8</a:t>
            </a:r>
          </a:p>
          <a:p>
            <a:pPr marL="391583" indent="-391583" algn="l">
              <a:spcBef>
                <a:spcPts val="1300"/>
              </a:spcBef>
              <a:buClr>
                <a:srgbClr val="9A7865"/>
              </a:buClr>
              <a:buSzPct val="40000"/>
              <a:buFont typeface="Georgia"/>
              <a:buBlip>
                <a:blip r:embed="rId8"/>
              </a:buBlip>
              <a:defRPr sz="3800">
                <a:effectLst>
                  <a:outerShdw sx="100000" sy="100000" kx="0" ky="0" algn="b" rotWithShape="0" blurRad="12700" dist="63500" dir="2235174">
                    <a:srgbClr val="000000"/>
                  </a:outerShdw>
                </a:effectLst>
                <a:latin typeface="Adelon"/>
                <a:ea typeface="Adelon"/>
                <a:cs typeface="Adelon"/>
                <a:sym typeface="Adelon"/>
              </a:defRPr>
            </a:pPr>
            <a:r>
              <a:t>Our purpose is to be a light to the dark world - Mat 5:13-16; Phili 2:14-16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6">
                                            <p:bg/>
                                          </p:spTgt>
                                        </p:tgtEl>
                                        <p:attrNameLst>
                                          <p:attrName>style.visibility</p:attrName>
                                        </p:attrNameLst>
                                      </p:cBhvr>
                                      <p:to>
                                        <p:strVal val="visible"/>
                                      </p:to>
                                    </p:set>
                                    <p:animEffect filter="fade" transition="in">
                                      <p:cBhvr>
                                        <p:cTn id="7" dur="1500"/>
                                        <p:tgtEl>
                                          <p:spTgt spid="30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06">
                                            <p:txEl>
                                              <p:pRg st="0" end="0"/>
                                            </p:txEl>
                                          </p:spTgt>
                                        </p:tgtEl>
                                        <p:attrNameLst>
                                          <p:attrName>style.visibility</p:attrName>
                                        </p:attrNameLst>
                                      </p:cBhvr>
                                      <p:to>
                                        <p:strVal val="visible"/>
                                      </p:to>
                                    </p:set>
                                    <p:animEffect filter="fade" transition="in">
                                      <p:cBhvr>
                                        <p:cTn id="10" dur="1500"/>
                                        <p:tgtEl>
                                          <p:spTgt spid="3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06">
                                            <p:txEl>
                                              <p:pRg st="1" end="1"/>
                                            </p:txEl>
                                          </p:spTgt>
                                        </p:tgtEl>
                                        <p:attrNameLst>
                                          <p:attrName>style.visibility</p:attrName>
                                        </p:attrNameLst>
                                      </p:cBhvr>
                                      <p:to>
                                        <p:strVal val="visible"/>
                                      </p:to>
                                    </p:set>
                                    <p:animEffect filter="fade" transition="in">
                                      <p:cBhvr>
                                        <p:cTn id="15" dur="1500"/>
                                        <p:tgtEl>
                                          <p:spTgt spid="3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06">
                                            <p:txEl>
                                              <p:pRg st="2" end="2"/>
                                            </p:txEl>
                                          </p:spTgt>
                                        </p:tgtEl>
                                        <p:attrNameLst>
                                          <p:attrName>style.visibility</p:attrName>
                                        </p:attrNameLst>
                                      </p:cBhvr>
                                      <p:to>
                                        <p:strVal val="visible"/>
                                      </p:to>
                                    </p:set>
                                    <p:animEffect filter="fade" transition="in">
                                      <p:cBhvr>
                                        <p:cTn id="20" dur="1500"/>
                                        <p:tgtEl>
                                          <p:spTgt spid="30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306">
                                            <p:txEl>
                                              <p:pRg st="3" end="3"/>
                                            </p:txEl>
                                          </p:spTgt>
                                        </p:tgtEl>
                                        <p:attrNameLst>
                                          <p:attrName>style.visibility</p:attrName>
                                        </p:attrNameLst>
                                      </p:cBhvr>
                                      <p:to>
                                        <p:strVal val="visible"/>
                                      </p:to>
                                    </p:set>
                                    <p:animEffect filter="fade" transition="in">
                                      <p:cBhvr>
                                        <p:cTn id="25" dur="1500"/>
                                        <p:tgtEl>
                                          <p:spTgt spid="30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8" name="pasted-image.pdf"/>
          <p:cNvPicPr>
            <a:picLocks noChangeAspect="0"/>
          </p:cNvPicPr>
          <p:nvPr/>
        </p:nvPicPr>
        <p:blipFill>
          <a:blip r:embed="rId2">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09"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10" name="pasted-image.pdf"/>
          <p:cNvPicPr>
            <a:picLocks noChangeAspect="0"/>
          </p:cNvPicPr>
          <p:nvPr/>
        </p:nvPicPr>
        <p:blipFill>
          <a:blip r:embed="rId4">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pic>
        <p:nvPicPr>
          <p:cNvPr id="311" name=""/>
          <p:cNvPicPr>
            <a:picLocks noChangeAspect="0"/>
          </p:cNvPicPr>
          <p:nvPr/>
        </p:nvPicPr>
        <p:blipFill>
          <a:blip r:embed="rId5">
            <a:extLst/>
          </a:blip>
          <a:stretch>
            <a:fillRect/>
          </a:stretch>
        </p:blipFill>
        <p:spPr>
          <a:xfrm>
            <a:off x="5681132" y="1765630"/>
            <a:ext cx="6981297" cy="7814073"/>
          </a:xfrm>
          <a:prstGeom prst="rect">
            <a:avLst/>
          </a:prstGeom>
          <a:effectLst>
            <a:outerShdw sx="100000" sy="100000" kx="0" ky="0" algn="b" rotWithShape="0" blurRad="190500" dist="95714" dir="5400000">
              <a:srgbClr val="000000"/>
            </a:outerShdw>
          </a:effectLst>
        </p:spPr>
      </p:pic>
      <p:pic>
        <p:nvPicPr>
          <p:cNvPr id="312" name=""/>
          <p:cNvPicPr>
            <a:picLocks noChangeAspect="0"/>
          </p:cNvPicPr>
          <p:nvPr/>
        </p:nvPicPr>
        <p:blipFill>
          <a:blip r:embed="rId6">
            <a:extLst/>
          </a:blip>
          <a:stretch>
            <a:fillRect/>
          </a:stretch>
        </p:blipFill>
        <p:spPr>
          <a:xfrm>
            <a:off x="187964" y="1735195"/>
            <a:ext cx="5728120" cy="78749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checker dir="horz"/>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11"/>
                                        </p:tgtEl>
                                        <p:attrNameLst>
                                          <p:attrName>style.visibility</p:attrName>
                                        </p:attrNameLst>
                                      </p:cBhvr>
                                      <p:to>
                                        <p:strVal val="visible"/>
                                      </p:to>
                                    </p:set>
                                    <p:anim calcmode="lin" valueType="num">
                                      <p:cBhvr>
                                        <p:cTn id="7" dur="1000" fill="hold"/>
                                        <p:tgtEl>
                                          <p:spTgt spid="311"/>
                                        </p:tgtEl>
                                        <p:attrNameLst>
                                          <p:attrName>ppt_x</p:attrName>
                                        </p:attrNameLst>
                                      </p:cBhvr>
                                      <p:tavLst>
                                        <p:tav tm="0">
                                          <p:val>
                                            <p:strVal val="#ppt_x"/>
                                          </p:val>
                                        </p:tav>
                                        <p:tav tm="100000">
                                          <p:val>
                                            <p:strVal val="#ppt_x"/>
                                          </p:val>
                                        </p:tav>
                                      </p:tavLst>
                                    </p:anim>
                                    <p:anim calcmode="lin" valueType="num">
                                      <p:cBhvr>
                                        <p:cTn id="8" dur="1000" fill="hold"/>
                                        <p:tgtEl>
                                          <p:spTgt spid="3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4" name="pasted-image.pdf"/>
          <p:cNvPicPr>
            <a:picLocks noChangeAspect="0"/>
          </p:cNvPicPr>
          <p:nvPr/>
        </p:nvPicPr>
        <p:blipFill>
          <a:blip r:embed="rId2">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15"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16" name="pasted-image.pdf"/>
          <p:cNvPicPr>
            <a:picLocks noChangeAspect="0"/>
          </p:cNvPicPr>
          <p:nvPr/>
        </p:nvPicPr>
        <p:blipFill>
          <a:blip r:embed="rId4">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pic>
        <p:nvPicPr>
          <p:cNvPr id="317" name=""/>
          <p:cNvPicPr>
            <a:picLocks noChangeAspect="0"/>
          </p:cNvPicPr>
          <p:nvPr/>
        </p:nvPicPr>
        <p:blipFill>
          <a:blip r:embed="rId5">
            <a:extLst/>
          </a:blip>
          <a:stretch>
            <a:fillRect/>
          </a:stretch>
        </p:blipFill>
        <p:spPr>
          <a:xfrm>
            <a:off x="5681132" y="1765630"/>
            <a:ext cx="6981297" cy="7814073"/>
          </a:xfrm>
          <a:prstGeom prst="rect">
            <a:avLst/>
          </a:prstGeom>
          <a:effectLst>
            <a:outerShdw sx="100000" sy="100000" kx="0" ky="0" algn="b" rotWithShape="0" blurRad="190500" dist="95714" dir="5400000">
              <a:srgbClr val="000000"/>
            </a:outerShdw>
          </a:effectLst>
        </p:spPr>
      </p:pic>
      <p:pic>
        <p:nvPicPr>
          <p:cNvPr id="318" name=""/>
          <p:cNvPicPr>
            <a:picLocks noChangeAspect="0"/>
          </p:cNvPicPr>
          <p:nvPr/>
        </p:nvPicPr>
        <p:blipFill>
          <a:blip r:embed="rId6">
            <a:extLst/>
          </a:blip>
          <a:stretch>
            <a:fillRect/>
          </a:stretch>
        </p:blipFill>
        <p:spPr>
          <a:xfrm>
            <a:off x="187964" y="1735195"/>
            <a:ext cx="5728120" cy="78749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0" name="pasted-image.pdf"/>
          <p:cNvPicPr>
            <a:picLocks noChangeAspect="0"/>
          </p:cNvPicPr>
          <p:nvPr/>
        </p:nvPicPr>
        <p:blipFill>
          <a:blip r:embed="rId2">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21"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22" name="pasted-image.pdf"/>
          <p:cNvPicPr>
            <a:picLocks noChangeAspect="0"/>
          </p:cNvPicPr>
          <p:nvPr/>
        </p:nvPicPr>
        <p:blipFill>
          <a:blip r:embed="rId4">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pic>
        <p:nvPicPr>
          <p:cNvPr id="323" name=""/>
          <p:cNvPicPr>
            <a:picLocks noChangeAspect="0"/>
          </p:cNvPicPr>
          <p:nvPr/>
        </p:nvPicPr>
        <p:blipFill>
          <a:blip r:embed="rId5">
            <a:extLst/>
          </a:blip>
          <a:stretch>
            <a:fillRect/>
          </a:stretch>
        </p:blipFill>
        <p:spPr>
          <a:xfrm>
            <a:off x="5681132" y="1765630"/>
            <a:ext cx="6981297" cy="7814073"/>
          </a:xfrm>
          <a:prstGeom prst="rect">
            <a:avLst/>
          </a:prstGeom>
          <a:effectLst>
            <a:outerShdw sx="100000" sy="100000" kx="0" ky="0" algn="b" rotWithShape="0" blurRad="190500" dist="95714" dir="5400000">
              <a:srgbClr val="000000"/>
            </a:outerShdw>
          </a:effectLst>
        </p:spPr>
      </p:pic>
      <p:pic>
        <p:nvPicPr>
          <p:cNvPr id="324" name=""/>
          <p:cNvPicPr>
            <a:picLocks noChangeAspect="0"/>
          </p:cNvPicPr>
          <p:nvPr/>
        </p:nvPicPr>
        <p:blipFill>
          <a:blip r:embed="rId6">
            <a:extLst/>
          </a:blip>
          <a:stretch>
            <a:fillRect/>
          </a:stretch>
        </p:blipFill>
        <p:spPr>
          <a:xfrm>
            <a:off x="187964" y="1735195"/>
            <a:ext cx="5728120" cy="78749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6" name="pasted-image.pdf"/>
          <p:cNvPicPr>
            <a:picLocks noChangeAspect="0"/>
          </p:cNvPicPr>
          <p:nvPr/>
        </p:nvPicPr>
        <p:blipFill>
          <a:blip r:embed="rId2">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27"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28" name="pasted-image.pdf"/>
          <p:cNvPicPr>
            <a:picLocks noChangeAspect="0"/>
          </p:cNvPicPr>
          <p:nvPr/>
        </p:nvPicPr>
        <p:blipFill>
          <a:blip r:embed="rId4">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pic>
        <p:nvPicPr>
          <p:cNvPr id="329" name=""/>
          <p:cNvPicPr>
            <a:picLocks noChangeAspect="0"/>
          </p:cNvPicPr>
          <p:nvPr/>
        </p:nvPicPr>
        <p:blipFill>
          <a:blip r:embed="rId5">
            <a:extLst/>
          </a:blip>
          <a:stretch>
            <a:fillRect/>
          </a:stretch>
        </p:blipFill>
        <p:spPr>
          <a:xfrm>
            <a:off x="5681132" y="1765630"/>
            <a:ext cx="6981297" cy="7814073"/>
          </a:xfrm>
          <a:prstGeom prst="rect">
            <a:avLst/>
          </a:prstGeom>
          <a:effectLst>
            <a:outerShdw sx="100000" sy="100000" kx="0" ky="0" algn="b" rotWithShape="0" blurRad="190500" dist="95714" dir="5400000">
              <a:srgbClr val="000000"/>
            </a:outerShdw>
          </a:effectLst>
        </p:spPr>
      </p:pic>
      <p:pic>
        <p:nvPicPr>
          <p:cNvPr id="330" name=""/>
          <p:cNvPicPr>
            <a:picLocks noChangeAspect="0"/>
          </p:cNvPicPr>
          <p:nvPr/>
        </p:nvPicPr>
        <p:blipFill>
          <a:blip r:embed="rId6">
            <a:extLst/>
          </a:blip>
          <a:stretch>
            <a:fillRect/>
          </a:stretch>
        </p:blipFill>
        <p:spPr>
          <a:xfrm>
            <a:off x="187964" y="1735195"/>
            <a:ext cx="5728120" cy="78749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pasted-image.tiff"/>
          <p:cNvPicPr>
            <a:picLocks noChangeAspect="1"/>
          </p:cNvPicPr>
          <p:nvPr/>
        </p:nvPicPr>
        <p:blipFill>
          <a:blip r:embed="rId2">
            <a:extLst/>
          </a:blip>
          <a:srcRect l="0" t="10624" r="0" b="0"/>
          <a:stretch>
            <a:fillRect/>
          </a:stretch>
        </p:blipFill>
        <p:spPr>
          <a:xfrm>
            <a:off x="276990" y="2271028"/>
            <a:ext cx="12025751" cy="7161048"/>
          </a:xfrm>
          <a:prstGeom prst="rect">
            <a:avLst/>
          </a:prstGeom>
          <a:ln w="12700">
            <a:miter lim="400000"/>
          </a:ln>
        </p:spPr>
      </p:pic>
      <p:pic>
        <p:nvPicPr>
          <p:cNvPr id="166" name=""/>
          <p:cNvPicPr>
            <a:picLocks noChangeAspect="0"/>
          </p:cNvPicPr>
          <p:nvPr/>
        </p:nvPicPr>
        <p:blipFill>
          <a:blip r:embed="rId3">
            <a:extLst/>
          </a:blip>
          <a:stretch>
            <a:fillRect/>
          </a:stretch>
        </p:blipFill>
        <p:spPr>
          <a:xfrm>
            <a:off x="7450270" y="1824886"/>
            <a:ext cx="5601098" cy="8053499"/>
          </a:xfrm>
          <a:prstGeom prst="rect">
            <a:avLst/>
          </a:prstGeom>
          <a:effectLst>
            <a:outerShdw sx="100000" sy="100000" kx="0" ky="0" algn="b" rotWithShape="0" blurRad="190500" dist="95714" dir="5400000">
              <a:srgbClr val="000000"/>
            </a:outerShdw>
          </a:effectLst>
        </p:spPr>
      </p:pic>
      <p:pic>
        <p:nvPicPr>
          <p:cNvPr id="167" name="pasted-image.pdf"/>
          <p:cNvPicPr>
            <a:picLocks noChangeAspect="0"/>
          </p:cNvPicPr>
          <p:nvPr/>
        </p:nvPicPr>
        <p:blipFill>
          <a:blip r:embed="rId4">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168" name="pasted-image.pdf"/>
          <p:cNvPicPr>
            <a:picLocks noChangeAspect="0"/>
          </p:cNvPicPr>
          <p:nvPr/>
        </p:nvPicPr>
        <p:blipFill>
          <a:blip r:embed="rId5">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169" name="pasted-image.pdf"/>
          <p:cNvPicPr>
            <a:picLocks noChangeAspect="0"/>
          </p:cNvPicPr>
          <p:nvPr/>
        </p:nvPicPr>
        <p:blipFill>
          <a:blip r:embed="rId6">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170" name="Shape 170"/>
          <p:cNvSpPr/>
          <p:nvPr/>
        </p:nvSpPr>
        <p:spPr>
          <a:xfrm>
            <a:off x="1090770" y="8564033"/>
            <a:ext cx="5986662" cy="584201"/>
          </a:xfrm>
          <a:prstGeom prst="rect">
            <a:avLst/>
          </a:prstGeom>
          <a:solidFill>
            <a:srgbClr val="DCDEE0">
              <a:alpha val="48321"/>
            </a:srgb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3200">
                <a:solidFill>
                  <a:srgbClr val="252525"/>
                </a:solidFill>
                <a:latin typeface="Helvetica"/>
                <a:ea typeface="Helvetica"/>
                <a:cs typeface="Helvetica"/>
                <a:sym typeface="Helvetica"/>
              </a:defRPr>
            </a:pPr>
            <a:r>
              <a:t>John Kasich</a:t>
            </a:r>
            <a:r>
              <a:rPr b="0"/>
              <a:t> , Governor of Ohio</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nvSpPr>
        <p:spPr>
          <a:xfrm>
            <a:off x="5742371" y="1896823"/>
            <a:ext cx="7066784" cy="16256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50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Am I Striving To Fulfill My Purpose?</a:t>
            </a:r>
          </a:p>
        </p:txBody>
      </p:sp>
      <p:pic>
        <p:nvPicPr>
          <p:cNvPr id="333" name="pasted-image.pdf"/>
          <p:cNvPicPr>
            <a:picLocks noChangeAspect="0"/>
          </p:cNvPicPr>
          <p:nvPr/>
        </p:nvPicPr>
        <p:blipFill>
          <a:blip r:embed="rId2">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34"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35" name="pasted-image.pdf"/>
          <p:cNvPicPr>
            <a:picLocks noChangeAspect="0"/>
          </p:cNvPicPr>
          <p:nvPr/>
        </p:nvPicPr>
        <p:blipFill>
          <a:blip r:embed="rId4">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336" name="Shape 336"/>
          <p:cNvSpPr/>
          <p:nvPr/>
        </p:nvSpPr>
        <p:spPr>
          <a:xfrm>
            <a:off x="5939648" y="3761599"/>
            <a:ext cx="6943556" cy="53975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200"/>
              </a:spcBef>
              <a:buClr>
                <a:srgbClr val="9A7865"/>
              </a:buClr>
              <a:buSzPct val="40000"/>
              <a:buFont typeface="Georgia"/>
              <a:buBlip>
                <a:blip r:embed="rId5"/>
              </a:buBlip>
              <a:defRPr sz="3200">
                <a:effectLst>
                  <a:outerShdw sx="100000" sy="100000" kx="0" ky="0" algn="b" rotWithShape="0" blurRad="12700" dist="63500" dir="2235174">
                    <a:srgbClr val="000000"/>
                  </a:outerShdw>
                </a:effectLst>
                <a:latin typeface="Thames Nude Roman"/>
                <a:ea typeface="Thames Nude Roman"/>
                <a:cs typeface="Thames Nude Roman"/>
                <a:sym typeface="Thames Nude Roman"/>
              </a:defRPr>
            </a:pPr>
            <a:r>
              <a:t>By Being Saved?</a:t>
            </a:r>
          </a:p>
          <a:p>
            <a:pPr marL="391583" indent="-391583" algn="l">
              <a:spcBef>
                <a:spcPts val="2200"/>
              </a:spcBef>
              <a:buClr>
                <a:srgbClr val="9A7865"/>
              </a:buClr>
              <a:buSzPct val="40000"/>
              <a:buFont typeface="Georgia"/>
              <a:buBlip>
                <a:blip r:embed="rId5"/>
              </a:buBlip>
              <a:defRPr sz="3200">
                <a:effectLst>
                  <a:outerShdw sx="100000" sy="100000" kx="0" ky="0" algn="b" rotWithShape="0" blurRad="12700" dist="63500" dir="2235174">
                    <a:srgbClr val="000000"/>
                  </a:outerShdw>
                </a:effectLst>
                <a:latin typeface="Thames Nude Roman"/>
                <a:ea typeface="Thames Nude Roman"/>
                <a:cs typeface="Thames Nude Roman"/>
                <a:sym typeface="Thames Nude Roman"/>
              </a:defRPr>
            </a:pPr>
            <a:r>
              <a:t>By Praising God?</a:t>
            </a:r>
          </a:p>
          <a:p>
            <a:pPr marL="391583" indent="-391583" algn="l">
              <a:spcBef>
                <a:spcPts val="2200"/>
              </a:spcBef>
              <a:buClr>
                <a:srgbClr val="9A7865"/>
              </a:buClr>
              <a:buSzPct val="40000"/>
              <a:buFont typeface="Georgia"/>
              <a:buBlip>
                <a:blip r:embed="rId5"/>
              </a:buBlip>
              <a:defRPr sz="3200">
                <a:effectLst>
                  <a:outerShdw sx="100000" sy="100000" kx="0" ky="0" algn="b" rotWithShape="0" blurRad="12700" dist="63500" dir="2235174">
                    <a:srgbClr val="000000"/>
                  </a:outerShdw>
                </a:effectLst>
                <a:latin typeface="Thames Nude Roman"/>
                <a:ea typeface="Thames Nude Roman"/>
                <a:cs typeface="Thames Nude Roman"/>
                <a:sym typeface="Thames Nude Roman"/>
              </a:defRPr>
            </a:pPr>
            <a:r>
              <a:t>By Becoming Like Christ?</a:t>
            </a:r>
          </a:p>
          <a:p>
            <a:pPr marL="391583" indent="-391583" algn="l">
              <a:spcBef>
                <a:spcPts val="2200"/>
              </a:spcBef>
              <a:buClr>
                <a:srgbClr val="9A7865"/>
              </a:buClr>
              <a:buSzPct val="40000"/>
              <a:buFont typeface="Georgia"/>
              <a:buBlip>
                <a:blip r:embed="rId5"/>
              </a:buBlip>
              <a:defRPr sz="3200">
                <a:effectLst>
                  <a:outerShdw sx="100000" sy="100000" kx="0" ky="0" algn="b" rotWithShape="0" blurRad="12700" dist="63500" dir="2235174">
                    <a:srgbClr val="000000"/>
                  </a:outerShdw>
                </a:effectLst>
                <a:latin typeface="Thames Nude Roman"/>
                <a:ea typeface="Thames Nude Roman"/>
                <a:cs typeface="Thames Nude Roman"/>
                <a:sym typeface="Thames Nude Roman"/>
              </a:defRPr>
            </a:pPr>
            <a:r>
              <a:t>By Serving Others?</a:t>
            </a:r>
          </a:p>
          <a:p>
            <a:pPr marL="391583" indent="-391583" algn="l">
              <a:spcBef>
                <a:spcPts val="2200"/>
              </a:spcBef>
              <a:buClr>
                <a:srgbClr val="9A7865"/>
              </a:buClr>
              <a:buSzPct val="40000"/>
              <a:buFont typeface="Georgia"/>
              <a:buBlip>
                <a:blip r:embed="rId5"/>
              </a:buBlip>
              <a:defRPr sz="3200">
                <a:effectLst>
                  <a:outerShdw sx="100000" sy="100000" kx="0" ky="0" algn="b" rotWithShape="0" blurRad="12700" dist="63500" dir="2235174">
                    <a:srgbClr val="000000"/>
                  </a:outerShdw>
                </a:effectLst>
                <a:latin typeface="Thames Nude Roman"/>
                <a:ea typeface="Thames Nude Roman"/>
                <a:cs typeface="Thames Nude Roman"/>
                <a:sym typeface="Thames Nude Roman"/>
              </a:defRPr>
            </a:pPr>
            <a:r>
              <a:t>By Telling Others About Christ?</a:t>
            </a:r>
          </a:p>
        </p:txBody>
      </p:sp>
      <p:pic>
        <p:nvPicPr>
          <p:cNvPr id="337" name=""/>
          <p:cNvPicPr>
            <a:picLocks noChangeAspect="0"/>
          </p:cNvPicPr>
          <p:nvPr/>
        </p:nvPicPr>
        <p:blipFill>
          <a:blip r:embed="rId6">
            <a:extLst/>
          </a:blip>
          <a:stretch>
            <a:fillRect/>
          </a:stretch>
        </p:blipFill>
        <p:spPr>
          <a:xfrm>
            <a:off x="187964" y="1735195"/>
            <a:ext cx="5728120" cy="78749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6">
                                            <p:bg/>
                                          </p:spTgt>
                                        </p:tgtEl>
                                        <p:attrNameLst>
                                          <p:attrName>style.visibility</p:attrName>
                                        </p:attrNameLst>
                                      </p:cBhvr>
                                      <p:to>
                                        <p:strVal val="visible"/>
                                      </p:to>
                                    </p:set>
                                    <p:animEffect filter="fade" transition="in">
                                      <p:cBhvr>
                                        <p:cTn id="7" dur="1500"/>
                                        <p:tgtEl>
                                          <p:spTgt spid="33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36">
                                            <p:txEl>
                                              <p:pRg st="0" end="0"/>
                                            </p:txEl>
                                          </p:spTgt>
                                        </p:tgtEl>
                                        <p:attrNameLst>
                                          <p:attrName>style.visibility</p:attrName>
                                        </p:attrNameLst>
                                      </p:cBhvr>
                                      <p:to>
                                        <p:strVal val="visible"/>
                                      </p:to>
                                    </p:set>
                                    <p:animEffect filter="fade" transition="in">
                                      <p:cBhvr>
                                        <p:cTn id="10" dur="1500"/>
                                        <p:tgtEl>
                                          <p:spTgt spid="3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36">
                                            <p:txEl>
                                              <p:pRg st="1" end="1"/>
                                            </p:txEl>
                                          </p:spTgt>
                                        </p:tgtEl>
                                        <p:attrNameLst>
                                          <p:attrName>style.visibility</p:attrName>
                                        </p:attrNameLst>
                                      </p:cBhvr>
                                      <p:to>
                                        <p:strVal val="visible"/>
                                      </p:to>
                                    </p:set>
                                    <p:animEffect filter="fade" transition="in">
                                      <p:cBhvr>
                                        <p:cTn id="15" dur="1500"/>
                                        <p:tgtEl>
                                          <p:spTgt spid="33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36">
                                            <p:txEl>
                                              <p:pRg st="2" end="2"/>
                                            </p:txEl>
                                          </p:spTgt>
                                        </p:tgtEl>
                                        <p:attrNameLst>
                                          <p:attrName>style.visibility</p:attrName>
                                        </p:attrNameLst>
                                      </p:cBhvr>
                                      <p:to>
                                        <p:strVal val="visible"/>
                                      </p:to>
                                    </p:set>
                                    <p:animEffect filter="fade" transition="in">
                                      <p:cBhvr>
                                        <p:cTn id="20" dur="1500"/>
                                        <p:tgtEl>
                                          <p:spTgt spid="33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336">
                                            <p:txEl>
                                              <p:pRg st="3" end="3"/>
                                            </p:txEl>
                                          </p:spTgt>
                                        </p:tgtEl>
                                        <p:attrNameLst>
                                          <p:attrName>style.visibility</p:attrName>
                                        </p:attrNameLst>
                                      </p:cBhvr>
                                      <p:to>
                                        <p:strVal val="visible"/>
                                      </p:to>
                                    </p:set>
                                    <p:animEffect filter="fade" transition="in">
                                      <p:cBhvr>
                                        <p:cTn id="25" dur="1500"/>
                                        <p:tgtEl>
                                          <p:spTgt spid="33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336">
                                            <p:txEl>
                                              <p:pRg st="4" end="4"/>
                                            </p:txEl>
                                          </p:spTgt>
                                        </p:tgtEl>
                                        <p:attrNameLst>
                                          <p:attrName>style.visibility</p:attrName>
                                        </p:attrNameLst>
                                      </p:cBhvr>
                                      <p:to>
                                        <p:strVal val="visible"/>
                                      </p:to>
                                    </p:set>
                                    <p:animEffect filter="fade" transition="in">
                                      <p:cBhvr>
                                        <p:cTn id="30" dur="1500"/>
                                        <p:tgtEl>
                                          <p:spTgt spid="33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9"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340"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341"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342"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343"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344"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345"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346"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347" name="Shape 347"/>
          <p:cNvSpPr/>
          <p:nvPr/>
        </p:nvSpPr>
        <p:spPr>
          <a:xfrm>
            <a:off x="5489542" y="2004766"/>
            <a:ext cx="7236486" cy="7160866"/>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sz="4600">
                <a:effectLst>
                  <a:outerShdw sx="100000" sy="100000" kx="0" ky="0" algn="b" rotWithShape="0" blurRad="76200" dist="63500" dir="2116127">
                    <a:srgbClr val="000000"/>
                  </a:outerShdw>
                </a:effectLst>
                <a:latin typeface="Denmark"/>
                <a:ea typeface="Denmark"/>
                <a:cs typeface="Denmark"/>
                <a:sym typeface="Denmark"/>
              </a:defRPr>
            </a:pPr>
            <a:r>
              <a:t>Ecclesiastes 12:13–14 (NKJV)</a:t>
            </a:r>
          </a:p>
          <a:p>
            <a:pPr defTabSz="457200">
              <a:defRPr sz="4600">
                <a:effectLst>
                  <a:outerShdw sx="100000" sy="100000" kx="0" ky="0" algn="b" rotWithShape="0" blurRad="76200" dist="63500" dir="2116127">
                    <a:srgbClr val="000000"/>
                  </a:outerShdw>
                </a:effectLst>
                <a:latin typeface="Calibri"/>
                <a:ea typeface="Calibri"/>
                <a:cs typeface="Calibri"/>
                <a:sym typeface="Calibri"/>
              </a:defRPr>
            </a:pPr>
            <a:r>
              <a:rPr baseline="31999"/>
              <a:t>13</a:t>
            </a:r>
            <a:r>
              <a:t> Let us hear the conclusion of the whole matter: Fear God and keep His commandments, For this is man’s all. </a:t>
            </a:r>
            <a:r>
              <a:rPr baseline="31999"/>
              <a:t>14</a:t>
            </a:r>
            <a:r>
              <a:t> For God will bring every work into judgment, Including every secret thing, Whether good or evil.</a:t>
            </a:r>
          </a:p>
        </p:txBody>
      </p:sp>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0" name=""/>
          <p:cNvPicPr>
            <a:picLocks noChangeAspect="0"/>
          </p:cNvPicPr>
          <p:nvPr/>
        </p:nvPicPr>
        <p:blipFill>
          <a:blip r:embed="rId2">
            <a:extLst/>
          </a:blip>
          <a:stretch>
            <a:fillRect/>
          </a:stretch>
        </p:blipFill>
        <p:spPr>
          <a:xfrm>
            <a:off x="-383712" y="807295"/>
            <a:ext cx="13268884" cy="4345150"/>
          </a:xfrm>
          <a:prstGeom prst="rect">
            <a:avLst/>
          </a:prstGeom>
          <a:effectLst>
            <a:outerShdw sx="100000" sy="100000" kx="0" ky="0" algn="b" rotWithShape="0" blurRad="190500" dist="95714" dir="5400000">
              <a:srgbClr val="000000"/>
            </a:outerShdw>
          </a:effectLst>
        </p:spPr>
      </p:pic>
      <p:pic>
        <p:nvPicPr>
          <p:cNvPr id="351" name="pasted-image.pdf"/>
          <p:cNvPicPr>
            <a:picLocks noChangeAspect="1"/>
          </p:cNvPicPr>
          <p:nvPr/>
        </p:nvPicPr>
        <p:blipFill>
          <a:blip r:embed="rId3">
            <a:extLst/>
          </a:blip>
          <a:stretch>
            <a:fillRect/>
          </a:stretch>
        </p:blipFill>
        <p:spPr>
          <a:xfrm>
            <a:off x="4430981" y="-113705"/>
            <a:ext cx="5345353" cy="1837466"/>
          </a:xfrm>
          <a:prstGeom prst="rect">
            <a:avLst/>
          </a:prstGeom>
          <a:ln w="12700">
            <a:miter lim="400000"/>
          </a:ln>
          <a:effectLst>
            <a:outerShdw sx="100000" sy="100000" kx="0" ky="0" algn="b" rotWithShape="0" blurRad="190500" dist="95714" dir="5400000">
              <a:srgbClr val="000000"/>
            </a:outerShdw>
          </a:effectLst>
        </p:spPr>
      </p:pic>
      <p:pic>
        <p:nvPicPr>
          <p:cNvPr id="352" name="pasted-image.pdf"/>
          <p:cNvPicPr>
            <a:picLocks noChangeAspect="0"/>
          </p:cNvPicPr>
          <p:nvPr/>
        </p:nvPicPr>
        <p:blipFill>
          <a:blip r:embed="rId4">
            <a:extLst/>
          </a:blip>
          <a:stretch>
            <a:fillRect/>
          </a:stretch>
        </p:blipFill>
        <p:spPr>
          <a:xfrm>
            <a:off x="3995414" y="1555246"/>
            <a:ext cx="5690429" cy="2722248"/>
          </a:xfrm>
          <a:prstGeom prst="rect">
            <a:avLst/>
          </a:prstGeom>
          <a:ln w="12700">
            <a:miter lim="400000"/>
          </a:ln>
          <a:effectLst>
            <a:outerShdw sx="100000" sy="100000" kx="0" ky="0" algn="b" rotWithShape="0" blurRad="190500" dist="95714" dir="5400000">
              <a:srgbClr val="000000"/>
            </a:outerShdw>
          </a:effectLst>
        </p:spPr>
      </p:pic>
      <p:pic>
        <p:nvPicPr>
          <p:cNvPr id="353" name="pasted-image.pdf"/>
          <p:cNvPicPr>
            <a:picLocks noChangeAspect="0"/>
          </p:cNvPicPr>
          <p:nvPr/>
        </p:nvPicPr>
        <p:blipFill>
          <a:blip r:embed="rId5">
            <a:extLst/>
          </a:blip>
          <a:stretch>
            <a:fillRect/>
          </a:stretch>
        </p:blipFill>
        <p:spPr>
          <a:xfrm>
            <a:off x="4299152" y="4257741"/>
            <a:ext cx="5345354" cy="2128309"/>
          </a:xfrm>
          <a:prstGeom prst="rect">
            <a:avLst/>
          </a:prstGeom>
          <a:ln w="12700">
            <a:miter lim="400000"/>
          </a:ln>
          <a:effectLst>
            <a:outerShdw sx="100000" sy="100000" kx="0" ky="0" algn="b" rotWithShape="0" blurRad="190500" dist="95714" dir="5400000">
              <a:srgbClr val="000000"/>
            </a:outerShdw>
          </a:effectLst>
        </p:spPr>
      </p:pic>
      <p:pic>
        <p:nvPicPr>
          <p:cNvPr id="354" name="pasted-image.pdf"/>
          <p:cNvPicPr>
            <a:picLocks noChangeAspect="0"/>
          </p:cNvPicPr>
          <p:nvPr/>
        </p:nvPicPr>
        <p:blipFill>
          <a:blip r:embed="rId6">
            <a:extLst/>
          </a:blip>
          <a:stretch>
            <a:fillRect/>
          </a:stretch>
        </p:blipFill>
        <p:spPr>
          <a:xfrm>
            <a:off x="-165167" y="356619"/>
            <a:ext cx="4632889" cy="5816335"/>
          </a:xfrm>
          <a:prstGeom prst="rect">
            <a:avLst/>
          </a:prstGeom>
          <a:ln w="12700">
            <a:miter lim="400000"/>
          </a:ln>
          <a:effectLst>
            <a:outerShdw sx="100000" sy="100000" kx="0" ky="0" algn="b" rotWithShape="0" blurRad="190500" dist="95714" dir="5400000">
              <a:srgbClr val="000000"/>
            </a:outerShdw>
          </a:effectLst>
        </p:spPr>
      </p:pic>
      <p:pic>
        <p:nvPicPr>
          <p:cNvPr id="355" name=""/>
          <p:cNvPicPr>
            <a:picLocks noChangeAspect="0"/>
          </p:cNvPicPr>
          <p:nvPr/>
        </p:nvPicPr>
        <p:blipFill>
          <a:blip r:embed="rId7">
            <a:extLst/>
          </a:blip>
          <a:stretch>
            <a:fillRect/>
          </a:stretch>
        </p:blipFill>
        <p:spPr>
          <a:xfrm>
            <a:off x="-314855" y="6240207"/>
            <a:ext cx="13634510" cy="3813049"/>
          </a:xfrm>
          <a:prstGeom prst="rect">
            <a:avLst/>
          </a:prstGeom>
          <a:effectLst>
            <a:outerShdw sx="100000" sy="100000" kx="0" ky="0" algn="b" rotWithShape="0" blurRad="50800" dist="12700" dir="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352408" y="347133"/>
            <a:ext cx="12299984" cy="915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sz="6000">
                <a:solidFill>
                  <a:srgbClr val="000000"/>
                </a:solidFill>
                <a:latin typeface="Thames Nude Roman"/>
                <a:ea typeface="Thames Nude Roman"/>
                <a:cs typeface="Thames Nude Roman"/>
                <a:sym typeface="Thames Nude Roman"/>
              </a:defRPr>
            </a:pPr>
            <a:r>
              <a:t>Acts 17:23–31 (NKJV)</a:t>
            </a:r>
          </a:p>
          <a:p>
            <a:pPr defTabSz="457200">
              <a:defRPr sz="5000">
                <a:solidFill>
                  <a:srgbClr val="000000"/>
                </a:solidFill>
                <a:latin typeface="Adelon"/>
                <a:ea typeface="Adelon"/>
                <a:cs typeface="Adelon"/>
                <a:sym typeface="Adelon"/>
              </a:defRPr>
            </a:pPr>
            <a:r>
              <a:rPr baseline="31999"/>
              <a:t>23</a:t>
            </a:r>
            <a:r>
              <a:t> for as I was passing through and considering the objects of your worship, I even found an altar with this inscription: TO THE UNKNOWN GOD Therefore, the One whom you worship without knowing, Him I proclaim to you: </a:t>
            </a:r>
            <a:r>
              <a:rPr baseline="31999"/>
              <a:t>24</a:t>
            </a:r>
            <a:r>
              <a:t> God, who made the world and everything in it, since He is Lord of heaven and earth, does not dwell in temples made with hands. </a:t>
            </a:r>
            <a:r>
              <a:rPr baseline="31999"/>
              <a:t>25</a:t>
            </a:r>
            <a:r>
              <a:t> Nor is He worshiped with men’s hands, as though He needed anything, since He gives to all life, breath, and all things.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nvSpPr>
        <p:spPr>
          <a:xfrm>
            <a:off x="352408" y="347133"/>
            <a:ext cx="12299984" cy="868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sz="6000">
                <a:solidFill>
                  <a:srgbClr val="000000"/>
                </a:solidFill>
                <a:latin typeface="Thames Nude Roman"/>
                <a:ea typeface="Thames Nude Roman"/>
                <a:cs typeface="Thames Nude Roman"/>
                <a:sym typeface="Thames Nude Roman"/>
              </a:defRPr>
            </a:pPr>
            <a:r>
              <a:t>Acts 17:23–31 (NKJV)</a:t>
            </a:r>
          </a:p>
          <a:p>
            <a:pPr defTabSz="457200">
              <a:defRPr sz="5200">
                <a:solidFill>
                  <a:srgbClr val="000000"/>
                </a:solidFill>
                <a:latin typeface="Adelon"/>
                <a:ea typeface="Adelon"/>
                <a:cs typeface="Adelon"/>
                <a:sym typeface="Adelon"/>
              </a:defRPr>
            </a:pPr>
            <a:r>
              <a:rPr baseline="31999"/>
              <a:t>26</a:t>
            </a:r>
            <a:r>
              <a:t> And He has made from one blood every nation of men to dwell on all the face of the earth, and has determined their preappointed times and the boundaries of their dwellings, </a:t>
            </a:r>
            <a:r>
              <a:rPr baseline="31999"/>
              <a:t>27</a:t>
            </a:r>
            <a:r>
              <a:t> so that they should seek the Lord, in the hope that they might grope for Him and find Him, though He is not far from each one of us; </a:t>
            </a:r>
            <a:r>
              <a:rPr baseline="31999"/>
              <a:t>28</a:t>
            </a:r>
            <a:r>
              <a:t> for in Him we live and move and have our being, as also some of your own poets have said, ‘For we are also His offspring.’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nvSpPr>
        <p:spPr>
          <a:xfrm>
            <a:off x="352408" y="347133"/>
            <a:ext cx="12299984" cy="1003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sz="6000">
                <a:solidFill>
                  <a:srgbClr val="000000"/>
                </a:solidFill>
                <a:latin typeface="Thames Nude Roman"/>
                <a:ea typeface="Thames Nude Roman"/>
                <a:cs typeface="Thames Nude Roman"/>
                <a:sym typeface="Thames Nude Roman"/>
              </a:defRPr>
            </a:pPr>
            <a:r>
              <a:t>Acts 17:23–31 (NKJV)</a:t>
            </a:r>
          </a:p>
          <a:p>
            <a:pPr defTabSz="457200">
              <a:defRPr sz="5100">
                <a:solidFill>
                  <a:srgbClr val="000000"/>
                </a:solidFill>
                <a:latin typeface="Adelon"/>
                <a:ea typeface="Adelon"/>
                <a:cs typeface="Adelon"/>
                <a:sym typeface="Adelon"/>
              </a:defRPr>
            </a:pPr>
            <a:r>
              <a:rPr baseline="31999"/>
              <a:t>29</a:t>
            </a:r>
            <a:r>
              <a:t> Therefore, since we are the offspring of God, we ought not to think that the Divine Nature is like gold or silver or stone, something shaped by art and man’s devising. </a:t>
            </a:r>
            <a:r>
              <a:rPr baseline="31999"/>
              <a:t>30</a:t>
            </a:r>
            <a:r>
              <a:t> Truly, these times of ignorance God overlooked, but now commands all men everywhere to repent, </a:t>
            </a:r>
            <a:r>
              <a:rPr baseline="31999"/>
              <a:t>31</a:t>
            </a:r>
            <a:r>
              <a:t> because He has appointed a day on which He will judge the world in righteousness by the Man whom He has ordained. He has given assurance of this to all by raising Him from the dead.”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pasted-image.pdf"/>
          <p:cNvPicPr>
            <a:picLocks noChangeAspect="0"/>
          </p:cNvPicPr>
          <p:nvPr/>
        </p:nvPicPr>
        <p:blipFill>
          <a:blip r:embed="rId2">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173"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174" name="pasted-image.pdf"/>
          <p:cNvPicPr>
            <a:picLocks noChangeAspect="0"/>
          </p:cNvPicPr>
          <p:nvPr/>
        </p:nvPicPr>
        <p:blipFill>
          <a:blip r:embed="rId4">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pic>
        <p:nvPicPr>
          <p:cNvPr id="175" name=""/>
          <p:cNvPicPr>
            <a:picLocks noChangeAspect="0"/>
          </p:cNvPicPr>
          <p:nvPr/>
        </p:nvPicPr>
        <p:blipFill>
          <a:blip r:embed="rId5">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176"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177" name="pasted-image.pdf"/>
          <p:cNvPicPr>
            <a:picLocks noChangeAspect="0"/>
          </p:cNvPicPr>
          <p:nvPr/>
        </p:nvPicPr>
        <p:blipFill>
          <a:blip r:embed="rId6">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178" name="pasted-image.pdf"/>
          <p:cNvPicPr>
            <a:picLocks noChangeAspect="0"/>
          </p:cNvPicPr>
          <p:nvPr/>
        </p:nvPicPr>
        <p:blipFill>
          <a:blip r:embed="rId4">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179" name="pasted-image.pdf"/>
          <p:cNvPicPr>
            <a:picLocks noChangeAspect="0"/>
          </p:cNvPicPr>
          <p:nvPr/>
        </p:nvPicPr>
        <p:blipFill>
          <a:blip r:embed="rId7">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180" name=""/>
          <p:cNvPicPr>
            <a:picLocks noChangeAspect="0"/>
          </p:cNvPicPr>
          <p:nvPr/>
        </p:nvPicPr>
        <p:blipFill>
          <a:blip r:embed="rId8">
            <a:extLst/>
          </a:blip>
          <a:stretch>
            <a:fillRect/>
          </a:stretch>
        </p:blipFill>
        <p:spPr>
          <a:xfrm>
            <a:off x="5681132" y="1765630"/>
            <a:ext cx="6981297" cy="7814073"/>
          </a:xfrm>
          <a:prstGeom prst="rect">
            <a:avLst/>
          </a:prstGeom>
          <a:effectLst>
            <a:outerShdw sx="100000" sy="100000" kx="0" ky="0" algn="b" rotWithShape="0" blurRad="190500" dist="95714"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wipe(left)" transition="in">
                                      <p:cBhvr>
                                        <p:cTn id="7" dur="1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5669211" y="3554398"/>
            <a:ext cx="7039335" cy="5613401"/>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800"/>
              </a:spcBef>
              <a:buClr>
                <a:srgbClr val="9A7865"/>
              </a:buClr>
              <a:buSzPct val="40000"/>
              <a:buFont typeface="Georgia"/>
              <a:buBlip>
                <a:blip r:embed="rId2"/>
              </a:buBlip>
              <a:defRPr sz="4000">
                <a:effectLst>
                  <a:outerShdw sx="100000" sy="100000" kx="0" ky="0" algn="b" rotWithShape="0" blurRad="12700" dist="63500" dir="1371378">
                    <a:srgbClr val="000000"/>
                  </a:outerShdw>
                </a:effectLst>
                <a:latin typeface="Didot"/>
                <a:ea typeface="Didot"/>
                <a:cs typeface="Didot"/>
                <a:sym typeface="Didot"/>
              </a:defRPr>
            </a:pPr>
            <a:r>
              <a:rPr>
                <a:latin typeface="Denmark"/>
                <a:ea typeface="Denmark"/>
                <a:cs typeface="Denmark"/>
                <a:sym typeface="Denmark"/>
              </a:rPr>
              <a:t>Assumes</a:t>
            </a:r>
            <a:r>
              <a:t> - </a:t>
            </a:r>
            <a:r>
              <a:rPr>
                <a:latin typeface="Adelon"/>
                <a:ea typeface="Adelon"/>
                <a:cs typeface="Adelon"/>
                <a:sym typeface="Adelon"/>
              </a:rPr>
              <a:t>God has a purpose &amp; takes control over every little thing - (</a:t>
            </a:r>
            <a:r>
              <a:rPr>
                <a:latin typeface="Adelon"/>
                <a:ea typeface="Adelon"/>
                <a:cs typeface="Adelon"/>
                <a:sym typeface="Adelon"/>
              </a:rPr>
              <a:t>Rom. 14:6</a:t>
            </a:r>
            <a:r>
              <a:rPr>
                <a:latin typeface="Adelon"/>
                <a:ea typeface="Adelon"/>
                <a:cs typeface="Adelon"/>
                <a:sym typeface="Adelon"/>
              </a:rPr>
              <a:t>)</a:t>
            </a:r>
          </a:p>
          <a:p>
            <a:pPr marL="391583" indent="-391583" algn="l">
              <a:spcBef>
                <a:spcPts val="2800"/>
              </a:spcBef>
              <a:buClr>
                <a:srgbClr val="9A7865"/>
              </a:buClr>
              <a:buSzPct val="40000"/>
              <a:buFont typeface="Georgia"/>
              <a:buBlip>
                <a:blip r:embed="rId2"/>
              </a:buBlip>
              <a:defRPr sz="4000">
                <a:effectLst>
                  <a:outerShdw sx="100000" sy="100000" kx="0" ky="0" algn="b" rotWithShape="0" blurRad="12700" dist="63500" dir="1371378">
                    <a:srgbClr val="000000"/>
                  </a:outerShdw>
                </a:effectLst>
                <a:latin typeface="Didot"/>
                <a:ea typeface="Didot"/>
                <a:cs typeface="Didot"/>
                <a:sym typeface="Didot"/>
              </a:defRPr>
            </a:pPr>
            <a:r>
              <a:rPr>
                <a:latin typeface="Denmark"/>
                <a:ea typeface="Denmark"/>
                <a:cs typeface="Denmark"/>
                <a:sym typeface="Denmark"/>
              </a:rPr>
              <a:t>Signs</a:t>
            </a:r>
            <a:r>
              <a:t> - </a:t>
            </a:r>
            <a:r>
              <a:rPr>
                <a:latin typeface="Adelon"/>
                <a:ea typeface="Adelon"/>
                <a:cs typeface="Adelon"/>
                <a:sym typeface="Adelon"/>
              </a:rPr>
              <a:t>Waiting for some sort of “sign” or “feeling” (</a:t>
            </a:r>
            <a:r>
              <a:rPr>
                <a:latin typeface="Adelon"/>
                <a:ea typeface="Adelon"/>
                <a:cs typeface="Adelon"/>
                <a:sym typeface="Adelon"/>
              </a:rPr>
              <a:t>Eccl. 11:4; 1 Cor 1:18-25</a:t>
            </a:r>
            <a:r>
              <a:rPr>
                <a:latin typeface="Adelon"/>
                <a:ea typeface="Adelon"/>
                <a:cs typeface="Adelon"/>
                <a:sym typeface="Adelon"/>
              </a:rPr>
              <a:t>)</a:t>
            </a:r>
          </a:p>
          <a:p>
            <a:pPr marL="391583" indent="-391583" algn="l">
              <a:spcBef>
                <a:spcPts val="2800"/>
              </a:spcBef>
              <a:buClr>
                <a:srgbClr val="9A7865"/>
              </a:buClr>
              <a:buSzPct val="40000"/>
              <a:buFont typeface="Georgia"/>
              <a:buBlip>
                <a:blip r:embed="rId2"/>
              </a:buBlip>
              <a:defRPr sz="4000">
                <a:effectLst>
                  <a:outerShdw sx="100000" sy="100000" kx="0" ky="0" algn="b" rotWithShape="0" blurRad="12700" dist="63500" dir="1371378">
                    <a:srgbClr val="000000"/>
                  </a:outerShdw>
                </a:effectLst>
                <a:latin typeface="Didot"/>
                <a:ea typeface="Didot"/>
                <a:cs typeface="Didot"/>
                <a:sym typeface="Didot"/>
              </a:defRPr>
            </a:pPr>
            <a:r>
              <a:rPr>
                <a:latin typeface="Denmark"/>
                <a:ea typeface="Denmark"/>
                <a:cs typeface="Denmark"/>
                <a:sym typeface="Denmark"/>
              </a:rPr>
              <a:t>Pragmatism</a:t>
            </a:r>
            <a:r>
              <a:t> - </a:t>
            </a:r>
            <a:r>
              <a:rPr>
                <a:latin typeface="Adelon"/>
                <a:ea typeface="Adelon"/>
                <a:cs typeface="Adelon"/>
                <a:sym typeface="Adelon"/>
              </a:rPr>
              <a:t>if it works or is profitable - (</a:t>
            </a:r>
            <a:r>
              <a:rPr>
                <a:latin typeface="Adelon"/>
                <a:ea typeface="Adelon"/>
                <a:cs typeface="Adelon"/>
                <a:sym typeface="Adelon"/>
              </a:rPr>
              <a:t>Ps 73:3; He 12:6</a:t>
            </a:r>
            <a:r>
              <a:rPr>
                <a:latin typeface="Adelon"/>
                <a:ea typeface="Adelon"/>
                <a:cs typeface="Adelon"/>
                <a:sym typeface="Adelon"/>
              </a:rPr>
              <a:t>)</a:t>
            </a:r>
          </a:p>
        </p:txBody>
      </p:sp>
      <p:sp>
        <p:nvSpPr>
          <p:cNvPr id="183" name="Shape 183"/>
          <p:cNvSpPr/>
          <p:nvPr/>
        </p:nvSpPr>
        <p:spPr>
          <a:xfrm>
            <a:off x="5034410" y="1922086"/>
            <a:ext cx="7675724" cy="1647342"/>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defRPr sz="6100">
                <a:solidFill>
                  <a:srgbClr val="E6C779"/>
                </a:solidFill>
                <a:effectLst>
                  <a:outerShdw sx="100000" sy="100000" kx="0" ky="0" algn="b" rotWithShape="0" blurRad="12700" dist="63500" dir="1991255">
                    <a:srgbClr val="000000"/>
                  </a:outerShdw>
                </a:effectLst>
                <a:latin typeface="Didot"/>
                <a:ea typeface="Didot"/>
                <a:cs typeface="Didot"/>
                <a:sym typeface="Didot"/>
              </a:defRPr>
            </a:pPr>
            <a:r>
              <a:rPr>
                <a:latin typeface="Denmark"/>
                <a:ea typeface="Denmark"/>
                <a:cs typeface="Denmark"/>
                <a:sym typeface="Denmark"/>
              </a:rPr>
              <a:t>FALSE Concepts</a:t>
            </a:r>
            <a:r>
              <a:t> </a:t>
            </a:r>
          </a:p>
          <a:p>
            <a:pPr>
              <a:defRPr>
                <a:solidFill>
                  <a:srgbClr val="D6D6D6"/>
                </a:solidFill>
                <a:latin typeface="Didot"/>
                <a:ea typeface="Didot"/>
                <a:cs typeface="Didot"/>
                <a:sym typeface="Didot"/>
              </a:defRPr>
            </a:pPr>
            <a:r>
              <a:rPr i="1"/>
              <a:t>1 Samuel 15:13,20,21; 2 Peter 2:1-3</a:t>
            </a:r>
          </a:p>
        </p:txBody>
      </p:sp>
      <p:pic>
        <p:nvPicPr>
          <p:cNvPr id="184" name=""/>
          <p:cNvPicPr>
            <a:picLocks noChangeAspect="0"/>
          </p:cNvPicPr>
          <p:nvPr/>
        </p:nvPicPr>
        <p:blipFill>
          <a:blip r:embed="rId3">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185" name="pasted-image.pdf"/>
          <p:cNvPicPr>
            <a:picLocks noChangeAspect="1"/>
          </p:cNvPicPr>
          <p:nvPr/>
        </p:nvPicPr>
        <p:blipFill>
          <a:blip r:embed="rId4">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186" name="pasted-image.pdf"/>
          <p:cNvPicPr>
            <a:picLocks noChangeAspect="0"/>
          </p:cNvPicPr>
          <p:nvPr/>
        </p:nvPicPr>
        <p:blipFill>
          <a:blip r:embed="rId5">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187" name="pasted-image.pdf"/>
          <p:cNvPicPr>
            <a:picLocks noChangeAspect="0"/>
          </p:cNvPicPr>
          <p:nvPr/>
        </p:nvPicPr>
        <p:blipFill>
          <a:blip r:embed="rId6">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188" name="pasted-image.pdf"/>
          <p:cNvPicPr>
            <a:picLocks noChangeAspect="0"/>
          </p:cNvPicPr>
          <p:nvPr/>
        </p:nvPicPr>
        <p:blipFill>
          <a:blip r:embed="rId7">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189" name="pasted-image.pdf"/>
          <p:cNvPicPr>
            <a:picLocks noChangeAspect="0"/>
          </p:cNvPicPr>
          <p:nvPr/>
        </p:nvPicPr>
        <p:blipFill>
          <a:blip r:embed="rId8">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190" name="pasted-image.pdf"/>
          <p:cNvPicPr>
            <a:picLocks noChangeAspect="0"/>
          </p:cNvPicPr>
          <p:nvPr/>
        </p:nvPicPr>
        <p:blipFill>
          <a:blip r:embed="rId4">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191" name="pasted-image.pdf"/>
          <p:cNvPicPr>
            <a:picLocks noChangeAspect="0"/>
          </p:cNvPicPr>
          <p:nvPr/>
        </p:nvPicPr>
        <p:blipFill>
          <a:blip r:embed="rId6">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animEffect filter="wipe(left)" transition="in">
                                      <p:cBhvr>
                                        <p:cTn id="7" dur="1500"/>
                                        <p:tgtEl>
                                          <p:spTgt spid="18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82">
                                            <p:txEl>
                                              <p:pRg st="0" end="0"/>
                                            </p:txEl>
                                          </p:spTgt>
                                        </p:tgtEl>
                                        <p:attrNameLst>
                                          <p:attrName>style.visibility</p:attrName>
                                        </p:attrNameLst>
                                      </p:cBhvr>
                                      <p:to>
                                        <p:strVal val="visible"/>
                                      </p:to>
                                    </p:set>
                                    <p:animEffect filter="wipe(left)" transition="in">
                                      <p:cBhvr>
                                        <p:cTn id="10" dur="1500"/>
                                        <p:tgtEl>
                                          <p:spTgt spid="1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82">
                                            <p:txEl>
                                              <p:pRg st="1" end="1"/>
                                            </p:txEl>
                                          </p:spTgt>
                                        </p:tgtEl>
                                        <p:attrNameLst>
                                          <p:attrName>style.visibility</p:attrName>
                                        </p:attrNameLst>
                                      </p:cBhvr>
                                      <p:to>
                                        <p:strVal val="visible"/>
                                      </p:to>
                                    </p:set>
                                    <p:animEffect filter="wipe(left)" transition="in">
                                      <p:cBhvr>
                                        <p:cTn id="15" dur="1500"/>
                                        <p:tgtEl>
                                          <p:spTgt spid="1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82">
                                            <p:txEl>
                                              <p:pRg st="2" end="2"/>
                                            </p:txEl>
                                          </p:spTgt>
                                        </p:tgtEl>
                                        <p:attrNameLst>
                                          <p:attrName>style.visibility</p:attrName>
                                        </p:attrNameLst>
                                      </p:cBhvr>
                                      <p:to>
                                        <p:strVal val="visible"/>
                                      </p:to>
                                    </p:set>
                                    <p:animEffect filter="wipe(left)" transition="in">
                                      <p:cBhvr>
                                        <p:cTn id="20" dur="1500"/>
                                        <p:tgtEl>
                                          <p:spTgt spid="18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5034410" y="1922086"/>
            <a:ext cx="7675724" cy="1647342"/>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defRPr sz="6100">
                <a:solidFill>
                  <a:srgbClr val="E6C779"/>
                </a:solidFill>
                <a:effectLst>
                  <a:outerShdw sx="100000" sy="100000" kx="0" ky="0" algn="b" rotWithShape="0" blurRad="12700" dist="63500" dir="1991255">
                    <a:srgbClr val="000000"/>
                  </a:outerShdw>
                </a:effectLst>
                <a:latin typeface="Didot"/>
                <a:ea typeface="Didot"/>
                <a:cs typeface="Didot"/>
                <a:sym typeface="Didot"/>
              </a:defRPr>
            </a:pPr>
            <a:r>
              <a:rPr>
                <a:latin typeface="Denmark"/>
                <a:ea typeface="Denmark"/>
                <a:cs typeface="Denmark"/>
                <a:sym typeface="Denmark"/>
              </a:rPr>
              <a:t>FALSE Concepts</a:t>
            </a:r>
            <a:r>
              <a:t> </a:t>
            </a:r>
          </a:p>
          <a:p>
            <a:pPr>
              <a:defRPr>
                <a:solidFill>
                  <a:srgbClr val="D6D6D6"/>
                </a:solidFill>
                <a:latin typeface="Didot"/>
                <a:ea typeface="Didot"/>
                <a:cs typeface="Didot"/>
                <a:sym typeface="Didot"/>
              </a:defRPr>
            </a:pPr>
            <a:r>
              <a:rPr i="1"/>
              <a:t>1 Samuel 15:13,20,21; 2 Peter 2:1-3</a:t>
            </a:r>
          </a:p>
        </p:txBody>
      </p:sp>
      <p:pic>
        <p:nvPicPr>
          <p:cNvPr id="194"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195"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196"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197"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198"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199"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00"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01"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02" name="Shape 202"/>
          <p:cNvSpPr/>
          <p:nvPr/>
        </p:nvSpPr>
        <p:spPr>
          <a:xfrm>
            <a:off x="5425464" y="3833866"/>
            <a:ext cx="7144639" cy="5397501"/>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900"/>
              </a:spcBef>
              <a:buClr>
                <a:srgbClr val="9A7865"/>
              </a:buClr>
              <a:buSzPct val="40000"/>
              <a:buFont typeface="Georgia"/>
              <a:buBlip>
                <a:blip r:embed="rId8"/>
              </a:buBlip>
              <a:defRPr sz="3900">
                <a:effectLst>
                  <a:outerShdw sx="100000" sy="100000" kx="0" ky="0" algn="b" rotWithShape="0" blurRad="12700" dist="63500" dir="2632034">
                    <a:srgbClr val="000000"/>
                  </a:outerShdw>
                </a:effectLst>
                <a:latin typeface="Didot"/>
                <a:ea typeface="Didot"/>
                <a:cs typeface="Didot"/>
                <a:sym typeface="Didot"/>
              </a:defRPr>
            </a:pPr>
            <a:r>
              <a:rPr>
                <a:latin typeface="Denmark"/>
                <a:ea typeface="Denmark"/>
                <a:cs typeface="Denmark"/>
                <a:sym typeface="Denmark"/>
              </a:rPr>
              <a:t>Intuition, thoughts</a:t>
            </a:r>
            <a:r>
              <a:t>, </a:t>
            </a:r>
            <a:r>
              <a:rPr>
                <a:latin typeface="Adelon"/>
                <a:ea typeface="Adelon"/>
                <a:cs typeface="Adelon"/>
                <a:sym typeface="Adelon"/>
              </a:rPr>
              <a:t>can be wrong  - (</a:t>
            </a:r>
            <a:r>
              <a:rPr>
                <a:latin typeface="Adelon"/>
                <a:ea typeface="Adelon"/>
                <a:cs typeface="Adelon"/>
                <a:sym typeface="Adelon"/>
              </a:rPr>
              <a:t>Acts 26:9-11;  Prov 14:12; Mark 8:33</a:t>
            </a:r>
            <a:r>
              <a:rPr>
                <a:latin typeface="Adelon"/>
                <a:ea typeface="Adelon"/>
                <a:cs typeface="Adelon"/>
                <a:sym typeface="Adelon"/>
              </a:rPr>
              <a:t>)</a:t>
            </a:r>
          </a:p>
          <a:p>
            <a:pPr marL="391583" indent="-391583" algn="l">
              <a:spcBef>
                <a:spcPts val="900"/>
              </a:spcBef>
              <a:buClr>
                <a:srgbClr val="9A7865"/>
              </a:buClr>
              <a:buSzPct val="40000"/>
              <a:buFont typeface="Georgia"/>
              <a:buBlip>
                <a:blip r:embed="rId8"/>
              </a:buBlip>
              <a:defRPr sz="3900">
                <a:effectLst>
                  <a:outerShdw sx="100000" sy="100000" kx="0" ky="0" algn="b" rotWithShape="0" blurRad="12700" dist="63500" dir="2632034">
                    <a:srgbClr val="000000"/>
                  </a:outerShdw>
                </a:effectLst>
                <a:latin typeface="Didot"/>
                <a:ea typeface="Didot"/>
                <a:cs typeface="Didot"/>
                <a:sym typeface="Didot"/>
              </a:defRPr>
            </a:pPr>
            <a:r>
              <a:rPr>
                <a:latin typeface="Denmark"/>
                <a:ea typeface="Denmark"/>
                <a:cs typeface="Denmark"/>
                <a:sym typeface="Denmark"/>
              </a:rPr>
              <a:t>Dreams</a:t>
            </a:r>
            <a:r>
              <a:t> - </a:t>
            </a:r>
            <a:r>
              <a:rPr>
                <a:latin typeface="Adelon"/>
                <a:ea typeface="Adelon"/>
                <a:cs typeface="Adelon"/>
                <a:sym typeface="Adelon"/>
              </a:rPr>
              <a:t>God has used them before &amp; during the revelation of scripture, but today He speaks to us through His Son, i.e., through completed revelation - (</a:t>
            </a:r>
            <a:r>
              <a:rPr>
                <a:latin typeface="Adelon"/>
                <a:ea typeface="Adelon"/>
                <a:cs typeface="Adelon"/>
                <a:sym typeface="Adelon"/>
              </a:rPr>
              <a:t>Jude 3,8;   Jer 23:25-27; 2 Tim 3:16</a:t>
            </a:r>
            <a:r>
              <a:rPr>
                <a:latin typeface="Adelon"/>
                <a:ea typeface="Adelon"/>
                <a:cs typeface="Adelon"/>
                <a:sym typeface="Adelon"/>
              </a:rPr>
              <a: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2">
                                            <p:txEl>
                                              <p:pRg st="1" end="1"/>
                                            </p:txEl>
                                          </p:spTgt>
                                        </p:tgtEl>
                                        <p:attrNameLst>
                                          <p:attrName>style.visibility</p:attrName>
                                        </p:attrNameLst>
                                      </p:cBhvr>
                                      <p:to>
                                        <p:strVal val="visible"/>
                                      </p:to>
                                    </p:set>
                                    <p:animEffect filter="wipe(left)" transition="in">
                                      <p:cBhvr>
                                        <p:cTn id="7" dur="1500"/>
                                        <p:tgtEl>
                                          <p:spTgt spid="20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nvSpPr>
        <p:spPr>
          <a:xfrm>
            <a:off x="5034410" y="1922086"/>
            <a:ext cx="7675724" cy="1647342"/>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defRPr sz="6100">
                <a:solidFill>
                  <a:srgbClr val="E6C779"/>
                </a:solidFill>
                <a:effectLst>
                  <a:outerShdw sx="100000" sy="100000" kx="0" ky="0" algn="b" rotWithShape="0" blurRad="12700" dist="63500" dir="1991255">
                    <a:srgbClr val="000000"/>
                  </a:outerShdw>
                </a:effectLst>
                <a:latin typeface="Didot"/>
                <a:ea typeface="Didot"/>
                <a:cs typeface="Didot"/>
                <a:sym typeface="Didot"/>
              </a:defRPr>
            </a:pPr>
            <a:r>
              <a:rPr>
                <a:latin typeface="Denmark"/>
                <a:ea typeface="Denmark"/>
                <a:cs typeface="Denmark"/>
                <a:sym typeface="Denmark"/>
              </a:rPr>
              <a:t>FALSE Concepts</a:t>
            </a:r>
            <a:r>
              <a:t> </a:t>
            </a:r>
          </a:p>
          <a:p>
            <a:pPr>
              <a:defRPr>
                <a:solidFill>
                  <a:srgbClr val="D6D6D6"/>
                </a:solidFill>
                <a:latin typeface="Didot"/>
                <a:ea typeface="Didot"/>
                <a:cs typeface="Didot"/>
                <a:sym typeface="Didot"/>
              </a:defRPr>
            </a:pPr>
            <a:r>
              <a:rPr i="1"/>
              <a:t>1 Samuel 15:13,20,21; 2 Peter 2:1-3</a:t>
            </a:r>
          </a:p>
        </p:txBody>
      </p:sp>
      <p:pic>
        <p:nvPicPr>
          <p:cNvPr id="205"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06"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07"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08"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09"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10"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11"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12"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13" name="Shape 213"/>
          <p:cNvSpPr/>
          <p:nvPr/>
        </p:nvSpPr>
        <p:spPr>
          <a:xfrm>
            <a:off x="5299952" y="3833866"/>
            <a:ext cx="7378862" cy="5611937"/>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3500">
                <a:effectLst>
                  <a:outerShdw sx="100000" sy="100000" kx="0" ky="0" algn="b" rotWithShape="0" blurRad="12700" dist="63500" dir="2781578">
                    <a:srgbClr val="000000"/>
                  </a:outerShdw>
                </a:effectLst>
                <a:latin typeface="Didot"/>
                <a:ea typeface="Didot"/>
                <a:cs typeface="Didot"/>
                <a:sym typeface="Didot"/>
              </a:defRPr>
            </a:pPr>
            <a:r>
              <a:rPr>
                <a:latin typeface="Denmark"/>
                <a:ea typeface="Denmark"/>
                <a:cs typeface="Denmark"/>
                <a:sym typeface="Denmark"/>
              </a:rPr>
              <a:t>Misunderstanding / misuse of Romans 8:14,16, 28</a:t>
            </a:r>
            <a:r>
              <a:t>, </a:t>
            </a:r>
            <a:r>
              <a:rPr>
                <a:latin typeface="Adelon"/>
                <a:ea typeface="Adelon"/>
                <a:cs typeface="Adelon"/>
                <a:sym typeface="Adelon"/>
              </a:rPr>
              <a:t>as many as are led by the Spirit … bears witness with our spirit</a:t>
            </a:r>
            <a:r>
              <a:rPr>
                <a:latin typeface="Adelon"/>
                <a:ea typeface="Adelon"/>
                <a:cs typeface="Adelon"/>
                <a:sym typeface="Adelon"/>
              </a:rPr>
              <a:t> - All things work together for good - (</a:t>
            </a:r>
            <a:r>
              <a:rPr>
                <a:latin typeface="Adelon"/>
                <a:ea typeface="Adelon"/>
                <a:cs typeface="Adelon"/>
                <a:sym typeface="Adelon"/>
              </a:rPr>
              <a:t>Rom 8:28</a:t>
            </a:r>
            <a:r>
              <a:rPr>
                <a:latin typeface="Adelon"/>
                <a:ea typeface="Adelon"/>
                <a:cs typeface="Adelon"/>
                <a:sym typeface="Adelon"/>
              </a:rPr>
              <a:t>)</a:t>
            </a:r>
          </a:p>
          <a:p>
            <a:pPr marL="391583" indent="-391583" algn="l">
              <a:spcBef>
                <a:spcPts val="2600"/>
              </a:spcBef>
              <a:buClr>
                <a:srgbClr val="9A7865"/>
              </a:buClr>
              <a:buSzPct val="40000"/>
              <a:buFont typeface="Georgia"/>
              <a:buBlip>
                <a:blip r:embed="rId8"/>
              </a:buBlip>
              <a:defRPr sz="3500">
                <a:effectLst>
                  <a:outerShdw sx="100000" sy="100000" kx="0" ky="0" algn="b" rotWithShape="0" blurRad="12700" dist="63500" dir="2781578">
                    <a:srgbClr val="000000"/>
                  </a:outerShdw>
                </a:effectLst>
                <a:latin typeface="Didot"/>
                <a:ea typeface="Didot"/>
                <a:cs typeface="Didot"/>
                <a:sym typeface="Didot"/>
              </a:defRPr>
            </a:pPr>
            <a:r>
              <a:rPr>
                <a:latin typeface="Denmark"/>
                <a:ea typeface="Denmark"/>
                <a:cs typeface="Denmark"/>
                <a:sym typeface="Denmark"/>
              </a:rPr>
              <a:t>To be led by the Spirit is to be led by the word He inspired -</a:t>
            </a:r>
            <a:r>
              <a:rPr>
                <a:latin typeface="Adelon"/>
                <a:ea typeface="Adelon"/>
                <a:cs typeface="Adelon"/>
                <a:sym typeface="Adelon"/>
              </a:rPr>
              <a:t> </a:t>
            </a:r>
            <a:r>
              <a:rPr>
                <a:latin typeface="Adelon"/>
                <a:ea typeface="Adelon"/>
                <a:cs typeface="Adelon"/>
                <a:sym typeface="Adelon"/>
              </a:rPr>
              <a:t>(8:2; John 20:30,31; Heb 10:16,17; 1 Pet 1:11,12;  Re. 2:7, 11, 17, 29; 3:6, 13, 22)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3">
                                            <p:txEl>
                                              <p:pRg st="1" end="1"/>
                                            </p:txEl>
                                          </p:spTgt>
                                        </p:tgtEl>
                                        <p:attrNameLst>
                                          <p:attrName>style.visibility</p:attrName>
                                        </p:attrNameLst>
                                      </p:cBhvr>
                                      <p:to>
                                        <p:strVal val="visible"/>
                                      </p:to>
                                    </p:set>
                                    <p:animEffect filter="fade" transition="in">
                                      <p:cBhvr>
                                        <p:cTn id="7" dur="1500"/>
                                        <p:tgtEl>
                                          <p:spTgt spid="21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image8.jpg" descr="http://www.baqmar.be/wp-content/uploads/2010/01/decision-making-processes11.jpg"/>
          <p:cNvPicPr>
            <a:picLocks noChangeAspect="1"/>
          </p:cNvPicPr>
          <p:nvPr/>
        </p:nvPicPr>
        <p:blipFill>
          <a:blip r:embed="rId2">
            <a:extLst/>
          </a:blip>
          <a:stretch>
            <a:fillRect/>
          </a:stretch>
        </p:blipFill>
        <p:spPr>
          <a:xfrm>
            <a:off x="-1" y="-1"/>
            <a:ext cx="13020118" cy="9753601"/>
          </a:xfrm>
          <a:prstGeom prst="rect">
            <a:avLst/>
          </a:prstGeom>
          <a:ln w="12700">
            <a:miter lim="400000"/>
          </a:ln>
        </p:spPr>
      </p:pic>
      <p:sp>
        <p:nvSpPr>
          <p:cNvPr id="216" name="Shape 216"/>
          <p:cNvSpPr/>
          <p:nvPr/>
        </p:nvSpPr>
        <p:spPr>
          <a:xfrm>
            <a:off x="8709642" y="677333"/>
            <a:ext cx="4089499" cy="4249888"/>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65023" tIns="65023" rIns="65023" bIns="65023">
            <a:spAutoFit/>
          </a:bodyPr>
          <a:lstStyle/>
          <a:p>
            <a:pPr defTabSz="914400">
              <a:defRPr sz="6700">
                <a:solidFill>
                  <a:srgbClr val="D1D287"/>
                </a:solidFill>
                <a:latin typeface="Corbel"/>
                <a:ea typeface="Corbel"/>
                <a:cs typeface="Corbel"/>
                <a:sym typeface="Corbel"/>
              </a:defRPr>
            </a:pPr>
            <a:r>
              <a:rPr>
                <a:ln w="14020">
                  <a:solidFill>
                    <a:srgbClr val="D1D287"/>
                  </a:solidFill>
                </a:ln>
                <a:effectLst>
                  <a:outerShdw sx="100000" sy="100000" kx="0" ky="0" algn="b" rotWithShape="0" blurRad="63500" dist="0" dir="3600000">
                    <a:srgbClr val="000000">
                      <a:alpha val="70000"/>
                    </a:srgbClr>
                  </a:outerShdw>
                </a:effectLst>
                <a:latin typeface="Blue Highway Linocut"/>
                <a:ea typeface="Blue Highway Linocut"/>
                <a:cs typeface="Blue Highway Linocut"/>
                <a:sym typeface="Blue Highway Linocut"/>
              </a:rPr>
              <a:t>Too MANY voices</a:t>
            </a:r>
            <a:endParaRPr>
              <a:ln w="14020">
                <a:solidFill>
                  <a:srgbClr val="D1D287"/>
                </a:solidFill>
              </a:ln>
              <a:effectLst>
                <a:outerShdw sx="100000" sy="100000" kx="0" ky="0" algn="b" rotWithShape="0" blurRad="63500" dist="0" dir="3600000">
                  <a:srgbClr val="000000">
                    <a:alpha val="70000"/>
                  </a:srgbClr>
                </a:outerShdw>
              </a:effectLst>
              <a:latin typeface="Blue Highway Linocut"/>
              <a:ea typeface="Blue Highway Linocut"/>
              <a:cs typeface="Blue Highway Linocut"/>
              <a:sym typeface="Blue Highway Linocut"/>
            </a:endParaRPr>
          </a:p>
          <a:p>
            <a:pPr defTabSz="914400">
              <a:defRPr sz="6700">
                <a:solidFill>
                  <a:srgbClr val="000000"/>
                </a:solidFill>
                <a:latin typeface="Corbel"/>
                <a:ea typeface="Corbel"/>
                <a:cs typeface="Corbel"/>
                <a:sym typeface="Corbel"/>
              </a:defRPr>
            </a:pPr>
            <a:r>
              <a:rPr>
                <a:ln w="14020">
                  <a:solidFill>
                    <a:srgbClr val="FFFFFF"/>
                  </a:solidFill>
                </a:ln>
                <a:solidFill>
                  <a:srgbClr val="FFFFFF"/>
                </a:solidFill>
                <a:effectLst>
                  <a:outerShdw sx="100000" sy="100000" kx="0" ky="0" algn="b" rotWithShape="0" blurRad="63500" dist="0" dir="3600000">
                    <a:srgbClr val="000000">
                      <a:alpha val="70000"/>
                    </a:srgbClr>
                  </a:outerShdw>
                </a:effectLst>
                <a:latin typeface="Blue Highway Linocut"/>
                <a:ea typeface="Blue Highway Linocut"/>
                <a:cs typeface="Blue Highway Linocut"/>
                <a:sym typeface="Blue Highway Linocut"/>
              </a:rPr>
              <a:t>Subjectivism / Mysticism / Pragmatism</a:t>
            </a:r>
          </a:p>
        </p:txBody>
      </p:sp>
      <p:sp>
        <p:nvSpPr>
          <p:cNvPr id="217" name="Shape 217"/>
          <p:cNvSpPr/>
          <p:nvPr/>
        </p:nvSpPr>
        <p:spPr>
          <a:xfrm>
            <a:off x="160846" y="202935"/>
            <a:ext cx="3689061" cy="7340601"/>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defTabSz="457200">
              <a:defRPr sz="3200">
                <a:effectLst>
                  <a:outerShdw sx="100000" sy="100000" kx="0" ky="0" algn="b" rotWithShape="0" blurRad="63500" dist="63500" dir="3400367">
                    <a:srgbClr val="000000"/>
                  </a:outerShdw>
                </a:effectLst>
                <a:latin typeface="Helvetica"/>
                <a:ea typeface="Helvetica"/>
                <a:cs typeface="Helvetica"/>
                <a:sym typeface="Helvetica"/>
              </a:defRPr>
            </a:pPr>
            <a:r>
              <a:t>1 Corinthians 4:6 (NKJV)</a:t>
            </a:r>
          </a:p>
          <a:p>
            <a:pPr defTabSz="457200">
              <a:defRPr sz="3200">
                <a:effectLst>
                  <a:outerShdw sx="100000" sy="100000" kx="0" ky="0" algn="b" rotWithShape="0" blurRad="63500" dist="63500" dir="3400367">
                    <a:srgbClr val="000000"/>
                  </a:outerShdw>
                </a:effectLst>
                <a:latin typeface="Helvetica"/>
                <a:ea typeface="Helvetica"/>
                <a:cs typeface="Helvetica"/>
                <a:sym typeface="Helvetica"/>
              </a:defRPr>
            </a:pPr>
            <a:r>
              <a:rPr baseline="31999"/>
              <a:t>6</a:t>
            </a:r>
            <a:r>
              <a:t> Now these things, brethren, I have figuratively transferred to myself and Apollos for your sakes, that you may learn in us not to think beyond what is written, that none of you may be puffed up on behalf of one against the other.</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7"/>
                                        </p:tgtEl>
                                        <p:attrNameLst>
                                          <p:attrName>style.visibility</p:attrName>
                                        </p:attrNameLst>
                                      </p:cBhvr>
                                      <p:to>
                                        <p:strVal val="visible"/>
                                      </p:to>
                                    </p:set>
                                    <p:animEffect filter="wipe(left)" transition="in">
                                      <p:cBhvr>
                                        <p:cTn id="7" dur="2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nvSpPr>
        <p:spPr>
          <a:xfrm>
            <a:off x="3523242" y="1928573"/>
            <a:ext cx="9353514" cy="18034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defRPr sz="5100">
                <a:solidFill>
                  <a:srgbClr val="E6C779"/>
                </a:solidFill>
                <a:effectLst>
                  <a:outerShdw sx="100000" sy="100000" kx="0" ky="0" algn="b" rotWithShape="0" blurRad="12700" dist="63500" dir="1991255">
                    <a:srgbClr val="000000"/>
                  </a:outerShdw>
                </a:effectLst>
                <a:latin typeface="Didot"/>
                <a:ea typeface="Didot"/>
                <a:cs typeface="Didot"/>
                <a:sym typeface="Didot"/>
              </a:defRPr>
            </a:pPr>
            <a:r>
              <a:rPr>
                <a:latin typeface="Denmark"/>
                <a:ea typeface="Denmark"/>
                <a:cs typeface="Denmark"/>
                <a:sym typeface="Denmark"/>
              </a:rPr>
              <a:t>It Is True God Had A </a:t>
            </a:r>
            <a:r>
              <a:rPr>
                <a:solidFill>
                  <a:srgbClr val="8EFA00"/>
                </a:solidFill>
                <a:latin typeface="Thames Nude Roman"/>
                <a:ea typeface="Thames Nude Roman"/>
                <a:cs typeface="Thames Nude Roman"/>
                <a:sym typeface="Thames Nude Roman"/>
              </a:rPr>
              <a:t>Specific</a:t>
            </a:r>
            <a:r>
              <a:rPr>
                <a:latin typeface="Denmark"/>
                <a:ea typeface="Denmark"/>
                <a:cs typeface="Denmark"/>
                <a:sym typeface="Denmark"/>
              </a:rPr>
              <a:t> Purpose For …</a:t>
            </a:r>
            <a:r>
              <a:t> </a:t>
            </a:r>
          </a:p>
        </p:txBody>
      </p:sp>
      <p:pic>
        <p:nvPicPr>
          <p:cNvPr id="220"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21"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22"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23"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24"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25"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26"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27"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28" name="Shape 228"/>
          <p:cNvSpPr/>
          <p:nvPr/>
        </p:nvSpPr>
        <p:spPr>
          <a:xfrm>
            <a:off x="5678439" y="3767216"/>
            <a:ext cx="6867753" cy="2844801"/>
          </a:xfrm>
          <a:prstGeom prst="rect">
            <a:avLst/>
          </a:prstGeom>
          <a:ln w="12700">
            <a:miter lim="400000"/>
          </a:ln>
          <a:effectLst>
            <a:outerShdw sx="100000" sy="100000" kx="0" ky="0" algn="b" rotWithShape="0" blurRad="63500" dist="63500" dir="3205943">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3500">
                <a:effectLst>
                  <a:outerShdw sx="100000" sy="100000" kx="0" ky="0" algn="b" rotWithShape="0" blurRad="12700" dist="63500" dir="1634128">
                    <a:srgbClr val="000000"/>
                  </a:outerShdw>
                </a:effectLst>
                <a:latin typeface="Didot"/>
                <a:ea typeface="Didot"/>
                <a:cs typeface="Didot"/>
                <a:sym typeface="Didot"/>
              </a:defRPr>
            </a:pPr>
            <a:r>
              <a:rPr>
                <a:latin typeface="Denmark"/>
                <a:ea typeface="Denmark"/>
                <a:cs typeface="Denmark"/>
                <a:sym typeface="Denmark"/>
              </a:rPr>
              <a:t>Jeremiah - Jeremiah 1:5</a:t>
            </a:r>
            <a:endParaRPr>
              <a:latin typeface="Denmark"/>
              <a:ea typeface="Denmark"/>
              <a:cs typeface="Denmark"/>
              <a:sym typeface="Denmark"/>
            </a:endParaRPr>
          </a:p>
          <a:p>
            <a:pPr marL="391583" indent="-391583" algn="l">
              <a:spcBef>
                <a:spcPts val="2600"/>
              </a:spcBef>
              <a:buClr>
                <a:srgbClr val="9A7865"/>
              </a:buClr>
              <a:buSzPct val="40000"/>
              <a:buFont typeface="Georgia"/>
              <a:buBlip>
                <a:blip r:embed="rId8"/>
              </a:buBlip>
              <a:defRPr sz="3500">
                <a:effectLst>
                  <a:outerShdw sx="100000" sy="100000" kx="0" ky="0" algn="b" rotWithShape="0" blurRad="12700" dist="63500" dir="1634128">
                    <a:srgbClr val="000000"/>
                  </a:outerShdw>
                </a:effectLst>
                <a:latin typeface="Didot"/>
                <a:ea typeface="Didot"/>
                <a:cs typeface="Didot"/>
                <a:sym typeface="Didot"/>
              </a:defRPr>
            </a:pPr>
            <a:r>
              <a:rPr>
                <a:latin typeface="Denmark"/>
                <a:ea typeface="Denmark"/>
                <a:cs typeface="Denmark"/>
                <a:sym typeface="Denmark"/>
              </a:rPr>
              <a:t>Paul - Acts 9:15; Gal 1:15,16</a:t>
            </a:r>
            <a:endParaRPr>
              <a:latin typeface="Denmark"/>
              <a:ea typeface="Denmark"/>
              <a:cs typeface="Denmark"/>
              <a:sym typeface="Denmark"/>
            </a:endParaRPr>
          </a:p>
          <a:p>
            <a:pPr marL="391583" indent="-391583" algn="l">
              <a:spcBef>
                <a:spcPts val="2600"/>
              </a:spcBef>
              <a:buClr>
                <a:srgbClr val="9A7865"/>
              </a:buClr>
              <a:buSzPct val="40000"/>
              <a:buFont typeface="Georgia"/>
              <a:buBlip>
                <a:blip r:embed="rId8"/>
              </a:buBlip>
              <a:defRPr sz="3500">
                <a:effectLst>
                  <a:outerShdw sx="100000" sy="100000" kx="0" ky="0" algn="b" rotWithShape="0" blurRad="12700" dist="63500" dir="1634128">
                    <a:srgbClr val="000000"/>
                  </a:outerShdw>
                </a:effectLst>
                <a:latin typeface="Didot"/>
                <a:ea typeface="Didot"/>
                <a:cs typeface="Didot"/>
                <a:sym typeface="Didot"/>
              </a:defRPr>
            </a:pPr>
            <a:r>
              <a:rPr>
                <a:latin typeface="Denmark"/>
                <a:ea typeface="Denmark"/>
                <a:cs typeface="Denmark"/>
                <a:sym typeface="Denmark"/>
              </a:rPr>
              <a:t>Jesus - Mat 1:21; Acts 2:23;  Pet 1:20; John 18:37</a:t>
            </a:r>
          </a:p>
        </p:txBody>
      </p:sp>
      <p:pic>
        <p:nvPicPr>
          <p:cNvPr id="229" name=""/>
          <p:cNvPicPr>
            <a:picLocks noChangeAspect="0"/>
          </p:cNvPicPr>
          <p:nvPr/>
        </p:nvPicPr>
        <p:blipFill>
          <a:blip r:embed="rId9">
            <a:extLst/>
          </a:blip>
          <a:stretch>
            <a:fillRect/>
          </a:stretch>
        </p:blipFill>
        <p:spPr>
          <a:xfrm>
            <a:off x="5004196" y="6647259"/>
            <a:ext cx="7912233" cy="2966311"/>
          </a:xfrm>
          <a:prstGeom prst="rect">
            <a:avLst/>
          </a:prstGeom>
          <a:effectLst>
            <a:outerShdw sx="100000" sy="100000" kx="0" ky="0" algn="b" rotWithShape="0" blurRad="190500" dist="95714" dir="5400000">
              <a:srgbClr val="000000"/>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fallOve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8">
                                            <p:txEl>
                                              <p:pRg st="1" end="1"/>
                                            </p:txEl>
                                          </p:spTgt>
                                        </p:tgtEl>
                                        <p:attrNameLst>
                                          <p:attrName>style.visibility</p:attrName>
                                        </p:attrNameLst>
                                      </p:cBhvr>
                                      <p:to>
                                        <p:strVal val="visible"/>
                                      </p:to>
                                    </p:set>
                                    <p:animEffect filter="fade" transition="in">
                                      <p:cBhvr>
                                        <p:cTn id="7" dur="1500"/>
                                        <p:tgtEl>
                                          <p:spTgt spid="2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28">
                                            <p:txEl>
                                              <p:pRg st="2" end="2"/>
                                            </p:txEl>
                                          </p:spTgt>
                                        </p:tgtEl>
                                        <p:attrNameLst>
                                          <p:attrName>style.visibility</p:attrName>
                                        </p:attrNameLst>
                                      </p:cBhvr>
                                      <p:to>
                                        <p:strVal val="visible"/>
                                      </p:to>
                                    </p:set>
                                    <p:animEffect filter="fade" transition="in">
                                      <p:cBhvr>
                                        <p:cTn id="12" dur="1500"/>
                                        <p:tgtEl>
                                          <p:spTgt spid="2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2" fill="hold">
                                  <p:stCondLst>
                                    <p:cond delay="0"/>
                                  </p:stCondLst>
                                  <p:iterate type="el" backwards="0">
                                    <p:tmAbs val="0"/>
                                  </p:iterate>
                                  <p:childTnLst>
                                    <p:set>
                                      <p:cBhvr>
                                        <p:cTn id="16" fill="hold"/>
                                        <p:tgtEl>
                                          <p:spTgt spid="229"/>
                                        </p:tgtEl>
                                        <p:attrNameLst>
                                          <p:attrName>style.visibility</p:attrName>
                                        </p:attrNameLst>
                                      </p:cBhvr>
                                      <p:to>
                                        <p:strVal val="visible"/>
                                      </p:to>
                                    </p:set>
                                    <p:anim calcmode="lin" valueType="num">
                                      <p:cBhvr>
                                        <p:cTn id="17" dur="2500" fill="hold"/>
                                        <p:tgtEl>
                                          <p:spTgt spid="229"/>
                                        </p:tgtEl>
                                        <p:attrNameLst>
                                          <p:attrName>ppt_w</p:attrName>
                                        </p:attrNameLst>
                                      </p:cBhvr>
                                      <p:tavLst>
                                        <p:tav tm="0">
                                          <p:val>
                                            <p:fltVal val="0"/>
                                          </p:val>
                                        </p:tav>
                                        <p:tav tm="100000">
                                          <p:val>
                                            <p:strVal val="#ppt_w"/>
                                          </p:val>
                                        </p:tav>
                                      </p:tavLst>
                                    </p:anim>
                                    <p:anim calcmode="lin" valueType="num">
                                      <p:cBhvr>
                                        <p:cTn id="18" dur="2500" fill="hold"/>
                                        <p:tgtEl>
                                          <p:spTgt spid="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2"/>
      <p:bldP build="p" bldLvl="5" animBg="1" rev="0" advAuto="0" spid="228"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3082975" y="2030173"/>
            <a:ext cx="9353514" cy="9652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sz="5800">
                <a:solidFill>
                  <a:srgbClr val="E6C779"/>
                </a:solidFill>
                <a:effectLst>
                  <a:outerShdw sx="100000" sy="100000" kx="0" ky="0" algn="b" rotWithShape="0" blurRad="12700" dist="63500" dir="1991255">
                    <a:srgbClr val="000000"/>
                  </a:outerShdw>
                </a:effectLst>
                <a:latin typeface="Denmark"/>
                <a:ea typeface="Denmark"/>
                <a:cs typeface="Denmark"/>
                <a:sym typeface="Denmark"/>
              </a:defRPr>
            </a:lvl1pPr>
          </a:lstStyle>
          <a:p>
            <a:pPr>
              <a:defRPr>
                <a:latin typeface="Didot"/>
                <a:ea typeface="Didot"/>
                <a:cs typeface="Didot"/>
                <a:sym typeface="Didot"/>
              </a:defRPr>
            </a:pPr>
            <a:r>
              <a:rPr>
                <a:latin typeface="Denmark"/>
                <a:ea typeface="Denmark"/>
                <a:cs typeface="Denmark"/>
                <a:sym typeface="Denmark"/>
              </a:rPr>
              <a:t>What about providence?</a:t>
            </a:r>
          </a:p>
        </p:txBody>
      </p:sp>
      <p:pic>
        <p:nvPicPr>
          <p:cNvPr id="232" name=""/>
          <p:cNvPicPr>
            <a:picLocks noChangeAspect="0"/>
          </p:cNvPicPr>
          <p:nvPr/>
        </p:nvPicPr>
        <p:blipFill>
          <a:blip r:embed="rId2">
            <a:extLst/>
          </a:blip>
          <a:stretch>
            <a:fillRect/>
          </a:stretch>
        </p:blipFill>
        <p:spPr>
          <a:xfrm>
            <a:off x="-383712" y="3517903"/>
            <a:ext cx="5737977" cy="4394790"/>
          </a:xfrm>
          <a:prstGeom prst="rect">
            <a:avLst/>
          </a:prstGeom>
          <a:effectLst>
            <a:outerShdw sx="100000" sy="100000" kx="0" ky="0" algn="b" rotWithShape="0" blurRad="190500" dist="95714" dir="5400000">
              <a:srgbClr val="000000"/>
            </a:outerShdw>
          </a:effectLst>
        </p:spPr>
      </p:pic>
      <p:pic>
        <p:nvPicPr>
          <p:cNvPr id="233" name="pasted-image.pdf"/>
          <p:cNvPicPr>
            <a:picLocks noChangeAspect="1"/>
          </p:cNvPicPr>
          <p:nvPr/>
        </p:nvPicPr>
        <p:blipFill>
          <a:blip r:embed="rId3">
            <a:extLst/>
          </a:blip>
          <a:stretch>
            <a:fillRect/>
          </a:stretch>
        </p:blipFill>
        <p:spPr>
          <a:xfrm>
            <a:off x="249185" y="3197706"/>
            <a:ext cx="2904206" cy="998322"/>
          </a:xfrm>
          <a:prstGeom prst="rect">
            <a:avLst/>
          </a:prstGeom>
          <a:ln w="12700">
            <a:miter lim="400000"/>
          </a:ln>
          <a:effectLst>
            <a:outerShdw sx="100000" sy="100000" kx="0" ky="0" algn="b" rotWithShape="0" blurRad="190500" dist="95714" dir="5400000">
              <a:srgbClr val="000000"/>
            </a:outerShdw>
          </a:effectLst>
        </p:spPr>
      </p:pic>
      <p:pic>
        <p:nvPicPr>
          <p:cNvPr id="234" name="pasted-image.pdf"/>
          <p:cNvPicPr>
            <a:picLocks noChangeAspect="0"/>
          </p:cNvPicPr>
          <p:nvPr/>
        </p:nvPicPr>
        <p:blipFill>
          <a:blip r:embed="rId4">
            <a:extLst/>
          </a:blip>
          <a:stretch>
            <a:fillRect/>
          </a:stretch>
        </p:blipFill>
        <p:spPr>
          <a:xfrm>
            <a:off x="1790112" y="4629116"/>
            <a:ext cx="2691377" cy="2087101"/>
          </a:xfrm>
          <a:prstGeom prst="rect">
            <a:avLst/>
          </a:prstGeom>
          <a:ln w="12700">
            <a:miter lim="400000"/>
          </a:ln>
          <a:effectLst>
            <a:outerShdw sx="100000" sy="100000" kx="0" ky="0" algn="b" rotWithShape="0" blurRad="190500" dist="95714" dir="5400000">
              <a:srgbClr val="000000"/>
            </a:outerShdw>
          </a:effectLst>
        </p:spPr>
      </p:pic>
      <p:pic>
        <p:nvPicPr>
          <p:cNvPr id="235" name="pasted-image.pdf"/>
          <p:cNvPicPr>
            <a:picLocks noChangeAspect="0"/>
          </p:cNvPicPr>
          <p:nvPr/>
        </p:nvPicPr>
        <p:blipFill>
          <a:blip r:embed="rId5">
            <a:extLst/>
          </a:blip>
          <a:stretch>
            <a:fillRect/>
          </a:stretch>
        </p:blipFill>
        <p:spPr>
          <a:xfrm>
            <a:off x="54104" y="6970051"/>
            <a:ext cx="3294368" cy="1837466"/>
          </a:xfrm>
          <a:prstGeom prst="rect">
            <a:avLst/>
          </a:prstGeom>
          <a:ln w="12700">
            <a:miter lim="400000"/>
          </a:ln>
          <a:effectLst>
            <a:outerShdw sx="100000" sy="100000" kx="0" ky="0" algn="b" rotWithShape="0" blurRad="190500" dist="95714" dir="5400000">
              <a:srgbClr val="000000"/>
            </a:outerShdw>
          </a:effectLst>
        </p:spPr>
      </p:pic>
      <p:pic>
        <p:nvPicPr>
          <p:cNvPr id="236" name="pasted-image.pdf"/>
          <p:cNvPicPr>
            <a:picLocks noChangeAspect="0"/>
          </p:cNvPicPr>
          <p:nvPr/>
        </p:nvPicPr>
        <p:blipFill>
          <a:blip r:embed="rId6">
            <a:extLst/>
          </a:blip>
          <a:stretch>
            <a:fillRect/>
          </a:stretch>
        </p:blipFill>
        <p:spPr>
          <a:xfrm>
            <a:off x="-260417" y="4277743"/>
            <a:ext cx="2691377" cy="3455062"/>
          </a:xfrm>
          <a:prstGeom prst="rect">
            <a:avLst/>
          </a:prstGeom>
          <a:ln w="12700">
            <a:miter lim="400000"/>
          </a:ln>
          <a:effectLst>
            <a:outerShdw sx="100000" sy="100000" kx="0" ky="0" algn="b" rotWithShape="0" blurRad="190500" dist="95714" dir="5400000">
              <a:srgbClr val="000000"/>
            </a:outerShdw>
          </a:effectLst>
        </p:spPr>
      </p:pic>
      <p:pic>
        <p:nvPicPr>
          <p:cNvPr id="237" name="pasted-image.pdf"/>
          <p:cNvPicPr>
            <a:picLocks noChangeAspect="0"/>
          </p:cNvPicPr>
          <p:nvPr/>
        </p:nvPicPr>
        <p:blipFill>
          <a:blip r:embed="rId7">
            <a:extLst/>
          </a:blip>
          <a:stretch>
            <a:fillRect/>
          </a:stretch>
        </p:blipFill>
        <p:spPr>
          <a:xfrm>
            <a:off x="3158496" y="-82550"/>
            <a:ext cx="5728120" cy="2087100"/>
          </a:xfrm>
          <a:prstGeom prst="rect">
            <a:avLst/>
          </a:prstGeom>
          <a:ln w="12700">
            <a:miter lim="400000"/>
          </a:ln>
          <a:effectLst>
            <a:outerShdw sx="100000" sy="100000" kx="0" ky="0" algn="b" rotWithShape="0" blurRad="190500" dist="95714" dir="5400000">
              <a:srgbClr val="000000"/>
            </a:outerShdw>
          </a:effectLst>
        </p:spPr>
      </p:pic>
      <p:pic>
        <p:nvPicPr>
          <p:cNvPr id="238" name="pasted-image.pdf"/>
          <p:cNvPicPr>
            <a:picLocks noChangeAspect="0"/>
          </p:cNvPicPr>
          <p:nvPr/>
        </p:nvPicPr>
        <p:blipFill>
          <a:blip r:embed="rId3">
            <a:extLst/>
          </a:blip>
          <a:stretch>
            <a:fillRect/>
          </a:stretch>
        </p:blipFill>
        <p:spPr>
          <a:xfrm>
            <a:off x="355600" y="264351"/>
            <a:ext cx="2691376" cy="1393297"/>
          </a:xfrm>
          <a:prstGeom prst="rect">
            <a:avLst/>
          </a:prstGeom>
          <a:ln w="12700">
            <a:miter lim="400000"/>
          </a:ln>
          <a:effectLst>
            <a:outerShdw sx="100000" sy="100000" kx="0" ky="0" algn="b" rotWithShape="0" blurRad="190500" dist="95714" dir="5400000">
              <a:srgbClr val="000000"/>
            </a:outerShdw>
          </a:effectLst>
        </p:spPr>
      </p:pic>
      <p:pic>
        <p:nvPicPr>
          <p:cNvPr id="239" name="pasted-image.pdf"/>
          <p:cNvPicPr>
            <a:picLocks noChangeAspect="0"/>
          </p:cNvPicPr>
          <p:nvPr/>
        </p:nvPicPr>
        <p:blipFill>
          <a:blip r:embed="rId5">
            <a:extLst/>
          </a:blip>
          <a:stretch>
            <a:fillRect/>
          </a:stretch>
        </p:blipFill>
        <p:spPr>
          <a:xfrm>
            <a:off x="8998136" y="264351"/>
            <a:ext cx="3961208" cy="1393297"/>
          </a:xfrm>
          <a:prstGeom prst="rect">
            <a:avLst/>
          </a:prstGeom>
          <a:ln w="12700">
            <a:miter lim="400000"/>
          </a:ln>
          <a:effectLst>
            <a:outerShdw sx="100000" sy="100000" kx="0" ky="0" algn="b" rotWithShape="0" blurRad="190500" dist="95714" dir="5400000">
              <a:srgbClr val="000000"/>
            </a:outerShdw>
          </a:effectLst>
        </p:spPr>
      </p:pic>
      <p:sp>
        <p:nvSpPr>
          <p:cNvPr id="240" name="Shape 240"/>
          <p:cNvSpPr/>
          <p:nvPr/>
        </p:nvSpPr>
        <p:spPr>
          <a:xfrm>
            <a:off x="5470807" y="3367899"/>
            <a:ext cx="7285397" cy="6032501"/>
          </a:xfrm>
          <a:prstGeom prst="rect">
            <a:avLst/>
          </a:prstGeom>
          <a:ln w="12700">
            <a:miter lim="400000"/>
          </a:ln>
          <a:effectLst>
            <a:outerShdw sx="100000" sy="100000" kx="0" ky="0" algn="b" rotWithShape="0" blurRad="63500" dist="63500" dir="3205943">
              <a:srgbClr val="000000">
                <a:alpha val="25513"/>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391583" indent="-391583" algn="l">
              <a:spcBef>
                <a:spcPts val="2600"/>
              </a:spcBef>
              <a:buClr>
                <a:srgbClr val="9A7865"/>
              </a:buClr>
              <a:buSzPct val="40000"/>
              <a:buFont typeface="Georgia"/>
              <a:buBlip>
                <a:blip r:embed="rId8"/>
              </a:buBlip>
              <a:defRPr sz="4300">
                <a:effectLst>
                  <a:outerShdw sx="100000" sy="100000" kx="0" ky="0" algn="b" rotWithShape="0" blurRad="12700" dist="63500" dir="2235174">
                    <a:srgbClr val="000000"/>
                  </a:outerShdw>
                </a:effectLst>
                <a:latin typeface="Adelon"/>
                <a:ea typeface="Adelon"/>
                <a:cs typeface="Adelon"/>
                <a:sym typeface="Adelon"/>
              </a:defRPr>
            </a:pPr>
            <a:r>
              <a:t>Things going on behind the scenes we cannot know - (Rom 8:18-26; Esth. 4:14)</a:t>
            </a:r>
          </a:p>
          <a:p>
            <a:pPr marL="391583" indent="-391583" algn="l">
              <a:spcBef>
                <a:spcPts val="2600"/>
              </a:spcBef>
              <a:buClr>
                <a:srgbClr val="9A7865"/>
              </a:buClr>
              <a:buSzPct val="40000"/>
              <a:buFont typeface="Georgia"/>
              <a:buBlip>
                <a:blip r:embed="rId8"/>
              </a:buBlip>
              <a:defRPr sz="4300">
                <a:effectLst>
                  <a:outerShdw sx="100000" sy="100000" kx="0" ky="0" algn="b" rotWithShape="0" blurRad="12700" dist="63500" dir="2235174">
                    <a:srgbClr val="000000"/>
                  </a:outerShdw>
                </a:effectLst>
                <a:latin typeface="Adelon"/>
                <a:ea typeface="Adelon"/>
                <a:cs typeface="Adelon"/>
                <a:sym typeface="Adelon"/>
              </a:defRPr>
            </a:pPr>
            <a:r>
              <a:t>We must trust God - what He has revealed - What He commands &amp; what He promises to the faithful - (Book of Esther; Mat 6:24-34; 1 Pet 5:10)</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animEffect filter="fade" transition="in">
                                      <p:cBhvr>
                                        <p:cTn id="7" dur="1500"/>
                                        <p:tgtEl>
                                          <p:spTgt spid="24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0">
                                            <p:txEl>
                                              <p:pRg st="0" end="0"/>
                                            </p:txEl>
                                          </p:spTgt>
                                        </p:tgtEl>
                                        <p:attrNameLst>
                                          <p:attrName>style.visibility</p:attrName>
                                        </p:attrNameLst>
                                      </p:cBhvr>
                                      <p:to>
                                        <p:strVal val="visible"/>
                                      </p:to>
                                    </p:set>
                                    <p:animEffect filter="fade" transition="in">
                                      <p:cBhvr>
                                        <p:cTn id="10" dur="1500"/>
                                        <p:tgtEl>
                                          <p:spTgt spid="2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0">
                                            <p:txEl>
                                              <p:pRg st="1" end="1"/>
                                            </p:txEl>
                                          </p:spTgt>
                                        </p:tgtEl>
                                        <p:attrNameLst>
                                          <p:attrName>style.visibility</p:attrName>
                                        </p:attrNameLst>
                                      </p:cBhvr>
                                      <p:to>
                                        <p:strVal val="visible"/>
                                      </p:to>
                                    </p:set>
                                    <p:animEffect filter="fade" transition="in">
                                      <p:cBhvr>
                                        <p:cTn id="15" dur="1500"/>
                                        <p:tgtEl>
                                          <p:spTgt spid="24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