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theme/theme2.xml" ContentType="application/vnd.openxmlformats-officedocument.them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1" spc="0" strike="noStrike" sz="4000" u="none" kumimoji="0" normalizeH="0">
        <a:ln>
          <a:noFill/>
        </a:ln>
        <a:solidFill>
          <a:srgbClr val="86837F">
            <a:alpha val="80000"/>
          </a:srgbClr>
        </a:solidFill>
        <a:effectLst>
          <a:outerShdw sx="100000" sy="100000" kx="0" ky="0" algn="b" rotWithShape="0" blurRad="25400" dist="12700" dir="5400000">
            <a:srgbClr val="FFFFFF"/>
          </a:outerShdw>
        </a:effectLst>
        <a:uFillTx/>
        <a:latin typeface="+mn-lt"/>
        <a:ea typeface="+mn-ea"/>
        <a:cs typeface="+mn-cs"/>
        <a:sym typeface="Hoefler Text"/>
      </a:defRPr>
    </a:lvl1pPr>
    <a:lvl2pPr marL="0" marR="0" indent="228600" algn="ctr" defTabSz="584200" rtl="0" fontAlgn="auto" latinLnBrk="0" hangingPunct="0">
      <a:lnSpc>
        <a:spcPct val="100000"/>
      </a:lnSpc>
      <a:spcBef>
        <a:spcPts val="0"/>
      </a:spcBef>
      <a:spcAft>
        <a:spcPts val="0"/>
      </a:spcAft>
      <a:buClrTx/>
      <a:buSzTx/>
      <a:buFontTx/>
      <a:buNone/>
      <a:tabLst/>
      <a:defRPr b="0" baseline="0" cap="none" i="1" spc="0" strike="noStrike" sz="4000" u="none" kumimoji="0" normalizeH="0">
        <a:ln>
          <a:noFill/>
        </a:ln>
        <a:solidFill>
          <a:srgbClr val="86837F">
            <a:alpha val="80000"/>
          </a:srgbClr>
        </a:solidFill>
        <a:effectLst>
          <a:outerShdw sx="100000" sy="100000" kx="0" ky="0" algn="b" rotWithShape="0" blurRad="25400" dist="12700" dir="5400000">
            <a:srgbClr val="FFFFFF"/>
          </a:outerShdw>
        </a:effectLst>
        <a:uFillTx/>
        <a:latin typeface="+mn-lt"/>
        <a:ea typeface="+mn-ea"/>
        <a:cs typeface="+mn-cs"/>
        <a:sym typeface="Hoefler Text"/>
      </a:defRPr>
    </a:lvl2pPr>
    <a:lvl3pPr marL="0" marR="0" indent="457200" algn="ctr" defTabSz="584200" rtl="0" fontAlgn="auto" latinLnBrk="0" hangingPunct="0">
      <a:lnSpc>
        <a:spcPct val="100000"/>
      </a:lnSpc>
      <a:spcBef>
        <a:spcPts val="0"/>
      </a:spcBef>
      <a:spcAft>
        <a:spcPts val="0"/>
      </a:spcAft>
      <a:buClrTx/>
      <a:buSzTx/>
      <a:buFontTx/>
      <a:buNone/>
      <a:tabLst/>
      <a:defRPr b="0" baseline="0" cap="none" i="1" spc="0" strike="noStrike" sz="4000" u="none" kumimoji="0" normalizeH="0">
        <a:ln>
          <a:noFill/>
        </a:ln>
        <a:solidFill>
          <a:srgbClr val="86837F">
            <a:alpha val="80000"/>
          </a:srgbClr>
        </a:solidFill>
        <a:effectLst>
          <a:outerShdw sx="100000" sy="100000" kx="0" ky="0" algn="b" rotWithShape="0" blurRad="25400" dist="12700" dir="5400000">
            <a:srgbClr val="FFFFFF"/>
          </a:outerShdw>
        </a:effectLst>
        <a:uFillTx/>
        <a:latin typeface="+mn-lt"/>
        <a:ea typeface="+mn-ea"/>
        <a:cs typeface="+mn-cs"/>
        <a:sym typeface="Hoefler Text"/>
      </a:defRPr>
    </a:lvl3pPr>
    <a:lvl4pPr marL="0" marR="0" indent="685800" algn="ctr" defTabSz="584200" rtl="0" fontAlgn="auto" latinLnBrk="0" hangingPunct="0">
      <a:lnSpc>
        <a:spcPct val="100000"/>
      </a:lnSpc>
      <a:spcBef>
        <a:spcPts val="0"/>
      </a:spcBef>
      <a:spcAft>
        <a:spcPts val="0"/>
      </a:spcAft>
      <a:buClrTx/>
      <a:buSzTx/>
      <a:buFontTx/>
      <a:buNone/>
      <a:tabLst/>
      <a:defRPr b="0" baseline="0" cap="none" i="1" spc="0" strike="noStrike" sz="4000" u="none" kumimoji="0" normalizeH="0">
        <a:ln>
          <a:noFill/>
        </a:ln>
        <a:solidFill>
          <a:srgbClr val="86837F">
            <a:alpha val="80000"/>
          </a:srgbClr>
        </a:solidFill>
        <a:effectLst>
          <a:outerShdw sx="100000" sy="100000" kx="0" ky="0" algn="b" rotWithShape="0" blurRad="25400" dist="12700" dir="5400000">
            <a:srgbClr val="FFFFFF"/>
          </a:outerShdw>
        </a:effectLst>
        <a:uFillTx/>
        <a:latin typeface="+mn-lt"/>
        <a:ea typeface="+mn-ea"/>
        <a:cs typeface="+mn-cs"/>
        <a:sym typeface="Hoefler Text"/>
      </a:defRPr>
    </a:lvl4pPr>
    <a:lvl5pPr marL="0" marR="0" indent="914400" algn="ctr" defTabSz="584200" rtl="0" fontAlgn="auto" latinLnBrk="0" hangingPunct="0">
      <a:lnSpc>
        <a:spcPct val="100000"/>
      </a:lnSpc>
      <a:spcBef>
        <a:spcPts val="0"/>
      </a:spcBef>
      <a:spcAft>
        <a:spcPts val="0"/>
      </a:spcAft>
      <a:buClrTx/>
      <a:buSzTx/>
      <a:buFontTx/>
      <a:buNone/>
      <a:tabLst/>
      <a:defRPr b="0" baseline="0" cap="none" i="1" spc="0" strike="noStrike" sz="4000" u="none" kumimoji="0" normalizeH="0">
        <a:ln>
          <a:noFill/>
        </a:ln>
        <a:solidFill>
          <a:srgbClr val="86837F">
            <a:alpha val="80000"/>
          </a:srgbClr>
        </a:solidFill>
        <a:effectLst>
          <a:outerShdw sx="100000" sy="100000" kx="0" ky="0" algn="b" rotWithShape="0" blurRad="25400" dist="12700" dir="5400000">
            <a:srgbClr val="FFFFFF"/>
          </a:outerShdw>
        </a:effectLst>
        <a:uFillTx/>
        <a:latin typeface="+mn-lt"/>
        <a:ea typeface="+mn-ea"/>
        <a:cs typeface="+mn-cs"/>
        <a:sym typeface="Hoefler Text"/>
      </a:defRPr>
    </a:lvl5pPr>
    <a:lvl6pPr marL="0" marR="0" indent="1143000" algn="ctr" defTabSz="584200" rtl="0" fontAlgn="auto" latinLnBrk="0" hangingPunct="0">
      <a:lnSpc>
        <a:spcPct val="100000"/>
      </a:lnSpc>
      <a:spcBef>
        <a:spcPts val="0"/>
      </a:spcBef>
      <a:spcAft>
        <a:spcPts val="0"/>
      </a:spcAft>
      <a:buClrTx/>
      <a:buSzTx/>
      <a:buFontTx/>
      <a:buNone/>
      <a:tabLst/>
      <a:defRPr b="0" baseline="0" cap="none" i="1" spc="0" strike="noStrike" sz="4000" u="none" kumimoji="0" normalizeH="0">
        <a:ln>
          <a:noFill/>
        </a:ln>
        <a:solidFill>
          <a:srgbClr val="86837F">
            <a:alpha val="80000"/>
          </a:srgbClr>
        </a:solidFill>
        <a:effectLst>
          <a:outerShdw sx="100000" sy="100000" kx="0" ky="0" algn="b" rotWithShape="0" blurRad="25400" dist="12700" dir="5400000">
            <a:srgbClr val="FFFFFF"/>
          </a:outerShdw>
        </a:effectLst>
        <a:uFillTx/>
        <a:latin typeface="+mn-lt"/>
        <a:ea typeface="+mn-ea"/>
        <a:cs typeface="+mn-cs"/>
        <a:sym typeface="Hoefler Text"/>
      </a:defRPr>
    </a:lvl6pPr>
    <a:lvl7pPr marL="0" marR="0" indent="1371600" algn="ctr" defTabSz="584200" rtl="0" fontAlgn="auto" latinLnBrk="0" hangingPunct="0">
      <a:lnSpc>
        <a:spcPct val="100000"/>
      </a:lnSpc>
      <a:spcBef>
        <a:spcPts val="0"/>
      </a:spcBef>
      <a:spcAft>
        <a:spcPts val="0"/>
      </a:spcAft>
      <a:buClrTx/>
      <a:buSzTx/>
      <a:buFontTx/>
      <a:buNone/>
      <a:tabLst/>
      <a:defRPr b="0" baseline="0" cap="none" i="1" spc="0" strike="noStrike" sz="4000" u="none" kumimoji="0" normalizeH="0">
        <a:ln>
          <a:noFill/>
        </a:ln>
        <a:solidFill>
          <a:srgbClr val="86837F">
            <a:alpha val="80000"/>
          </a:srgbClr>
        </a:solidFill>
        <a:effectLst>
          <a:outerShdw sx="100000" sy="100000" kx="0" ky="0" algn="b" rotWithShape="0" blurRad="25400" dist="12700" dir="5400000">
            <a:srgbClr val="FFFFFF"/>
          </a:outerShdw>
        </a:effectLst>
        <a:uFillTx/>
        <a:latin typeface="+mn-lt"/>
        <a:ea typeface="+mn-ea"/>
        <a:cs typeface="+mn-cs"/>
        <a:sym typeface="Hoefler Text"/>
      </a:defRPr>
    </a:lvl7pPr>
    <a:lvl8pPr marL="0" marR="0" indent="1600200" algn="ctr" defTabSz="584200" rtl="0" fontAlgn="auto" latinLnBrk="0" hangingPunct="0">
      <a:lnSpc>
        <a:spcPct val="100000"/>
      </a:lnSpc>
      <a:spcBef>
        <a:spcPts val="0"/>
      </a:spcBef>
      <a:spcAft>
        <a:spcPts val="0"/>
      </a:spcAft>
      <a:buClrTx/>
      <a:buSzTx/>
      <a:buFontTx/>
      <a:buNone/>
      <a:tabLst/>
      <a:defRPr b="0" baseline="0" cap="none" i="1" spc="0" strike="noStrike" sz="4000" u="none" kumimoji="0" normalizeH="0">
        <a:ln>
          <a:noFill/>
        </a:ln>
        <a:solidFill>
          <a:srgbClr val="86837F">
            <a:alpha val="80000"/>
          </a:srgbClr>
        </a:solidFill>
        <a:effectLst>
          <a:outerShdw sx="100000" sy="100000" kx="0" ky="0" algn="b" rotWithShape="0" blurRad="25400" dist="12700" dir="5400000">
            <a:srgbClr val="FFFFFF"/>
          </a:outerShdw>
        </a:effectLst>
        <a:uFillTx/>
        <a:latin typeface="+mn-lt"/>
        <a:ea typeface="+mn-ea"/>
        <a:cs typeface="+mn-cs"/>
        <a:sym typeface="Hoefler Text"/>
      </a:defRPr>
    </a:lvl8pPr>
    <a:lvl9pPr marL="0" marR="0" indent="1828800" algn="ctr" defTabSz="584200" rtl="0" fontAlgn="auto" latinLnBrk="0" hangingPunct="0">
      <a:lnSpc>
        <a:spcPct val="100000"/>
      </a:lnSpc>
      <a:spcBef>
        <a:spcPts val="0"/>
      </a:spcBef>
      <a:spcAft>
        <a:spcPts val="0"/>
      </a:spcAft>
      <a:buClrTx/>
      <a:buSzTx/>
      <a:buFontTx/>
      <a:buNone/>
      <a:tabLst/>
      <a:defRPr b="0" baseline="0" cap="none" i="1" spc="0" strike="noStrike" sz="4000" u="none" kumimoji="0" normalizeH="0">
        <a:ln>
          <a:noFill/>
        </a:ln>
        <a:solidFill>
          <a:srgbClr val="86837F">
            <a:alpha val="80000"/>
          </a:srgbClr>
        </a:solidFill>
        <a:effectLst>
          <a:outerShdw sx="100000" sy="100000" kx="0" ky="0" algn="b" rotWithShape="0" blurRad="25400" dist="12700" dir="5400000">
            <a:srgbClr val="FFFFFF"/>
          </a:outerShdw>
        </a:effectLst>
        <a:uFillTx/>
        <a:latin typeface="+mn-lt"/>
        <a:ea typeface="+mn-ea"/>
        <a:cs typeface="+mn-cs"/>
        <a:sym typeface="Hoefler Tex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6D6A67"/>
        </a:fontRef>
        <a:srgbClr val="6D6A67"/>
      </a:tcTxStyle>
      <a:tcStyle>
        <a:tcBdr>
          <a:left>
            <a:ln w="12700" cap="flat">
              <a:solidFill>
                <a:srgbClr val="F3F1DF"/>
              </a:solidFill>
              <a:prstDash val="solid"/>
              <a:miter lim="400000"/>
            </a:ln>
          </a:left>
          <a:right>
            <a:ln w="12700" cap="flat">
              <a:solidFill>
                <a:srgbClr val="F3F1DF"/>
              </a:solidFill>
              <a:prstDash val="solid"/>
              <a:miter lim="400000"/>
            </a:ln>
          </a:right>
          <a:top>
            <a:ln w="127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solidFill>
                <a:srgbClr val="F3F1DF"/>
              </a:solidFill>
              <a:prstDash val="solid"/>
              <a:miter lim="400000"/>
            </a:ln>
          </a:insideV>
        </a:tcBdr>
        <a:fill>
          <a:noFill/>
        </a:fill>
      </a:tcStyle>
    </a:wholeTbl>
    <a:band2H>
      <a:tcTxStyle b="def" i="def"/>
      <a:tcStyle>
        <a:tcBdr/>
        <a:fill>
          <a:solidFill>
            <a:srgbClr val="C8C8AF">
              <a:alpha val="50000"/>
            </a:srgbClr>
          </a:solidFill>
        </a:fill>
      </a:tcStyle>
    </a:band2H>
    <a:firstCol>
      <a:tcTxStyle b="off" i="off">
        <a:fontRef idx="minor">
          <a:srgbClr val="F3F1DF"/>
        </a:fontRef>
        <a:srgbClr val="F3F1DF"/>
      </a:tcTxStyle>
      <a:tcStyle>
        <a:tcBdr>
          <a:left>
            <a:ln w="0" cap="flat">
              <a:noFill/>
              <a:miter lim="400000"/>
            </a:ln>
          </a:left>
          <a:right>
            <a:ln w="12700" cap="flat">
              <a:solidFill>
                <a:srgbClr val="F3F1DF"/>
              </a:solidFill>
              <a:prstDash val="solid"/>
              <a:miter lim="400000"/>
            </a:ln>
          </a:right>
          <a:top>
            <a:ln w="127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solidFill>
                <a:srgbClr val="F3F1DF"/>
              </a:solidFill>
              <a:prstDash val="solid"/>
              <a:miter lim="400000"/>
            </a:ln>
          </a:insideV>
        </a:tcBdr>
        <a:fill>
          <a:noFill/>
        </a:fill>
      </a:tcStyle>
    </a:firstCol>
    <a:lastRow>
      <a:tcTxStyle b="off" i="off">
        <a:fontRef idx="minor">
          <a:srgbClr val="4B4B4B"/>
        </a:fontRef>
        <a:srgbClr val="4B4B4B"/>
      </a:tcTxStyle>
      <a:tcStyle>
        <a:tcBdr>
          <a:left>
            <a:ln w="12700" cap="flat">
              <a:solidFill>
                <a:srgbClr val="F3F1DF"/>
              </a:solidFill>
              <a:prstDash val="solid"/>
              <a:miter lim="400000"/>
            </a:ln>
          </a:left>
          <a:right>
            <a:ln w="12700" cap="flat">
              <a:solidFill>
                <a:srgbClr val="F3F1DF"/>
              </a:solidFill>
              <a:prstDash val="solid"/>
              <a:miter lim="400000"/>
            </a:ln>
          </a:right>
          <a:top>
            <a:ln w="25400" cap="flat">
              <a:solidFill>
                <a:srgbClr val="6D6A67"/>
              </a:solidFill>
              <a:prstDash val="solid"/>
              <a:miter lim="400000"/>
            </a:ln>
          </a:top>
          <a:bottom>
            <a:ln w="0" cap="flat">
              <a:noFill/>
              <a:miter lim="400000"/>
            </a:ln>
          </a:bottom>
          <a:insideH>
            <a:ln w="12700" cap="flat">
              <a:solidFill>
                <a:srgbClr val="F3F1DF"/>
              </a:solidFill>
              <a:prstDash val="solid"/>
              <a:miter lim="400000"/>
            </a:ln>
          </a:insideH>
          <a:insideV>
            <a:ln w="12700" cap="flat">
              <a:solidFill>
                <a:srgbClr val="F3F1DF"/>
              </a:solidFill>
              <a:prstDash val="solid"/>
              <a:miter lim="400000"/>
            </a:ln>
          </a:insideV>
        </a:tcBdr>
        <a:fill>
          <a:noFill/>
        </a:fill>
      </a:tcStyle>
    </a:lastRow>
    <a:firstRow>
      <a:tcTxStyle b="off" i="off">
        <a:fontRef idx="minor">
          <a:srgbClr val="F3F1DF"/>
        </a:fontRef>
        <a:srgbClr val="F3F1DF"/>
      </a:tcTxStyle>
      <a:tcStyle>
        <a:tcBdr>
          <a:left>
            <a:ln w="12700" cap="flat">
              <a:solidFill>
                <a:srgbClr val="F3F1DF"/>
              </a:solidFill>
              <a:prstDash val="solid"/>
              <a:miter lim="400000"/>
            </a:ln>
          </a:left>
          <a:right>
            <a:ln w="12700" cap="flat">
              <a:solidFill>
                <a:srgbClr val="F3F1DF"/>
              </a:solidFill>
              <a:prstDash val="solid"/>
              <a:miter lim="400000"/>
            </a:ln>
          </a:right>
          <a:top>
            <a:ln w="0" cap="flat">
              <a:noFill/>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solidFill>
                <a:srgbClr val="F3F1DF"/>
              </a:solidFill>
              <a:prstDash val="solid"/>
              <a:miter lim="400000"/>
            </a:ln>
          </a:insideV>
        </a:tcBdr>
        <a:fill>
          <a:noFill/>
        </a:fill>
      </a:tcStyle>
    </a:firstRow>
  </a:tblStyle>
  <a:tblStyle styleId="{C7B018BB-80A7-4F77-B60F-C8B233D01FF8}" styleName="">
    <a:tblBg/>
    <a:wholeTbl>
      <a:tcTxStyle b="off" i="off">
        <a:fontRef idx="minor">
          <a:srgbClr val="6D6A67"/>
        </a:fontRef>
        <a:srgbClr val="6D6A67"/>
      </a:tcTxStyle>
      <a:tcStyle>
        <a:tcBdr>
          <a:left>
            <a:ln w="12700" cap="flat">
              <a:solidFill>
                <a:srgbClr val="F3F1DF"/>
              </a:solidFill>
              <a:prstDash val="solid"/>
              <a:miter lim="400000"/>
            </a:ln>
          </a:left>
          <a:right>
            <a:ln w="12700" cap="flat">
              <a:solidFill>
                <a:srgbClr val="F3F1DF"/>
              </a:solidFill>
              <a:prstDash val="solid"/>
              <a:miter lim="400000"/>
            </a:ln>
          </a:right>
          <a:top>
            <a:ln w="127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solidFill>
                <a:srgbClr val="F3F1DF"/>
              </a:solidFill>
              <a:prstDash val="solid"/>
              <a:miter lim="400000"/>
            </a:ln>
          </a:insideV>
        </a:tcBdr>
        <a:fill>
          <a:solidFill>
            <a:srgbClr val="E7E6E2">
              <a:alpha val="60000"/>
            </a:srgbClr>
          </a:solidFill>
        </a:fill>
      </a:tcStyle>
    </a:wholeTbl>
    <a:band2H>
      <a:tcTxStyle b="def" i="def"/>
      <a:tcStyle>
        <a:tcBdr/>
        <a:fill>
          <a:solidFill>
            <a:srgbClr val="B6BEC8">
              <a:alpha val="30000"/>
            </a:srgbClr>
          </a:solidFill>
        </a:fill>
      </a:tcStyle>
    </a:band2H>
    <a:firstCol>
      <a:tcTxStyle b="off" i="off">
        <a:fontRef idx="minor">
          <a:srgbClr val="F3F1DF"/>
        </a:fontRef>
        <a:srgbClr val="F3F1DF"/>
      </a:tcTxStyle>
      <a:tcStyle>
        <a:tcBdr>
          <a:left>
            <a:ln w="12700" cap="flat">
              <a:solidFill>
                <a:srgbClr val="B2B2B2"/>
              </a:solidFill>
              <a:prstDash val="solid"/>
              <a:miter lim="400000"/>
            </a:ln>
          </a:left>
          <a:right>
            <a:ln w="12700" cap="flat">
              <a:solidFill>
                <a:srgbClr val="B2B2B2"/>
              </a:solidFill>
              <a:prstDash val="solid"/>
              <a:miter lim="400000"/>
            </a:ln>
          </a:right>
          <a:top>
            <a:ln w="12700" cap="flat">
              <a:solidFill>
                <a:srgbClr val="B2B2B2"/>
              </a:solidFill>
              <a:prstDash val="solid"/>
              <a:miter lim="400000"/>
            </a:ln>
          </a:top>
          <a:bottom>
            <a:ln w="12700" cap="flat">
              <a:solidFill>
                <a:srgbClr val="B2B2B2"/>
              </a:solidFill>
              <a:prstDash val="solid"/>
              <a:miter lim="400000"/>
            </a:ln>
          </a:bottom>
          <a:insideH>
            <a:ln w="12700" cap="flat">
              <a:solidFill>
                <a:srgbClr val="B2B2B2"/>
              </a:solidFill>
              <a:prstDash val="solid"/>
              <a:miter lim="400000"/>
            </a:ln>
          </a:insideH>
          <a:insideV>
            <a:ln w="12700" cap="flat">
              <a:solidFill>
                <a:srgbClr val="B2B2B2"/>
              </a:solidFill>
              <a:prstDash val="solid"/>
              <a:miter lim="400000"/>
            </a:ln>
          </a:insideV>
        </a:tcBdr>
        <a:fill>
          <a:noFill/>
        </a:fill>
      </a:tcStyle>
    </a:firstCol>
    <a:lastRow>
      <a:tcTxStyle b="off" i="off">
        <a:fontRef idx="minor">
          <a:srgbClr val="F3F1DF"/>
        </a:fontRef>
        <a:srgbClr val="F3F1DF"/>
      </a:tcTxStyle>
      <a:tcStyle>
        <a:tcBdr>
          <a:left>
            <a:ln w="12700" cap="flat">
              <a:solidFill>
                <a:srgbClr val="B2B2B2"/>
              </a:solidFill>
              <a:prstDash val="solid"/>
              <a:miter lim="400000"/>
            </a:ln>
          </a:left>
          <a:right>
            <a:ln w="12700" cap="flat">
              <a:solidFill>
                <a:srgbClr val="B2B2B2"/>
              </a:solidFill>
              <a:prstDash val="solid"/>
              <a:miter lim="400000"/>
            </a:ln>
          </a:right>
          <a:top>
            <a:ln w="12700" cap="flat">
              <a:solidFill>
                <a:srgbClr val="B2B2B2"/>
              </a:solidFill>
              <a:prstDash val="solid"/>
              <a:miter lim="400000"/>
            </a:ln>
          </a:top>
          <a:bottom>
            <a:ln w="12700" cap="flat">
              <a:solidFill>
                <a:srgbClr val="B2B2B2"/>
              </a:solidFill>
              <a:prstDash val="solid"/>
              <a:miter lim="400000"/>
            </a:ln>
          </a:bottom>
          <a:insideH>
            <a:ln w="12700" cap="flat">
              <a:solidFill>
                <a:srgbClr val="B2B2B2"/>
              </a:solidFill>
              <a:prstDash val="solid"/>
              <a:miter lim="400000"/>
            </a:ln>
          </a:insideH>
          <a:insideV>
            <a:ln w="12700" cap="flat">
              <a:solidFill>
                <a:srgbClr val="B2B2B2"/>
              </a:solidFill>
              <a:prstDash val="solid"/>
              <a:miter lim="400000"/>
            </a:ln>
          </a:insideV>
        </a:tcBdr>
        <a:fill>
          <a:noFill/>
        </a:fill>
      </a:tcStyle>
    </a:lastRow>
    <a:firstRow>
      <a:tcTxStyle b="off" i="off">
        <a:fontRef idx="minor">
          <a:srgbClr val="F3F1DF"/>
        </a:fontRef>
        <a:srgbClr val="F3F1DF"/>
      </a:tcTxStyle>
      <a:tcStyle>
        <a:tcBdr>
          <a:left>
            <a:ln w="12700" cap="flat">
              <a:solidFill>
                <a:srgbClr val="B2B2B2"/>
              </a:solidFill>
              <a:prstDash val="solid"/>
              <a:miter lim="400000"/>
            </a:ln>
          </a:left>
          <a:right>
            <a:ln w="12700" cap="flat">
              <a:solidFill>
                <a:srgbClr val="B2B2B2"/>
              </a:solidFill>
              <a:prstDash val="solid"/>
              <a:miter lim="400000"/>
            </a:ln>
          </a:right>
          <a:top>
            <a:ln w="12700" cap="flat">
              <a:solidFill>
                <a:srgbClr val="B2B2B2"/>
              </a:solidFill>
              <a:prstDash val="solid"/>
              <a:miter lim="400000"/>
            </a:ln>
          </a:top>
          <a:bottom>
            <a:ln w="12700" cap="flat">
              <a:solidFill>
                <a:srgbClr val="B2B2B2"/>
              </a:solidFill>
              <a:prstDash val="solid"/>
              <a:miter lim="400000"/>
            </a:ln>
          </a:bottom>
          <a:insideH>
            <a:ln w="12700" cap="flat">
              <a:solidFill>
                <a:srgbClr val="B2B2B2"/>
              </a:solidFill>
              <a:prstDash val="solid"/>
              <a:miter lim="400000"/>
            </a:ln>
          </a:insideH>
          <a:insideV>
            <a:ln w="12700" cap="flat">
              <a:solidFill>
                <a:srgbClr val="B2B2B2"/>
              </a:solidFill>
              <a:prstDash val="solid"/>
              <a:miter lim="400000"/>
            </a:ln>
          </a:insideV>
        </a:tcBdr>
        <a:fill>
          <a:noFill/>
        </a:fill>
      </a:tcStyle>
    </a:firstRow>
  </a:tblStyle>
  <a:tblStyle styleId="{EEE7283C-3CF3-47DC-8721-378D4A62B228}" styleName="">
    <a:tblBg/>
    <a:wholeTbl>
      <a:tcTxStyle b="off" i="off">
        <a:fontRef idx="minor">
          <a:srgbClr val="6D6A67"/>
        </a:fontRef>
        <a:srgbClr val="6D6A67"/>
      </a:tcTxStyle>
      <a:tcStyle>
        <a:tcBdr>
          <a:left>
            <a:ln w="12700" cap="flat">
              <a:solidFill>
                <a:srgbClr val="C7C0AD"/>
              </a:solidFill>
              <a:prstDash val="solid"/>
              <a:miter lim="400000"/>
            </a:ln>
          </a:left>
          <a:right>
            <a:ln w="12700" cap="flat">
              <a:solidFill>
                <a:srgbClr val="C7C0AD"/>
              </a:solidFill>
              <a:prstDash val="solid"/>
              <a:miter lim="400000"/>
            </a:ln>
          </a:right>
          <a:top>
            <a:ln w="12700" cap="flat">
              <a:solidFill>
                <a:srgbClr val="C7C0AD"/>
              </a:solidFill>
              <a:prstDash val="solid"/>
              <a:miter lim="400000"/>
            </a:ln>
          </a:top>
          <a:bottom>
            <a:ln w="12700" cap="flat">
              <a:solidFill>
                <a:srgbClr val="C7C0AD"/>
              </a:solidFill>
              <a:prstDash val="solid"/>
              <a:miter lim="400000"/>
            </a:ln>
          </a:bottom>
          <a:insideH>
            <a:ln w="12700" cap="flat">
              <a:solidFill>
                <a:srgbClr val="C7C0AD"/>
              </a:solidFill>
              <a:prstDash val="solid"/>
              <a:miter lim="400000"/>
            </a:ln>
          </a:insideH>
          <a:insideV>
            <a:ln w="12700" cap="flat">
              <a:solidFill>
                <a:srgbClr val="C7C0AD"/>
              </a:solidFill>
              <a:prstDash val="solid"/>
              <a:miter lim="400000"/>
            </a:ln>
          </a:insideV>
        </a:tcBdr>
        <a:fill>
          <a:solidFill>
            <a:srgbClr val="E6E4D7">
              <a:alpha val="70000"/>
            </a:srgbClr>
          </a:solidFill>
        </a:fill>
      </a:tcStyle>
    </a:wholeTbl>
    <a:band2H>
      <a:tcTxStyle b="def" i="def"/>
      <a:tcStyle>
        <a:tcBdr/>
        <a:fill>
          <a:solidFill>
            <a:srgbClr val="CBCAB9">
              <a:alpha val="70000"/>
            </a:srgbClr>
          </a:solidFill>
        </a:fill>
      </a:tcStyle>
    </a:band2H>
    <a:firstCol>
      <a:tcTxStyle b="off" i="off">
        <a:fontRef idx="minor">
          <a:srgbClr val="F3F1DF"/>
        </a:fontRef>
        <a:srgbClr val="F3F1DF"/>
      </a:tcTxStyle>
      <a:tcStyle>
        <a:tcBdr>
          <a:left>
            <a:ln w="12700" cap="flat">
              <a:solidFill>
                <a:srgbClr val="C7C0AD"/>
              </a:solidFill>
              <a:prstDash val="solid"/>
              <a:miter lim="400000"/>
            </a:ln>
          </a:left>
          <a:right>
            <a:ln w="12700" cap="flat">
              <a:solidFill>
                <a:srgbClr val="C7C0AD"/>
              </a:solidFill>
              <a:prstDash val="solid"/>
              <a:miter lim="400000"/>
            </a:ln>
          </a:right>
          <a:top>
            <a:ln w="12700" cap="flat">
              <a:solidFill>
                <a:srgbClr val="C7C0AD"/>
              </a:solidFill>
              <a:prstDash val="solid"/>
              <a:miter lim="400000"/>
            </a:ln>
          </a:top>
          <a:bottom>
            <a:ln w="12700" cap="flat">
              <a:solidFill>
                <a:srgbClr val="C7C0AD"/>
              </a:solidFill>
              <a:prstDash val="solid"/>
              <a:miter lim="400000"/>
            </a:ln>
          </a:bottom>
          <a:insideH>
            <a:ln w="12700" cap="flat">
              <a:solidFill>
                <a:srgbClr val="C7C0AD"/>
              </a:solidFill>
              <a:prstDash val="solid"/>
              <a:miter lim="400000"/>
            </a:ln>
          </a:insideH>
          <a:insideV>
            <a:ln w="12700" cap="flat">
              <a:solidFill>
                <a:srgbClr val="C7C0AD"/>
              </a:solidFill>
              <a:prstDash val="solid"/>
              <a:miter lim="400000"/>
            </a:ln>
          </a:insideV>
        </a:tcBdr>
        <a:fill>
          <a:noFill/>
        </a:fill>
      </a:tcStyle>
    </a:firstCol>
    <a:lastRow>
      <a:tcTxStyle b="off" i="off">
        <a:fontRef idx="minor">
          <a:srgbClr val="6D6A67"/>
        </a:fontRef>
        <a:srgbClr val="6D6A67"/>
      </a:tcTxStyle>
      <a:tcStyle>
        <a:tcBdr>
          <a:left>
            <a:ln w="12700" cap="flat">
              <a:solidFill>
                <a:srgbClr val="C7C0AD"/>
              </a:solidFill>
              <a:prstDash val="solid"/>
              <a:miter lim="400000"/>
            </a:ln>
          </a:left>
          <a:right>
            <a:ln w="12700" cap="flat">
              <a:solidFill>
                <a:srgbClr val="C7C0AD"/>
              </a:solidFill>
              <a:prstDash val="solid"/>
              <a:miter lim="400000"/>
            </a:ln>
          </a:right>
          <a:top>
            <a:ln w="25400" cap="flat">
              <a:solidFill>
                <a:srgbClr val="6D6A67"/>
              </a:solidFill>
              <a:prstDash val="solid"/>
              <a:miter lim="400000"/>
            </a:ln>
          </a:top>
          <a:bottom>
            <a:ln w="12700" cap="flat">
              <a:solidFill>
                <a:srgbClr val="C7C0AD"/>
              </a:solidFill>
              <a:prstDash val="solid"/>
              <a:miter lim="400000"/>
            </a:ln>
          </a:bottom>
          <a:insideH>
            <a:ln w="12700" cap="flat">
              <a:solidFill>
                <a:srgbClr val="C7C0AD"/>
              </a:solidFill>
              <a:prstDash val="solid"/>
              <a:miter lim="400000"/>
            </a:ln>
          </a:insideH>
          <a:insideV>
            <a:ln w="12700" cap="flat">
              <a:solidFill>
                <a:srgbClr val="C7C0AD"/>
              </a:solidFill>
              <a:prstDash val="solid"/>
              <a:miter lim="400000"/>
            </a:ln>
          </a:insideV>
        </a:tcBdr>
        <a:fill>
          <a:solidFill>
            <a:srgbClr val="E6E4D7">
              <a:alpha val="70000"/>
            </a:srgbClr>
          </a:solidFill>
        </a:fill>
      </a:tcStyle>
    </a:lastRow>
    <a:firstRow>
      <a:tcTxStyle b="off" i="off">
        <a:fontRef idx="minor">
          <a:srgbClr val="F3F1DF"/>
        </a:fontRef>
        <a:srgbClr val="F3F1DF"/>
      </a:tcTxStyle>
      <a:tcStyle>
        <a:tcBdr>
          <a:left>
            <a:ln w="12700" cap="flat">
              <a:solidFill>
                <a:srgbClr val="C7C0AD"/>
              </a:solidFill>
              <a:prstDash val="solid"/>
              <a:miter lim="400000"/>
            </a:ln>
          </a:left>
          <a:right>
            <a:ln w="12700" cap="flat">
              <a:solidFill>
                <a:srgbClr val="C7C0AD"/>
              </a:solidFill>
              <a:prstDash val="solid"/>
              <a:miter lim="400000"/>
            </a:ln>
          </a:right>
          <a:top>
            <a:ln w="12700" cap="flat">
              <a:solidFill>
                <a:srgbClr val="C7C0AD"/>
              </a:solidFill>
              <a:prstDash val="solid"/>
              <a:miter lim="400000"/>
            </a:ln>
          </a:top>
          <a:bottom>
            <a:ln w="12700" cap="flat">
              <a:solidFill>
                <a:srgbClr val="C7C0AD"/>
              </a:solidFill>
              <a:prstDash val="solid"/>
              <a:miter lim="400000"/>
            </a:ln>
          </a:bottom>
          <a:insideH>
            <a:ln w="12700" cap="flat">
              <a:solidFill>
                <a:srgbClr val="C7C0AD"/>
              </a:solidFill>
              <a:prstDash val="solid"/>
              <a:miter lim="400000"/>
            </a:ln>
          </a:insideH>
          <a:insideV>
            <a:ln w="12700" cap="flat">
              <a:solidFill>
                <a:srgbClr val="C7C0AD"/>
              </a:solidFill>
              <a:prstDash val="solid"/>
              <a:miter lim="400000"/>
            </a:ln>
          </a:insideV>
        </a:tcBdr>
        <a:fill>
          <a:noFill/>
        </a:fill>
      </a:tcStyle>
    </a:firstRow>
  </a:tblStyle>
  <a:tblStyle styleId="{CF821DB8-F4EB-4A41-A1BA-3FCAFE7338EE}" styleName="">
    <a:tblBg/>
    <a:wholeTbl>
      <a:tcTxStyle b="off" i="off">
        <a:fontRef idx="minor">
          <a:srgbClr val="6D6A67"/>
        </a:fontRef>
        <a:srgbClr val="6D6A67"/>
      </a:tcTxStyle>
      <a:tcStyle>
        <a:tcBdr>
          <a:left>
            <a:ln w="12700" cap="flat">
              <a:noFill/>
              <a:miter lim="400000"/>
            </a:ln>
          </a:left>
          <a:right>
            <a:ln w="12700" cap="flat">
              <a:noFill/>
              <a:miter lim="400000"/>
            </a:ln>
          </a:right>
          <a:top>
            <a:ln w="12700" cap="flat">
              <a:solidFill>
                <a:srgbClr val="5A5950"/>
              </a:solidFill>
              <a:custDash>
                <a:ds d="200000" sp="200000"/>
              </a:custDash>
              <a:miter lim="400000"/>
            </a:ln>
          </a:top>
          <a:bottom>
            <a:ln w="12700" cap="flat">
              <a:solidFill>
                <a:srgbClr val="5A5950"/>
              </a:solidFill>
              <a:custDash>
                <a:ds d="200000" sp="200000"/>
              </a:custDash>
              <a:miter lim="400000"/>
            </a:ln>
          </a:bottom>
          <a:insideH>
            <a:ln w="12700" cap="flat">
              <a:solidFill>
                <a:srgbClr val="5A5950"/>
              </a:solidFill>
              <a:custDash>
                <a:ds d="200000" sp="200000"/>
              </a:custDash>
              <a:miter lim="400000"/>
            </a:ln>
          </a:insideH>
          <a:insideV>
            <a:ln w="12700" cap="flat">
              <a:noFill/>
              <a:miter lim="400000"/>
            </a:ln>
          </a:insideV>
        </a:tcBdr>
        <a:fill>
          <a:solidFill>
            <a:srgbClr val="EAE9E0">
              <a:alpha val="80000"/>
            </a:srgbClr>
          </a:solidFill>
        </a:fill>
      </a:tcStyle>
    </a:wholeTbl>
    <a:band2H>
      <a:tcTxStyle b="def" i="def"/>
      <a:tcStyle>
        <a:tcBdr/>
        <a:fill>
          <a:solidFill>
            <a:srgbClr val="DADADA">
              <a:alpha val="50000"/>
            </a:srgbClr>
          </a:solidFill>
        </a:fill>
      </a:tcStyle>
    </a:band2H>
    <a:firstCol>
      <a:tcTxStyle b="off" i="off">
        <a:fontRef idx="minor">
          <a:srgbClr val="F3F1DF"/>
        </a:fontRef>
        <a:srgbClr val="F3F1DF"/>
      </a:tcTxStyle>
      <a:tcStyle>
        <a:tcBdr>
          <a:left>
            <a:ln w="12700" cap="flat">
              <a:solidFill>
                <a:srgbClr val="5A5950"/>
              </a:solidFill>
              <a:prstDash val="solid"/>
              <a:miter lim="400000"/>
            </a:ln>
          </a:left>
          <a:right>
            <a:ln w="12700" cap="flat">
              <a:solidFill>
                <a:srgbClr val="5A5950"/>
              </a:solidFill>
              <a:prstDash val="solid"/>
              <a:miter lim="400000"/>
            </a:ln>
          </a:right>
          <a:top>
            <a:ln w="12700" cap="flat">
              <a:solidFill>
                <a:srgbClr val="5A5950"/>
              </a:solidFill>
              <a:prstDash val="solid"/>
              <a:miter lim="400000"/>
            </a:ln>
          </a:top>
          <a:bottom>
            <a:ln w="12700" cap="flat">
              <a:solidFill>
                <a:srgbClr val="5A5950"/>
              </a:solidFill>
              <a:prstDash val="solid"/>
              <a:miter lim="400000"/>
            </a:ln>
          </a:bottom>
          <a:insideH>
            <a:ln w="12700" cap="flat">
              <a:solidFill>
                <a:srgbClr val="5A5950"/>
              </a:solidFill>
              <a:prstDash val="solid"/>
              <a:miter lim="400000"/>
            </a:ln>
          </a:insideH>
          <a:insideV>
            <a:ln w="12700" cap="flat">
              <a:noFill/>
              <a:miter lim="400000"/>
            </a:ln>
          </a:insideV>
        </a:tcBdr>
        <a:fill>
          <a:noFill/>
        </a:fill>
      </a:tcStyle>
    </a:firstCol>
    <a:lastRow>
      <a:tcTxStyle b="off" i="off">
        <a:fontRef idx="minor">
          <a:srgbClr val="F3F1DF"/>
        </a:fontRef>
        <a:srgbClr val="F3F1DF"/>
      </a:tcTxStyle>
      <a:tcStyle>
        <a:tcBdr>
          <a:left>
            <a:ln w="12700" cap="flat">
              <a:noFill/>
              <a:miter lim="400000"/>
            </a:ln>
          </a:left>
          <a:right>
            <a:ln w="12700" cap="flat">
              <a:noFill/>
              <a:miter lim="400000"/>
            </a:ln>
          </a:right>
          <a:top>
            <a:ln w="12700" cap="flat">
              <a:solidFill>
                <a:srgbClr val="5A5950"/>
              </a:solidFill>
              <a:prstDash val="solid"/>
              <a:miter lim="400000"/>
            </a:ln>
          </a:top>
          <a:bottom>
            <a:ln w="12700" cap="flat">
              <a:solidFill>
                <a:srgbClr val="5A5950"/>
              </a:solidFill>
              <a:prstDash val="solid"/>
              <a:miter lim="400000"/>
            </a:ln>
          </a:bottom>
          <a:insideH>
            <a:ln w="12700" cap="flat">
              <a:solidFill>
                <a:srgbClr val="5A5950"/>
              </a:solidFill>
              <a:prstDash val="solid"/>
              <a:miter lim="400000"/>
            </a:ln>
          </a:insideH>
          <a:insideV>
            <a:ln w="12700" cap="flat">
              <a:noFill/>
              <a:miter lim="400000"/>
            </a:ln>
          </a:insideV>
        </a:tcBdr>
        <a:fill>
          <a:noFill/>
        </a:fill>
      </a:tcStyle>
    </a:lastRow>
    <a:firstRow>
      <a:tcTxStyle b="off" i="off">
        <a:fontRef idx="minor">
          <a:srgbClr val="F3F1DF"/>
        </a:fontRef>
        <a:srgbClr val="F3F1DF"/>
      </a:tcTxStyle>
      <a:tcStyle>
        <a:tcBdr>
          <a:left>
            <a:ln w="12700" cap="flat">
              <a:noFill/>
              <a:miter lim="400000"/>
            </a:ln>
          </a:left>
          <a:right>
            <a:ln w="12700" cap="flat">
              <a:noFill/>
              <a:miter lim="400000"/>
            </a:ln>
          </a:right>
          <a:top>
            <a:ln w="12700" cap="flat">
              <a:solidFill>
                <a:srgbClr val="5A5950"/>
              </a:solidFill>
              <a:prstDash val="solid"/>
              <a:miter lim="400000"/>
            </a:ln>
          </a:top>
          <a:bottom>
            <a:ln w="12700" cap="flat">
              <a:solidFill>
                <a:srgbClr val="5A5950"/>
              </a:solidFill>
              <a:prstDash val="solid"/>
              <a:miter lim="400000"/>
            </a:ln>
          </a:bottom>
          <a:insideH>
            <a:ln w="12700" cap="flat">
              <a:solidFill>
                <a:srgbClr val="5A5950"/>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Ref idx="minor">
          <a:srgbClr val="606060"/>
        </a:fontRef>
        <a:srgbClr val="606060"/>
      </a:tcTxStyle>
      <a:tcStyle>
        <a:tcBdr>
          <a:left>
            <a:ln w="12700" cap="flat">
              <a:solidFill>
                <a:srgbClr val="5A5950"/>
              </a:solidFill>
              <a:custDash>
                <a:ds d="200000" sp="200000"/>
              </a:custDash>
              <a:miter lim="400000"/>
            </a:ln>
          </a:left>
          <a:right>
            <a:ln w="12700" cap="flat">
              <a:solidFill>
                <a:srgbClr val="5A5950"/>
              </a:solidFill>
              <a:custDash>
                <a:ds d="200000" sp="200000"/>
              </a:custDash>
              <a:miter lim="400000"/>
            </a:ln>
          </a:right>
          <a:top>
            <a:ln w="12700" cap="flat">
              <a:solidFill>
                <a:srgbClr val="5A5950"/>
              </a:solidFill>
              <a:custDash>
                <a:ds d="200000" sp="200000"/>
              </a:custDash>
              <a:miter lim="400000"/>
            </a:ln>
          </a:top>
          <a:bottom>
            <a:ln w="12700" cap="flat">
              <a:solidFill>
                <a:srgbClr val="5A5950"/>
              </a:solidFill>
              <a:custDash>
                <a:ds d="200000" sp="200000"/>
              </a:custDash>
              <a:miter lim="400000"/>
            </a:ln>
          </a:bottom>
          <a:insideH>
            <a:ln w="12700" cap="flat">
              <a:solidFill>
                <a:srgbClr val="5A5950"/>
              </a:solidFill>
              <a:custDash>
                <a:ds d="200000" sp="200000"/>
              </a:custDash>
              <a:miter lim="400000"/>
            </a:ln>
          </a:insideH>
          <a:insideV>
            <a:ln w="12700" cap="flat">
              <a:solidFill>
                <a:srgbClr val="5A5950"/>
              </a:solidFill>
              <a:custDash>
                <a:ds d="200000" sp="200000"/>
              </a:custDash>
              <a:miter lim="400000"/>
            </a:ln>
          </a:insideV>
        </a:tcBdr>
        <a:fill>
          <a:solidFill>
            <a:srgbClr val="DBD9C9">
              <a:alpha val="30000"/>
            </a:srgbClr>
          </a:solidFill>
        </a:fill>
      </a:tcStyle>
    </a:wholeTbl>
    <a:band2H>
      <a:tcTxStyle b="def" i="def"/>
      <a:tcStyle>
        <a:tcBdr/>
        <a:fill>
          <a:solidFill>
            <a:srgbClr val="DADADA">
              <a:alpha val="50000"/>
            </a:srgbClr>
          </a:solidFill>
        </a:fill>
      </a:tcStyle>
    </a:band2H>
    <a:firstCol>
      <a:tcTxStyle b="off" i="off">
        <a:fontRef idx="minor">
          <a:srgbClr val="4B4B4B"/>
        </a:fontRef>
        <a:srgbClr val="4B4B4B"/>
      </a:tcTxStyle>
      <a:tcStyle>
        <a:tcBdr>
          <a:left>
            <a:ln w="12700" cap="flat">
              <a:solidFill>
                <a:srgbClr val="5A5950"/>
              </a:solidFill>
              <a:prstDash val="solid"/>
              <a:miter lim="400000"/>
            </a:ln>
          </a:left>
          <a:right>
            <a:ln w="12700" cap="flat">
              <a:solidFill>
                <a:srgbClr val="5A5950"/>
              </a:solidFill>
              <a:prstDash val="solid"/>
              <a:miter lim="400000"/>
            </a:ln>
          </a:right>
          <a:top>
            <a:ln w="12700" cap="flat">
              <a:solidFill>
                <a:srgbClr val="5A5950"/>
              </a:solidFill>
              <a:prstDash val="solid"/>
              <a:miter lim="400000"/>
            </a:ln>
          </a:top>
          <a:bottom>
            <a:ln w="12700" cap="flat">
              <a:solidFill>
                <a:srgbClr val="5A5950"/>
              </a:solidFill>
              <a:prstDash val="solid"/>
              <a:miter lim="400000"/>
            </a:ln>
          </a:bottom>
          <a:insideH>
            <a:ln w="12700" cap="flat">
              <a:solidFill>
                <a:srgbClr val="5A5950"/>
              </a:solidFill>
              <a:prstDash val="solid"/>
              <a:miter lim="400000"/>
            </a:ln>
          </a:insideH>
          <a:insideV>
            <a:ln w="12700" cap="flat">
              <a:solidFill>
                <a:srgbClr val="5A5950"/>
              </a:solidFill>
              <a:prstDash val="solid"/>
              <a:miter lim="400000"/>
            </a:ln>
          </a:insideV>
        </a:tcBdr>
        <a:fill>
          <a:solidFill>
            <a:srgbClr val="DBD9C9">
              <a:alpha val="30000"/>
            </a:srgbClr>
          </a:solidFill>
        </a:fill>
      </a:tcStyle>
    </a:firstCol>
    <a:lastRow>
      <a:tcTxStyle b="off" i="off">
        <a:fontRef idx="minor">
          <a:srgbClr val="4B4B4B"/>
        </a:fontRef>
        <a:srgbClr val="4B4B4B"/>
      </a:tcTxStyle>
      <a:tcStyle>
        <a:tcBdr>
          <a:left>
            <a:ln w="12700" cap="flat">
              <a:noFill/>
              <a:miter lim="400000"/>
            </a:ln>
          </a:left>
          <a:right>
            <a:ln w="12700" cap="flat">
              <a:noFill/>
              <a:miter lim="400000"/>
            </a:ln>
          </a:right>
          <a:top>
            <a:ln w="12700" cap="flat">
              <a:solidFill>
                <a:srgbClr val="5A5950"/>
              </a:solidFill>
              <a:prstDash val="solid"/>
              <a:miter lim="400000"/>
            </a:ln>
          </a:top>
          <a:bottom>
            <a:ln w="12700" cap="flat">
              <a:solidFill>
                <a:srgbClr val="5A5950"/>
              </a:solidFill>
              <a:prstDash val="solid"/>
              <a:miter lim="400000"/>
            </a:ln>
          </a:bottom>
          <a:insideH>
            <a:ln w="12700" cap="flat">
              <a:solidFill>
                <a:srgbClr val="5A5950"/>
              </a:solidFill>
              <a:prstDash val="solid"/>
              <a:miter lim="400000"/>
            </a:ln>
          </a:insideH>
          <a:insideV>
            <a:ln w="12700" cap="flat">
              <a:noFill/>
              <a:miter lim="400000"/>
            </a:ln>
          </a:insideV>
        </a:tcBdr>
        <a:fill>
          <a:solidFill>
            <a:srgbClr val="B9B9B9">
              <a:alpha val="50000"/>
            </a:srgbClr>
          </a:solidFill>
        </a:fill>
      </a:tcStyle>
    </a:lastRow>
    <a:firstRow>
      <a:tcTxStyle b="off" i="off">
        <a:fontRef idx="minor">
          <a:srgbClr val="4B4B4B"/>
        </a:fontRef>
        <a:srgbClr val="4B4B4B"/>
      </a:tcTxStyle>
      <a:tcStyle>
        <a:tcBdr>
          <a:left>
            <a:ln w="12700" cap="flat">
              <a:noFill/>
              <a:miter lim="400000"/>
            </a:ln>
          </a:left>
          <a:right>
            <a:ln w="12700" cap="flat">
              <a:noFill/>
              <a:miter lim="400000"/>
            </a:ln>
          </a:right>
          <a:top>
            <a:ln w="12700" cap="flat">
              <a:solidFill>
                <a:srgbClr val="5A5950"/>
              </a:solidFill>
              <a:prstDash val="solid"/>
              <a:miter lim="400000"/>
            </a:ln>
          </a:top>
          <a:bottom>
            <a:ln w="12700" cap="flat">
              <a:solidFill>
                <a:srgbClr val="5A5950"/>
              </a:solidFill>
              <a:prstDash val="solid"/>
              <a:miter lim="400000"/>
            </a:ln>
          </a:bottom>
          <a:insideH>
            <a:ln w="12700" cap="flat">
              <a:solidFill>
                <a:srgbClr val="5A5950"/>
              </a:solidFill>
              <a:prstDash val="solid"/>
              <a:miter lim="400000"/>
            </a:ln>
          </a:insideH>
          <a:insideV>
            <a:ln w="12700" cap="flat">
              <a:noFill/>
              <a:miter lim="400000"/>
            </a:ln>
          </a:insideV>
        </a:tcBdr>
        <a:fill>
          <a:solidFill>
            <a:srgbClr val="B9B9B9">
              <a:alpha val="50000"/>
            </a:srgbClr>
          </a:solidFill>
        </a:fill>
      </a:tcStyle>
    </a:firstRow>
  </a:tblStyle>
  <a:tblStyle styleId="{2708684C-4D16-4618-839F-0558EEFCDFE6}" styleName="">
    <a:tblBg/>
    <a:wholeTbl>
      <a:tcTxStyle b="off" i="off">
        <a:fontRef idx="minor">
          <a:srgbClr val="606060"/>
        </a:fontRef>
        <a:srgbClr val="606060"/>
      </a:tcTxStyle>
      <a:tcStyle>
        <a:tcBdr>
          <a:left>
            <a:ln w="12700" cap="flat">
              <a:solidFill>
                <a:srgbClr val="5A5950"/>
              </a:solidFill>
              <a:custDash>
                <a:ds d="200000" sp="200000"/>
              </a:custDash>
              <a:miter lim="400000"/>
            </a:ln>
          </a:left>
          <a:right>
            <a:ln w="12700" cap="flat">
              <a:solidFill>
                <a:srgbClr val="5A5950"/>
              </a:solidFill>
              <a:custDash>
                <a:ds d="200000" sp="200000"/>
              </a:custDash>
              <a:miter lim="400000"/>
            </a:ln>
          </a:right>
          <a:top>
            <a:ln w="12700" cap="flat">
              <a:solidFill>
                <a:srgbClr val="5A5950"/>
              </a:solidFill>
              <a:custDash>
                <a:ds d="200000" sp="200000"/>
              </a:custDash>
              <a:miter lim="400000"/>
            </a:ln>
          </a:top>
          <a:bottom>
            <a:ln w="12700" cap="flat">
              <a:solidFill>
                <a:srgbClr val="5A5950"/>
              </a:solidFill>
              <a:custDash>
                <a:ds d="200000" sp="200000"/>
              </a:custDash>
              <a:miter lim="400000"/>
            </a:ln>
          </a:bottom>
          <a:insideH>
            <a:ln w="12700" cap="flat">
              <a:solidFill>
                <a:srgbClr val="5A5950"/>
              </a:solidFill>
              <a:custDash>
                <a:ds d="200000" sp="200000"/>
              </a:custDash>
              <a:miter lim="400000"/>
            </a:ln>
          </a:insideH>
          <a:insideV>
            <a:ln w="12700" cap="flat">
              <a:solidFill>
                <a:srgbClr val="5A5950"/>
              </a:solidFill>
              <a:custDash>
                <a:ds d="200000" sp="200000"/>
              </a:custDash>
              <a:miter lim="400000"/>
            </a:ln>
          </a:insideV>
        </a:tcBdr>
        <a:fill>
          <a:noFill/>
        </a:fill>
      </a:tcStyle>
    </a:wholeTbl>
    <a:band2H>
      <a:tcTxStyle b="def" i="def"/>
      <a:tcStyle>
        <a:tcBdr/>
        <a:fill>
          <a:solidFill>
            <a:srgbClr val="DADADA">
              <a:alpha val="50000"/>
            </a:srgbClr>
          </a:solidFill>
        </a:fill>
      </a:tcStyle>
    </a:band2H>
    <a:firstCol>
      <a:tcTxStyle b="off" i="off">
        <a:fontRef idx="minor">
          <a:srgbClr val="4B4B4B"/>
        </a:fontRef>
        <a:srgbClr val="4B4B4B"/>
      </a:tcTxStyle>
      <a:tcStyle>
        <a:tcBdr>
          <a:left>
            <a:ln w="12700" cap="flat">
              <a:solidFill>
                <a:srgbClr val="5A5950"/>
              </a:solidFill>
              <a:prstDash val="solid"/>
              <a:miter lim="400000"/>
            </a:ln>
          </a:left>
          <a:right>
            <a:ln w="25400" cap="flat">
              <a:solidFill>
                <a:srgbClr val="5A5950"/>
              </a:solidFill>
              <a:prstDash val="solid"/>
              <a:miter lim="400000"/>
            </a:ln>
          </a:right>
          <a:top>
            <a:ln w="12700" cap="flat">
              <a:solidFill>
                <a:srgbClr val="5A5950"/>
              </a:solidFill>
              <a:custDash>
                <a:ds d="200000" sp="200000"/>
              </a:custDash>
              <a:miter lim="400000"/>
            </a:ln>
          </a:top>
          <a:bottom>
            <a:ln w="12700" cap="flat">
              <a:solidFill>
                <a:srgbClr val="5A5950"/>
              </a:solidFill>
              <a:custDash>
                <a:ds d="200000" sp="200000"/>
              </a:custDash>
              <a:miter lim="400000"/>
            </a:ln>
          </a:bottom>
          <a:insideH>
            <a:ln w="12700" cap="flat">
              <a:solidFill>
                <a:srgbClr val="5A5950"/>
              </a:solidFill>
              <a:custDash>
                <a:ds d="200000" sp="200000"/>
              </a:custDash>
              <a:miter lim="400000"/>
            </a:ln>
          </a:insideH>
          <a:insideV>
            <a:ln w="12700" cap="flat">
              <a:noFill/>
              <a:miter lim="400000"/>
            </a:ln>
          </a:insideV>
        </a:tcBdr>
        <a:fill>
          <a:noFill/>
        </a:fill>
      </a:tcStyle>
    </a:firstCol>
    <a:lastRow>
      <a:tcTxStyle b="off" i="off">
        <a:fontRef idx="minor">
          <a:srgbClr val="4B4B4B"/>
        </a:fontRef>
        <a:srgbClr val="4B4B4B"/>
      </a:tcTxStyle>
      <a:tcStyle>
        <a:tcBdr>
          <a:left>
            <a:ln w="12700" cap="flat">
              <a:noFill/>
              <a:miter lim="400000"/>
            </a:ln>
          </a:left>
          <a:right>
            <a:ln w="12700" cap="flat">
              <a:noFill/>
              <a:miter lim="400000"/>
            </a:ln>
          </a:right>
          <a:top>
            <a:ln w="25400" cap="flat">
              <a:solidFill>
                <a:srgbClr val="5A5950"/>
              </a:solidFill>
              <a:prstDash val="solid"/>
              <a:miter lim="400000"/>
            </a:ln>
          </a:top>
          <a:bottom>
            <a:ln w="12700" cap="flat">
              <a:solidFill>
                <a:srgbClr val="5A5950"/>
              </a:solidFill>
              <a:prstDash val="solid"/>
              <a:miter lim="400000"/>
            </a:ln>
          </a:bottom>
          <a:insideH>
            <a:ln w="12700" cap="flat">
              <a:solidFill>
                <a:srgbClr val="5A5950"/>
              </a:solidFill>
              <a:custDash>
                <a:ds d="200000" sp="200000"/>
              </a:custDash>
              <a:miter lim="400000"/>
            </a:ln>
          </a:insideH>
          <a:insideV>
            <a:ln w="12700" cap="flat">
              <a:noFill/>
              <a:miter lim="400000"/>
            </a:ln>
          </a:insideV>
        </a:tcBdr>
        <a:fill>
          <a:noFill/>
        </a:fill>
      </a:tcStyle>
    </a:lastRow>
    <a:firstRow>
      <a:tcTxStyle b="off" i="off">
        <a:fontRef idx="minor">
          <a:srgbClr val="4B4B4B"/>
        </a:fontRef>
        <a:srgbClr val="4B4B4B"/>
      </a:tcTxStyle>
      <a:tcStyle>
        <a:tcBdr>
          <a:left>
            <a:ln w="12700" cap="flat">
              <a:noFill/>
              <a:miter lim="400000"/>
            </a:ln>
          </a:left>
          <a:right>
            <a:ln w="12700" cap="flat">
              <a:noFill/>
              <a:miter lim="400000"/>
            </a:ln>
          </a:right>
          <a:top>
            <a:ln w="12700" cap="flat">
              <a:solidFill>
                <a:srgbClr val="5A5950"/>
              </a:solidFill>
              <a:prstDash val="solid"/>
              <a:miter lim="400000"/>
            </a:ln>
          </a:top>
          <a:bottom>
            <a:ln w="25400" cap="flat">
              <a:solidFill>
                <a:srgbClr val="5A5950"/>
              </a:solidFill>
              <a:prstDash val="solid"/>
              <a:miter lim="400000"/>
            </a:ln>
          </a:bottom>
          <a:insideH>
            <a:ln w="12700" cap="flat">
              <a:solidFill>
                <a:srgbClr val="5A5950"/>
              </a:solidFill>
              <a:custDash>
                <a:ds d="200000" sp="200000"/>
              </a:custDash>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Shape 190"/>
          <p:cNvSpPr/>
          <p:nvPr>
            <p:ph type="sldImg"/>
          </p:nvPr>
        </p:nvSpPr>
        <p:spPr>
          <a:xfrm>
            <a:off x="1143000" y="685800"/>
            <a:ext cx="4572000" cy="3429000"/>
          </a:xfrm>
          <a:prstGeom prst="rect">
            <a:avLst/>
          </a:prstGeom>
        </p:spPr>
        <p:txBody>
          <a:bodyPr/>
          <a:lstStyle/>
          <a:p>
            <a:pPr/>
          </a:p>
        </p:txBody>
      </p:sp>
      <p:sp>
        <p:nvSpPr>
          <p:cNvPr id="191" name="Shape 191"/>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png"/></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1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1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tif"/><Relationship Id="rId4" Type="http://schemas.openxmlformats.org/officeDocument/2006/relationships/image" Target="../media/image5.png"/></Relationships>

</file>

<file path=ppt/slideLayouts/_rels/slideLayout1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 Id="rId3" Type="http://schemas.openxmlformats.org/officeDocument/2006/relationships/image" Target="../media/image6.png"/></Relationships>

</file>

<file path=ppt/slideLayouts/_rels/slideLayout1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2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eg"/></Relationships>

</file>

<file path=ppt/slideLayouts/_rels/slideLayout2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 Id="rId3" Type="http://schemas.openxmlformats.org/officeDocument/2006/relationships/image" Target="../media/image1.png"/></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 Id="rId3" Type="http://schemas.openxmlformats.org/officeDocument/2006/relationships/image" Target="../media/image1.png"/></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1" name="dingbat_hd.png" descr="dingbat_hd.png"/>
          <p:cNvPicPr>
            <a:picLocks noChangeAspect="1"/>
          </p:cNvPicPr>
          <p:nvPr/>
        </p:nvPicPr>
        <p:blipFill>
          <a:blip r:embed="rId3">
            <a:extLst/>
          </a:blip>
          <a:stretch>
            <a:fillRect/>
          </a:stretch>
        </p:blipFill>
        <p:spPr>
          <a:xfrm>
            <a:off x="2798040" y="5264150"/>
            <a:ext cx="7408720" cy="393700"/>
          </a:xfrm>
          <a:prstGeom prst="rect">
            <a:avLst/>
          </a:prstGeom>
          <a:ln w="12700">
            <a:miter lim="400000"/>
          </a:ln>
        </p:spPr>
      </p:pic>
      <p:sp>
        <p:nvSpPr>
          <p:cNvPr id="12" name="Title Text"/>
          <p:cNvSpPr/>
          <p:nvPr>
            <p:ph type="title"/>
          </p:nvPr>
        </p:nvSpPr>
        <p:spPr>
          <a:xfrm>
            <a:off x="1841500" y="2273300"/>
            <a:ext cx="9321800" cy="2819400"/>
          </a:xfrm>
          <a:prstGeom prst="rect">
            <a:avLst/>
          </a:prstGeom>
        </p:spPr>
        <p:txBody>
          <a:bodyPr anchor="b"/>
          <a:lstStyle>
            <a:lvl1pPr>
              <a:defRPr sz="7600">
                <a:solidFill>
                  <a:srgbClr val="F4D799"/>
                </a:solidFill>
                <a:effectLst>
                  <a:outerShdw sx="100000" sy="100000" kx="0" ky="0" algn="b" rotWithShape="0" blurRad="25400" dist="25400" dir="16200000">
                    <a:srgbClr val="000000">
                      <a:alpha val="34000"/>
                    </a:srgbClr>
                  </a:outerShdw>
                </a:effectLst>
              </a:defRPr>
            </a:lvl1pPr>
          </a:lstStyle>
          <a:p>
            <a:pPr/>
            <a:r>
              <a:t>Title Text</a:t>
            </a:r>
          </a:p>
        </p:txBody>
      </p:sp>
      <p:sp>
        <p:nvSpPr>
          <p:cNvPr id="13" name="Body Level One…"/>
          <p:cNvSpPr/>
          <p:nvPr>
            <p:ph type="body" sz="quarter" idx="1"/>
          </p:nvPr>
        </p:nvSpPr>
        <p:spPr>
          <a:xfrm>
            <a:off x="1841500" y="5905500"/>
            <a:ext cx="9321800" cy="1409700"/>
          </a:xfrm>
          <a:prstGeom prst="rect">
            <a:avLst/>
          </a:prstGeom>
        </p:spPr>
        <p:txBody>
          <a:bodyPr anchor="t"/>
          <a:lstStyle>
            <a:lvl1pPr marL="0" indent="0" algn="ctr">
              <a:spcBef>
                <a:spcPts val="0"/>
              </a:spcBef>
              <a:buSzTx/>
              <a:buNone/>
              <a:defRPr sz="3400">
                <a:solidFill>
                  <a:srgbClr val="C8AF7B"/>
                </a:solidFill>
                <a:effectLst>
                  <a:outerShdw sx="100000" sy="100000" kx="0" ky="0" algn="b" rotWithShape="0" blurRad="25400" dist="12700" dir="16200000">
                    <a:srgbClr val="000000">
                      <a:alpha val="48000"/>
                    </a:srgbClr>
                  </a:outerShdw>
                </a:effectLst>
              </a:defRPr>
            </a:lvl1pPr>
            <a:lvl2pPr marL="0" indent="228600" algn="ctr">
              <a:spcBef>
                <a:spcPts val="0"/>
              </a:spcBef>
              <a:buSzTx/>
              <a:buNone/>
              <a:defRPr sz="3400">
                <a:solidFill>
                  <a:srgbClr val="C8AF7B"/>
                </a:solidFill>
                <a:effectLst>
                  <a:outerShdw sx="100000" sy="100000" kx="0" ky="0" algn="b" rotWithShape="0" blurRad="25400" dist="12700" dir="16200000">
                    <a:srgbClr val="000000">
                      <a:alpha val="48000"/>
                    </a:srgbClr>
                  </a:outerShdw>
                </a:effectLst>
              </a:defRPr>
            </a:lvl2pPr>
            <a:lvl3pPr marL="0" indent="457200" algn="ctr">
              <a:spcBef>
                <a:spcPts val="0"/>
              </a:spcBef>
              <a:buSzTx/>
              <a:buNone/>
              <a:defRPr sz="3400">
                <a:solidFill>
                  <a:srgbClr val="C8AF7B"/>
                </a:solidFill>
                <a:effectLst>
                  <a:outerShdw sx="100000" sy="100000" kx="0" ky="0" algn="b" rotWithShape="0" blurRad="25400" dist="12700" dir="16200000">
                    <a:srgbClr val="000000">
                      <a:alpha val="48000"/>
                    </a:srgbClr>
                  </a:outerShdw>
                </a:effectLst>
              </a:defRPr>
            </a:lvl3pPr>
            <a:lvl4pPr marL="0" indent="685800" algn="ctr">
              <a:spcBef>
                <a:spcPts val="0"/>
              </a:spcBef>
              <a:buSzTx/>
              <a:buNone/>
              <a:defRPr sz="3400">
                <a:solidFill>
                  <a:srgbClr val="C8AF7B"/>
                </a:solidFill>
                <a:effectLst>
                  <a:outerShdw sx="100000" sy="100000" kx="0" ky="0" algn="b" rotWithShape="0" blurRad="25400" dist="12700" dir="16200000">
                    <a:srgbClr val="000000">
                      <a:alpha val="48000"/>
                    </a:srgbClr>
                  </a:outerShdw>
                </a:effectLst>
              </a:defRPr>
            </a:lvl4pPr>
            <a:lvl5pPr marL="0" indent="914400" algn="ctr">
              <a:spcBef>
                <a:spcPts val="0"/>
              </a:spcBef>
              <a:buSzTx/>
              <a:buNone/>
              <a:defRPr sz="3400">
                <a:solidFill>
                  <a:srgbClr val="C8AF7B"/>
                </a:solidFill>
                <a:effectLst>
                  <a:outerShdw sx="100000" sy="100000" kx="0" ky="0" algn="b" rotWithShape="0" blurRad="25400" dist="12700" dir="16200000">
                    <a:srgbClr val="000000">
                      <a:alpha val="48000"/>
                    </a:srgbClr>
                  </a:outerShdw>
                </a:effectLst>
              </a:defRPr>
            </a:lvl5pPr>
          </a:lstStyle>
          <a:p>
            <a:pPr/>
            <a:r>
              <a:t>Body Level One</a:t>
            </a:r>
          </a:p>
          <a:p>
            <a:pPr lvl="1"/>
            <a:r>
              <a:t>Body Level Two</a:t>
            </a:r>
          </a:p>
          <a:p>
            <a:pPr lvl="2"/>
            <a:r>
              <a:t>Body Level Three</a:t>
            </a:r>
          </a:p>
          <a:p>
            <a:pPr lvl="3"/>
            <a:r>
              <a:t>Body Level Four</a:t>
            </a:r>
          </a:p>
          <a:p>
            <a:pPr lvl="4"/>
            <a:r>
              <a:t>Body Level Five</a:t>
            </a:r>
          </a:p>
        </p:txBody>
      </p:sp>
      <p:sp>
        <p:nvSpPr>
          <p:cNvPr id="14" name="Slide Number"/>
          <p:cNvSpPr/>
          <p:nvPr>
            <p:ph type="sldNum" sz="quarter" idx="2"/>
          </p:nvPr>
        </p:nvSpPr>
        <p:spPr>
          <a:prstGeom prst="rect">
            <a:avLst/>
          </a:prstGeom>
        </p:spPr>
        <p:txBody>
          <a:bodyPr/>
          <a:lstStyle>
            <a:lvl1pPr>
              <a:defRPr i="1">
                <a:solidFill>
                  <a:srgbClr val="F4E1B9"/>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4" name="–Johnny Appleseed"/>
          <p:cNvSpPr/>
          <p:nvPr>
            <p:ph type="body" sz="quarter" idx="13"/>
          </p:nvPr>
        </p:nvSpPr>
        <p:spPr>
          <a:xfrm>
            <a:off x="1270000" y="6362700"/>
            <a:ext cx="10464800" cy="469900"/>
          </a:xfrm>
          <a:prstGeom prst="rect">
            <a:avLst/>
          </a:prstGeom>
        </p:spPr>
        <p:txBody>
          <a:bodyPr anchor="t">
            <a:spAutoFit/>
          </a:bodyPr>
          <a:lstStyle>
            <a:lvl1pPr marL="0" indent="0" algn="ctr">
              <a:lnSpc>
                <a:spcPct val="100000"/>
              </a:lnSpc>
              <a:spcBef>
                <a:spcPts val="0"/>
              </a:spcBef>
              <a:buSzTx/>
              <a:buNone/>
              <a:defRPr sz="2400"/>
            </a:lvl1pPr>
          </a:lstStyle>
          <a:p>
            <a:pPr/>
            <a:r>
              <a:t>–Johnny Appleseed</a:t>
            </a:r>
          </a:p>
        </p:txBody>
      </p:sp>
      <p:sp>
        <p:nvSpPr>
          <p:cNvPr id="95" name="“Type a quote here.”"/>
          <p:cNvSpPr/>
          <p:nvPr>
            <p:ph type="body" sz="quarter" idx="14"/>
          </p:nvPr>
        </p:nvSpPr>
        <p:spPr>
          <a:xfrm>
            <a:off x="1270000" y="4241800"/>
            <a:ext cx="10464800" cy="736600"/>
          </a:xfrm>
          <a:prstGeom prst="rect">
            <a:avLst/>
          </a:prstGeom>
        </p:spPr>
        <p:txBody>
          <a:bodyPr>
            <a:spAutoFit/>
          </a:bodyPr>
          <a:lstStyle>
            <a:lvl1pPr marL="0" indent="0" algn="ctr">
              <a:lnSpc>
                <a:spcPct val="100000"/>
              </a:lnSpc>
              <a:spcBef>
                <a:spcPts val="2400"/>
              </a:spcBef>
              <a:buSzTx/>
              <a:buNone/>
            </a:lvl1pPr>
          </a:lstStyle>
          <a:p>
            <a:pPr/>
            <a:r>
              <a:t>“Type a quote here.”</a:t>
            </a:r>
          </a:p>
        </p:txBody>
      </p:sp>
      <p:sp>
        <p:nvSpPr>
          <p:cNvPr id="96" name="Slide Number"/>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3" name="Image"/>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04" name="Slide Number"/>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1" name="Slide Number"/>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8" name="Line"/>
          <p:cNvSpPr/>
          <p:nvPr/>
        </p:nvSpPr>
        <p:spPr>
          <a:xfrm>
            <a:off x="1422400" y="2019300"/>
            <a:ext cx="10166101" cy="127"/>
          </a:xfrm>
          <a:prstGeom prst="line">
            <a:avLst/>
          </a:prstGeom>
          <a:ln w="12700">
            <a:solidFill>
              <a:srgbClr val="B5B5AF"/>
            </a:solidFill>
            <a:miter lim="400000"/>
          </a:ln>
          <a:effectLst>
            <a:outerShdw sx="100000" sy="100000" kx="0" ky="0" algn="b" rotWithShape="0" blurRad="12700" dist="12700" dir="0">
              <a:srgbClr val="FFFFFF">
                <a:alpha val="82000"/>
              </a:srgbClr>
            </a:outerShdw>
          </a:effectLst>
        </p:spPr>
        <p:txBody>
          <a:bodyPr lIns="50800" tIns="50800" rIns="50800" bIns="50800" anchor="ctr"/>
          <a:lstStyle/>
          <a:p>
            <a:pPr algn="l" defTabSz="457200">
              <a:defRPr i="0" sz="1200">
                <a:solidFill>
                  <a:srgbClr val="000000"/>
                </a:solidFill>
                <a:effectLst/>
                <a:latin typeface="Helvetica"/>
                <a:ea typeface="Helvetica"/>
                <a:cs typeface="Helvetica"/>
                <a:sym typeface="Helvetica"/>
              </a:defRPr>
            </a:pPr>
          </a:p>
        </p:txBody>
      </p:sp>
      <p:sp>
        <p:nvSpPr>
          <p:cNvPr id="119" name="Title Text"/>
          <p:cNvSpPr/>
          <p:nvPr>
            <p:ph type="title"/>
          </p:nvPr>
        </p:nvSpPr>
        <p:spPr>
          <a:xfrm>
            <a:off x="1270000" y="254000"/>
            <a:ext cx="10464800" cy="1714500"/>
          </a:xfrm>
          <a:prstGeom prst="rect">
            <a:avLst/>
          </a:prstGeom>
        </p:spPr>
        <p:txBody>
          <a:bodyPr anchor="b"/>
          <a:lstStyle>
            <a:lvl1pPr>
              <a:defRPr sz="6400">
                <a:solidFill>
                  <a:srgbClr val="000000"/>
                </a:solidFill>
                <a:latin typeface="Copperplate"/>
                <a:ea typeface="Copperplate"/>
                <a:cs typeface="Copperplate"/>
                <a:sym typeface="Copperplate"/>
              </a:defRPr>
            </a:lvl1pPr>
          </a:lstStyle>
          <a:p>
            <a:pPr>
              <a:defRPr>
                <a:effectLst/>
              </a:defRPr>
            </a:pPr>
            <a:r>
              <a:t>Title Text</a:t>
            </a:r>
          </a:p>
        </p:txBody>
      </p:sp>
      <p:sp>
        <p:nvSpPr>
          <p:cNvPr id="120" name="Slide Number"/>
          <p:cNvSpPr/>
          <p:nvPr>
            <p:ph type="sldNum" sz="quarter" idx="2"/>
          </p:nvPr>
        </p:nvSpPr>
        <p:spPr>
          <a:xfrm>
            <a:off x="6324600" y="9220200"/>
            <a:ext cx="342900" cy="406400"/>
          </a:xfrm>
          <a:prstGeom prst="rect">
            <a:avLst/>
          </a:prstGeom>
        </p:spPr>
        <p:txBody>
          <a:bodyPr anchor="t">
            <a:normAutofit fontScale="100000" lnSpcReduction="0"/>
          </a:bodyPr>
          <a:lstStyle>
            <a:lvl1pPr>
              <a:defRPr b="0" sz="1800">
                <a:solidFill>
                  <a:srgbClr val="515151"/>
                </a:solidFill>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7" name="Rectangle"/>
          <p:cNvSpPr/>
          <p:nvPr/>
        </p:nvSpPr>
        <p:spPr>
          <a:xfrm>
            <a:off x="283843" y="279400"/>
            <a:ext cx="12446001" cy="9220200"/>
          </a:xfrm>
          <a:prstGeom prst="rect">
            <a:avLst/>
          </a:prstGeom>
          <a:ln w="25400">
            <a:solidFill>
              <a:srgbClr val="A2A1A6"/>
            </a:solidFill>
            <a:miter lim="400000"/>
          </a:ln>
        </p:spPr>
        <p:txBody>
          <a:bodyPr lIns="50800" tIns="50800" rIns="50800" bIns="50800" anchor="ctr"/>
          <a:lstStyle/>
          <a:p>
            <a:pPr>
              <a:defRPr i="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28" name="Slide Number"/>
          <p:cNvSpPr/>
          <p:nvPr>
            <p:ph type="sldNum" sz="quarter" idx="2"/>
          </p:nvPr>
        </p:nvSpPr>
        <p:spPr>
          <a:xfrm>
            <a:off x="6352743" y="9474200"/>
            <a:ext cx="312014" cy="299822"/>
          </a:xfrm>
          <a:prstGeom prst="rect">
            <a:avLst/>
          </a:prstGeom>
        </p:spPr>
        <p:txBody>
          <a:bodyPr anchor="t">
            <a:normAutofit fontScale="100000" lnSpcReduction="0"/>
          </a:bodyPr>
          <a:lstStyle>
            <a:lvl1pPr>
              <a:defRPr b="0" sz="1400">
                <a:solidFill>
                  <a:srgbClr val="5C89A5"/>
                </a:solidFill>
                <a:latin typeface="Helvetica Neue"/>
                <a:ea typeface="Helvetica Neue"/>
                <a:cs typeface="Helvetica Neue"/>
                <a:sym typeface="Helvetica Neue"/>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5" name="Slide Number"/>
          <p:cNvSpPr/>
          <p:nvPr>
            <p:ph type="sldNum" sz="quarter" idx="2"/>
          </p:nvPr>
        </p:nvSpPr>
        <p:spPr>
          <a:xfrm>
            <a:off x="6324599" y="9004300"/>
            <a:ext cx="342901" cy="368300"/>
          </a:xfrm>
          <a:prstGeom prst="rect">
            <a:avLst/>
          </a:prstGeom>
        </p:spPr>
        <p:txBody>
          <a:bodyPr anchor="t"/>
          <a:lstStyle>
            <a:lvl1pPr>
              <a:defRPr b="0" sz="1800">
                <a:solidFill>
                  <a:srgbClr val="6F6A5A"/>
                </a:solidFill>
                <a:latin typeface="Cochin"/>
                <a:ea typeface="Cochin"/>
                <a:cs typeface="Cochin"/>
                <a:sym typeface="Cochin"/>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2" name="Slide Number"/>
          <p:cNvSpPr/>
          <p:nvPr>
            <p:ph type="sldNum" sz="quarter" idx="2"/>
          </p:nvPr>
        </p:nvSpPr>
        <p:spPr>
          <a:xfrm>
            <a:off x="12536220" y="9309100"/>
            <a:ext cx="312015" cy="312343"/>
          </a:xfrm>
          <a:prstGeom prst="rect">
            <a:avLst/>
          </a:prstGeom>
        </p:spPr>
        <p:txBody>
          <a:bodyPr anchor="t">
            <a:normAutofit fontScale="100000" lnSpcReduction="0"/>
          </a:bodyPr>
          <a:lstStyle>
            <a:lvl1pPr algn="r">
              <a:defRPr sz="1400">
                <a:solidFill>
                  <a:srgbClr val="FFFFFF">
                    <a:alpha val="70000"/>
                  </a:srgbClr>
                </a:solidFill>
                <a:latin typeface="Helvetica Neue"/>
                <a:ea typeface="Helvetica Neue"/>
                <a:cs typeface="Helvetica Neue"/>
                <a:sym typeface="Helvetica Neue"/>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49" name="Grunge_Backgrounds___Paper_2_by_zerocustom1989.tiff" descr="Grunge_Backgrounds___Paper_2_by_zerocustom1989.tiff"/>
          <p:cNvPicPr>
            <a:picLocks noChangeAspect="1"/>
          </p:cNvPicPr>
          <p:nvPr/>
        </p:nvPicPr>
        <p:blipFill>
          <a:blip r:embed="rId3">
            <a:extLst/>
          </a:blip>
          <a:srcRect l="81" t="130" r="16205" b="0"/>
          <a:stretch>
            <a:fillRect/>
          </a:stretch>
        </p:blipFill>
        <p:spPr>
          <a:xfrm>
            <a:off x="-76200" y="-20638"/>
            <a:ext cx="13144500" cy="9807232"/>
          </a:xfrm>
          <a:prstGeom prst="rect">
            <a:avLst/>
          </a:prstGeom>
          <a:ln w="12700">
            <a:miter lim="400000"/>
          </a:ln>
        </p:spPr>
      </p:pic>
      <p:sp>
        <p:nvSpPr>
          <p:cNvPr id="150" name="Title Text"/>
          <p:cNvSpPr/>
          <p:nvPr>
            <p:ph type="title"/>
          </p:nvPr>
        </p:nvSpPr>
        <p:spPr>
          <a:xfrm>
            <a:off x="1270000" y="635000"/>
            <a:ext cx="10464800" cy="2108200"/>
          </a:xfrm>
          <a:prstGeom prst="rect">
            <a:avLst/>
          </a:prstGeom>
        </p:spPr>
        <p:txBody>
          <a:bodyPr/>
          <a:lstStyle>
            <a:lvl1pPr algn="l">
              <a:defRPr sz="7200">
                <a:solidFill>
                  <a:srgbClr val="3E231A"/>
                </a:solidFill>
                <a:latin typeface="Papyrus"/>
                <a:ea typeface="Papyrus"/>
                <a:cs typeface="Papyrus"/>
                <a:sym typeface="Papyrus"/>
              </a:defRPr>
            </a:lvl1pPr>
          </a:lstStyle>
          <a:p>
            <a:pPr>
              <a:defRPr>
                <a:effectLst/>
              </a:defRPr>
            </a:pPr>
            <a:r>
              <a:t>Title Text</a:t>
            </a:r>
          </a:p>
        </p:txBody>
      </p:sp>
      <p:sp>
        <p:nvSpPr>
          <p:cNvPr id="151" name="Body Level One…"/>
          <p:cNvSpPr/>
          <p:nvPr>
            <p:ph type="body" idx="1"/>
          </p:nvPr>
        </p:nvSpPr>
        <p:spPr>
          <a:xfrm>
            <a:off x="1270000" y="2819400"/>
            <a:ext cx="10464800" cy="5842000"/>
          </a:xfrm>
          <a:prstGeom prst="rect">
            <a:avLst/>
          </a:prstGeom>
        </p:spPr>
        <p:txBody>
          <a:bodyPr/>
          <a:lstStyle>
            <a:lvl1pPr marL="863600" indent="-558800">
              <a:lnSpc>
                <a:spcPct val="100000"/>
              </a:lnSpc>
              <a:spcBef>
                <a:spcPts val="1200"/>
              </a:spcBef>
              <a:buSzPct val="30000"/>
              <a:buBlip>
                <a:blip r:embed="rId4"/>
              </a:buBlip>
              <a:defRPr i="0">
                <a:solidFill>
                  <a:srgbClr val="3E231A"/>
                </a:solidFill>
                <a:latin typeface="Papyrus"/>
                <a:ea typeface="Papyrus"/>
                <a:cs typeface="Papyrus"/>
                <a:sym typeface="Papyrus"/>
              </a:defRPr>
            </a:lvl1pPr>
            <a:lvl2pPr marL="1562100" indent="-558800">
              <a:lnSpc>
                <a:spcPct val="100000"/>
              </a:lnSpc>
              <a:spcBef>
                <a:spcPts val="1200"/>
              </a:spcBef>
              <a:buSzPct val="30000"/>
              <a:buBlip>
                <a:blip r:embed="rId4"/>
              </a:buBlip>
              <a:defRPr i="0">
                <a:solidFill>
                  <a:srgbClr val="3E231A"/>
                </a:solidFill>
                <a:latin typeface="Papyrus"/>
                <a:ea typeface="Papyrus"/>
                <a:cs typeface="Papyrus"/>
                <a:sym typeface="Papyrus"/>
              </a:defRPr>
            </a:lvl2pPr>
            <a:lvl3pPr marL="2273300" indent="-558800">
              <a:lnSpc>
                <a:spcPct val="100000"/>
              </a:lnSpc>
              <a:spcBef>
                <a:spcPts val="1200"/>
              </a:spcBef>
              <a:buSzPct val="30000"/>
              <a:buBlip>
                <a:blip r:embed="rId4"/>
              </a:buBlip>
              <a:defRPr i="0">
                <a:solidFill>
                  <a:srgbClr val="3E231A"/>
                </a:solidFill>
                <a:latin typeface="Papyrus"/>
                <a:ea typeface="Papyrus"/>
                <a:cs typeface="Papyrus"/>
                <a:sym typeface="Papyrus"/>
              </a:defRPr>
            </a:lvl3pPr>
            <a:lvl4pPr marL="2984500" indent="-558800">
              <a:lnSpc>
                <a:spcPct val="100000"/>
              </a:lnSpc>
              <a:spcBef>
                <a:spcPts val="1200"/>
              </a:spcBef>
              <a:buSzPct val="30000"/>
              <a:buBlip>
                <a:blip r:embed="rId4"/>
              </a:buBlip>
              <a:defRPr i="0">
                <a:solidFill>
                  <a:srgbClr val="3E231A"/>
                </a:solidFill>
                <a:latin typeface="Papyrus"/>
                <a:ea typeface="Papyrus"/>
                <a:cs typeface="Papyrus"/>
                <a:sym typeface="Papyrus"/>
              </a:defRPr>
            </a:lvl4pPr>
            <a:lvl5pPr marL="3708400" indent="-558800">
              <a:lnSpc>
                <a:spcPct val="100000"/>
              </a:lnSpc>
              <a:spcBef>
                <a:spcPts val="1200"/>
              </a:spcBef>
              <a:buSzPct val="30000"/>
              <a:buBlip>
                <a:blip r:embed="rId4"/>
              </a:buBlip>
              <a:defRPr i="0">
                <a:solidFill>
                  <a:srgbClr val="3E231A"/>
                </a:solidFill>
                <a:latin typeface="Papyrus"/>
                <a:ea typeface="Papyrus"/>
                <a:cs typeface="Papyrus"/>
                <a:sym typeface="Papyru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52" name="Slide Number"/>
          <p:cNvSpPr/>
          <p:nvPr>
            <p:ph type="sldNum" sz="quarter" idx="2"/>
          </p:nvPr>
        </p:nvSpPr>
        <p:spPr>
          <a:xfrm>
            <a:off x="6337300" y="9296400"/>
            <a:ext cx="323478" cy="457200"/>
          </a:xfrm>
          <a:prstGeom prst="rect">
            <a:avLst/>
          </a:prstGeom>
        </p:spPr>
        <p:txBody>
          <a:bodyPr anchor="t">
            <a:normAutofit fontScale="100000" lnSpcReduction="0"/>
          </a:bodyPr>
          <a:lstStyle>
            <a:lvl1pPr>
              <a:defRPr b="0" sz="1800">
                <a:solidFill>
                  <a:srgbClr val="3E231A"/>
                </a:solidFill>
                <a:latin typeface="Papyrus"/>
                <a:ea typeface="Papyrus"/>
                <a:cs typeface="Papyrus"/>
                <a:sym typeface="Papyrus"/>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59" name="cool-background-textures-at_textures1.png" descr="cool-background-textures-at_textures1.png"/>
          <p:cNvPicPr>
            <a:picLocks noChangeAspect="0"/>
          </p:cNvPicPr>
          <p:nvPr/>
        </p:nvPicPr>
        <p:blipFill>
          <a:blip r:embed="rId3">
            <a:extLst/>
          </a:blip>
          <a:stretch>
            <a:fillRect/>
          </a:stretch>
        </p:blipFill>
        <p:spPr>
          <a:xfrm>
            <a:off x="-1295400" y="0"/>
            <a:ext cx="14274800" cy="9753600"/>
          </a:xfrm>
          <a:prstGeom prst="rect">
            <a:avLst/>
          </a:prstGeom>
          <a:ln w="12700">
            <a:miter lim="400000"/>
          </a:ln>
        </p:spPr>
      </p:pic>
      <p:sp>
        <p:nvSpPr>
          <p:cNvPr id="160" name="Title Text"/>
          <p:cNvSpPr/>
          <p:nvPr>
            <p:ph type="title"/>
          </p:nvPr>
        </p:nvSpPr>
        <p:spPr>
          <a:xfrm>
            <a:off x="1079500" y="152400"/>
            <a:ext cx="10845800" cy="2095500"/>
          </a:xfrm>
          <a:prstGeom prst="rect">
            <a:avLst/>
          </a:prstGeom>
        </p:spPr>
        <p:txBody>
          <a:bodyPr/>
          <a:lstStyle>
            <a:lvl1pPr>
              <a:defRPr sz="7000">
                <a:solidFill>
                  <a:srgbClr val="FFFFFF"/>
                </a:solidFill>
                <a:latin typeface="American Typewriter"/>
                <a:ea typeface="American Typewriter"/>
                <a:cs typeface="American Typewriter"/>
                <a:sym typeface="American Typewriter"/>
              </a:defRPr>
            </a:lvl1pPr>
          </a:lstStyle>
          <a:p>
            <a:pPr>
              <a:defRPr>
                <a:effectLst/>
              </a:defRPr>
            </a:pPr>
            <a:r>
              <a:t>Title Text</a:t>
            </a:r>
          </a:p>
        </p:txBody>
      </p:sp>
      <p:sp>
        <p:nvSpPr>
          <p:cNvPr id="161" name="Body Level One…"/>
          <p:cNvSpPr/>
          <p:nvPr>
            <p:ph type="body" idx="1"/>
          </p:nvPr>
        </p:nvSpPr>
        <p:spPr>
          <a:xfrm>
            <a:off x="1079500" y="2527300"/>
            <a:ext cx="10845800" cy="6108700"/>
          </a:xfrm>
          <a:prstGeom prst="rect">
            <a:avLst/>
          </a:prstGeom>
        </p:spPr>
        <p:txBody>
          <a:bodyPr/>
          <a:lstStyle>
            <a:lvl1pPr marL="904390" indent="-561490">
              <a:lnSpc>
                <a:spcPct val="100000"/>
              </a:lnSpc>
              <a:buSzPct val="120000"/>
              <a:buChar char="•"/>
              <a:defRPr i="0">
                <a:solidFill>
                  <a:srgbClr val="FFFFFF"/>
                </a:solidFill>
                <a:latin typeface="American Typewriter"/>
                <a:ea typeface="American Typewriter"/>
                <a:cs typeface="American Typewriter"/>
                <a:sym typeface="American Typewriter"/>
              </a:defRPr>
            </a:lvl1pPr>
            <a:lvl2pPr marL="1429323" indent="-561490">
              <a:lnSpc>
                <a:spcPct val="100000"/>
              </a:lnSpc>
              <a:buSzPct val="120000"/>
              <a:buChar char="•"/>
              <a:defRPr i="0">
                <a:solidFill>
                  <a:srgbClr val="FFFFFF"/>
                </a:solidFill>
                <a:latin typeface="American Typewriter"/>
                <a:ea typeface="American Typewriter"/>
                <a:cs typeface="American Typewriter"/>
                <a:sym typeface="American Typewriter"/>
              </a:defRPr>
            </a:lvl2pPr>
            <a:lvl3pPr marL="1937323" indent="-561490">
              <a:lnSpc>
                <a:spcPct val="100000"/>
              </a:lnSpc>
              <a:buSzPct val="120000"/>
              <a:buChar char="•"/>
              <a:defRPr i="0">
                <a:solidFill>
                  <a:srgbClr val="FFFFFF"/>
                </a:solidFill>
                <a:latin typeface="American Typewriter"/>
                <a:ea typeface="American Typewriter"/>
                <a:cs typeface="American Typewriter"/>
                <a:sym typeface="American Typewriter"/>
              </a:defRPr>
            </a:lvl3pPr>
            <a:lvl4pPr marL="2462257" indent="-561490">
              <a:lnSpc>
                <a:spcPct val="100000"/>
              </a:lnSpc>
              <a:buSzPct val="120000"/>
              <a:buChar char="•"/>
              <a:defRPr i="0">
                <a:solidFill>
                  <a:srgbClr val="FFFFFF"/>
                </a:solidFill>
                <a:latin typeface="American Typewriter"/>
                <a:ea typeface="American Typewriter"/>
                <a:cs typeface="American Typewriter"/>
                <a:sym typeface="American Typewriter"/>
              </a:defRPr>
            </a:lvl4pPr>
            <a:lvl5pPr marL="2987190" indent="-561490">
              <a:lnSpc>
                <a:spcPct val="100000"/>
              </a:lnSpc>
              <a:buSzPct val="120000"/>
              <a:buChar char="•"/>
              <a:defRPr i="0">
                <a:solidFill>
                  <a:srgbClr val="FFFFFF"/>
                </a:solidFill>
                <a:latin typeface="American Typewriter"/>
                <a:ea typeface="American Typewriter"/>
                <a:cs typeface="American Typewriter"/>
                <a:sym typeface="American Typewriter"/>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62" name="Slide Number"/>
          <p:cNvSpPr/>
          <p:nvPr>
            <p:ph type="sldNum" sz="quarter" idx="2"/>
          </p:nvPr>
        </p:nvSpPr>
        <p:spPr>
          <a:xfrm>
            <a:off x="6311900" y="9080500"/>
            <a:ext cx="384506" cy="368300"/>
          </a:xfrm>
          <a:prstGeom prst="rect">
            <a:avLst/>
          </a:prstGeom>
        </p:spPr>
        <p:txBody>
          <a:bodyPr anchor="t">
            <a:normAutofit fontScale="100000" lnSpcReduction="0"/>
          </a:bodyPr>
          <a:lstStyle>
            <a:lvl1pPr>
              <a:defRPr b="0" sz="1800">
                <a:solidFill>
                  <a:srgbClr val="FFFFFF"/>
                </a:solidFill>
                <a:latin typeface="American Typewriter"/>
                <a:ea typeface="American Typewriter"/>
                <a:cs typeface="American Typewriter"/>
                <a:sym typeface="American Typewriter"/>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type="tx" showMasterSp="1" showMasterPhAnim="1">
  <p:cSld name="Bullets">
    <p:bg>
      <p:bgPr>
        <a:solidFill>
          <a:srgbClr val="000000"/>
        </a:solidFill>
      </p:bgPr>
    </p:bg>
    <p:spTree>
      <p:nvGrpSpPr>
        <p:cNvPr id="1" name=""/>
        <p:cNvGrpSpPr/>
        <p:nvPr/>
      </p:nvGrpSpPr>
      <p:grpSpPr>
        <a:xfrm>
          <a:off x="0" y="0"/>
          <a:ext cx="0" cy="0"/>
          <a:chOff x="0" y="0"/>
          <a:chExt cx="0" cy="0"/>
        </a:xfrm>
      </p:grpSpPr>
      <p:sp>
        <p:nvSpPr>
          <p:cNvPr id="169" name="Body Level One…"/>
          <p:cNvSpPr/>
          <p:nvPr>
            <p:ph type="body" idx="1"/>
          </p:nvPr>
        </p:nvSpPr>
        <p:spPr>
          <a:xfrm>
            <a:off x="1270000" y="1270000"/>
            <a:ext cx="10464800" cy="7213600"/>
          </a:xfrm>
          <a:prstGeom prst="rect">
            <a:avLst/>
          </a:prstGeom>
        </p:spPr>
        <p:txBody>
          <a:bodyPr/>
          <a:lstStyle>
            <a:lvl1pPr marL="889000" indent="-571500">
              <a:lnSpc>
                <a:spcPct val="100000"/>
              </a:lnSpc>
              <a:spcBef>
                <a:spcPts val="4800"/>
              </a:spcBef>
              <a:buSzPct val="171000"/>
              <a:buChar char="•"/>
              <a:defRPr i="0">
                <a:solidFill>
                  <a:srgbClr val="FFFFFF"/>
                </a:solidFill>
                <a:latin typeface="Gill Sans"/>
                <a:ea typeface="Gill Sans"/>
                <a:cs typeface="Gill Sans"/>
                <a:sym typeface="Gill Sans"/>
              </a:defRPr>
            </a:lvl1pPr>
            <a:lvl2pPr marL="1333500" indent="-571500">
              <a:lnSpc>
                <a:spcPct val="100000"/>
              </a:lnSpc>
              <a:spcBef>
                <a:spcPts val="4800"/>
              </a:spcBef>
              <a:buSzPct val="171000"/>
              <a:buChar char="•"/>
              <a:defRPr i="0">
                <a:solidFill>
                  <a:srgbClr val="FFFFFF"/>
                </a:solidFill>
                <a:latin typeface="Gill Sans"/>
                <a:ea typeface="Gill Sans"/>
                <a:cs typeface="Gill Sans"/>
                <a:sym typeface="Gill Sans"/>
              </a:defRPr>
            </a:lvl2pPr>
            <a:lvl3pPr marL="1778000" indent="-571500">
              <a:lnSpc>
                <a:spcPct val="100000"/>
              </a:lnSpc>
              <a:spcBef>
                <a:spcPts val="4800"/>
              </a:spcBef>
              <a:buSzPct val="171000"/>
              <a:buChar char="•"/>
              <a:defRPr i="0">
                <a:solidFill>
                  <a:srgbClr val="FFFFFF"/>
                </a:solidFill>
                <a:latin typeface="Gill Sans"/>
                <a:ea typeface="Gill Sans"/>
                <a:cs typeface="Gill Sans"/>
                <a:sym typeface="Gill Sans"/>
              </a:defRPr>
            </a:lvl3pPr>
            <a:lvl4pPr marL="2222500" indent="-571500">
              <a:lnSpc>
                <a:spcPct val="100000"/>
              </a:lnSpc>
              <a:spcBef>
                <a:spcPts val="4800"/>
              </a:spcBef>
              <a:buSzPct val="171000"/>
              <a:buChar char="•"/>
              <a:defRPr i="0">
                <a:solidFill>
                  <a:srgbClr val="FFFFFF"/>
                </a:solidFill>
                <a:latin typeface="Gill Sans"/>
                <a:ea typeface="Gill Sans"/>
                <a:cs typeface="Gill Sans"/>
                <a:sym typeface="Gill Sans"/>
              </a:defRPr>
            </a:lvl4pPr>
            <a:lvl5pPr marL="2667000" indent="-571500">
              <a:lnSpc>
                <a:spcPct val="100000"/>
              </a:lnSpc>
              <a:spcBef>
                <a:spcPts val="4800"/>
              </a:spcBef>
              <a:buSzPct val="171000"/>
              <a:buChar char="•"/>
              <a:defRPr i="0">
                <a:solidFill>
                  <a:srgbClr val="FFFFFF"/>
                </a:solidFill>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70" name="Slide Number"/>
          <p:cNvSpPr/>
          <p:nvPr>
            <p:ph type="sldNum" sz="quarter" idx="2"/>
          </p:nvPr>
        </p:nvSpPr>
        <p:spPr>
          <a:xfrm>
            <a:off x="6324600" y="9258300"/>
            <a:ext cx="342900" cy="368300"/>
          </a:xfrm>
          <a:prstGeom prst="rect">
            <a:avLst/>
          </a:prstGeom>
        </p:spPr>
        <p:txBody>
          <a:bodyPr anchor="t">
            <a:normAutofit fontScale="100000" lnSpcReduction="0"/>
          </a:bodyPr>
          <a:lstStyle>
            <a:lvl1pPr>
              <a:defRPr b="0" sz="1800">
                <a:solidFill>
                  <a:srgbClr val="FFFFFF"/>
                </a:solidFill>
                <a:latin typeface="Gill Sans"/>
                <a:ea typeface="Gill Sans"/>
                <a:cs typeface="Gill Sans"/>
                <a:sym typeface="Gill Sans"/>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1" name="Image"/>
          <p:cNvSpPr/>
          <p:nvPr>
            <p:ph type="pic" sz="half" idx="13"/>
          </p:nvPr>
        </p:nvSpPr>
        <p:spPr>
          <a:xfrm>
            <a:off x="2374900" y="952500"/>
            <a:ext cx="8255000" cy="5511800"/>
          </a:xfrm>
          <a:prstGeom prst="rect">
            <a:avLst/>
          </a:prstGeom>
          <a:ln w="9525">
            <a:round/>
          </a:ln>
        </p:spPr>
        <p:txBody>
          <a:bodyPr lIns="91439" tIns="45719" rIns="91439" bIns="45719" anchor="t">
            <a:noAutofit/>
          </a:bodyPr>
          <a:lstStyle/>
          <a:p>
            <a:pPr/>
          </a:p>
        </p:txBody>
      </p:sp>
      <p:sp>
        <p:nvSpPr>
          <p:cNvPr id="22" name="Title Text"/>
          <p:cNvSpPr/>
          <p:nvPr>
            <p:ph type="title"/>
          </p:nvPr>
        </p:nvSpPr>
        <p:spPr>
          <a:xfrm>
            <a:off x="1841500" y="6985000"/>
            <a:ext cx="9321800" cy="1231900"/>
          </a:xfrm>
          <a:prstGeom prst="rect">
            <a:avLst/>
          </a:prstGeom>
        </p:spPr>
        <p:txBody>
          <a:bodyPr/>
          <a:lstStyle>
            <a:lvl1pPr>
              <a:defRPr sz="7600">
                <a:solidFill>
                  <a:srgbClr val="F4D799"/>
                </a:solidFill>
                <a:effectLst>
                  <a:outerShdw sx="100000" sy="100000" kx="0" ky="0" algn="b" rotWithShape="0" blurRad="25400" dist="25400" dir="16200000">
                    <a:srgbClr val="000000">
                      <a:alpha val="34000"/>
                    </a:srgbClr>
                  </a:outerShdw>
                </a:effectLst>
              </a:defRPr>
            </a:lvl1pPr>
          </a:lstStyle>
          <a:p>
            <a:pPr/>
            <a:r>
              <a:t>Title Text</a:t>
            </a:r>
          </a:p>
        </p:txBody>
      </p:sp>
      <p:sp>
        <p:nvSpPr>
          <p:cNvPr id="23" name="Body Level One…"/>
          <p:cNvSpPr/>
          <p:nvPr>
            <p:ph type="body" sz="quarter" idx="1"/>
          </p:nvPr>
        </p:nvSpPr>
        <p:spPr>
          <a:xfrm>
            <a:off x="1841500" y="8204200"/>
            <a:ext cx="9321800" cy="647700"/>
          </a:xfrm>
          <a:prstGeom prst="rect">
            <a:avLst/>
          </a:prstGeom>
        </p:spPr>
        <p:txBody>
          <a:bodyPr anchor="t"/>
          <a:lstStyle>
            <a:lvl1pPr marL="0" indent="0" algn="ctr">
              <a:spcBef>
                <a:spcPts val="0"/>
              </a:spcBef>
              <a:buSzTx/>
              <a:buNone/>
              <a:defRPr sz="3400">
                <a:solidFill>
                  <a:srgbClr val="C8AF7B"/>
                </a:solidFill>
                <a:effectLst>
                  <a:outerShdw sx="100000" sy="100000" kx="0" ky="0" algn="b" rotWithShape="0" blurRad="25400" dist="12700" dir="16200000">
                    <a:srgbClr val="000000">
                      <a:alpha val="48000"/>
                    </a:srgbClr>
                  </a:outerShdw>
                </a:effectLst>
              </a:defRPr>
            </a:lvl1pPr>
            <a:lvl2pPr marL="0" indent="228600" algn="ctr">
              <a:spcBef>
                <a:spcPts val="0"/>
              </a:spcBef>
              <a:buSzTx/>
              <a:buNone/>
              <a:defRPr sz="3400">
                <a:solidFill>
                  <a:srgbClr val="C8AF7B"/>
                </a:solidFill>
                <a:effectLst>
                  <a:outerShdw sx="100000" sy="100000" kx="0" ky="0" algn="b" rotWithShape="0" blurRad="25400" dist="12700" dir="16200000">
                    <a:srgbClr val="000000">
                      <a:alpha val="48000"/>
                    </a:srgbClr>
                  </a:outerShdw>
                </a:effectLst>
              </a:defRPr>
            </a:lvl2pPr>
            <a:lvl3pPr marL="0" indent="457200" algn="ctr">
              <a:spcBef>
                <a:spcPts val="0"/>
              </a:spcBef>
              <a:buSzTx/>
              <a:buNone/>
              <a:defRPr sz="3400">
                <a:solidFill>
                  <a:srgbClr val="C8AF7B"/>
                </a:solidFill>
                <a:effectLst>
                  <a:outerShdw sx="100000" sy="100000" kx="0" ky="0" algn="b" rotWithShape="0" blurRad="25400" dist="12700" dir="16200000">
                    <a:srgbClr val="000000">
                      <a:alpha val="48000"/>
                    </a:srgbClr>
                  </a:outerShdw>
                </a:effectLst>
              </a:defRPr>
            </a:lvl3pPr>
            <a:lvl4pPr marL="0" indent="685800" algn="ctr">
              <a:spcBef>
                <a:spcPts val="0"/>
              </a:spcBef>
              <a:buSzTx/>
              <a:buNone/>
              <a:defRPr sz="3400">
                <a:solidFill>
                  <a:srgbClr val="C8AF7B"/>
                </a:solidFill>
                <a:effectLst>
                  <a:outerShdw sx="100000" sy="100000" kx="0" ky="0" algn="b" rotWithShape="0" blurRad="25400" dist="12700" dir="16200000">
                    <a:srgbClr val="000000">
                      <a:alpha val="48000"/>
                    </a:srgbClr>
                  </a:outerShdw>
                </a:effectLst>
              </a:defRPr>
            </a:lvl4pPr>
            <a:lvl5pPr marL="0" indent="914400" algn="ctr">
              <a:spcBef>
                <a:spcPts val="0"/>
              </a:spcBef>
              <a:buSzTx/>
              <a:buNone/>
              <a:defRPr sz="3400">
                <a:solidFill>
                  <a:srgbClr val="C8AF7B"/>
                </a:solidFill>
                <a:effectLst>
                  <a:outerShdw sx="100000" sy="100000" kx="0" ky="0" algn="b" rotWithShape="0" blurRad="25400" dist="12700" dir="16200000">
                    <a:srgbClr val="000000">
                      <a:alpha val="48000"/>
                    </a:srgbClr>
                  </a:outerShdw>
                </a:effectLst>
              </a:defRPr>
            </a:lvl5pPr>
          </a:lstStyle>
          <a:p>
            <a:pPr/>
            <a:r>
              <a:t>Body Level One</a:t>
            </a:r>
          </a:p>
          <a:p>
            <a:pPr lvl="1"/>
            <a:r>
              <a:t>Body Level Two</a:t>
            </a:r>
          </a:p>
          <a:p>
            <a:pPr lvl="2"/>
            <a:r>
              <a:t>Body Level Three</a:t>
            </a:r>
          </a:p>
          <a:p>
            <a:pPr lvl="3"/>
            <a:r>
              <a:t>Body Level Four</a:t>
            </a:r>
          </a:p>
          <a:p>
            <a:pPr lvl="4"/>
            <a:r>
              <a:t>Body Level Five</a:t>
            </a:r>
          </a:p>
        </p:txBody>
      </p:sp>
      <p:sp>
        <p:nvSpPr>
          <p:cNvPr id="24" name="Slide Number"/>
          <p:cNvSpPr/>
          <p:nvPr>
            <p:ph type="sldNum" sz="quarter" idx="2"/>
          </p:nvPr>
        </p:nvSpPr>
        <p:spPr>
          <a:prstGeom prst="rect">
            <a:avLst/>
          </a:prstGeom>
        </p:spPr>
        <p:txBody>
          <a:bodyPr/>
          <a:lstStyle>
            <a:lvl1pPr>
              <a:defRPr i="1">
                <a:solidFill>
                  <a:srgbClr val="F4E1B9"/>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77" name="Slide Number"/>
          <p:cNvSpPr/>
          <p:nvPr>
            <p:ph type="sldNum" sz="quarter" idx="2"/>
          </p:nvPr>
        </p:nvSpPr>
        <p:spPr>
          <a:xfrm>
            <a:off x="6311798" y="9255150"/>
            <a:ext cx="368504" cy="374600"/>
          </a:xfrm>
          <a:prstGeom prst="rect">
            <a:avLst/>
          </a:prstGeom>
        </p:spPr>
        <p:txBody>
          <a:bodyPr/>
          <a:lstStyle>
            <a:lvl1pPr>
              <a:defRPr b="0" sz="1800">
                <a:solidFill>
                  <a:srgbClr val="EBEBEB"/>
                </a:solidFill>
                <a:latin typeface="Helvetica Neue"/>
                <a:ea typeface="Helvetica Neue"/>
                <a:cs typeface="Helvetica Neue"/>
                <a:sym typeface="Helvetica Neue"/>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solidFill>
          <a:srgbClr val="FFFFFF"/>
        </a:solidFill>
      </p:bgPr>
    </p:bg>
    <p:spTree>
      <p:nvGrpSpPr>
        <p:cNvPr id="1" name=""/>
        <p:cNvGrpSpPr/>
        <p:nvPr/>
      </p:nvGrpSpPr>
      <p:grpSpPr>
        <a:xfrm>
          <a:off x="0" y="0"/>
          <a:ext cx="0" cy="0"/>
          <a:chOff x="0" y="0"/>
          <a:chExt cx="0" cy="0"/>
        </a:xfrm>
      </p:grpSpPr>
      <p:sp>
        <p:nvSpPr>
          <p:cNvPr id="184" name="Slide Number"/>
          <p:cNvSpPr/>
          <p:nvPr>
            <p:ph type="sldNum" sz="quarter" idx="2"/>
          </p:nvPr>
        </p:nvSpPr>
        <p:spPr>
          <a:xfrm>
            <a:off x="12005834" y="9130186"/>
            <a:ext cx="348727" cy="339202"/>
          </a:xfrm>
          <a:prstGeom prst="rect">
            <a:avLst/>
          </a:prstGeom>
        </p:spPr>
        <p:txBody>
          <a:bodyPr lIns="65023" tIns="65023" rIns="65023" bIns="65023"/>
          <a:lstStyle>
            <a:lvl1pPr algn="r" defTabSz="1300480">
              <a:defRPr b="0" sz="1600">
                <a:solidFill>
                  <a:srgbClr val="888888"/>
                </a:solidFill>
                <a:latin typeface="Calibri"/>
                <a:ea typeface="Calibri"/>
                <a:cs typeface="Calibri"/>
                <a:sym typeface="Calibri"/>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31" name="Title Text"/>
          <p:cNvSpPr/>
          <p:nvPr>
            <p:ph type="title"/>
          </p:nvPr>
        </p:nvSpPr>
        <p:spPr>
          <a:xfrm>
            <a:off x="1270000" y="3771900"/>
            <a:ext cx="10464800" cy="2209800"/>
          </a:xfrm>
          <a:prstGeom prst="rect">
            <a:avLst/>
          </a:prstGeom>
        </p:spPr>
        <p:txBody>
          <a:bodyPr/>
          <a:lstStyle/>
          <a:p>
            <a:pPr/>
            <a:r>
              <a:t>Title Text</a:t>
            </a:r>
          </a:p>
        </p:txBody>
      </p:sp>
      <p:sp>
        <p:nvSpPr>
          <p:cNvPr id="32" name="Slide Number"/>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39" name="Image"/>
          <p:cNvSpPr/>
          <p:nvPr>
            <p:ph type="pic" sz="half" idx="13"/>
          </p:nvPr>
        </p:nvSpPr>
        <p:spPr>
          <a:xfrm>
            <a:off x="7070725" y="1714500"/>
            <a:ext cx="4733925" cy="6311900"/>
          </a:xfrm>
          <a:prstGeom prst="rect">
            <a:avLst/>
          </a:prstGeom>
          <a:ln w="9525">
            <a:round/>
          </a:ln>
        </p:spPr>
        <p:txBody>
          <a:bodyPr lIns="91439" tIns="45719" rIns="91439" bIns="45719" anchor="t">
            <a:noAutofit/>
          </a:bodyPr>
          <a:lstStyle/>
          <a:p>
            <a:pPr/>
          </a:p>
        </p:txBody>
      </p:sp>
      <p:sp>
        <p:nvSpPr>
          <p:cNvPr id="40" name="Title Text"/>
          <p:cNvSpPr/>
          <p:nvPr>
            <p:ph type="title"/>
          </p:nvPr>
        </p:nvSpPr>
        <p:spPr>
          <a:xfrm>
            <a:off x="774700" y="2717800"/>
            <a:ext cx="6045200" cy="2438400"/>
          </a:xfrm>
          <a:prstGeom prst="rect">
            <a:avLst/>
          </a:prstGeom>
        </p:spPr>
        <p:txBody>
          <a:bodyPr anchor="b"/>
          <a:lstStyle/>
          <a:p>
            <a:pPr/>
            <a:r>
              <a:t>Title Text</a:t>
            </a:r>
          </a:p>
        </p:txBody>
      </p:sp>
      <p:sp>
        <p:nvSpPr>
          <p:cNvPr id="41" name="Body Level One…"/>
          <p:cNvSpPr/>
          <p:nvPr>
            <p:ph type="body" sz="quarter" idx="1"/>
          </p:nvPr>
        </p:nvSpPr>
        <p:spPr>
          <a:xfrm>
            <a:off x="774700" y="5168900"/>
            <a:ext cx="6045200" cy="2755900"/>
          </a:xfrm>
          <a:prstGeom prst="rect">
            <a:avLst/>
          </a:prstGeom>
        </p:spPr>
        <p:txBody>
          <a:bodyPr anchor="t"/>
          <a:lstStyle>
            <a:lvl1pPr marL="0" indent="0" algn="ctr">
              <a:spcBef>
                <a:spcPts val="0"/>
              </a:spcBef>
              <a:buSzTx/>
              <a:buNone/>
              <a:defRPr sz="3600"/>
            </a:lvl1pPr>
            <a:lvl2pPr marL="0" indent="228600" algn="ctr">
              <a:spcBef>
                <a:spcPts val="0"/>
              </a:spcBef>
              <a:buSzTx/>
              <a:buNone/>
              <a:defRPr sz="3600"/>
            </a:lvl2pPr>
            <a:lvl3pPr marL="0" indent="457200" algn="ctr">
              <a:spcBef>
                <a:spcPts val="0"/>
              </a:spcBef>
              <a:buSzTx/>
              <a:buNone/>
              <a:defRPr sz="3600"/>
            </a:lvl3pPr>
            <a:lvl4pPr marL="0" indent="685800" algn="ctr">
              <a:spcBef>
                <a:spcPts val="0"/>
              </a:spcBef>
              <a:buSzTx/>
              <a:buNone/>
              <a:defRPr sz="3600"/>
            </a:lvl4pPr>
            <a:lvl5pPr marL="0" indent="914400" algn="ctr">
              <a:spcBef>
                <a:spcPts val="0"/>
              </a:spcBef>
              <a:buSzTx/>
              <a:buNone/>
              <a:defRPr sz="3600"/>
            </a:lvl5pPr>
          </a:lstStyle>
          <a:p>
            <a:pPr/>
            <a:r>
              <a:t>Body Level One</a:t>
            </a:r>
          </a:p>
          <a:p>
            <a:pPr lvl="1"/>
            <a:r>
              <a:t>Body Level Two</a:t>
            </a:r>
          </a:p>
          <a:p>
            <a:pPr lvl="2"/>
            <a:r>
              <a:t>Body Level Three</a:t>
            </a:r>
          </a:p>
          <a:p>
            <a:pPr lvl="3"/>
            <a:r>
              <a:t>Body Level Four</a:t>
            </a:r>
          </a:p>
          <a:p>
            <a:pPr lvl="4"/>
            <a:r>
              <a:t>Body Level Five</a:t>
            </a:r>
          </a:p>
        </p:txBody>
      </p:sp>
      <p:sp>
        <p:nvSpPr>
          <p:cNvPr id="42" name="Slide Number"/>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9" name="Title Text"/>
          <p:cNvSpPr/>
          <p:nvPr>
            <p:ph type="title"/>
          </p:nvPr>
        </p:nvSpPr>
        <p:spPr>
          <a:prstGeom prst="rect">
            <a:avLst/>
          </a:prstGeom>
        </p:spPr>
        <p:txBody>
          <a:bodyPr/>
          <a:lstStyle/>
          <a:p>
            <a:pPr/>
            <a:r>
              <a:t>Title Text</a:t>
            </a:r>
          </a:p>
        </p:txBody>
      </p:sp>
      <p:sp>
        <p:nvSpPr>
          <p:cNvPr id="50" name="Slide Number"/>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57" name="Title Text"/>
          <p:cNvSpPr/>
          <p:nvPr>
            <p:ph type="title"/>
          </p:nvPr>
        </p:nvSpPr>
        <p:spPr>
          <a:prstGeom prst="rect">
            <a:avLst/>
          </a:prstGeom>
        </p:spPr>
        <p:txBody>
          <a:bodyPr/>
          <a:lstStyle/>
          <a:p>
            <a:pPr/>
            <a:r>
              <a:t>Title Text</a:t>
            </a:r>
          </a:p>
        </p:txBody>
      </p:sp>
      <p:sp>
        <p:nvSpPr>
          <p:cNvPr id="58" name="Body Level One…"/>
          <p:cNvSpPr/>
          <p:nvPr>
            <p:ph type="body" idx="1"/>
          </p:nvPr>
        </p:nvSpPr>
        <p:spPr>
          <a:xfrm>
            <a:off x="1270000" y="2984500"/>
            <a:ext cx="10464800" cy="5715000"/>
          </a:xfrm>
          <a:prstGeom prst="rect">
            <a:avLst/>
          </a:prstGeom>
        </p:spPr>
        <p:txBody>
          <a:bodyPr/>
          <a:lstStyle>
            <a:lvl1pPr marL="419100" indent="-419100">
              <a:spcBef>
                <a:spcPts val="2800"/>
              </a:spcBef>
              <a:buBlip>
                <a:blip r:embed="rId3"/>
              </a:buBlip>
              <a:defRPr sz="3600"/>
            </a:lvl1pPr>
            <a:lvl2pPr marL="838200" indent="-419100">
              <a:spcBef>
                <a:spcPts val="2800"/>
              </a:spcBef>
              <a:buBlip>
                <a:blip r:embed="rId3"/>
              </a:buBlip>
              <a:defRPr sz="3600"/>
            </a:lvl2pPr>
            <a:lvl3pPr marL="1257300" indent="-419100">
              <a:spcBef>
                <a:spcPts val="2800"/>
              </a:spcBef>
              <a:buBlip>
                <a:blip r:embed="rId3"/>
              </a:buBlip>
              <a:defRPr sz="3600"/>
            </a:lvl3pPr>
            <a:lvl4pPr marL="1676400" indent="-419100">
              <a:spcBef>
                <a:spcPts val="2800"/>
              </a:spcBef>
              <a:buBlip>
                <a:blip r:embed="rId3"/>
              </a:buBlip>
              <a:defRPr sz="3600"/>
            </a:lvl4pPr>
            <a:lvl5pPr marL="2095500" indent="-419100">
              <a:spcBef>
                <a:spcPts val="2800"/>
              </a:spcBef>
              <a:buBlip>
                <a:blip r:embed="rId3"/>
              </a:buBlip>
              <a:defRPr sz="3600"/>
            </a:lvl5pPr>
          </a:lstStyle>
          <a:p>
            <a:pPr/>
            <a:r>
              <a:t>Body Level One</a:t>
            </a:r>
          </a:p>
          <a:p>
            <a:pPr lvl="1"/>
            <a:r>
              <a:t>Body Level Two</a:t>
            </a:r>
          </a:p>
          <a:p>
            <a:pPr lvl="2"/>
            <a:r>
              <a:t>Body Level Three</a:t>
            </a:r>
          </a:p>
          <a:p>
            <a:pPr lvl="3"/>
            <a:r>
              <a:t>Body Level Four</a:t>
            </a:r>
          </a:p>
          <a:p>
            <a:pPr lvl="4"/>
            <a:r>
              <a:t>Body Level Five</a:t>
            </a:r>
          </a:p>
        </p:txBody>
      </p:sp>
      <p:sp>
        <p:nvSpPr>
          <p:cNvPr id="59" name="Slide Number"/>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66" name="Image"/>
          <p:cNvSpPr/>
          <p:nvPr>
            <p:ph type="pic" sz="quarter" idx="13"/>
          </p:nvPr>
        </p:nvSpPr>
        <p:spPr>
          <a:xfrm>
            <a:off x="7569200" y="3302000"/>
            <a:ext cx="3810000" cy="5080000"/>
          </a:xfrm>
          <a:prstGeom prst="rect">
            <a:avLst/>
          </a:prstGeom>
          <a:ln w="9525">
            <a:round/>
          </a:ln>
        </p:spPr>
        <p:txBody>
          <a:bodyPr lIns="91439" tIns="45719" rIns="91439" bIns="45719" anchor="t">
            <a:noAutofit/>
          </a:bodyPr>
          <a:lstStyle/>
          <a:p>
            <a:pPr/>
          </a:p>
        </p:txBody>
      </p:sp>
      <p:sp>
        <p:nvSpPr>
          <p:cNvPr id="67" name="Title Text"/>
          <p:cNvSpPr/>
          <p:nvPr>
            <p:ph type="title"/>
          </p:nvPr>
        </p:nvSpPr>
        <p:spPr>
          <a:prstGeom prst="rect">
            <a:avLst/>
          </a:prstGeom>
        </p:spPr>
        <p:txBody>
          <a:bodyPr/>
          <a:lstStyle/>
          <a:p>
            <a:pPr/>
            <a:r>
              <a:t>Title Text</a:t>
            </a:r>
          </a:p>
        </p:txBody>
      </p:sp>
      <p:sp>
        <p:nvSpPr>
          <p:cNvPr id="68" name="Body Level One…"/>
          <p:cNvSpPr/>
          <p:nvPr>
            <p:ph type="body" sz="half" idx="1"/>
          </p:nvPr>
        </p:nvSpPr>
        <p:spPr>
          <a:xfrm>
            <a:off x="1270000" y="2984500"/>
            <a:ext cx="5257800" cy="5715000"/>
          </a:xfrm>
          <a:prstGeom prst="rect">
            <a:avLst/>
          </a:prstGeom>
        </p:spPr>
        <p:txBody>
          <a:bodyPr/>
          <a:lstStyle>
            <a:lvl1pPr marL="419100" indent="-419100">
              <a:spcBef>
                <a:spcPts val="2800"/>
              </a:spcBef>
              <a:buBlip>
                <a:blip r:embed="rId3"/>
              </a:buBlip>
              <a:defRPr sz="3600"/>
            </a:lvl1pPr>
            <a:lvl2pPr marL="838200" indent="-419100">
              <a:spcBef>
                <a:spcPts val="2800"/>
              </a:spcBef>
              <a:buBlip>
                <a:blip r:embed="rId3"/>
              </a:buBlip>
              <a:defRPr sz="3600"/>
            </a:lvl2pPr>
            <a:lvl3pPr marL="1257300" indent="-419100">
              <a:spcBef>
                <a:spcPts val="2800"/>
              </a:spcBef>
              <a:buBlip>
                <a:blip r:embed="rId3"/>
              </a:buBlip>
              <a:defRPr sz="3600"/>
            </a:lvl3pPr>
            <a:lvl4pPr marL="1676400" indent="-419100">
              <a:spcBef>
                <a:spcPts val="2800"/>
              </a:spcBef>
              <a:buBlip>
                <a:blip r:embed="rId3"/>
              </a:buBlip>
              <a:defRPr sz="3600"/>
            </a:lvl4pPr>
            <a:lvl5pPr marL="2095500" indent="-419100">
              <a:spcBef>
                <a:spcPts val="2800"/>
              </a:spcBef>
              <a:buBlip>
                <a:blip r:embed="rId3"/>
              </a:buBlip>
              <a:defRPr sz="3600"/>
            </a:lvl5pPr>
          </a:lstStyle>
          <a:p>
            <a:pPr/>
            <a:r>
              <a:t>Body Level One</a:t>
            </a:r>
          </a:p>
          <a:p>
            <a:pPr lvl="1"/>
            <a:r>
              <a:t>Body Level Two</a:t>
            </a:r>
          </a:p>
          <a:p>
            <a:pPr lvl="2"/>
            <a:r>
              <a:t>Body Level Three</a:t>
            </a:r>
          </a:p>
          <a:p>
            <a:pPr lvl="3"/>
            <a:r>
              <a:t>Body Level Four</a:t>
            </a:r>
          </a:p>
          <a:p>
            <a:pPr lvl="4"/>
            <a:r>
              <a:t>Body Level Five</a:t>
            </a:r>
          </a:p>
        </p:txBody>
      </p:sp>
      <p:sp>
        <p:nvSpPr>
          <p:cNvPr id="69" name="Slide Number"/>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6" name="Body Level One…"/>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Body Level One</a:t>
            </a:r>
          </a:p>
          <a:p>
            <a:pPr lvl="1"/>
            <a:r>
              <a:t>Body Level Two</a:t>
            </a:r>
          </a:p>
          <a:p>
            <a:pPr lvl="2"/>
            <a:r>
              <a:t>Body Level Three</a:t>
            </a:r>
          </a:p>
          <a:p>
            <a:pPr lvl="3"/>
            <a:r>
              <a:t>Body Level Four</a:t>
            </a:r>
          </a:p>
          <a:p>
            <a:pPr lvl="4"/>
            <a:r>
              <a:t>Body Level Five</a:t>
            </a:r>
          </a:p>
        </p:txBody>
      </p:sp>
      <p:sp>
        <p:nvSpPr>
          <p:cNvPr id="77" name="Slide Number"/>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4" name="Image"/>
          <p:cNvSpPr/>
          <p:nvPr>
            <p:ph type="pic" sz="quarter" idx="13"/>
          </p:nvPr>
        </p:nvSpPr>
        <p:spPr>
          <a:xfrm>
            <a:off x="6719758" y="4990857"/>
            <a:ext cx="5410201" cy="3810001"/>
          </a:xfrm>
          <a:prstGeom prst="rect">
            <a:avLst/>
          </a:prstGeom>
          <a:ln w="9525">
            <a:round/>
          </a:ln>
        </p:spPr>
        <p:txBody>
          <a:bodyPr lIns="91439" tIns="45719" rIns="91439" bIns="45719" anchor="t">
            <a:noAutofit/>
          </a:bodyPr>
          <a:lstStyle/>
          <a:p>
            <a:pPr/>
          </a:p>
        </p:txBody>
      </p:sp>
      <p:sp>
        <p:nvSpPr>
          <p:cNvPr id="85" name="Image"/>
          <p:cNvSpPr/>
          <p:nvPr>
            <p:ph type="pic" sz="quarter" idx="14"/>
          </p:nvPr>
        </p:nvSpPr>
        <p:spPr>
          <a:xfrm>
            <a:off x="6719758" y="939557"/>
            <a:ext cx="5410201" cy="3810001"/>
          </a:xfrm>
          <a:prstGeom prst="rect">
            <a:avLst/>
          </a:prstGeom>
          <a:ln w="9525">
            <a:round/>
          </a:ln>
        </p:spPr>
        <p:txBody>
          <a:bodyPr lIns="91439" tIns="45719" rIns="91439" bIns="45719" anchor="t">
            <a:noAutofit/>
          </a:bodyPr>
          <a:lstStyle/>
          <a:p>
            <a:pPr/>
          </a:p>
        </p:txBody>
      </p:sp>
      <p:sp>
        <p:nvSpPr>
          <p:cNvPr id="86" name="Image"/>
          <p:cNvSpPr/>
          <p:nvPr>
            <p:ph type="pic" sz="half" idx="15"/>
          </p:nvPr>
        </p:nvSpPr>
        <p:spPr>
          <a:xfrm>
            <a:off x="979663" y="939800"/>
            <a:ext cx="5499101" cy="7861300"/>
          </a:xfrm>
          <a:prstGeom prst="rect">
            <a:avLst/>
          </a:prstGeom>
          <a:ln w="9525">
            <a:round/>
          </a:ln>
        </p:spPr>
        <p:txBody>
          <a:bodyPr lIns="91439" tIns="45719" rIns="91439" bIns="45719" anchor="t">
            <a:noAutofit/>
          </a:bodyPr>
          <a:lstStyle/>
          <a:p>
            <a:pPr/>
          </a:p>
        </p:txBody>
      </p:sp>
      <p:sp>
        <p:nvSpPr>
          <p:cNvPr id="87" name="Slide Number"/>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Relationship Id="rId16" Type="http://schemas.openxmlformats.org/officeDocument/2006/relationships/slideLayout" Target="../slideLayouts/slideLayout13.xml"/><Relationship Id="rId17" Type="http://schemas.openxmlformats.org/officeDocument/2006/relationships/slideLayout" Target="../slideLayouts/slideLayout14.xml"/><Relationship Id="rId18" Type="http://schemas.openxmlformats.org/officeDocument/2006/relationships/slideLayout" Target="../slideLayouts/slideLayout15.xml"/><Relationship Id="rId19" Type="http://schemas.openxmlformats.org/officeDocument/2006/relationships/slideLayout" Target="../slideLayouts/slideLayout16.xml"/><Relationship Id="rId20" Type="http://schemas.openxmlformats.org/officeDocument/2006/relationships/slideLayout" Target="../slideLayouts/slideLayout17.xml"/><Relationship Id="rId21" Type="http://schemas.openxmlformats.org/officeDocument/2006/relationships/slideLayout" Target="../slideLayouts/slideLayout18.xml"/><Relationship Id="rId22" Type="http://schemas.openxmlformats.org/officeDocument/2006/relationships/slideLayout" Target="../slideLayouts/slideLayout19.xml"/><Relationship Id="rId23" Type="http://schemas.openxmlformats.org/officeDocument/2006/relationships/slideLayout" Target="../slideLayouts/slideLayout20.xml"/><Relationship Id="rId24"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Body Level One…"/>
          <p:cNvSpPr/>
          <p:nvPr>
            <p:ph type="body" idx="1"/>
          </p:nvPr>
        </p:nvSpPr>
        <p:spPr>
          <a:xfrm>
            <a:off x="1270000" y="825500"/>
            <a:ext cx="10464800" cy="8102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buBlip>
                <a:blip r:embed="rId3"/>
              </a:buBlip>
            </a:lvl1pPr>
            <a:lvl2pPr>
              <a:buBlip>
                <a:blip r:embed="rId3"/>
              </a:buBlip>
            </a:lvl2pPr>
            <a:lvl3pPr>
              <a:buBlip>
                <a:blip r:embed="rId3"/>
              </a:buBlip>
            </a:lvl3pPr>
            <a:lvl4pPr>
              <a:buBlip>
                <a:blip r:embed="rId3"/>
              </a:buBlip>
            </a:lvl4pPr>
            <a:lvl5pPr>
              <a:buBlip>
                <a:blip r:embed="rId3"/>
              </a:buBlip>
            </a:lvl5pPr>
          </a:lstStyle>
          <a:p>
            <a:pPr/>
            <a:r>
              <a:t>Body Level One</a:t>
            </a:r>
          </a:p>
          <a:p>
            <a:pPr lvl="1"/>
            <a:r>
              <a:t>Body Level Two</a:t>
            </a:r>
          </a:p>
          <a:p>
            <a:pPr lvl="2"/>
            <a:r>
              <a:t>Body Level Three</a:t>
            </a:r>
          </a:p>
          <a:p>
            <a:pPr lvl="3"/>
            <a:r>
              <a:t>Body Level Four</a:t>
            </a:r>
          </a:p>
          <a:p>
            <a:pPr lvl="4"/>
            <a:r>
              <a:t>Body Level Five</a:t>
            </a:r>
          </a:p>
        </p:txBody>
      </p:sp>
      <p:sp>
        <p:nvSpPr>
          <p:cNvPr id="3" name="Title Text"/>
          <p:cNvSpPr/>
          <p:nvPr>
            <p:ph type="title"/>
          </p:nvPr>
        </p:nvSpPr>
        <p:spPr>
          <a:xfrm>
            <a:off x="1270000" y="749300"/>
            <a:ext cx="10464800" cy="1651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4" name="Slide Number"/>
          <p:cNvSpPr/>
          <p:nvPr>
            <p:ph type="sldNum" sz="quarter" idx="2"/>
          </p:nvPr>
        </p:nvSpPr>
        <p:spPr>
          <a:xfrm>
            <a:off x="6324600" y="9359899"/>
            <a:ext cx="368301" cy="431801"/>
          </a:xfrm>
          <a:prstGeom prst="rect">
            <a:avLst/>
          </a:prstGeom>
          <a:ln w="12700">
            <a:miter lim="400000"/>
          </a:ln>
        </p:spPr>
        <p:txBody>
          <a:bodyPr wrap="none" lIns="50800" tIns="50800" rIns="50800" bIns="50800" anchor="ctr">
            <a:spAutoFit/>
          </a:bodyPr>
          <a:lstStyle>
            <a:lvl1pPr>
              <a:defRPr b="1" i="0" sz="2000">
                <a:solidFill>
                  <a:srgbClr val="F3F1DF"/>
                </a:solidFill>
                <a:effectLst>
                  <a:outerShdw sx="100000" sy="100000" kx="0" ky="0" algn="b" rotWithShape="0" blurRad="25400" dist="12700" dir="16200000">
                    <a:srgbClr val="000000">
                      <a:alpha val="80000"/>
                    </a:srgbClr>
                  </a:outerShdw>
                </a:effectLst>
                <a:latin typeface="Palatino"/>
                <a:ea typeface="Palatino"/>
                <a:cs typeface="Palatino"/>
                <a:sym typeface="Palatino"/>
              </a:defRPr>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 id="2147483661" r:id="rId16"/>
    <p:sldLayoutId id="2147483662" r:id="rId17"/>
    <p:sldLayoutId id="2147483663" r:id="rId18"/>
    <p:sldLayoutId id="2147483664" r:id="rId19"/>
    <p:sldLayoutId id="2147483665" r:id="rId20"/>
    <p:sldLayoutId id="2147483666" r:id="rId21"/>
    <p:sldLayoutId id="2147483667" r:id="rId22"/>
    <p:sldLayoutId id="2147483668" r:id="rId23"/>
    <p:sldLayoutId id="2147483669" r:id="rId24"/>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6800" u="none">
          <a:ln>
            <a:noFill/>
          </a:ln>
          <a:solidFill>
            <a:srgbClr val="BCB08F"/>
          </a:solidFill>
          <a:effectLst>
            <a:outerShdw sx="100000" sy="100000" kx="0" ky="0" algn="b" rotWithShape="0" blurRad="12700" dist="12700" dir="16200000">
              <a:srgbClr val="000000">
                <a:alpha val="50000"/>
              </a:srgbClr>
            </a:outerShdw>
          </a:effectLst>
          <a:uFillTx/>
          <a:latin typeface="+mn-lt"/>
          <a:ea typeface="+mn-ea"/>
          <a:cs typeface="+mn-cs"/>
          <a:sym typeface="Hoefler Text"/>
        </a:defRPr>
      </a:lvl1pPr>
      <a:lvl2pPr marL="0" marR="0" indent="228600" algn="ctr" defTabSz="584200" rtl="0" latinLnBrk="0">
        <a:lnSpc>
          <a:spcPct val="100000"/>
        </a:lnSpc>
        <a:spcBef>
          <a:spcPts val="0"/>
        </a:spcBef>
        <a:spcAft>
          <a:spcPts val="0"/>
        </a:spcAft>
        <a:buClrTx/>
        <a:buSzTx/>
        <a:buFontTx/>
        <a:buNone/>
        <a:tabLst/>
        <a:defRPr b="0" baseline="0" cap="none" i="0" spc="0" strike="noStrike" sz="6800" u="none">
          <a:ln>
            <a:noFill/>
          </a:ln>
          <a:solidFill>
            <a:srgbClr val="BCB08F"/>
          </a:solidFill>
          <a:effectLst>
            <a:outerShdw sx="100000" sy="100000" kx="0" ky="0" algn="b" rotWithShape="0" blurRad="12700" dist="12700" dir="16200000">
              <a:srgbClr val="000000">
                <a:alpha val="50000"/>
              </a:srgbClr>
            </a:outerShdw>
          </a:effectLst>
          <a:uFillTx/>
          <a:latin typeface="+mn-lt"/>
          <a:ea typeface="+mn-ea"/>
          <a:cs typeface="+mn-cs"/>
          <a:sym typeface="Hoefler Text"/>
        </a:defRPr>
      </a:lvl2pPr>
      <a:lvl3pPr marL="0" marR="0" indent="457200" algn="ctr" defTabSz="584200" rtl="0" latinLnBrk="0">
        <a:lnSpc>
          <a:spcPct val="100000"/>
        </a:lnSpc>
        <a:spcBef>
          <a:spcPts val="0"/>
        </a:spcBef>
        <a:spcAft>
          <a:spcPts val="0"/>
        </a:spcAft>
        <a:buClrTx/>
        <a:buSzTx/>
        <a:buFontTx/>
        <a:buNone/>
        <a:tabLst/>
        <a:defRPr b="0" baseline="0" cap="none" i="0" spc="0" strike="noStrike" sz="6800" u="none">
          <a:ln>
            <a:noFill/>
          </a:ln>
          <a:solidFill>
            <a:srgbClr val="BCB08F"/>
          </a:solidFill>
          <a:effectLst>
            <a:outerShdw sx="100000" sy="100000" kx="0" ky="0" algn="b" rotWithShape="0" blurRad="12700" dist="12700" dir="16200000">
              <a:srgbClr val="000000">
                <a:alpha val="50000"/>
              </a:srgbClr>
            </a:outerShdw>
          </a:effectLst>
          <a:uFillTx/>
          <a:latin typeface="+mn-lt"/>
          <a:ea typeface="+mn-ea"/>
          <a:cs typeface="+mn-cs"/>
          <a:sym typeface="Hoefler Text"/>
        </a:defRPr>
      </a:lvl3pPr>
      <a:lvl4pPr marL="0" marR="0" indent="685800" algn="ctr" defTabSz="584200" rtl="0" latinLnBrk="0">
        <a:lnSpc>
          <a:spcPct val="100000"/>
        </a:lnSpc>
        <a:spcBef>
          <a:spcPts val="0"/>
        </a:spcBef>
        <a:spcAft>
          <a:spcPts val="0"/>
        </a:spcAft>
        <a:buClrTx/>
        <a:buSzTx/>
        <a:buFontTx/>
        <a:buNone/>
        <a:tabLst/>
        <a:defRPr b="0" baseline="0" cap="none" i="0" spc="0" strike="noStrike" sz="6800" u="none">
          <a:ln>
            <a:noFill/>
          </a:ln>
          <a:solidFill>
            <a:srgbClr val="BCB08F"/>
          </a:solidFill>
          <a:effectLst>
            <a:outerShdw sx="100000" sy="100000" kx="0" ky="0" algn="b" rotWithShape="0" blurRad="12700" dist="12700" dir="16200000">
              <a:srgbClr val="000000">
                <a:alpha val="50000"/>
              </a:srgbClr>
            </a:outerShdw>
          </a:effectLst>
          <a:uFillTx/>
          <a:latin typeface="+mn-lt"/>
          <a:ea typeface="+mn-ea"/>
          <a:cs typeface="+mn-cs"/>
          <a:sym typeface="Hoefler Text"/>
        </a:defRPr>
      </a:lvl4pPr>
      <a:lvl5pPr marL="0" marR="0" indent="914400" algn="ctr" defTabSz="584200" rtl="0" latinLnBrk="0">
        <a:lnSpc>
          <a:spcPct val="100000"/>
        </a:lnSpc>
        <a:spcBef>
          <a:spcPts val="0"/>
        </a:spcBef>
        <a:spcAft>
          <a:spcPts val="0"/>
        </a:spcAft>
        <a:buClrTx/>
        <a:buSzTx/>
        <a:buFontTx/>
        <a:buNone/>
        <a:tabLst/>
        <a:defRPr b="0" baseline="0" cap="none" i="0" spc="0" strike="noStrike" sz="6800" u="none">
          <a:ln>
            <a:noFill/>
          </a:ln>
          <a:solidFill>
            <a:srgbClr val="BCB08F"/>
          </a:solidFill>
          <a:effectLst>
            <a:outerShdw sx="100000" sy="100000" kx="0" ky="0" algn="b" rotWithShape="0" blurRad="12700" dist="12700" dir="16200000">
              <a:srgbClr val="000000">
                <a:alpha val="50000"/>
              </a:srgbClr>
            </a:outerShdw>
          </a:effectLst>
          <a:uFillTx/>
          <a:latin typeface="+mn-lt"/>
          <a:ea typeface="+mn-ea"/>
          <a:cs typeface="+mn-cs"/>
          <a:sym typeface="Hoefler Text"/>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6800" u="none">
          <a:ln>
            <a:noFill/>
          </a:ln>
          <a:solidFill>
            <a:srgbClr val="BCB08F"/>
          </a:solidFill>
          <a:effectLst>
            <a:outerShdw sx="100000" sy="100000" kx="0" ky="0" algn="b" rotWithShape="0" blurRad="12700" dist="12700" dir="16200000">
              <a:srgbClr val="000000">
                <a:alpha val="50000"/>
              </a:srgbClr>
            </a:outerShdw>
          </a:effectLst>
          <a:uFillTx/>
          <a:latin typeface="+mn-lt"/>
          <a:ea typeface="+mn-ea"/>
          <a:cs typeface="+mn-cs"/>
          <a:sym typeface="Hoefler Text"/>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6800" u="none">
          <a:ln>
            <a:noFill/>
          </a:ln>
          <a:solidFill>
            <a:srgbClr val="BCB08F"/>
          </a:solidFill>
          <a:effectLst>
            <a:outerShdw sx="100000" sy="100000" kx="0" ky="0" algn="b" rotWithShape="0" blurRad="12700" dist="12700" dir="16200000">
              <a:srgbClr val="000000">
                <a:alpha val="50000"/>
              </a:srgbClr>
            </a:outerShdw>
          </a:effectLst>
          <a:uFillTx/>
          <a:latin typeface="+mn-lt"/>
          <a:ea typeface="+mn-ea"/>
          <a:cs typeface="+mn-cs"/>
          <a:sym typeface="Hoefler Text"/>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6800" u="none">
          <a:ln>
            <a:noFill/>
          </a:ln>
          <a:solidFill>
            <a:srgbClr val="BCB08F"/>
          </a:solidFill>
          <a:effectLst>
            <a:outerShdw sx="100000" sy="100000" kx="0" ky="0" algn="b" rotWithShape="0" blurRad="12700" dist="12700" dir="16200000">
              <a:srgbClr val="000000">
                <a:alpha val="50000"/>
              </a:srgbClr>
            </a:outerShdw>
          </a:effectLst>
          <a:uFillTx/>
          <a:latin typeface="+mn-lt"/>
          <a:ea typeface="+mn-ea"/>
          <a:cs typeface="+mn-cs"/>
          <a:sym typeface="Hoefler Text"/>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6800" u="none">
          <a:ln>
            <a:noFill/>
          </a:ln>
          <a:solidFill>
            <a:srgbClr val="BCB08F"/>
          </a:solidFill>
          <a:effectLst>
            <a:outerShdw sx="100000" sy="100000" kx="0" ky="0" algn="b" rotWithShape="0" blurRad="12700" dist="12700" dir="16200000">
              <a:srgbClr val="000000">
                <a:alpha val="50000"/>
              </a:srgbClr>
            </a:outerShdw>
          </a:effectLst>
          <a:uFillTx/>
          <a:latin typeface="+mn-lt"/>
          <a:ea typeface="+mn-ea"/>
          <a:cs typeface="+mn-cs"/>
          <a:sym typeface="Hoefler Text"/>
        </a:defRPr>
      </a:lvl9pPr>
    </p:titleStyle>
    <p:bodyStyle>
      <a:lvl1pPr marL="482600" marR="0" indent="-482600" algn="l" defTabSz="584200" rtl="0" latinLnBrk="0">
        <a:lnSpc>
          <a:spcPct val="120000"/>
        </a:lnSpc>
        <a:spcBef>
          <a:spcPts val="3200"/>
        </a:spcBef>
        <a:spcAft>
          <a:spcPts val="0"/>
        </a:spcAft>
        <a:buClrTx/>
        <a:buSzPct val="50000"/>
        <a:buFontTx/>
        <a:buBlip>
          <a:blip r:embed="rId3"/>
        </a:buBlip>
        <a:tabLst/>
        <a:defRPr b="0" baseline="0" cap="none" i="1" spc="0" strike="noStrike" sz="4200" u="none">
          <a:ln>
            <a:noFill/>
          </a:ln>
          <a:solidFill>
            <a:srgbClr val="86837F">
              <a:alpha val="80000"/>
            </a:srgbClr>
          </a:solidFill>
          <a:effectLst>
            <a:outerShdw sx="100000" sy="100000" kx="0" ky="0" algn="b" rotWithShape="0" blurRad="25400" dist="12700" dir="5400000">
              <a:srgbClr val="FFFFFF"/>
            </a:outerShdw>
          </a:effectLst>
          <a:uFillTx/>
          <a:latin typeface="+mn-lt"/>
          <a:ea typeface="+mn-ea"/>
          <a:cs typeface="+mn-cs"/>
          <a:sym typeface="Hoefler Text"/>
        </a:defRPr>
      </a:lvl1pPr>
      <a:lvl2pPr marL="965200" marR="0" indent="-482600" algn="l" defTabSz="584200" rtl="0" latinLnBrk="0">
        <a:lnSpc>
          <a:spcPct val="120000"/>
        </a:lnSpc>
        <a:spcBef>
          <a:spcPts val="3200"/>
        </a:spcBef>
        <a:spcAft>
          <a:spcPts val="0"/>
        </a:spcAft>
        <a:buClrTx/>
        <a:buSzPct val="50000"/>
        <a:buFontTx/>
        <a:buBlip>
          <a:blip r:embed="rId3"/>
        </a:buBlip>
        <a:tabLst/>
        <a:defRPr b="0" baseline="0" cap="none" i="1" spc="0" strike="noStrike" sz="4200" u="none">
          <a:ln>
            <a:noFill/>
          </a:ln>
          <a:solidFill>
            <a:srgbClr val="86837F">
              <a:alpha val="80000"/>
            </a:srgbClr>
          </a:solidFill>
          <a:effectLst>
            <a:outerShdw sx="100000" sy="100000" kx="0" ky="0" algn="b" rotWithShape="0" blurRad="25400" dist="12700" dir="5400000">
              <a:srgbClr val="FFFFFF"/>
            </a:outerShdw>
          </a:effectLst>
          <a:uFillTx/>
          <a:latin typeface="+mn-lt"/>
          <a:ea typeface="+mn-ea"/>
          <a:cs typeface="+mn-cs"/>
          <a:sym typeface="Hoefler Text"/>
        </a:defRPr>
      </a:lvl2pPr>
      <a:lvl3pPr marL="1447800" marR="0" indent="-482600" algn="l" defTabSz="584200" rtl="0" latinLnBrk="0">
        <a:lnSpc>
          <a:spcPct val="120000"/>
        </a:lnSpc>
        <a:spcBef>
          <a:spcPts val="3200"/>
        </a:spcBef>
        <a:spcAft>
          <a:spcPts val="0"/>
        </a:spcAft>
        <a:buClrTx/>
        <a:buSzPct val="50000"/>
        <a:buFontTx/>
        <a:buBlip>
          <a:blip r:embed="rId3"/>
        </a:buBlip>
        <a:tabLst/>
        <a:defRPr b="0" baseline="0" cap="none" i="1" spc="0" strike="noStrike" sz="4200" u="none">
          <a:ln>
            <a:noFill/>
          </a:ln>
          <a:solidFill>
            <a:srgbClr val="86837F">
              <a:alpha val="80000"/>
            </a:srgbClr>
          </a:solidFill>
          <a:effectLst>
            <a:outerShdw sx="100000" sy="100000" kx="0" ky="0" algn="b" rotWithShape="0" blurRad="25400" dist="12700" dir="5400000">
              <a:srgbClr val="FFFFFF"/>
            </a:outerShdw>
          </a:effectLst>
          <a:uFillTx/>
          <a:latin typeface="+mn-lt"/>
          <a:ea typeface="+mn-ea"/>
          <a:cs typeface="+mn-cs"/>
          <a:sym typeface="Hoefler Text"/>
        </a:defRPr>
      </a:lvl3pPr>
      <a:lvl4pPr marL="1930400" marR="0" indent="-482600" algn="l" defTabSz="584200" rtl="0" latinLnBrk="0">
        <a:lnSpc>
          <a:spcPct val="120000"/>
        </a:lnSpc>
        <a:spcBef>
          <a:spcPts val="3200"/>
        </a:spcBef>
        <a:spcAft>
          <a:spcPts val="0"/>
        </a:spcAft>
        <a:buClrTx/>
        <a:buSzPct val="50000"/>
        <a:buFontTx/>
        <a:buBlip>
          <a:blip r:embed="rId3"/>
        </a:buBlip>
        <a:tabLst/>
        <a:defRPr b="0" baseline="0" cap="none" i="1" spc="0" strike="noStrike" sz="4200" u="none">
          <a:ln>
            <a:noFill/>
          </a:ln>
          <a:solidFill>
            <a:srgbClr val="86837F">
              <a:alpha val="80000"/>
            </a:srgbClr>
          </a:solidFill>
          <a:effectLst>
            <a:outerShdw sx="100000" sy="100000" kx="0" ky="0" algn="b" rotWithShape="0" blurRad="25400" dist="12700" dir="5400000">
              <a:srgbClr val="FFFFFF"/>
            </a:outerShdw>
          </a:effectLst>
          <a:uFillTx/>
          <a:latin typeface="+mn-lt"/>
          <a:ea typeface="+mn-ea"/>
          <a:cs typeface="+mn-cs"/>
          <a:sym typeface="Hoefler Text"/>
        </a:defRPr>
      </a:lvl4pPr>
      <a:lvl5pPr marL="2413000" marR="0" indent="-482600" algn="l" defTabSz="584200" rtl="0" latinLnBrk="0">
        <a:lnSpc>
          <a:spcPct val="120000"/>
        </a:lnSpc>
        <a:spcBef>
          <a:spcPts val="3200"/>
        </a:spcBef>
        <a:spcAft>
          <a:spcPts val="0"/>
        </a:spcAft>
        <a:buClrTx/>
        <a:buSzPct val="50000"/>
        <a:buFontTx/>
        <a:buBlip>
          <a:blip r:embed="rId3"/>
        </a:buBlip>
        <a:tabLst/>
        <a:defRPr b="0" baseline="0" cap="none" i="1" spc="0" strike="noStrike" sz="4200" u="none">
          <a:ln>
            <a:noFill/>
          </a:ln>
          <a:solidFill>
            <a:srgbClr val="86837F">
              <a:alpha val="80000"/>
            </a:srgbClr>
          </a:solidFill>
          <a:effectLst>
            <a:outerShdw sx="100000" sy="100000" kx="0" ky="0" algn="b" rotWithShape="0" blurRad="25400" dist="12700" dir="5400000">
              <a:srgbClr val="FFFFFF"/>
            </a:outerShdw>
          </a:effectLst>
          <a:uFillTx/>
          <a:latin typeface="+mn-lt"/>
          <a:ea typeface="+mn-ea"/>
          <a:cs typeface="+mn-cs"/>
          <a:sym typeface="Hoefler Text"/>
        </a:defRPr>
      </a:lvl5pPr>
      <a:lvl6pPr marL="2895600" marR="0" indent="-482600" algn="l" defTabSz="584200" rtl="0" latinLnBrk="0">
        <a:lnSpc>
          <a:spcPct val="120000"/>
        </a:lnSpc>
        <a:spcBef>
          <a:spcPts val="3200"/>
        </a:spcBef>
        <a:spcAft>
          <a:spcPts val="0"/>
        </a:spcAft>
        <a:buClrTx/>
        <a:buSzPct val="50000"/>
        <a:buFontTx/>
        <a:buBlip>
          <a:blip r:embed="rId3"/>
        </a:buBlip>
        <a:tabLst/>
        <a:defRPr b="0" baseline="0" cap="none" i="1" spc="0" strike="noStrike" sz="4200" u="none">
          <a:ln>
            <a:noFill/>
          </a:ln>
          <a:solidFill>
            <a:srgbClr val="86837F">
              <a:alpha val="80000"/>
            </a:srgbClr>
          </a:solidFill>
          <a:effectLst>
            <a:outerShdw sx="100000" sy="100000" kx="0" ky="0" algn="b" rotWithShape="0" blurRad="25400" dist="12700" dir="5400000">
              <a:srgbClr val="FFFFFF"/>
            </a:outerShdw>
          </a:effectLst>
          <a:uFillTx/>
          <a:latin typeface="+mn-lt"/>
          <a:ea typeface="+mn-ea"/>
          <a:cs typeface="+mn-cs"/>
          <a:sym typeface="Hoefler Text"/>
        </a:defRPr>
      </a:lvl6pPr>
      <a:lvl7pPr marL="3378200" marR="0" indent="-482600" algn="l" defTabSz="584200" rtl="0" latinLnBrk="0">
        <a:lnSpc>
          <a:spcPct val="120000"/>
        </a:lnSpc>
        <a:spcBef>
          <a:spcPts val="3200"/>
        </a:spcBef>
        <a:spcAft>
          <a:spcPts val="0"/>
        </a:spcAft>
        <a:buClrTx/>
        <a:buSzPct val="50000"/>
        <a:buFontTx/>
        <a:buBlip>
          <a:blip r:embed="rId3"/>
        </a:buBlip>
        <a:tabLst/>
        <a:defRPr b="0" baseline="0" cap="none" i="1" spc="0" strike="noStrike" sz="4200" u="none">
          <a:ln>
            <a:noFill/>
          </a:ln>
          <a:solidFill>
            <a:srgbClr val="86837F">
              <a:alpha val="80000"/>
            </a:srgbClr>
          </a:solidFill>
          <a:effectLst>
            <a:outerShdw sx="100000" sy="100000" kx="0" ky="0" algn="b" rotWithShape="0" blurRad="25400" dist="12700" dir="5400000">
              <a:srgbClr val="FFFFFF"/>
            </a:outerShdw>
          </a:effectLst>
          <a:uFillTx/>
          <a:latin typeface="+mn-lt"/>
          <a:ea typeface="+mn-ea"/>
          <a:cs typeface="+mn-cs"/>
          <a:sym typeface="Hoefler Text"/>
        </a:defRPr>
      </a:lvl7pPr>
      <a:lvl8pPr marL="3860800" marR="0" indent="-482600" algn="l" defTabSz="584200" rtl="0" latinLnBrk="0">
        <a:lnSpc>
          <a:spcPct val="120000"/>
        </a:lnSpc>
        <a:spcBef>
          <a:spcPts val="3200"/>
        </a:spcBef>
        <a:spcAft>
          <a:spcPts val="0"/>
        </a:spcAft>
        <a:buClrTx/>
        <a:buSzPct val="50000"/>
        <a:buFontTx/>
        <a:buBlip>
          <a:blip r:embed="rId3"/>
        </a:buBlip>
        <a:tabLst/>
        <a:defRPr b="0" baseline="0" cap="none" i="1" spc="0" strike="noStrike" sz="4200" u="none">
          <a:ln>
            <a:noFill/>
          </a:ln>
          <a:solidFill>
            <a:srgbClr val="86837F">
              <a:alpha val="80000"/>
            </a:srgbClr>
          </a:solidFill>
          <a:effectLst>
            <a:outerShdw sx="100000" sy="100000" kx="0" ky="0" algn="b" rotWithShape="0" blurRad="25400" dist="12700" dir="5400000">
              <a:srgbClr val="FFFFFF"/>
            </a:outerShdw>
          </a:effectLst>
          <a:uFillTx/>
          <a:latin typeface="+mn-lt"/>
          <a:ea typeface="+mn-ea"/>
          <a:cs typeface="+mn-cs"/>
          <a:sym typeface="Hoefler Text"/>
        </a:defRPr>
      </a:lvl8pPr>
      <a:lvl9pPr marL="4343400" marR="0" indent="-482600" algn="l" defTabSz="584200" rtl="0" latinLnBrk="0">
        <a:lnSpc>
          <a:spcPct val="120000"/>
        </a:lnSpc>
        <a:spcBef>
          <a:spcPts val="3200"/>
        </a:spcBef>
        <a:spcAft>
          <a:spcPts val="0"/>
        </a:spcAft>
        <a:buClrTx/>
        <a:buSzPct val="50000"/>
        <a:buFontTx/>
        <a:buBlip>
          <a:blip r:embed="rId3"/>
        </a:buBlip>
        <a:tabLst/>
        <a:defRPr b="0" baseline="0" cap="none" i="1" spc="0" strike="noStrike" sz="4200" u="none">
          <a:ln>
            <a:noFill/>
          </a:ln>
          <a:solidFill>
            <a:srgbClr val="86837F">
              <a:alpha val="80000"/>
            </a:srgbClr>
          </a:solidFill>
          <a:effectLst>
            <a:outerShdw sx="100000" sy="100000" kx="0" ky="0" algn="b" rotWithShape="0" blurRad="25400" dist="12700" dir="5400000">
              <a:srgbClr val="FFFFFF"/>
            </a:outerShdw>
          </a:effectLst>
          <a:uFillTx/>
          <a:latin typeface="+mn-lt"/>
          <a:ea typeface="+mn-ea"/>
          <a:cs typeface="+mn-cs"/>
          <a:sym typeface="Hoefler Text"/>
        </a:defRPr>
      </a:lvl9pPr>
    </p:bodyStyle>
    <p:otherStyle>
      <a:lvl1pPr marL="0" marR="0" indent="0" algn="ctr" defTabSz="584200" rtl="0" latinLnBrk="0">
        <a:lnSpc>
          <a:spcPct val="100000"/>
        </a:lnSpc>
        <a:spcBef>
          <a:spcPts val="0"/>
        </a:spcBef>
        <a:spcAft>
          <a:spcPts val="0"/>
        </a:spcAft>
        <a:buClrTx/>
        <a:buSzTx/>
        <a:buFontTx/>
        <a:buNone/>
        <a:tabLst/>
        <a:defRPr b="1" baseline="0" cap="none" i="0" spc="0" strike="noStrike" sz="2000" u="none">
          <a:ln>
            <a:noFill/>
          </a:ln>
          <a:solidFill>
            <a:schemeClr val="tx1"/>
          </a:solidFill>
          <a:effectLst>
            <a:outerShdw sx="100000" sy="100000" kx="0" ky="0" algn="b" rotWithShape="0" blurRad="25400" dist="12700" dir="16200000">
              <a:srgbClr val="000000">
                <a:alpha val="80000"/>
              </a:srgbClr>
            </a:outerShdw>
          </a:effectLst>
          <a:uFillTx/>
          <a:latin typeface="+mn-lt"/>
          <a:ea typeface="+mn-ea"/>
          <a:cs typeface="+mn-cs"/>
          <a:sym typeface="Palatino"/>
        </a:defRPr>
      </a:lvl1pPr>
      <a:lvl2pPr marL="0" marR="0" indent="228600" algn="ctr" defTabSz="584200" rtl="0" latinLnBrk="0">
        <a:lnSpc>
          <a:spcPct val="100000"/>
        </a:lnSpc>
        <a:spcBef>
          <a:spcPts val="0"/>
        </a:spcBef>
        <a:spcAft>
          <a:spcPts val="0"/>
        </a:spcAft>
        <a:buClrTx/>
        <a:buSzTx/>
        <a:buFontTx/>
        <a:buNone/>
        <a:tabLst/>
        <a:defRPr b="1" baseline="0" cap="none" i="0" spc="0" strike="noStrike" sz="2000" u="none">
          <a:ln>
            <a:noFill/>
          </a:ln>
          <a:solidFill>
            <a:schemeClr val="tx1"/>
          </a:solidFill>
          <a:effectLst>
            <a:outerShdw sx="100000" sy="100000" kx="0" ky="0" algn="b" rotWithShape="0" blurRad="25400" dist="12700" dir="16200000">
              <a:srgbClr val="000000">
                <a:alpha val="80000"/>
              </a:srgbClr>
            </a:outerShdw>
          </a:effectLst>
          <a:uFillTx/>
          <a:latin typeface="+mn-lt"/>
          <a:ea typeface="+mn-ea"/>
          <a:cs typeface="+mn-cs"/>
          <a:sym typeface="Palatino"/>
        </a:defRPr>
      </a:lvl2pPr>
      <a:lvl3pPr marL="0" marR="0" indent="457200" algn="ctr" defTabSz="584200" rtl="0" latinLnBrk="0">
        <a:lnSpc>
          <a:spcPct val="100000"/>
        </a:lnSpc>
        <a:spcBef>
          <a:spcPts val="0"/>
        </a:spcBef>
        <a:spcAft>
          <a:spcPts val="0"/>
        </a:spcAft>
        <a:buClrTx/>
        <a:buSzTx/>
        <a:buFontTx/>
        <a:buNone/>
        <a:tabLst/>
        <a:defRPr b="1" baseline="0" cap="none" i="0" spc="0" strike="noStrike" sz="2000" u="none">
          <a:ln>
            <a:noFill/>
          </a:ln>
          <a:solidFill>
            <a:schemeClr val="tx1"/>
          </a:solidFill>
          <a:effectLst>
            <a:outerShdw sx="100000" sy="100000" kx="0" ky="0" algn="b" rotWithShape="0" blurRad="25400" dist="12700" dir="16200000">
              <a:srgbClr val="000000">
                <a:alpha val="80000"/>
              </a:srgbClr>
            </a:outerShdw>
          </a:effectLst>
          <a:uFillTx/>
          <a:latin typeface="+mn-lt"/>
          <a:ea typeface="+mn-ea"/>
          <a:cs typeface="+mn-cs"/>
          <a:sym typeface="Palatino"/>
        </a:defRPr>
      </a:lvl3pPr>
      <a:lvl4pPr marL="0" marR="0" indent="685800" algn="ctr" defTabSz="584200" rtl="0" latinLnBrk="0">
        <a:lnSpc>
          <a:spcPct val="100000"/>
        </a:lnSpc>
        <a:spcBef>
          <a:spcPts val="0"/>
        </a:spcBef>
        <a:spcAft>
          <a:spcPts val="0"/>
        </a:spcAft>
        <a:buClrTx/>
        <a:buSzTx/>
        <a:buFontTx/>
        <a:buNone/>
        <a:tabLst/>
        <a:defRPr b="1" baseline="0" cap="none" i="0" spc="0" strike="noStrike" sz="2000" u="none">
          <a:ln>
            <a:noFill/>
          </a:ln>
          <a:solidFill>
            <a:schemeClr val="tx1"/>
          </a:solidFill>
          <a:effectLst>
            <a:outerShdw sx="100000" sy="100000" kx="0" ky="0" algn="b" rotWithShape="0" blurRad="25400" dist="12700" dir="16200000">
              <a:srgbClr val="000000">
                <a:alpha val="80000"/>
              </a:srgbClr>
            </a:outerShdw>
          </a:effectLst>
          <a:uFillTx/>
          <a:latin typeface="+mn-lt"/>
          <a:ea typeface="+mn-ea"/>
          <a:cs typeface="+mn-cs"/>
          <a:sym typeface="Palatino"/>
        </a:defRPr>
      </a:lvl4pPr>
      <a:lvl5pPr marL="0" marR="0" indent="914400" algn="ctr" defTabSz="584200" rtl="0" latinLnBrk="0">
        <a:lnSpc>
          <a:spcPct val="100000"/>
        </a:lnSpc>
        <a:spcBef>
          <a:spcPts val="0"/>
        </a:spcBef>
        <a:spcAft>
          <a:spcPts val="0"/>
        </a:spcAft>
        <a:buClrTx/>
        <a:buSzTx/>
        <a:buFontTx/>
        <a:buNone/>
        <a:tabLst/>
        <a:defRPr b="1" baseline="0" cap="none" i="0" spc="0" strike="noStrike" sz="2000" u="none">
          <a:ln>
            <a:noFill/>
          </a:ln>
          <a:solidFill>
            <a:schemeClr val="tx1"/>
          </a:solidFill>
          <a:effectLst>
            <a:outerShdw sx="100000" sy="100000" kx="0" ky="0" algn="b" rotWithShape="0" blurRad="25400" dist="12700" dir="16200000">
              <a:srgbClr val="000000">
                <a:alpha val="80000"/>
              </a:srgbClr>
            </a:outerShdw>
          </a:effectLst>
          <a:uFillTx/>
          <a:latin typeface="+mn-lt"/>
          <a:ea typeface="+mn-ea"/>
          <a:cs typeface="+mn-cs"/>
          <a:sym typeface="Palatino"/>
        </a:defRPr>
      </a:lvl5pPr>
      <a:lvl6pPr marL="0" marR="0" indent="1143000" algn="ctr" defTabSz="584200" rtl="0" latinLnBrk="0">
        <a:lnSpc>
          <a:spcPct val="100000"/>
        </a:lnSpc>
        <a:spcBef>
          <a:spcPts val="0"/>
        </a:spcBef>
        <a:spcAft>
          <a:spcPts val="0"/>
        </a:spcAft>
        <a:buClrTx/>
        <a:buSzTx/>
        <a:buFontTx/>
        <a:buNone/>
        <a:tabLst/>
        <a:defRPr b="1" baseline="0" cap="none" i="0" spc="0" strike="noStrike" sz="2000" u="none">
          <a:ln>
            <a:noFill/>
          </a:ln>
          <a:solidFill>
            <a:schemeClr val="tx1"/>
          </a:solidFill>
          <a:effectLst>
            <a:outerShdw sx="100000" sy="100000" kx="0" ky="0" algn="b" rotWithShape="0" blurRad="25400" dist="12700" dir="16200000">
              <a:srgbClr val="000000">
                <a:alpha val="80000"/>
              </a:srgbClr>
            </a:outerShdw>
          </a:effectLst>
          <a:uFillTx/>
          <a:latin typeface="+mn-lt"/>
          <a:ea typeface="+mn-ea"/>
          <a:cs typeface="+mn-cs"/>
          <a:sym typeface="Palatino"/>
        </a:defRPr>
      </a:lvl6pPr>
      <a:lvl7pPr marL="0" marR="0" indent="1371600" algn="ctr" defTabSz="584200" rtl="0" latinLnBrk="0">
        <a:lnSpc>
          <a:spcPct val="100000"/>
        </a:lnSpc>
        <a:spcBef>
          <a:spcPts val="0"/>
        </a:spcBef>
        <a:spcAft>
          <a:spcPts val="0"/>
        </a:spcAft>
        <a:buClrTx/>
        <a:buSzTx/>
        <a:buFontTx/>
        <a:buNone/>
        <a:tabLst/>
        <a:defRPr b="1" baseline="0" cap="none" i="0" spc="0" strike="noStrike" sz="2000" u="none">
          <a:ln>
            <a:noFill/>
          </a:ln>
          <a:solidFill>
            <a:schemeClr val="tx1"/>
          </a:solidFill>
          <a:effectLst>
            <a:outerShdw sx="100000" sy="100000" kx="0" ky="0" algn="b" rotWithShape="0" blurRad="25400" dist="12700" dir="16200000">
              <a:srgbClr val="000000">
                <a:alpha val="80000"/>
              </a:srgbClr>
            </a:outerShdw>
          </a:effectLst>
          <a:uFillTx/>
          <a:latin typeface="+mn-lt"/>
          <a:ea typeface="+mn-ea"/>
          <a:cs typeface="+mn-cs"/>
          <a:sym typeface="Palatino"/>
        </a:defRPr>
      </a:lvl7pPr>
      <a:lvl8pPr marL="0" marR="0" indent="1600200" algn="ctr" defTabSz="584200" rtl="0" latinLnBrk="0">
        <a:lnSpc>
          <a:spcPct val="100000"/>
        </a:lnSpc>
        <a:spcBef>
          <a:spcPts val="0"/>
        </a:spcBef>
        <a:spcAft>
          <a:spcPts val="0"/>
        </a:spcAft>
        <a:buClrTx/>
        <a:buSzTx/>
        <a:buFontTx/>
        <a:buNone/>
        <a:tabLst/>
        <a:defRPr b="1" baseline="0" cap="none" i="0" spc="0" strike="noStrike" sz="2000" u="none">
          <a:ln>
            <a:noFill/>
          </a:ln>
          <a:solidFill>
            <a:schemeClr val="tx1"/>
          </a:solidFill>
          <a:effectLst>
            <a:outerShdw sx="100000" sy="100000" kx="0" ky="0" algn="b" rotWithShape="0" blurRad="25400" dist="12700" dir="16200000">
              <a:srgbClr val="000000">
                <a:alpha val="80000"/>
              </a:srgbClr>
            </a:outerShdw>
          </a:effectLst>
          <a:uFillTx/>
          <a:latin typeface="+mn-lt"/>
          <a:ea typeface="+mn-ea"/>
          <a:cs typeface="+mn-cs"/>
          <a:sym typeface="Palatino"/>
        </a:defRPr>
      </a:lvl8pPr>
      <a:lvl9pPr marL="0" marR="0" indent="1828800" algn="ctr" defTabSz="584200" rtl="0" latinLnBrk="0">
        <a:lnSpc>
          <a:spcPct val="100000"/>
        </a:lnSpc>
        <a:spcBef>
          <a:spcPts val="0"/>
        </a:spcBef>
        <a:spcAft>
          <a:spcPts val="0"/>
        </a:spcAft>
        <a:buClrTx/>
        <a:buSzTx/>
        <a:buFontTx/>
        <a:buNone/>
        <a:tabLst/>
        <a:defRPr b="1" baseline="0" cap="none" i="0" spc="0" strike="noStrike" sz="2000" u="none">
          <a:ln>
            <a:noFill/>
          </a:ln>
          <a:solidFill>
            <a:schemeClr val="tx1"/>
          </a:solidFill>
          <a:effectLst>
            <a:outerShdw sx="100000" sy="100000" kx="0" ky="0" algn="b" rotWithShape="0" blurRad="25400" dist="12700" dir="16200000">
              <a:srgbClr val="000000">
                <a:alpha val="80000"/>
              </a:srgbClr>
            </a:outerShdw>
          </a:effectLst>
          <a:uFillTx/>
          <a:latin typeface="+mn-lt"/>
          <a:ea typeface="+mn-ea"/>
          <a:cs typeface="+mn-cs"/>
          <a:sym typeface="Palatino"/>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png"/><Relationship Id="rId3" Type="http://schemas.openxmlformats.org/officeDocument/2006/relationships/image" Target="../media/image1.jpeg"/><Relationship Id="rId4" Type="http://schemas.openxmlformats.org/officeDocument/2006/relationships/image" Target="../media/image9.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png"/><Relationship Id="rId3" Type="http://schemas.openxmlformats.org/officeDocument/2006/relationships/image" Target="../media/image1.jpeg"/><Relationship Id="rId4" Type="http://schemas.openxmlformats.org/officeDocument/2006/relationships/image" Target="../media/image9.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png"/><Relationship Id="rId3" Type="http://schemas.openxmlformats.org/officeDocument/2006/relationships/image" Target="../media/image1.jpeg"/><Relationship Id="rId4" Type="http://schemas.openxmlformats.org/officeDocument/2006/relationships/image" Target="../media/image10.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png"/><Relationship Id="rId3" Type="http://schemas.openxmlformats.org/officeDocument/2006/relationships/image" Target="../media/image1.jpeg"/><Relationship Id="rId4" Type="http://schemas.openxmlformats.org/officeDocument/2006/relationships/image" Target="../media/image10.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11.png"/><Relationship Id="rId4" Type="http://schemas.openxmlformats.org/officeDocument/2006/relationships/hyperlink" Target="http://w65stchurchofchrist.org/coc/" TargetMode="External"/></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jpe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jpe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jpe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png"/><Relationship Id="rId3" Type="http://schemas.openxmlformats.org/officeDocument/2006/relationships/image" Target="../media/image1.jpeg"/><Relationship Id="rId4" Type="http://schemas.openxmlformats.org/officeDocument/2006/relationships/image" Target="../media/image9.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jpeg"/><Relationship Id="rId3"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png"/><Relationship Id="rId3" Type="http://schemas.openxmlformats.org/officeDocument/2006/relationships/image" Target="../media/image1.jpeg"/><Relationship Id="rId4" Type="http://schemas.openxmlformats.org/officeDocument/2006/relationships/image" Target="../media/image9.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png"/><Relationship Id="rId3" Type="http://schemas.openxmlformats.org/officeDocument/2006/relationships/image" Target="../media/image1.jpeg"/><Relationship Id="rId4" Type="http://schemas.openxmlformats.org/officeDocument/2006/relationships/image" Target="../media/image9.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png"/><Relationship Id="rId3" Type="http://schemas.openxmlformats.org/officeDocument/2006/relationships/image" Target="../media/image1.jpe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93" name="pasted-image.tiff" descr="pasted-image.tiff"/>
          <p:cNvPicPr>
            <a:picLocks noChangeAspect="0"/>
          </p:cNvPicPr>
          <p:nvPr>
            <p:ph type="pic" idx="13"/>
          </p:nvPr>
        </p:nvPicPr>
        <p:blipFill>
          <a:blip r:embed="rId2">
            <a:extLst/>
          </a:blip>
          <a:stretch>
            <a:fillRect/>
          </a:stretch>
        </p:blipFill>
        <p:spPr>
          <a:xfrm>
            <a:off x="1263484" y="578789"/>
            <a:ext cx="10477832" cy="6259222"/>
          </a:xfrm>
          <a:prstGeom prst="rect">
            <a:avLst/>
          </a:prstGeom>
        </p:spPr>
      </p:pic>
      <p:sp>
        <p:nvSpPr>
          <p:cNvPr id="194" name="Effective Spiritual Leadership…"/>
          <p:cNvSpPr/>
          <p:nvPr/>
        </p:nvSpPr>
        <p:spPr>
          <a:xfrm>
            <a:off x="513090" y="6778195"/>
            <a:ext cx="11978620" cy="203921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nSpc>
                <a:spcPct val="90000"/>
              </a:lnSpc>
              <a:defRPr i="0" sz="8700">
                <a:latin typeface="Vivaldi"/>
                <a:ea typeface="Vivaldi"/>
                <a:cs typeface="Vivaldi"/>
                <a:sym typeface="Vivaldi"/>
              </a:defRPr>
            </a:pPr>
            <a:r>
              <a:t>Effective Spiritual Leadership </a:t>
            </a:r>
          </a:p>
          <a:p>
            <a:pPr>
              <a:lnSpc>
                <a:spcPct val="90000"/>
              </a:lnSpc>
              <a:defRPr i="0" sz="3900">
                <a:latin typeface="Thames Nude Roman"/>
                <a:ea typeface="Thames Nude Roman"/>
                <a:cs typeface="Thames Nude Roman"/>
                <a:sym typeface="Thames Nude Roman"/>
              </a:defRPr>
            </a:pPr>
            <a:r>
              <a:t>(1 Thessalonians 2:1-12)</a:t>
            </a:r>
          </a:p>
        </p:txBody>
      </p:sp>
      <p:sp>
        <p:nvSpPr>
          <p:cNvPr id="195" name="Lesson 3"/>
          <p:cNvSpPr/>
          <p:nvPr/>
        </p:nvSpPr>
        <p:spPr>
          <a:xfrm>
            <a:off x="343591" y="-45602"/>
            <a:ext cx="1671829"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Lesson 3</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6" name="Rectangle 1"/>
          <p:cNvSpPr/>
          <p:nvPr/>
        </p:nvSpPr>
        <p:spPr>
          <a:xfrm>
            <a:off x="5676720" y="2400909"/>
            <a:ext cx="6804065" cy="6578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85775" indent="-485775" algn="l">
              <a:spcBef>
                <a:spcPts val="1100"/>
              </a:spcBef>
              <a:buClr>
                <a:srgbClr val="344882"/>
              </a:buClr>
              <a:buSzPct val="100000"/>
              <a:buChar char="✦"/>
              <a:defRPr i="0" sz="3600">
                <a:solidFill>
                  <a:srgbClr val="000000"/>
                </a:solidFill>
                <a:effectLst/>
              </a:defRPr>
            </a:pPr>
            <a:r>
              <a:rPr i="1"/>
              <a:t>Their behavior was </a:t>
            </a:r>
            <a:r>
              <a:t>DEVOUT,  JUST,  &amp; BLAMELESS — 2:10</a:t>
            </a:r>
          </a:p>
          <a:p>
            <a:pPr lvl="1" marL="942975" indent="-485775" algn="l">
              <a:spcBef>
                <a:spcPts val="1100"/>
              </a:spcBef>
              <a:buClr>
                <a:srgbClr val="344882"/>
              </a:buClr>
              <a:buSzPct val="100000"/>
              <a:buChar char="✦"/>
              <a:defRPr i="0" sz="3200">
                <a:solidFill>
                  <a:srgbClr val="000000"/>
                </a:solidFill>
                <a:effectLst/>
              </a:defRPr>
            </a:pPr>
            <a:r>
              <a:rPr i="1"/>
              <a:t>“</a:t>
            </a:r>
            <a:r>
              <a:rPr b="1" i="1"/>
              <a:t>HOLY</a:t>
            </a:r>
            <a:r>
              <a:rPr i="1"/>
              <a:t> (NIV) / PURE (NRSV) - 1Th 2:10; 1 Pet 1:13ff; 2 Cor. 6:14-7:2</a:t>
            </a:r>
            <a:endParaRPr i="1"/>
          </a:p>
          <a:p>
            <a:pPr lvl="1" marL="942975" indent="-485775" algn="l">
              <a:spcBef>
                <a:spcPts val="1100"/>
              </a:spcBef>
              <a:buClr>
                <a:srgbClr val="344882"/>
              </a:buClr>
              <a:buSzPct val="100000"/>
              <a:buChar char="✦"/>
              <a:defRPr i="0" sz="3200">
                <a:solidFill>
                  <a:srgbClr val="000000"/>
                </a:solidFill>
                <a:effectLst/>
              </a:defRPr>
            </a:pPr>
            <a:r>
              <a:rPr i="1"/>
              <a:t>"</a:t>
            </a:r>
            <a:r>
              <a:rPr b="1" i="1"/>
              <a:t>Just</a:t>
            </a:r>
            <a:r>
              <a:rPr i="1"/>
              <a:t>" describes his dealings with his fellow man - “righteous" (NIV) / "upright" (NRSV)</a:t>
            </a:r>
            <a:endParaRPr i="1"/>
          </a:p>
          <a:p>
            <a:pPr lvl="1" marL="942975" indent="-485775" algn="l">
              <a:spcBef>
                <a:spcPts val="1100"/>
              </a:spcBef>
              <a:buClr>
                <a:srgbClr val="344882"/>
              </a:buClr>
              <a:buSzPct val="100000"/>
              <a:buChar char="✦"/>
              <a:defRPr i="0" sz="3200">
                <a:solidFill>
                  <a:srgbClr val="000000"/>
                </a:solidFill>
                <a:effectLst/>
              </a:defRPr>
            </a:pPr>
            <a:r>
              <a:rPr i="1"/>
              <a:t>"</a:t>
            </a:r>
            <a:r>
              <a:rPr b="1" i="1"/>
              <a:t>Blameless</a:t>
            </a:r>
            <a:r>
              <a:rPr i="1"/>
              <a:t>" reflects his life to be above reproach - Ac 24:16; 2 Co 6:3</a:t>
            </a:r>
            <a:endParaRPr i="1"/>
          </a:p>
          <a:p>
            <a:pPr marL="485775" indent="-485775" algn="l">
              <a:spcBef>
                <a:spcPts val="1100"/>
              </a:spcBef>
              <a:buClr>
                <a:srgbClr val="344882"/>
              </a:buClr>
              <a:buSzPct val="100000"/>
              <a:buChar char="✦"/>
              <a:defRPr i="0" sz="3200">
                <a:solidFill>
                  <a:srgbClr val="000000"/>
                </a:solidFill>
                <a:effectLst/>
              </a:defRPr>
            </a:pPr>
            <a:r>
              <a:t>These graces made clear Paul’s genuineness, sincerity &amp; his love for God, the truth &amp; them!</a:t>
            </a:r>
          </a:p>
        </p:txBody>
      </p:sp>
      <p:pic>
        <p:nvPicPr>
          <p:cNvPr id="247" name="pasted-image.tiff" descr="pasted-image.tiff"/>
          <p:cNvPicPr>
            <a:picLocks noChangeAspect="0"/>
          </p:cNvPicPr>
          <p:nvPr/>
        </p:nvPicPr>
        <p:blipFill>
          <a:blip r:embed="rId2">
            <a:extLst/>
          </a:blip>
          <a:stretch>
            <a:fillRect/>
          </a:stretch>
        </p:blipFill>
        <p:spPr>
          <a:xfrm>
            <a:off x="122766" y="2036720"/>
            <a:ext cx="5699682" cy="7281580"/>
          </a:xfrm>
          <a:prstGeom prst="rect">
            <a:avLst/>
          </a:prstGeom>
        </p:spPr>
      </p:pic>
      <p:sp>
        <p:nvSpPr>
          <p:cNvPr id="248" name="1 Thessalonians 2:9–10 (NKJV)…"/>
          <p:cNvSpPr/>
          <p:nvPr/>
        </p:nvSpPr>
        <p:spPr>
          <a:xfrm>
            <a:off x="495118" y="2464409"/>
            <a:ext cx="4954978" cy="6426201"/>
          </a:xfrm>
          <a:prstGeom prst="rect">
            <a:avLst/>
          </a:prstGeom>
          <a:solidFill>
            <a:srgbClr val="000000">
              <a:alpha val="18396"/>
            </a:srgbClr>
          </a:solidFill>
          <a:ln w="12700">
            <a:miter lim="400000"/>
          </a:ln>
          <a:effectLst>
            <a:outerShdw sx="100000" sy="100000" kx="0" ky="0" algn="b" rotWithShape="0" blurRad="63500" dist="50800"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i="0" sz="3300">
                <a:solidFill>
                  <a:srgbClr val="FFFFFF"/>
                </a:solidFill>
                <a:effectLst>
                  <a:outerShdw sx="100000" sy="100000" kx="0" ky="0" algn="b" rotWithShape="0" blurRad="50800" dist="63500" dir="2913131">
                    <a:srgbClr val="000000"/>
                  </a:outerShdw>
                </a:effectLst>
              </a:defRPr>
            </a:pPr>
            <a:r>
              <a:t>1 Thessalonians 2:9–10 (NKJV)</a:t>
            </a:r>
          </a:p>
          <a:p>
            <a:pPr defTabSz="457200">
              <a:defRPr i="0" sz="3200">
                <a:solidFill>
                  <a:srgbClr val="FFFFFF"/>
                </a:solidFill>
                <a:effectLst>
                  <a:outerShdw sx="100000" sy="100000" kx="0" ky="0" algn="b" rotWithShape="0" blurRad="50800" dist="63500" dir="2913131">
                    <a:srgbClr val="000000"/>
                  </a:outerShdw>
                </a:effectLst>
              </a:defRPr>
            </a:pPr>
            <a:r>
              <a:rPr baseline="31999"/>
              <a:t>9</a:t>
            </a:r>
            <a:r>
              <a:t> For you remember, brethren, our labor and toil; for laboring night and day, that we might not be a burden to any of you, we preached to you the gospel of God. </a:t>
            </a:r>
            <a:r>
              <a:rPr baseline="31999"/>
              <a:t>10</a:t>
            </a:r>
            <a:r>
              <a:t> You </a:t>
            </a:r>
            <a:r>
              <a:rPr i="1"/>
              <a:t>are</a:t>
            </a:r>
            <a:r>
              <a:t> witnesses, and God </a:t>
            </a:r>
            <a:r>
              <a:rPr i="1"/>
              <a:t>also,</a:t>
            </a:r>
            <a:r>
              <a:t> how devoutly and justly and blamelessly we behaved ourselves among you who believe;</a:t>
            </a:r>
          </a:p>
        </p:txBody>
      </p:sp>
      <p:sp>
        <p:nvSpPr>
          <p:cNvPr id="249" name="Effective Spiritual Leadership"/>
          <p:cNvSpPr/>
          <p:nvPr/>
        </p:nvSpPr>
        <p:spPr>
          <a:xfrm>
            <a:off x="10160" y="227979"/>
            <a:ext cx="12984481" cy="881776"/>
          </a:xfrm>
          <a:prstGeom prst="rect">
            <a:avLst/>
          </a:prstGeom>
          <a:blipFill>
            <a:blip r:embed="rId3"/>
            <a:stretch>
              <a:fillRect/>
            </a:stretch>
          </a:blip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90000"/>
              </a:lnSpc>
              <a:defRPr i="0" sz="5100">
                <a:solidFill>
                  <a:srgbClr val="C4CBD0"/>
                </a:solidFill>
                <a:effectLst>
                  <a:outerShdw sx="100000" sy="100000" kx="0" ky="0" algn="b" rotWithShape="0" blurRad="25400" dist="12700" dir="5400000">
                    <a:srgbClr val="000000"/>
                  </a:outerShdw>
                </a:effectLst>
                <a:latin typeface="Vivaldi"/>
                <a:ea typeface="Vivaldi"/>
                <a:cs typeface="Vivaldi"/>
                <a:sym typeface="Vivaldi"/>
              </a:defRPr>
            </a:lvl1pPr>
          </a:lstStyle>
          <a:p>
            <a:pPr/>
            <a:r>
              <a:t>Effective Spiritual Leadership </a:t>
            </a:r>
          </a:p>
        </p:txBody>
      </p:sp>
      <p:grpSp>
        <p:nvGrpSpPr>
          <p:cNvPr id="252" name="TextBox 5"/>
          <p:cNvGrpSpPr/>
          <p:nvPr/>
        </p:nvGrpSpPr>
        <p:grpSpPr>
          <a:xfrm>
            <a:off x="541866" y="736341"/>
            <a:ext cx="11921069" cy="1455937"/>
            <a:chOff x="0" y="0"/>
            <a:chExt cx="11921067" cy="1455935"/>
          </a:xfrm>
        </p:grpSpPr>
        <p:sp>
          <p:nvSpPr>
            <p:cNvPr id="251" name="TextBox 5"/>
            <p:cNvSpPr/>
            <p:nvPr/>
          </p:nvSpPr>
          <p:spPr>
            <a:xfrm>
              <a:off x="342900" y="330200"/>
              <a:ext cx="11273367" cy="833636"/>
            </a:xfrm>
            <a:prstGeom prst="rect">
              <a:avLst/>
            </a:prstGeom>
            <a:gradFill flip="none" rotWithShape="1">
              <a:gsLst>
                <a:gs pos="0">
                  <a:schemeClr val="accent1">
                    <a:satOff val="-17010"/>
                    <a:lumOff val="14363"/>
                  </a:schemeClr>
                </a:gs>
                <a:gs pos="100000">
                  <a:schemeClr val="accent1">
                    <a:satOff val="3916"/>
                    <a:lumOff val="-15931"/>
                  </a:schemeClr>
                </a:gs>
              </a:gsLst>
              <a:lin ang="54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b="1" spc="70" sz="5600">
                  <a:solidFill>
                    <a:schemeClr val="accent3">
                      <a:hueOff val="-73482"/>
                      <a:satOff val="26008"/>
                      <a:lumOff val="8653"/>
                    </a:schemeClr>
                  </a:solidFill>
                  <a:effectLst>
                    <a:outerShdw sx="100000" sy="100000" kx="0" ky="0" algn="b" rotWithShape="0" blurRad="63500" dist="63500" dir="3518390">
                      <a:srgbClr val="000000"/>
                    </a:outerShdw>
                  </a:effectLst>
                  <a:latin typeface="Constantia"/>
                  <a:ea typeface="Constantia"/>
                  <a:cs typeface="Constantia"/>
                  <a:sym typeface="Constantia"/>
                </a:defRPr>
              </a:lvl1pPr>
            </a:lstStyle>
            <a:p>
              <a:pPr>
                <a:defRPr b="0" i="0">
                  <a:solidFill>
                    <a:srgbClr val="FEFEFE"/>
                  </a:solidFill>
                  <a:latin typeface="Benguiat Bk BT"/>
                  <a:ea typeface="Benguiat Bk BT"/>
                  <a:cs typeface="Benguiat Bk BT"/>
                  <a:sym typeface="Benguiat Bk BT"/>
                </a:defRPr>
              </a:pPr>
              <a:r>
                <a:rPr b="1" i="1">
                  <a:solidFill>
                    <a:schemeClr val="accent3">
                      <a:hueOff val="-73482"/>
                      <a:satOff val="26008"/>
                      <a:lumOff val="8653"/>
                    </a:schemeClr>
                  </a:solidFill>
                  <a:latin typeface="Constantia"/>
                  <a:ea typeface="Constantia"/>
                  <a:cs typeface="Constantia"/>
                  <a:sym typeface="Constantia"/>
                </a:rPr>
                <a:t>The Manner of Paul’s LIFE</a:t>
              </a:r>
            </a:p>
          </p:txBody>
        </p:sp>
        <p:pic>
          <p:nvPicPr>
            <p:cNvPr id="250" name="TextBox 5" descr="TextBox 5"/>
            <p:cNvPicPr>
              <a:picLocks noChangeAspect="0"/>
            </p:cNvPicPr>
            <p:nvPr/>
          </p:nvPicPr>
          <p:blipFill>
            <a:blip r:embed="rId4">
              <a:extLst/>
            </a:blip>
            <a:stretch>
              <a:fillRect/>
            </a:stretch>
          </p:blipFill>
          <p:spPr>
            <a:xfrm>
              <a:off x="-1" y="0"/>
              <a:ext cx="11921069" cy="1455936"/>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46">
                                            <p:txEl>
                                              <p:pRg st="1" end="1"/>
                                            </p:txEl>
                                          </p:spTgt>
                                        </p:tgtEl>
                                        <p:attrNameLst>
                                          <p:attrName>style.visibility</p:attrName>
                                        </p:attrNameLst>
                                      </p:cBhvr>
                                      <p:to>
                                        <p:strVal val="visible"/>
                                      </p:to>
                                    </p:set>
                                    <p:animEffect filter="wipe(left)" transition="in">
                                      <p:cBhvr>
                                        <p:cTn id="7" dur="2000"/>
                                        <p:tgtEl>
                                          <p:spTgt spid="24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46">
                                            <p:txEl>
                                              <p:pRg st="2" end="2"/>
                                            </p:txEl>
                                          </p:spTgt>
                                        </p:tgtEl>
                                        <p:attrNameLst>
                                          <p:attrName>style.visibility</p:attrName>
                                        </p:attrNameLst>
                                      </p:cBhvr>
                                      <p:to>
                                        <p:strVal val="visible"/>
                                      </p:to>
                                    </p:set>
                                    <p:animEffect filter="wipe(left)" transition="in">
                                      <p:cBhvr>
                                        <p:cTn id="12" dur="2000"/>
                                        <p:tgtEl>
                                          <p:spTgt spid="24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246">
                                            <p:txEl>
                                              <p:pRg st="3" end="3"/>
                                            </p:txEl>
                                          </p:spTgt>
                                        </p:tgtEl>
                                        <p:attrNameLst>
                                          <p:attrName>style.visibility</p:attrName>
                                        </p:attrNameLst>
                                      </p:cBhvr>
                                      <p:to>
                                        <p:strVal val="visible"/>
                                      </p:to>
                                    </p:set>
                                    <p:animEffect filter="wipe(left)" transition="in">
                                      <p:cBhvr>
                                        <p:cTn id="17" dur="2000"/>
                                        <p:tgtEl>
                                          <p:spTgt spid="24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246">
                                            <p:txEl>
                                              <p:pRg st="4" end="4"/>
                                            </p:txEl>
                                          </p:spTgt>
                                        </p:tgtEl>
                                        <p:attrNameLst>
                                          <p:attrName>style.visibility</p:attrName>
                                        </p:attrNameLst>
                                      </p:cBhvr>
                                      <p:to>
                                        <p:strVal val="visible"/>
                                      </p:to>
                                    </p:set>
                                    <p:animEffect filter="wipe(left)" transition="in">
                                      <p:cBhvr>
                                        <p:cTn id="22" dur="2000"/>
                                        <p:tgtEl>
                                          <p:spTgt spid="246">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46" grpId="1"/>
    </p:bldLst>
  </p:timing>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4" name="Rectangle 1"/>
          <p:cNvSpPr/>
          <p:nvPr/>
        </p:nvSpPr>
        <p:spPr>
          <a:xfrm>
            <a:off x="5676720" y="2400909"/>
            <a:ext cx="6804065" cy="6705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85775" indent="-485775" algn="l">
              <a:spcBef>
                <a:spcPts val="1100"/>
              </a:spcBef>
              <a:buClr>
                <a:srgbClr val="344882"/>
              </a:buClr>
              <a:buSzPct val="100000"/>
              <a:buChar char="✦"/>
              <a:defRPr i="0" sz="3600">
                <a:solidFill>
                  <a:srgbClr val="000000"/>
                </a:solidFill>
                <a:effectLst/>
              </a:defRPr>
            </a:pPr>
            <a:r>
              <a:t>FATHERLY — 2:11</a:t>
            </a:r>
          </a:p>
          <a:p>
            <a:pPr lvl="1" marL="942975" indent="-485775" algn="l">
              <a:spcBef>
                <a:spcPts val="1100"/>
              </a:spcBef>
              <a:buClr>
                <a:srgbClr val="344882"/>
              </a:buClr>
              <a:buSzPct val="100000"/>
              <a:buChar char="✦"/>
              <a:defRPr i="0" sz="3400">
                <a:solidFill>
                  <a:srgbClr val="000000"/>
                </a:solidFill>
                <a:effectLst/>
              </a:defRPr>
            </a:pPr>
            <a:r>
              <a:rPr i="1"/>
              <a:t>Paul was like a father to them -(Charging them as necessary) 2:11 - e.g., 2 Thes.  3:6,12</a:t>
            </a:r>
            <a:endParaRPr i="1"/>
          </a:p>
          <a:p>
            <a:pPr lvl="1" marL="942975" indent="-485775" algn="l">
              <a:spcBef>
                <a:spcPts val="1100"/>
              </a:spcBef>
              <a:buClr>
                <a:srgbClr val="344882"/>
              </a:buClr>
              <a:buSzPct val="100000"/>
              <a:buChar char="✦"/>
              <a:defRPr i="0" sz="3400">
                <a:solidFill>
                  <a:srgbClr val="000000"/>
                </a:solidFill>
                <a:effectLst/>
              </a:defRPr>
            </a:pPr>
            <a:r>
              <a:rPr i="1"/>
              <a:t>He was concerned about their walk (life) as a Christian - 1 Thes. 2:12</a:t>
            </a:r>
            <a:endParaRPr i="1"/>
          </a:p>
          <a:p>
            <a:pPr marL="485775" indent="-485775" algn="l">
              <a:spcBef>
                <a:spcPts val="1100"/>
              </a:spcBef>
              <a:buClr>
                <a:srgbClr val="344882"/>
              </a:buClr>
              <a:buSzPct val="100000"/>
              <a:buChar char="✦"/>
              <a:defRPr i="0" sz="3200">
                <a:solidFill>
                  <a:srgbClr val="000000"/>
                </a:solidFill>
                <a:effectLst/>
              </a:defRPr>
            </a:pPr>
            <a:r>
              <a:t>We, as Christians, MUST strive to live in a manner that glorifies God, (Eph 5:1; Ep. 4:1; 5:2, 8. Phi. 1:27)</a:t>
            </a:r>
          </a:p>
          <a:p>
            <a:pPr marL="485775" indent="-485775" algn="l">
              <a:spcBef>
                <a:spcPts val="1100"/>
              </a:spcBef>
              <a:buClr>
                <a:srgbClr val="344882"/>
              </a:buClr>
              <a:buSzPct val="100000"/>
              <a:buChar char="✦"/>
              <a:defRPr i="0" sz="3200">
                <a:solidFill>
                  <a:srgbClr val="000000"/>
                </a:solidFill>
                <a:effectLst/>
              </a:defRPr>
            </a:pPr>
            <a:r>
              <a:t>We are called INTO HIS KINGDOM — (Col. 1:13; Acts 2:36; Luke 6:46; etc. …)</a:t>
            </a:r>
          </a:p>
        </p:txBody>
      </p:sp>
      <p:pic>
        <p:nvPicPr>
          <p:cNvPr id="255" name="pasted-image.tiff" descr="pasted-image.tiff"/>
          <p:cNvPicPr>
            <a:picLocks noChangeAspect="0"/>
          </p:cNvPicPr>
          <p:nvPr/>
        </p:nvPicPr>
        <p:blipFill>
          <a:blip r:embed="rId2">
            <a:extLst/>
          </a:blip>
          <a:stretch>
            <a:fillRect/>
          </a:stretch>
        </p:blipFill>
        <p:spPr>
          <a:xfrm>
            <a:off x="122766" y="2036720"/>
            <a:ext cx="5699682" cy="7281580"/>
          </a:xfrm>
          <a:prstGeom prst="rect">
            <a:avLst/>
          </a:prstGeom>
        </p:spPr>
      </p:pic>
      <p:sp>
        <p:nvSpPr>
          <p:cNvPr id="256" name="1 Thessalonians 2:11–12 (NKJV)…"/>
          <p:cNvSpPr/>
          <p:nvPr/>
        </p:nvSpPr>
        <p:spPr>
          <a:xfrm>
            <a:off x="495118" y="2464409"/>
            <a:ext cx="4954978" cy="6527801"/>
          </a:xfrm>
          <a:prstGeom prst="rect">
            <a:avLst/>
          </a:prstGeom>
          <a:solidFill>
            <a:srgbClr val="000000">
              <a:alpha val="18396"/>
            </a:srgbClr>
          </a:solidFill>
          <a:ln w="12700">
            <a:miter lim="400000"/>
          </a:ln>
          <a:effectLst>
            <a:outerShdw sx="100000" sy="100000" kx="0" ky="0" algn="b" rotWithShape="0" blurRad="63500" dist="50800"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i="0" sz="3200">
                <a:solidFill>
                  <a:srgbClr val="FFFFFF"/>
                </a:solidFill>
                <a:effectLst>
                  <a:outerShdw sx="100000" sy="100000" kx="0" ky="0" algn="b" rotWithShape="0" blurRad="50800" dist="63500" dir="2913131">
                    <a:srgbClr val="000000"/>
                  </a:outerShdw>
                </a:effectLst>
              </a:defRPr>
            </a:pPr>
            <a:r>
              <a:t>1 Thessalonians 2:11–12 (NKJV)</a:t>
            </a:r>
          </a:p>
          <a:p>
            <a:pPr defTabSz="457200">
              <a:defRPr i="0" sz="3600">
                <a:solidFill>
                  <a:srgbClr val="FFFFFF"/>
                </a:solidFill>
                <a:effectLst>
                  <a:outerShdw sx="100000" sy="100000" kx="0" ky="0" algn="b" rotWithShape="0" blurRad="50800" dist="63500" dir="2913131">
                    <a:srgbClr val="000000"/>
                  </a:outerShdw>
                </a:effectLst>
              </a:defRPr>
            </a:pPr>
            <a:r>
              <a:rPr baseline="31999"/>
              <a:t>11</a:t>
            </a:r>
            <a:r>
              <a:t> as you know how we exhorted, and comforted, and charged every one of you, as a father </a:t>
            </a:r>
            <a:r>
              <a:rPr i="1"/>
              <a:t>does</a:t>
            </a:r>
            <a:r>
              <a:t> his own children, </a:t>
            </a:r>
            <a:r>
              <a:rPr baseline="31999"/>
              <a:t>12</a:t>
            </a:r>
            <a:r>
              <a:t> that you would walk worthy of God who calls you into His own kingdom and glory.</a:t>
            </a:r>
          </a:p>
        </p:txBody>
      </p:sp>
      <p:sp>
        <p:nvSpPr>
          <p:cNvPr id="257" name="Effective Spiritual Leadership"/>
          <p:cNvSpPr/>
          <p:nvPr/>
        </p:nvSpPr>
        <p:spPr>
          <a:xfrm>
            <a:off x="10160" y="227979"/>
            <a:ext cx="12984481" cy="881776"/>
          </a:xfrm>
          <a:prstGeom prst="rect">
            <a:avLst/>
          </a:prstGeom>
          <a:blipFill>
            <a:blip r:embed="rId3"/>
            <a:stretch>
              <a:fillRect/>
            </a:stretch>
          </a:blip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90000"/>
              </a:lnSpc>
              <a:defRPr i="0" sz="5100">
                <a:solidFill>
                  <a:srgbClr val="C4CBD0"/>
                </a:solidFill>
                <a:effectLst>
                  <a:outerShdw sx="100000" sy="100000" kx="0" ky="0" algn="b" rotWithShape="0" blurRad="25400" dist="12700" dir="5400000">
                    <a:srgbClr val="000000"/>
                  </a:outerShdw>
                </a:effectLst>
                <a:latin typeface="Vivaldi"/>
                <a:ea typeface="Vivaldi"/>
                <a:cs typeface="Vivaldi"/>
                <a:sym typeface="Vivaldi"/>
              </a:defRPr>
            </a:lvl1pPr>
          </a:lstStyle>
          <a:p>
            <a:pPr/>
            <a:r>
              <a:t>Effective Spiritual Leadership </a:t>
            </a:r>
          </a:p>
        </p:txBody>
      </p:sp>
      <p:grpSp>
        <p:nvGrpSpPr>
          <p:cNvPr id="260" name="TextBox 5"/>
          <p:cNvGrpSpPr/>
          <p:nvPr/>
        </p:nvGrpSpPr>
        <p:grpSpPr>
          <a:xfrm>
            <a:off x="541866" y="736341"/>
            <a:ext cx="11921069" cy="1455937"/>
            <a:chOff x="0" y="0"/>
            <a:chExt cx="11921067" cy="1455935"/>
          </a:xfrm>
        </p:grpSpPr>
        <p:sp>
          <p:nvSpPr>
            <p:cNvPr id="259" name="TextBox 5"/>
            <p:cNvSpPr/>
            <p:nvPr/>
          </p:nvSpPr>
          <p:spPr>
            <a:xfrm>
              <a:off x="342900" y="330200"/>
              <a:ext cx="11273367" cy="833636"/>
            </a:xfrm>
            <a:prstGeom prst="rect">
              <a:avLst/>
            </a:prstGeom>
            <a:gradFill flip="none" rotWithShape="1">
              <a:gsLst>
                <a:gs pos="0">
                  <a:schemeClr val="accent1">
                    <a:satOff val="-17010"/>
                    <a:lumOff val="14363"/>
                  </a:schemeClr>
                </a:gs>
                <a:gs pos="100000">
                  <a:schemeClr val="accent1">
                    <a:satOff val="3916"/>
                    <a:lumOff val="-15931"/>
                  </a:schemeClr>
                </a:gs>
              </a:gsLst>
              <a:lin ang="54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b="1" spc="70" sz="5600">
                  <a:solidFill>
                    <a:schemeClr val="accent3">
                      <a:hueOff val="-73482"/>
                      <a:satOff val="26008"/>
                      <a:lumOff val="8653"/>
                    </a:schemeClr>
                  </a:solidFill>
                  <a:effectLst>
                    <a:outerShdw sx="100000" sy="100000" kx="0" ky="0" algn="b" rotWithShape="0" blurRad="63500" dist="63500" dir="3518390">
                      <a:srgbClr val="000000"/>
                    </a:outerShdw>
                  </a:effectLst>
                  <a:latin typeface="Constantia"/>
                  <a:ea typeface="Constantia"/>
                  <a:cs typeface="Constantia"/>
                  <a:sym typeface="Constantia"/>
                </a:defRPr>
              </a:lvl1pPr>
            </a:lstStyle>
            <a:p>
              <a:pPr>
                <a:defRPr b="0" i="0">
                  <a:solidFill>
                    <a:srgbClr val="FEFEFE"/>
                  </a:solidFill>
                  <a:latin typeface="Benguiat Bk BT"/>
                  <a:ea typeface="Benguiat Bk BT"/>
                  <a:cs typeface="Benguiat Bk BT"/>
                  <a:sym typeface="Benguiat Bk BT"/>
                </a:defRPr>
              </a:pPr>
              <a:r>
                <a:rPr b="1" i="1">
                  <a:solidFill>
                    <a:schemeClr val="accent3">
                      <a:hueOff val="-73482"/>
                      <a:satOff val="26008"/>
                      <a:lumOff val="8653"/>
                    </a:schemeClr>
                  </a:solidFill>
                  <a:latin typeface="Constantia"/>
                  <a:ea typeface="Constantia"/>
                  <a:cs typeface="Constantia"/>
                  <a:sym typeface="Constantia"/>
                </a:rPr>
                <a:t>The Manner of Paul’s LIFE</a:t>
              </a:r>
            </a:p>
          </p:txBody>
        </p:sp>
        <p:pic>
          <p:nvPicPr>
            <p:cNvPr id="258" name="TextBox 5" descr="TextBox 5"/>
            <p:cNvPicPr>
              <a:picLocks noChangeAspect="0"/>
            </p:cNvPicPr>
            <p:nvPr/>
          </p:nvPicPr>
          <p:blipFill>
            <a:blip r:embed="rId4">
              <a:extLst/>
            </a:blip>
            <a:stretch>
              <a:fillRect/>
            </a:stretch>
          </p:blipFill>
          <p:spPr>
            <a:xfrm>
              <a:off x="-1" y="0"/>
              <a:ext cx="11921069" cy="1455936"/>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54">
                                            <p:txEl>
                                              <p:pRg st="1" end="1"/>
                                            </p:txEl>
                                          </p:spTgt>
                                        </p:tgtEl>
                                        <p:attrNameLst>
                                          <p:attrName>style.visibility</p:attrName>
                                        </p:attrNameLst>
                                      </p:cBhvr>
                                      <p:to>
                                        <p:strVal val="visible"/>
                                      </p:to>
                                    </p:set>
                                    <p:animEffect filter="wipe(left)" transition="in">
                                      <p:cBhvr>
                                        <p:cTn id="7" dur="2000"/>
                                        <p:tgtEl>
                                          <p:spTgt spid="25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54">
                                            <p:txEl>
                                              <p:pRg st="2" end="2"/>
                                            </p:txEl>
                                          </p:spTgt>
                                        </p:tgtEl>
                                        <p:attrNameLst>
                                          <p:attrName>style.visibility</p:attrName>
                                        </p:attrNameLst>
                                      </p:cBhvr>
                                      <p:to>
                                        <p:strVal val="visible"/>
                                      </p:to>
                                    </p:set>
                                    <p:animEffect filter="wipe(left)" transition="in">
                                      <p:cBhvr>
                                        <p:cTn id="12" dur="2000"/>
                                        <p:tgtEl>
                                          <p:spTgt spid="25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254">
                                            <p:txEl>
                                              <p:pRg st="3" end="3"/>
                                            </p:txEl>
                                          </p:spTgt>
                                        </p:tgtEl>
                                        <p:attrNameLst>
                                          <p:attrName>style.visibility</p:attrName>
                                        </p:attrNameLst>
                                      </p:cBhvr>
                                      <p:to>
                                        <p:strVal val="visible"/>
                                      </p:to>
                                    </p:set>
                                    <p:animEffect filter="wipe(left)" transition="in">
                                      <p:cBhvr>
                                        <p:cTn id="17" dur="2000"/>
                                        <p:tgtEl>
                                          <p:spTgt spid="25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254">
                                            <p:txEl>
                                              <p:pRg st="4" end="4"/>
                                            </p:txEl>
                                          </p:spTgt>
                                        </p:tgtEl>
                                        <p:attrNameLst>
                                          <p:attrName>style.visibility</p:attrName>
                                        </p:attrNameLst>
                                      </p:cBhvr>
                                      <p:to>
                                        <p:strVal val="visible"/>
                                      </p:to>
                                    </p:set>
                                    <p:animEffect filter="wipe(left)" transition="in">
                                      <p:cBhvr>
                                        <p:cTn id="22" dur="2000"/>
                                        <p:tgtEl>
                                          <p:spTgt spid="254">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54" grpId="1"/>
    </p:bldLst>
  </p:timing>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62" name="pasted-image.tiff" descr="pasted-image.tiff"/>
          <p:cNvPicPr>
            <a:picLocks noChangeAspect="0"/>
          </p:cNvPicPr>
          <p:nvPr/>
        </p:nvPicPr>
        <p:blipFill>
          <a:blip r:embed="rId2">
            <a:extLst/>
          </a:blip>
          <a:stretch>
            <a:fillRect/>
          </a:stretch>
        </p:blipFill>
        <p:spPr>
          <a:xfrm>
            <a:off x="122766" y="2036720"/>
            <a:ext cx="5699682" cy="7281580"/>
          </a:xfrm>
          <a:prstGeom prst="rect">
            <a:avLst/>
          </a:prstGeom>
        </p:spPr>
      </p:pic>
      <p:sp>
        <p:nvSpPr>
          <p:cNvPr id="263" name="Effective Spiritual Leadership"/>
          <p:cNvSpPr/>
          <p:nvPr/>
        </p:nvSpPr>
        <p:spPr>
          <a:xfrm>
            <a:off x="10160" y="227979"/>
            <a:ext cx="12984481" cy="881776"/>
          </a:xfrm>
          <a:prstGeom prst="rect">
            <a:avLst/>
          </a:prstGeom>
          <a:blipFill>
            <a:blip r:embed="rId3"/>
            <a:stretch>
              <a:fillRect/>
            </a:stretch>
          </a:blip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90000"/>
              </a:lnSpc>
              <a:defRPr i="0" sz="5100">
                <a:solidFill>
                  <a:srgbClr val="C4CBD0"/>
                </a:solidFill>
                <a:effectLst>
                  <a:outerShdw sx="100000" sy="100000" kx="0" ky="0" algn="b" rotWithShape="0" blurRad="25400" dist="12700" dir="5400000">
                    <a:srgbClr val="000000"/>
                  </a:outerShdw>
                </a:effectLst>
                <a:latin typeface="Vivaldi"/>
                <a:ea typeface="Vivaldi"/>
                <a:cs typeface="Vivaldi"/>
                <a:sym typeface="Vivaldi"/>
              </a:defRPr>
            </a:lvl1pPr>
          </a:lstStyle>
          <a:p>
            <a:pPr/>
            <a:r>
              <a:t>Effective Spiritual Leadership </a:t>
            </a:r>
          </a:p>
        </p:txBody>
      </p:sp>
      <p:grpSp>
        <p:nvGrpSpPr>
          <p:cNvPr id="266" name="TextBox 5"/>
          <p:cNvGrpSpPr/>
          <p:nvPr/>
        </p:nvGrpSpPr>
        <p:grpSpPr>
          <a:xfrm>
            <a:off x="173368" y="812542"/>
            <a:ext cx="12658064" cy="2319536"/>
            <a:chOff x="0" y="0"/>
            <a:chExt cx="12658063" cy="2319535"/>
          </a:xfrm>
        </p:grpSpPr>
        <p:sp>
          <p:nvSpPr>
            <p:cNvPr id="265" name="TextBox 5"/>
            <p:cNvSpPr/>
            <p:nvPr/>
          </p:nvSpPr>
          <p:spPr>
            <a:xfrm>
              <a:off x="342899" y="330200"/>
              <a:ext cx="12010365" cy="1697236"/>
            </a:xfrm>
            <a:prstGeom prst="rect">
              <a:avLst/>
            </a:prstGeom>
            <a:gradFill flip="none" rotWithShape="1">
              <a:gsLst>
                <a:gs pos="0">
                  <a:schemeClr val="accent1">
                    <a:satOff val="-17010"/>
                    <a:lumOff val="14363"/>
                  </a:schemeClr>
                </a:gs>
                <a:gs pos="100000">
                  <a:schemeClr val="accent1">
                    <a:satOff val="3916"/>
                    <a:lumOff val="-15931"/>
                  </a:schemeClr>
                </a:gs>
              </a:gsLst>
              <a:lin ang="54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b="1" spc="70" sz="5600">
                  <a:solidFill>
                    <a:srgbClr val="C4CBD0">
                      <a:alpha val="93667"/>
                    </a:srgbClr>
                  </a:solidFill>
                  <a:effectLst>
                    <a:outerShdw sx="100000" sy="100000" kx="0" ky="0" algn="b" rotWithShape="0" blurRad="63500" dist="63500" dir="3518390">
                      <a:srgbClr val="000000"/>
                    </a:outerShdw>
                  </a:effectLst>
                  <a:latin typeface="Constantia"/>
                  <a:ea typeface="Constantia"/>
                  <a:cs typeface="Constantia"/>
                  <a:sym typeface="Constantia"/>
                </a:defRPr>
              </a:lvl1pPr>
            </a:lstStyle>
            <a:p>
              <a:pPr>
                <a:defRPr b="0" i="0">
                  <a:latin typeface="Benguiat Bk BT"/>
                  <a:ea typeface="Benguiat Bk BT"/>
                  <a:cs typeface="Benguiat Bk BT"/>
                  <a:sym typeface="Benguiat Bk BT"/>
                </a:defRPr>
              </a:pPr>
              <a:r>
                <a:rPr b="1" i="1">
                  <a:latin typeface="Constantia"/>
                  <a:ea typeface="Constantia"/>
                  <a:cs typeface="Constantia"/>
                  <a:sym typeface="Constantia"/>
                </a:rPr>
                <a:t>Paul’s Instructions NOT JUST Applicable To Elders &amp; Preachers</a:t>
              </a:r>
            </a:p>
          </p:txBody>
        </p:sp>
        <p:pic>
          <p:nvPicPr>
            <p:cNvPr id="264" name="TextBox 5" descr="TextBox 5"/>
            <p:cNvPicPr>
              <a:picLocks noChangeAspect="0"/>
            </p:cNvPicPr>
            <p:nvPr/>
          </p:nvPicPr>
          <p:blipFill>
            <a:blip r:embed="rId4">
              <a:extLst/>
            </a:blip>
            <a:stretch>
              <a:fillRect/>
            </a:stretch>
          </p:blipFill>
          <p:spPr>
            <a:xfrm>
              <a:off x="0" y="-1"/>
              <a:ext cx="12658064" cy="2319537"/>
            </a:xfrm>
            <a:prstGeom prst="rect">
              <a:avLst/>
            </a:prstGeom>
            <a:effectLst/>
          </p:spPr>
        </p:pic>
      </p:grpSp>
      <p:sp>
        <p:nvSpPr>
          <p:cNvPr id="267" name="Rectangle 1"/>
          <p:cNvSpPr/>
          <p:nvPr/>
        </p:nvSpPr>
        <p:spPr>
          <a:xfrm>
            <a:off x="5608987" y="3135392"/>
            <a:ext cx="6939995" cy="5803901"/>
          </a:xfrm>
          <a:prstGeom prst="rect">
            <a:avLst/>
          </a:prstGeom>
          <a:ln w="12700">
            <a:miter lim="400000"/>
          </a:ln>
          <a:effectLst>
            <a:outerShdw sx="100000" sy="100000" kx="0" ky="0" algn="b" rotWithShape="0" blurRad="63500" dist="99663" dir="5400000">
              <a:srgbClr val="000000">
                <a:alpha val="20299"/>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85775" indent="-485775" algn="l">
              <a:spcBef>
                <a:spcPts val="1300"/>
              </a:spcBef>
              <a:buClr>
                <a:srgbClr val="344882"/>
              </a:buClr>
              <a:buSzPct val="100000"/>
              <a:buChar char="✦"/>
              <a:defRPr i="0" sz="3400">
                <a:solidFill>
                  <a:srgbClr val="000000"/>
                </a:solidFill>
                <a:effectLst/>
              </a:defRPr>
            </a:pPr>
            <a:r>
              <a:t>With boldness, truth and honesty, seeking to pleasing God - not men</a:t>
            </a:r>
          </a:p>
          <a:p>
            <a:pPr marL="485775" indent="-485775" algn="l">
              <a:spcBef>
                <a:spcPts val="1300"/>
              </a:spcBef>
              <a:buClr>
                <a:srgbClr val="344882"/>
              </a:buClr>
              <a:buSzPct val="100000"/>
              <a:buChar char="✦"/>
              <a:defRPr i="0" sz="3400">
                <a:solidFill>
                  <a:srgbClr val="000000"/>
                </a:solidFill>
                <a:effectLst/>
              </a:defRPr>
            </a:pPr>
            <a:r>
              <a:t>Without flattery, covetousness, or seeking glory from men</a:t>
            </a:r>
          </a:p>
          <a:p>
            <a:pPr marL="485775" indent="-485775" algn="l">
              <a:spcBef>
                <a:spcPts val="1300"/>
              </a:spcBef>
              <a:buClr>
                <a:srgbClr val="344882"/>
              </a:buClr>
              <a:buSzPct val="100000"/>
              <a:buChar char="✦"/>
              <a:defRPr i="0" sz="3400">
                <a:solidFill>
                  <a:srgbClr val="000000"/>
                </a:solidFill>
                <a:effectLst/>
              </a:defRPr>
            </a:pPr>
            <a:r>
              <a:t>With labor night and day, seeking to be devout, just, and blameless</a:t>
            </a:r>
          </a:p>
          <a:p>
            <a:pPr marL="485775" indent="-485775" algn="l">
              <a:spcBef>
                <a:spcPts val="1300"/>
              </a:spcBef>
              <a:buClr>
                <a:srgbClr val="344882"/>
              </a:buClr>
              <a:buSzPct val="100000"/>
              <a:buChar char="✦"/>
              <a:defRPr i="0" sz="3400">
                <a:solidFill>
                  <a:srgbClr val="000000"/>
                </a:solidFill>
                <a:effectLst/>
              </a:defRPr>
            </a:pPr>
            <a:r>
              <a:t>With the gentleness and affection of a nursing mother, and the guidance and encouragement of a caring father —</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67">
                                            <p:bg/>
                                          </p:spTgt>
                                        </p:tgtEl>
                                        <p:attrNameLst>
                                          <p:attrName>style.visibility</p:attrName>
                                        </p:attrNameLst>
                                      </p:cBhvr>
                                      <p:to>
                                        <p:strVal val="visible"/>
                                      </p:to>
                                    </p:set>
                                    <p:animEffect filter="wipe(left)" transition="in">
                                      <p:cBhvr>
                                        <p:cTn id="7" dur="1500"/>
                                        <p:tgtEl>
                                          <p:spTgt spid="267">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67">
                                            <p:txEl>
                                              <p:pRg st="0" end="0"/>
                                            </p:txEl>
                                          </p:spTgt>
                                        </p:tgtEl>
                                        <p:attrNameLst>
                                          <p:attrName>style.visibility</p:attrName>
                                        </p:attrNameLst>
                                      </p:cBhvr>
                                      <p:to>
                                        <p:strVal val="visible"/>
                                      </p:to>
                                    </p:set>
                                    <p:animEffect filter="wipe(left)" transition="in">
                                      <p:cBhvr>
                                        <p:cTn id="10" dur="1500"/>
                                        <p:tgtEl>
                                          <p:spTgt spid="26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267">
                                            <p:txEl>
                                              <p:pRg st="1" end="1"/>
                                            </p:txEl>
                                          </p:spTgt>
                                        </p:tgtEl>
                                        <p:attrNameLst>
                                          <p:attrName>style.visibility</p:attrName>
                                        </p:attrNameLst>
                                      </p:cBhvr>
                                      <p:to>
                                        <p:strVal val="visible"/>
                                      </p:to>
                                    </p:set>
                                    <p:animEffect filter="wipe(left)" transition="in">
                                      <p:cBhvr>
                                        <p:cTn id="15" dur="1500"/>
                                        <p:tgtEl>
                                          <p:spTgt spid="26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267">
                                            <p:txEl>
                                              <p:pRg st="2" end="2"/>
                                            </p:txEl>
                                          </p:spTgt>
                                        </p:tgtEl>
                                        <p:attrNameLst>
                                          <p:attrName>style.visibility</p:attrName>
                                        </p:attrNameLst>
                                      </p:cBhvr>
                                      <p:to>
                                        <p:strVal val="visible"/>
                                      </p:to>
                                    </p:set>
                                    <p:animEffect filter="wipe(left)" transition="in">
                                      <p:cBhvr>
                                        <p:cTn id="20" dur="1500"/>
                                        <p:tgtEl>
                                          <p:spTgt spid="267">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267">
                                            <p:txEl>
                                              <p:pRg st="3" end="3"/>
                                            </p:txEl>
                                          </p:spTgt>
                                        </p:tgtEl>
                                        <p:attrNameLst>
                                          <p:attrName>style.visibility</p:attrName>
                                        </p:attrNameLst>
                                      </p:cBhvr>
                                      <p:to>
                                        <p:strVal val="visible"/>
                                      </p:to>
                                    </p:set>
                                    <p:animEffect filter="wipe(left)" transition="in">
                                      <p:cBhvr>
                                        <p:cTn id="25" dur="1500"/>
                                        <p:tgtEl>
                                          <p:spTgt spid="267">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67" grpId="1"/>
    </p:bldLst>
  </p:timing>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69" name="pasted-image.tiff" descr="pasted-image.tiff"/>
          <p:cNvPicPr>
            <a:picLocks noChangeAspect="0"/>
          </p:cNvPicPr>
          <p:nvPr/>
        </p:nvPicPr>
        <p:blipFill>
          <a:blip r:embed="rId2">
            <a:extLst/>
          </a:blip>
          <a:stretch>
            <a:fillRect/>
          </a:stretch>
        </p:blipFill>
        <p:spPr>
          <a:xfrm>
            <a:off x="122766" y="2036720"/>
            <a:ext cx="5699682" cy="7281580"/>
          </a:xfrm>
          <a:prstGeom prst="rect">
            <a:avLst/>
          </a:prstGeom>
        </p:spPr>
      </p:pic>
      <p:sp>
        <p:nvSpPr>
          <p:cNvPr id="270" name="Effective Spiritual Leadership"/>
          <p:cNvSpPr/>
          <p:nvPr/>
        </p:nvSpPr>
        <p:spPr>
          <a:xfrm>
            <a:off x="10160" y="227979"/>
            <a:ext cx="12984481" cy="881776"/>
          </a:xfrm>
          <a:prstGeom prst="rect">
            <a:avLst/>
          </a:prstGeom>
          <a:blipFill>
            <a:blip r:embed="rId3"/>
            <a:stretch>
              <a:fillRect/>
            </a:stretch>
          </a:blip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90000"/>
              </a:lnSpc>
              <a:defRPr i="0" sz="5100">
                <a:solidFill>
                  <a:srgbClr val="C4CBD0"/>
                </a:solidFill>
                <a:effectLst>
                  <a:outerShdw sx="100000" sy="100000" kx="0" ky="0" algn="b" rotWithShape="0" blurRad="25400" dist="12700" dir="5400000">
                    <a:srgbClr val="000000"/>
                  </a:outerShdw>
                </a:effectLst>
                <a:latin typeface="Vivaldi"/>
                <a:ea typeface="Vivaldi"/>
                <a:cs typeface="Vivaldi"/>
                <a:sym typeface="Vivaldi"/>
              </a:defRPr>
            </a:lvl1pPr>
          </a:lstStyle>
          <a:p>
            <a:pPr/>
            <a:r>
              <a:t>Effective Spiritual Leadership </a:t>
            </a:r>
          </a:p>
        </p:txBody>
      </p:sp>
      <p:sp>
        <p:nvSpPr>
          <p:cNvPr id="271" name="1 Thessalonians 2:12 (NKJV)…"/>
          <p:cNvSpPr/>
          <p:nvPr/>
        </p:nvSpPr>
        <p:spPr>
          <a:xfrm>
            <a:off x="5919516" y="3158066"/>
            <a:ext cx="6254160" cy="5791201"/>
          </a:xfrm>
          <a:prstGeom prst="rect">
            <a:avLst/>
          </a:prstGeom>
          <a:ln w="12700">
            <a:miter lim="400000"/>
          </a:ln>
          <a:effectLst>
            <a:outerShdw sx="100000" sy="100000" kx="0" ky="0" algn="b" rotWithShape="0" blurRad="63500" dist="99663" dir="5400000">
              <a:srgbClr val="000000">
                <a:alpha val="20299"/>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i="0" sz="5300">
                <a:solidFill>
                  <a:srgbClr val="000000"/>
                </a:solidFill>
                <a:effectLst/>
              </a:defRPr>
            </a:pPr>
            <a:r>
              <a:t>1 Thessalonians 2:12 (NKJV)</a:t>
            </a:r>
          </a:p>
          <a:p>
            <a:pPr defTabSz="457200">
              <a:defRPr i="0" sz="5300">
                <a:solidFill>
                  <a:srgbClr val="000000"/>
                </a:solidFill>
                <a:effectLst/>
              </a:defRPr>
            </a:pPr>
            <a:r>
              <a:rPr baseline="31999"/>
              <a:t>12</a:t>
            </a:r>
            <a:r>
              <a:t> that you would walk worthy of God who calls you into His own kingdom and glory.</a:t>
            </a:r>
          </a:p>
        </p:txBody>
      </p:sp>
      <p:grpSp>
        <p:nvGrpSpPr>
          <p:cNvPr id="274" name="TextBox 5"/>
          <p:cNvGrpSpPr/>
          <p:nvPr/>
        </p:nvGrpSpPr>
        <p:grpSpPr>
          <a:xfrm>
            <a:off x="173368" y="812542"/>
            <a:ext cx="12658064" cy="2319537"/>
            <a:chOff x="0" y="0"/>
            <a:chExt cx="12658063" cy="2319535"/>
          </a:xfrm>
        </p:grpSpPr>
        <p:sp>
          <p:nvSpPr>
            <p:cNvPr id="273" name="TextBox 5"/>
            <p:cNvSpPr/>
            <p:nvPr/>
          </p:nvSpPr>
          <p:spPr>
            <a:xfrm>
              <a:off x="342900" y="330200"/>
              <a:ext cx="12010364" cy="1697236"/>
            </a:xfrm>
            <a:prstGeom prst="rect">
              <a:avLst/>
            </a:prstGeom>
            <a:gradFill flip="none" rotWithShape="1">
              <a:gsLst>
                <a:gs pos="0">
                  <a:schemeClr val="accent1">
                    <a:satOff val="-17010"/>
                    <a:lumOff val="14363"/>
                  </a:schemeClr>
                </a:gs>
                <a:gs pos="100000">
                  <a:schemeClr val="accent1">
                    <a:satOff val="3916"/>
                    <a:lumOff val="-15931"/>
                  </a:schemeClr>
                </a:gs>
              </a:gsLst>
              <a:lin ang="54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b="1" spc="70" sz="5600">
                  <a:solidFill>
                    <a:srgbClr val="C4CBD0">
                      <a:alpha val="93667"/>
                    </a:srgbClr>
                  </a:solidFill>
                  <a:effectLst>
                    <a:outerShdw sx="100000" sy="100000" kx="0" ky="0" algn="b" rotWithShape="0" blurRad="63500" dist="63500" dir="3518390">
                      <a:srgbClr val="000000"/>
                    </a:outerShdw>
                  </a:effectLst>
                  <a:latin typeface="Constantia"/>
                  <a:ea typeface="Constantia"/>
                  <a:cs typeface="Constantia"/>
                  <a:sym typeface="Constantia"/>
                </a:defRPr>
              </a:lvl1pPr>
            </a:lstStyle>
            <a:p>
              <a:pPr>
                <a:defRPr b="0" i="0">
                  <a:latin typeface="Benguiat Bk BT"/>
                  <a:ea typeface="Benguiat Bk BT"/>
                  <a:cs typeface="Benguiat Bk BT"/>
                  <a:sym typeface="Benguiat Bk BT"/>
                </a:defRPr>
              </a:pPr>
              <a:r>
                <a:rPr b="1" i="1">
                  <a:latin typeface="Constantia"/>
                  <a:ea typeface="Constantia"/>
                  <a:cs typeface="Constantia"/>
                  <a:sym typeface="Constantia"/>
                </a:rPr>
                <a:t>Paul’s Instructions NOT JUST Applicable To Elders &amp; Preachers</a:t>
              </a:r>
            </a:p>
          </p:txBody>
        </p:sp>
        <p:pic>
          <p:nvPicPr>
            <p:cNvPr id="272" name="TextBox 5" descr="TextBox 5"/>
            <p:cNvPicPr>
              <a:picLocks noChangeAspect="0"/>
            </p:cNvPicPr>
            <p:nvPr/>
          </p:nvPicPr>
          <p:blipFill>
            <a:blip r:embed="rId4">
              <a:extLst/>
            </a:blip>
            <a:stretch>
              <a:fillRect/>
            </a:stretch>
          </p:blipFill>
          <p:spPr>
            <a:xfrm>
              <a:off x="0" y="-1"/>
              <a:ext cx="12658064" cy="2319537"/>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6" name="Rectangle 1"/>
          <p:cNvSpPr/>
          <p:nvPr/>
        </p:nvSpPr>
        <p:spPr>
          <a:xfrm>
            <a:off x="-1" y="-1"/>
            <a:ext cx="13004801" cy="9753601"/>
          </a:xfrm>
          <a:prstGeom prst="rect">
            <a:avLst/>
          </a:prstGeom>
          <a:solidFill>
            <a:srgbClr val="000000"/>
          </a:solidFill>
          <a:ln w="50800">
            <a:solidFill>
              <a:srgbClr val="000000"/>
            </a:solidFill>
          </a:ln>
        </p:spPr>
        <p:txBody>
          <a:bodyPr lIns="50800" tIns="50800" rIns="50800" bIns="50800" anchor="ctr"/>
          <a:lstStyle/>
          <a:p>
            <a:pPr>
              <a:defRPr i="0" sz="3200">
                <a:solidFill>
                  <a:srgbClr val="FFFFFF"/>
                </a:solidFill>
                <a:effectLst/>
              </a:defRPr>
            </a:pP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78" name="pasted-image.tiff" descr="pasted-image.tiff"/>
          <p:cNvPicPr>
            <a:picLocks noChangeAspect="0"/>
          </p:cNvPicPr>
          <p:nvPr>
            <p:ph type="pic" idx="13"/>
          </p:nvPr>
        </p:nvPicPr>
        <p:blipFill>
          <a:blip r:embed="rId2">
            <a:extLst/>
          </a:blip>
          <a:stretch>
            <a:fillRect/>
          </a:stretch>
        </p:blipFill>
        <p:spPr>
          <a:xfrm>
            <a:off x="1263484" y="578789"/>
            <a:ext cx="10477832" cy="6259222"/>
          </a:xfrm>
          <a:prstGeom prst="rect">
            <a:avLst/>
          </a:prstGeom>
        </p:spPr>
      </p:pic>
      <p:sp>
        <p:nvSpPr>
          <p:cNvPr id="279" name="Charts by Don McClain / Preached May 21, 2017…"/>
          <p:cNvSpPr/>
          <p:nvPr/>
        </p:nvSpPr>
        <p:spPr>
          <a:xfrm>
            <a:off x="850805" y="389293"/>
            <a:ext cx="11303190" cy="2316481"/>
          </a:xfrm>
          <a:prstGeom prst="rect">
            <a:avLst/>
          </a:prstGeom>
          <a:blipFill>
            <a:blip r:embed="rId3"/>
          </a:blipFill>
          <a:ln w="12700">
            <a:miter lim="400000"/>
          </a:ln>
          <a:extLst>
            <a:ext uri="{C572A759-6A51-4108-AA02-DFA0A04FC94B}">
              <ma14:wrappingTextBoxFlag xmlns:ma14="http://schemas.microsoft.com/office/mac/drawingml/2011/main" val="1"/>
            </a:ext>
          </a:extLst>
        </p:spPr>
        <p:txBody>
          <a:bodyPr tIns="91439" bIns="91439">
            <a:spAutoFit/>
          </a:bodyPr>
          <a:lstStyle/>
          <a:p>
            <a:pPr defTabSz="821531">
              <a:defRPr i="0" sz="3100">
                <a:solidFill>
                  <a:srgbClr val="FFFFFF"/>
                </a:solidFill>
                <a:effectLst/>
                <a:latin typeface="Cochin"/>
                <a:ea typeface="Cochin"/>
                <a:cs typeface="Cochin"/>
                <a:sym typeface="Cochin"/>
              </a:defRPr>
            </a:pPr>
            <a:r>
              <a:rPr>
                <a:latin typeface="Berlin Sans FB Demi"/>
                <a:ea typeface="Berlin Sans FB Demi"/>
                <a:cs typeface="Berlin Sans FB Demi"/>
                <a:sym typeface="Berlin Sans FB Demi"/>
              </a:rPr>
              <a:t>Charts by Don McClain </a:t>
            </a:r>
            <a:r>
              <a:rPr>
                <a:latin typeface="Book Antiqua"/>
                <a:ea typeface="Book Antiqua"/>
                <a:cs typeface="Book Antiqua"/>
                <a:sym typeface="Book Antiqua"/>
              </a:rPr>
              <a:t>/ Preached May 21, 2017</a:t>
            </a:r>
            <a:endParaRPr>
              <a:latin typeface="Book Antiqua"/>
              <a:ea typeface="Book Antiqua"/>
              <a:cs typeface="Book Antiqua"/>
              <a:sym typeface="Book Antiqua"/>
            </a:endParaRPr>
          </a:p>
          <a:p>
            <a:pPr defTabSz="821531">
              <a:defRPr i="0" sz="3100">
                <a:solidFill>
                  <a:srgbClr val="FFFFFF"/>
                </a:solidFill>
                <a:effectLst/>
                <a:latin typeface="Cochin"/>
                <a:ea typeface="Cochin"/>
                <a:cs typeface="Cochin"/>
                <a:sym typeface="Cochin"/>
              </a:defRPr>
            </a:pPr>
            <a:r>
              <a:rPr sz="1300">
                <a:latin typeface="Book Antiqua"/>
                <a:ea typeface="Book Antiqua"/>
                <a:cs typeface="Book Antiqua"/>
                <a:sym typeface="Book Antiqua"/>
              </a:rPr>
              <a:t>West 65</a:t>
            </a:r>
            <a:r>
              <a:rPr baseline="28923" sz="1300">
                <a:latin typeface="Book Antiqua"/>
                <a:ea typeface="Book Antiqua"/>
                <a:cs typeface="Book Antiqua"/>
                <a:sym typeface="Book Antiqua"/>
              </a:rPr>
              <a:t>th</a:t>
            </a:r>
            <a:r>
              <a:rPr sz="1300">
                <a:latin typeface="Book Antiqua"/>
                <a:ea typeface="Book Antiqua"/>
                <a:cs typeface="Book Antiqua"/>
                <a:sym typeface="Book Antiqua"/>
              </a:rPr>
              <a:t> Street church of Christ P.O. Box 190062 / Little Rock AR 72219 / </a:t>
            </a:r>
            <a:endParaRPr sz="1300">
              <a:latin typeface="Book Antiqua"/>
              <a:ea typeface="Book Antiqua"/>
              <a:cs typeface="Book Antiqua"/>
              <a:sym typeface="Book Antiqua"/>
            </a:endParaRPr>
          </a:p>
          <a:p>
            <a:pPr defTabSz="821531">
              <a:defRPr i="0" sz="3100">
                <a:solidFill>
                  <a:srgbClr val="FFFFFF"/>
                </a:solidFill>
                <a:effectLst/>
                <a:latin typeface="Cochin"/>
                <a:ea typeface="Cochin"/>
                <a:cs typeface="Cochin"/>
                <a:sym typeface="Cochin"/>
              </a:defRPr>
            </a:pPr>
            <a:r>
              <a:rPr>
                <a:latin typeface="Book Antiqua"/>
                <a:ea typeface="Book Antiqua"/>
                <a:cs typeface="Book Antiqua"/>
                <a:sym typeface="Book Antiqua"/>
              </a:rPr>
              <a:t>501-568-1062 / Email – </a:t>
            </a:r>
            <a:r>
              <a:rPr u="sng">
                <a:latin typeface="Book Antiqua"/>
                <a:ea typeface="Book Antiqua"/>
                <a:cs typeface="Book Antiqua"/>
                <a:sym typeface="Book Antiqua"/>
              </a:rPr>
              <a:t>donmcclain@sbcglobal.net </a:t>
            </a:r>
            <a:r>
              <a:rPr>
                <a:latin typeface="Book Antiqua"/>
                <a:ea typeface="Book Antiqua"/>
                <a:cs typeface="Book Antiqua"/>
                <a:sym typeface="Book Antiqua"/>
              </a:rPr>
              <a:t> </a:t>
            </a:r>
            <a:endParaRPr>
              <a:latin typeface="Book Antiqua"/>
              <a:ea typeface="Book Antiqua"/>
              <a:cs typeface="Book Antiqua"/>
              <a:sym typeface="Book Antiqua"/>
            </a:endParaRPr>
          </a:p>
          <a:p>
            <a:pPr defTabSz="821531">
              <a:defRPr i="0" sz="3100">
                <a:solidFill>
                  <a:srgbClr val="FFFFFF"/>
                </a:solidFill>
                <a:effectLst/>
                <a:latin typeface="Cochin"/>
                <a:ea typeface="Cochin"/>
                <a:cs typeface="Cochin"/>
                <a:sym typeface="Cochin"/>
              </a:defRPr>
            </a:pPr>
            <a:r>
              <a:rPr>
                <a:latin typeface="Book Antiqua"/>
                <a:ea typeface="Book Antiqua"/>
                <a:cs typeface="Book Antiqua"/>
                <a:sym typeface="Book Antiqua"/>
              </a:rPr>
              <a:t> Prepared using Keynote 2014 –  More PPT &amp; Audio Sermons:</a:t>
            </a:r>
            <a:endParaRPr>
              <a:latin typeface="Book Antiqua"/>
              <a:ea typeface="Book Antiqua"/>
              <a:cs typeface="Book Antiqua"/>
              <a:sym typeface="Book Antiqua"/>
            </a:endParaRPr>
          </a:p>
          <a:p>
            <a:pPr defTabSz="821531">
              <a:defRPr i="0" sz="3100">
                <a:solidFill>
                  <a:srgbClr val="FFFFFF"/>
                </a:solidFill>
                <a:effectLst/>
                <a:latin typeface="Cochin"/>
                <a:ea typeface="Cochin"/>
                <a:cs typeface="Cochin"/>
                <a:sym typeface="Cochin"/>
              </a:defRPr>
            </a:pPr>
            <a:r>
              <a:rPr u="sng">
                <a:solidFill>
                  <a:srgbClr val="0000FF"/>
                </a:solidFill>
                <a:uFill>
                  <a:solidFill>
                    <a:srgbClr val="0000FF"/>
                  </a:solidFill>
                </a:uFill>
                <a:hlinkClick r:id="rId4" invalidUrl="" action="" tgtFrame="" tooltip="" history="1" highlightClick="0" endSnd="0"/>
              </a:rPr>
              <a:t>http://w65stchurchofchrist.org/coc/</a:t>
            </a:r>
            <a:r>
              <a:rPr>
                <a:latin typeface="Book Antiqua"/>
                <a:ea typeface="Book Antiqua"/>
                <a:cs typeface="Book Antiqua"/>
                <a:sym typeface="Book Antiqua"/>
              </a:rPr>
              <a:t> </a:t>
            </a:r>
          </a:p>
        </p:txBody>
      </p:sp>
      <p:sp>
        <p:nvSpPr>
          <p:cNvPr id="280" name="The Effects of Receiving…"/>
          <p:cNvSpPr/>
          <p:nvPr/>
        </p:nvSpPr>
        <p:spPr>
          <a:xfrm>
            <a:off x="513090" y="6829083"/>
            <a:ext cx="11978620" cy="193743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nSpc>
                <a:spcPct val="80000"/>
              </a:lnSpc>
              <a:defRPr i="0" sz="9000">
                <a:latin typeface="Vivaldi"/>
                <a:ea typeface="Vivaldi"/>
                <a:cs typeface="Vivaldi"/>
                <a:sym typeface="Vivaldi"/>
              </a:defRPr>
            </a:pPr>
            <a:r>
              <a:t>The Effects of Receiving </a:t>
            </a:r>
          </a:p>
          <a:p>
            <a:pPr>
              <a:lnSpc>
                <a:spcPct val="80000"/>
              </a:lnSpc>
              <a:defRPr i="0" sz="3900">
                <a:latin typeface="Thames Nude Roman"/>
                <a:ea typeface="Thames Nude Roman"/>
                <a:cs typeface="Thames Nude Roman"/>
                <a:sym typeface="Thames Nude Roman"/>
              </a:defRPr>
            </a:pPr>
            <a:r>
              <a:t>the gospel – 1:2-10</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7" name="1 Thessalonians 2:1–12 (NKJV)…"/>
          <p:cNvSpPr/>
          <p:nvPr/>
        </p:nvSpPr>
        <p:spPr>
          <a:xfrm>
            <a:off x="717475" y="1773766"/>
            <a:ext cx="11569850" cy="7315201"/>
          </a:xfrm>
          <a:prstGeom prst="rect">
            <a:avLst/>
          </a:prstGeom>
          <a:ln w="12700">
            <a:miter lim="400000"/>
          </a:ln>
          <a:effectLst>
            <a:outerShdw sx="100000" sy="100000" kx="0" ky="0" algn="b" rotWithShape="0" blurRad="63500" dist="99663" dir="5400000">
              <a:srgbClr val="000000">
                <a:alpha val="20299"/>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i="0">
                <a:solidFill>
                  <a:srgbClr val="000000"/>
                </a:solidFill>
                <a:effectLst/>
              </a:defRPr>
            </a:pPr>
            <a:r>
              <a:t>1 Thessalonians 2:1–12 (NKJV)</a:t>
            </a:r>
          </a:p>
          <a:p>
            <a:pPr defTabSz="457200">
              <a:defRPr i="0" sz="4300">
                <a:solidFill>
                  <a:srgbClr val="000000"/>
                </a:solidFill>
                <a:effectLst/>
              </a:defRPr>
            </a:pPr>
            <a:r>
              <a:rPr baseline="31999"/>
              <a:t>1</a:t>
            </a:r>
            <a:r>
              <a:t> For you yourselves know, brethren, that our coming to you was not in vain. </a:t>
            </a:r>
            <a:r>
              <a:rPr baseline="31999"/>
              <a:t>2</a:t>
            </a:r>
            <a:r>
              <a:t> But even after we had suffered before and were spitefully treated at Philippi, as you know, we were bold in our God to speak to you the gospel of God in much conflict. </a:t>
            </a:r>
            <a:r>
              <a:rPr baseline="31999"/>
              <a:t>3</a:t>
            </a:r>
            <a:r>
              <a:t> For our exhortation </a:t>
            </a:r>
            <a:r>
              <a:rPr i="1"/>
              <a:t>did</a:t>
            </a:r>
            <a:r>
              <a:t> not </a:t>
            </a:r>
            <a:r>
              <a:rPr i="1"/>
              <a:t>come</a:t>
            </a:r>
            <a:r>
              <a:t> from error or uncleanness, nor </a:t>
            </a:r>
            <a:r>
              <a:rPr i="1"/>
              <a:t>was it</a:t>
            </a:r>
            <a:r>
              <a:t> in deceit. </a:t>
            </a:r>
            <a:r>
              <a:rPr baseline="31999"/>
              <a:t>4</a:t>
            </a:r>
            <a:r>
              <a:t> But as we have been approved by God to be entrusted with the gospel, even so we speak, not as pleasing men, but God who tests our hearts. </a:t>
            </a:r>
          </a:p>
        </p:txBody>
      </p:sp>
      <p:sp>
        <p:nvSpPr>
          <p:cNvPr id="198" name="Effective Spiritual Leadership"/>
          <p:cNvSpPr/>
          <p:nvPr/>
        </p:nvSpPr>
        <p:spPr>
          <a:xfrm>
            <a:off x="10160" y="227979"/>
            <a:ext cx="12984481" cy="881776"/>
          </a:xfrm>
          <a:prstGeom prst="rect">
            <a:avLst/>
          </a:prstGeom>
          <a:blipFill>
            <a:blip r:embed="rId2"/>
            <a:stretch>
              <a:fillRect/>
            </a:stretch>
          </a:blip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90000"/>
              </a:lnSpc>
              <a:defRPr i="0" sz="5100">
                <a:solidFill>
                  <a:srgbClr val="C4CBD0"/>
                </a:solidFill>
                <a:effectLst>
                  <a:outerShdw sx="100000" sy="100000" kx="0" ky="0" algn="b" rotWithShape="0" blurRad="25400" dist="12700" dir="5400000">
                    <a:srgbClr val="000000"/>
                  </a:outerShdw>
                </a:effectLst>
                <a:latin typeface="Vivaldi"/>
                <a:ea typeface="Vivaldi"/>
                <a:cs typeface="Vivaldi"/>
                <a:sym typeface="Vivaldi"/>
              </a:defRPr>
            </a:lvl1pPr>
          </a:lstStyle>
          <a:p>
            <a:pPr/>
            <a:r>
              <a:t>Effective Spiritual Leadership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0" name="1 Thessalonians 2:1–12 (NKJV)…"/>
          <p:cNvSpPr/>
          <p:nvPr/>
        </p:nvSpPr>
        <p:spPr>
          <a:xfrm>
            <a:off x="717475" y="1773766"/>
            <a:ext cx="11569850" cy="7061201"/>
          </a:xfrm>
          <a:prstGeom prst="rect">
            <a:avLst/>
          </a:prstGeom>
          <a:ln w="12700">
            <a:miter lim="400000"/>
          </a:ln>
          <a:effectLst>
            <a:outerShdw sx="100000" sy="100000" kx="0" ky="0" algn="b" rotWithShape="0" blurRad="63500" dist="99663" dir="5400000">
              <a:srgbClr val="000000">
                <a:alpha val="20299"/>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i="0">
                <a:solidFill>
                  <a:srgbClr val="000000"/>
                </a:solidFill>
                <a:effectLst/>
              </a:defRPr>
            </a:pPr>
            <a:r>
              <a:t>1 Thessalonians 2:1–12 (NKJV)</a:t>
            </a:r>
          </a:p>
          <a:p>
            <a:pPr defTabSz="457200">
              <a:defRPr i="0" sz="4200">
                <a:solidFill>
                  <a:srgbClr val="000000"/>
                </a:solidFill>
                <a:effectLst/>
              </a:defRPr>
            </a:pPr>
            <a:r>
              <a:rPr baseline="31999"/>
              <a:t>5</a:t>
            </a:r>
            <a:r>
              <a:t> For neither at any time did we use flattering words, as you know, nor a cloak for covetousness—God </a:t>
            </a:r>
            <a:r>
              <a:rPr i="1"/>
              <a:t>is</a:t>
            </a:r>
            <a:r>
              <a:t> witness. </a:t>
            </a:r>
            <a:r>
              <a:rPr baseline="31999"/>
              <a:t>6</a:t>
            </a:r>
            <a:r>
              <a:t> Nor did we seek glory from men, either from you or from others, when we might have made demands as apostles of Christ. </a:t>
            </a:r>
            <a:r>
              <a:rPr baseline="31999"/>
              <a:t>7</a:t>
            </a:r>
            <a:r>
              <a:t> But we were gentle among you, just as a nursing </a:t>
            </a:r>
            <a:r>
              <a:rPr i="1"/>
              <a:t>mother</a:t>
            </a:r>
            <a:r>
              <a:t> cherishes her own children. </a:t>
            </a:r>
            <a:r>
              <a:rPr baseline="31999"/>
              <a:t>8</a:t>
            </a:r>
            <a:r>
              <a:t> So, affectionately longing for you, we were well pleased to impart to you not only the gospel of God, but also our own lives, because you had become dear to us. </a:t>
            </a:r>
          </a:p>
        </p:txBody>
      </p:sp>
      <p:sp>
        <p:nvSpPr>
          <p:cNvPr id="201" name="Effective Spiritual Leadership"/>
          <p:cNvSpPr/>
          <p:nvPr/>
        </p:nvSpPr>
        <p:spPr>
          <a:xfrm>
            <a:off x="10160" y="227979"/>
            <a:ext cx="12984481" cy="881776"/>
          </a:xfrm>
          <a:prstGeom prst="rect">
            <a:avLst/>
          </a:prstGeom>
          <a:blipFill>
            <a:blip r:embed="rId2"/>
            <a:stretch>
              <a:fillRect/>
            </a:stretch>
          </a:blip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90000"/>
              </a:lnSpc>
              <a:defRPr i="0" sz="5100">
                <a:solidFill>
                  <a:srgbClr val="C4CBD0"/>
                </a:solidFill>
                <a:effectLst>
                  <a:outerShdw sx="100000" sy="100000" kx="0" ky="0" algn="b" rotWithShape="0" blurRad="25400" dist="12700" dir="5400000">
                    <a:srgbClr val="000000"/>
                  </a:outerShdw>
                </a:effectLst>
                <a:latin typeface="Vivaldi"/>
                <a:ea typeface="Vivaldi"/>
                <a:cs typeface="Vivaldi"/>
                <a:sym typeface="Vivaldi"/>
              </a:defRPr>
            </a:lvl1pPr>
          </a:lstStyle>
          <a:p>
            <a:pPr/>
            <a:r>
              <a:t>Effective Spiritual Leadership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3" name="1 Thessalonians 2:1–12 (NKJV)…"/>
          <p:cNvSpPr/>
          <p:nvPr/>
        </p:nvSpPr>
        <p:spPr>
          <a:xfrm>
            <a:off x="717475" y="1773766"/>
            <a:ext cx="11569850" cy="7315201"/>
          </a:xfrm>
          <a:prstGeom prst="rect">
            <a:avLst/>
          </a:prstGeom>
          <a:ln w="12700">
            <a:miter lim="400000"/>
          </a:ln>
          <a:effectLst>
            <a:outerShdw sx="100000" sy="100000" kx="0" ky="0" algn="b" rotWithShape="0" blurRad="63500" dist="99663" dir="5400000">
              <a:srgbClr val="000000">
                <a:alpha val="20299"/>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i="0">
                <a:solidFill>
                  <a:srgbClr val="000000"/>
                </a:solidFill>
                <a:effectLst/>
              </a:defRPr>
            </a:pPr>
            <a:r>
              <a:t>1 Thessalonians 2:1–12 (NKJV)</a:t>
            </a:r>
          </a:p>
          <a:p>
            <a:pPr defTabSz="457200">
              <a:defRPr i="0" sz="4300">
                <a:solidFill>
                  <a:srgbClr val="000000"/>
                </a:solidFill>
                <a:effectLst/>
              </a:defRPr>
            </a:pPr>
            <a:r>
              <a:rPr baseline="31999"/>
              <a:t>9</a:t>
            </a:r>
            <a:r>
              <a:t> For you remember, brethren, our labor and toil; for laboring night and day, that we might not be a burden to any of you, we preached to you the gospel of God. </a:t>
            </a:r>
            <a:r>
              <a:rPr baseline="31999"/>
              <a:t>10</a:t>
            </a:r>
            <a:r>
              <a:t> You </a:t>
            </a:r>
            <a:r>
              <a:rPr i="1"/>
              <a:t>are</a:t>
            </a:r>
            <a:r>
              <a:t> witnesses, and God </a:t>
            </a:r>
            <a:r>
              <a:rPr i="1"/>
              <a:t>also,</a:t>
            </a:r>
            <a:r>
              <a:t> how devoutly and justly and blamelessly we behaved ourselves among you who believe; </a:t>
            </a:r>
            <a:r>
              <a:rPr baseline="31999"/>
              <a:t>11</a:t>
            </a:r>
            <a:r>
              <a:t> as you know how we exhorted, and comforted, and charged every one of you, as a father </a:t>
            </a:r>
            <a:r>
              <a:rPr i="1"/>
              <a:t>does</a:t>
            </a:r>
            <a:r>
              <a:t> his own children, </a:t>
            </a:r>
            <a:r>
              <a:rPr baseline="31999"/>
              <a:t>12</a:t>
            </a:r>
            <a:r>
              <a:t> that you would walk worthy of God who calls you into His own kingdom and glory.</a:t>
            </a:r>
          </a:p>
        </p:txBody>
      </p:sp>
      <p:sp>
        <p:nvSpPr>
          <p:cNvPr id="204" name="Effective Spiritual Leadership"/>
          <p:cNvSpPr/>
          <p:nvPr/>
        </p:nvSpPr>
        <p:spPr>
          <a:xfrm>
            <a:off x="10160" y="227979"/>
            <a:ext cx="12984481" cy="881776"/>
          </a:xfrm>
          <a:prstGeom prst="rect">
            <a:avLst/>
          </a:prstGeom>
          <a:blipFill>
            <a:blip r:embed="rId2"/>
            <a:stretch>
              <a:fillRect/>
            </a:stretch>
          </a:blip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90000"/>
              </a:lnSpc>
              <a:defRPr i="0" sz="5100">
                <a:solidFill>
                  <a:srgbClr val="C4CBD0"/>
                </a:solidFill>
                <a:effectLst>
                  <a:outerShdw sx="100000" sy="100000" kx="0" ky="0" algn="b" rotWithShape="0" blurRad="25400" dist="12700" dir="5400000">
                    <a:srgbClr val="000000"/>
                  </a:outerShdw>
                </a:effectLst>
                <a:latin typeface="Vivaldi"/>
                <a:ea typeface="Vivaldi"/>
                <a:cs typeface="Vivaldi"/>
                <a:sym typeface="Vivaldi"/>
              </a:defRPr>
            </a:lvl1pPr>
          </a:lstStyle>
          <a:p>
            <a:pPr/>
            <a:r>
              <a:t>Effective Spiritual Leadership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06" name="pasted-image.tiff" descr="pasted-image.tiff"/>
          <p:cNvPicPr>
            <a:picLocks noChangeAspect="0"/>
          </p:cNvPicPr>
          <p:nvPr/>
        </p:nvPicPr>
        <p:blipFill>
          <a:blip r:embed="rId2">
            <a:extLst/>
          </a:blip>
          <a:stretch>
            <a:fillRect/>
          </a:stretch>
        </p:blipFill>
        <p:spPr>
          <a:xfrm>
            <a:off x="122766" y="2036720"/>
            <a:ext cx="5699682" cy="7281580"/>
          </a:xfrm>
          <a:prstGeom prst="rect">
            <a:avLst/>
          </a:prstGeom>
        </p:spPr>
      </p:pic>
      <p:sp>
        <p:nvSpPr>
          <p:cNvPr id="207" name="1 Thessalonians 2:1–2 (NKJV)…"/>
          <p:cNvSpPr/>
          <p:nvPr/>
        </p:nvSpPr>
        <p:spPr>
          <a:xfrm>
            <a:off x="541784" y="2502509"/>
            <a:ext cx="4861646" cy="6350001"/>
          </a:xfrm>
          <a:prstGeom prst="rect">
            <a:avLst/>
          </a:prstGeom>
          <a:solidFill>
            <a:srgbClr val="000000">
              <a:alpha val="18396"/>
            </a:srgbClr>
          </a:solidFill>
          <a:ln w="12700">
            <a:miter lim="400000"/>
          </a:ln>
          <a:effectLst>
            <a:outerShdw sx="100000" sy="100000" kx="0" ky="0" algn="b" rotWithShape="0" blurRad="63500" dist="50800"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i="0" sz="3400">
                <a:solidFill>
                  <a:srgbClr val="FFFFFF"/>
                </a:solidFill>
                <a:effectLst>
                  <a:outerShdw sx="100000" sy="100000" kx="0" ky="0" algn="b" rotWithShape="0" blurRad="50800" dist="63500" dir="2913131">
                    <a:srgbClr val="000000"/>
                  </a:outerShdw>
                </a:effectLst>
              </a:defRPr>
            </a:pPr>
            <a:r>
              <a:t>1 Thessalonians 2:1–2 (NKJV)</a:t>
            </a:r>
          </a:p>
          <a:p>
            <a:pPr defTabSz="457200">
              <a:defRPr i="0" sz="3400">
                <a:solidFill>
                  <a:srgbClr val="FFFFFF"/>
                </a:solidFill>
                <a:effectLst>
                  <a:outerShdw sx="100000" sy="100000" kx="0" ky="0" algn="b" rotWithShape="0" blurRad="50800" dist="63500" dir="2913131">
                    <a:srgbClr val="000000"/>
                  </a:outerShdw>
                </a:effectLst>
              </a:defRPr>
            </a:pPr>
            <a:r>
              <a:rPr baseline="31999"/>
              <a:t>1</a:t>
            </a:r>
            <a:r>
              <a:t> For you yourselves know, brethren, that our coming to you was not in vain. </a:t>
            </a:r>
            <a:r>
              <a:rPr baseline="31999"/>
              <a:t>2</a:t>
            </a:r>
            <a:r>
              <a:t> But even after we had suffered before and were spitefully treated at Philippi, as you know, we were bold in our God to speak to you the gospel of God in much conflict.</a:t>
            </a:r>
          </a:p>
        </p:txBody>
      </p:sp>
      <p:sp>
        <p:nvSpPr>
          <p:cNvPr id="208" name="Effective Spiritual Leadership"/>
          <p:cNvSpPr/>
          <p:nvPr/>
        </p:nvSpPr>
        <p:spPr>
          <a:xfrm>
            <a:off x="10160" y="227979"/>
            <a:ext cx="12984481" cy="881776"/>
          </a:xfrm>
          <a:prstGeom prst="rect">
            <a:avLst/>
          </a:prstGeom>
          <a:blipFill>
            <a:blip r:embed="rId3"/>
            <a:stretch>
              <a:fillRect/>
            </a:stretch>
          </a:blip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90000"/>
              </a:lnSpc>
              <a:defRPr i="0" sz="5100">
                <a:solidFill>
                  <a:srgbClr val="C4CBD0"/>
                </a:solidFill>
                <a:effectLst>
                  <a:outerShdw sx="100000" sy="100000" kx="0" ky="0" algn="b" rotWithShape="0" blurRad="25400" dist="12700" dir="5400000">
                    <a:srgbClr val="000000"/>
                  </a:outerShdw>
                </a:effectLst>
                <a:latin typeface="Vivaldi"/>
                <a:ea typeface="Vivaldi"/>
                <a:cs typeface="Vivaldi"/>
                <a:sym typeface="Vivaldi"/>
              </a:defRPr>
            </a:lvl1pPr>
          </a:lstStyle>
          <a:p>
            <a:pPr/>
            <a:r>
              <a:t>Effective Spiritual Leadership </a:t>
            </a:r>
          </a:p>
        </p:txBody>
      </p:sp>
      <p:sp>
        <p:nvSpPr>
          <p:cNvPr id="209" name="Rectangle 1"/>
          <p:cNvSpPr/>
          <p:nvPr/>
        </p:nvSpPr>
        <p:spPr>
          <a:xfrm>
            <a:off x="5625920" y="2017792"/>
            <a:ext cx="6939995" cy="1066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85775" indent="-485775" algn="l">
              <a:spcBef>
                <a:spcPts val="1300"/>
              </a:spcBef>
              <a:buClr>
                <a:srgbClr val="344882"/>
              </a:buClr>
              <a:buSzPct val="100000"/>
              <a:buChar char="✦"/>
              <a:defRPr i="0" sz="3200">
                <a:solidFill>
                  <a:srgbClr val="000000"/>
                </a:solidFill>
              </a:defRPr>
            </a:lvl1pPr>
          </a:lstStyle>
          <a:p>
            <a:pPr>
              <a:defRPr>
                <a:effectLst/>
              </a:defRPr>
            </a:pPr>
            <a:r>
              <a:t>WITH BOLDNESS — (2:1,2; Acts 16:17-24; Eph. 6:19,20)</a:t>
            </a:r>
          </a:p>
        </p:txBody>
      </p:sp>
      <p:grpSp>
        <p:nvGrpSpPr>
          <p:cNvPr id="212" name="TextBox 5"/>
          <p:cNvGrpSpPr/>
          <p:nvPr/>
        </p:nvGrpSpPr>
        <p:grpSpPr>
          <a:xfrm>
            <a:off x="541866" y="736341"/>
            <a:ext cx="11921069" cy="1455937"/>
            <a:chOff x="0" y="0"/>
            <a:chExt cx="11921067" cy="1455935"/>
          </a:xfrm>
        </p:grpSpPr>
        <p:sp>
          <p:nvSpPr>
            <p:cNvPr id="211" name="TextBox 5"/>
            <p:cNvSpPr/>
            <p:nvPr/>
          </p:nvSpPr>
          <p:spPr>
            <a:xfrm>
              <a:off x="342900" y="330200"/>
              <a:ext cx="11273367" cy="833636"/>
            </a:xfrm>
            <a:prstGeom prst="rect">
              <a:avLst/>
            </a:prstGeom>
            <a:gradFill flip="none" rotWithShape="1">
              <a:gsLst>
                <a:gs pos="0">
                  <a:schemeClr val="accent1">
                    <a:satOff val="-17010"/>
                    <a:lumOff val="14363"/>
                  </a:schemeClr>
                </a:gs>
                <a:gs pos="100000">
                  <a:schemeClr val="accent1">
                    <a:satOff val="3916"/>
                    <a:lumOff val="-15931"/>
                  </a:schemeClr>
                </a:gs>
              </a:gsLst>
              <a:lin ang="54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b="1" spc="70" sz="5600">
                  <a:solidFill>
                    <a:schemeClr val="accent3">
                      <a:hueOff val="-73482"/>
                      <a:satOff val="26008"/>
                      <a:lumOff val="8653"/>
                    </a:schemeClr>
                  </a:solidFill>
                  <a:effectLst>
                    <a:outerShdw sx="100000" sy="100000" kx="0" ky="0" algn="b" rotWithShape="0" blurRad="63500" dist="63500" dir="3518390">
                      <a:srgbClr val="000000"/>
                    </a:outerShdw>
                  </a:effectLst>
                  <a:latin typeface="Constantia"/>
                  <a:ea typeface="Constantia"/>
                  <a:cs typeface="Constantia"/>
                  <a:sym typeface="Constantia"/>
                </a:defRPr>
              </a:lvl1pPr>
            </a:lstStyle>
            <a:p>
              <a:pPr>
                <a:defRPr b="0" i="0">
                  <a:solidFill>
                    <a:srgbClr val="FEFEFE"/>
                  </a:solidFill>
                  <a:latin typeface="Benguiat Bk BT"/>
                  <a:ea typeface="Benguiat Bk BT"/>
                  <a:cs typeface="Benguiat Bk BT"/>
                  <a:sym typeface="Benguiat Bk BT"/>
                </a:defRPr>
              </a:pPr>
              <a:r>
                <a:rPr b="1" i="1">
                  <a:solidFill>
                    <a:schemeClr val="accent3">
                      <a:hueOff val="-73482"/>
                      <a:satOff val="26008"/>
                      <a:lumOff val="8653"/>
                    </a:schemeClr>
                  </a:solidFill>
                  <a:latin typeface="Constantia"/>
                  <a:ea typeface="Constantia"/>
                  <a:cs typeface="Constantia"/>
                  <a:sym typeface="Constantia"/>
                </a:rPr>
                <a:t>The Manner of Paul’s Preaching</a:t>
              </a:r>
            </a:p>
          </p:txBody>
        </p:sp>
        <p:pic>
          <p:nvPicPr>
            <p:cNvPr id="210" name="TextBox 5" descr="TextBox 5"/>
            <p:cNvPicPr>
              <a:picLocks noChangeAspect="0"/>
            </p:cNvPicPr>
            <p:nvPr/>
          </p:nvPicPr>
          <p:blipFill>
            <a:blip r:embed="rId4">
              <a:extLst/>
            </a:blip>
            <a:stretch>
              <a:fillRect/>
            </a:stretch>
          </p:blipFill>
          <p:spPr>
            <a:xfrm>
              <a:off x="-1" y="0"/>
              <a:ext cx="11921069" cy="1455936"/>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09"/>
                                        </p:tgtEl>
                                        <p:attrNameLst>
                                          <p:attrName>style.visibility</p:attrName>
                                        </p:attrNameLst>
                                      </p:cBhvr>
                                      <p:to>
                                        <p:strVal val="visible"/>
                                      </p:to>
                                    </p:set>
                                    <p:animEffect filter="wipe(left)" transition="in">
                                      <p:cBhvr>
                                        <p:cTn id="7" dur="1500"/>
                                        <p:tgtEl>
                                          <p:spTgt spid="2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09" grpId="1"/>
    </p:bldLst>
  </p:timing>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4" name="Effective Spiritual Leadership"/>
          <p:cNvSpPr/>
          <p:nvPr/>
        </p:nvSpPr>
        <p:spPr>
          <a:xfrm>
            <a:off x="10160" y="227979"/>
            <a:ext cx="12984481" cy="881776"/>
          </a:xfrm>
          <a:prstGeom prst="rect">
            <a:avLst/>
          </a:prstGeom>
          <a:blipFill>
            <a:blip r:embed="rId2"/>
            <a:stretch>
              <a:fillRect/>
            </a:stretch>
          </a:blip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90000"/>
              </a:lnSpc>
              <a:defRPr i="0" sz="5100">
                <a:solidFill>
                  <a:srgbClr val="C4CBD0"/>
                </a:solidFill>
                <a:effectLst>
                  <a:outerShdw sx="100000" sy="100000" kx="0" ky="0" algn="b" rotWithShape="0" blurRad="25400" dist="12700" dir="5400000">
                    <a:srgbClr val="000000"/>
                  </a:outerShdw>
                </a:effectLst>
                <a:latin typeface="Vivaldi"/>
                <a:ea typeface="Vivaldi"/>
                <a:cs typeface="Vivaldi"/>
                <a:sym typeface="Vivaldi"/>
              </a:defRPr>
            </a:lvl1pPr>
          </a:lstStyle>
          <a:p>
            <a:pPr/>
            <a:r>
              <a:t>Effective Spiritual Leadership </a:t>
            </a:r>
          </a:p>
        </p:txBody>
      </p:sp>
      <p:grpSp>
        <p:nvGrpSpPr>
          <p:cNvPr id="217" name="TextBox 5"/>
          <p:cNvGrpSpPr/>
          <p:nvPr/>
        </p:nvGrpSpPr>
        <p:grpSpPr>
          <a:xfrm>
            <a:off x="541866" y="736341"/>
            <a:ext cx="11921069" cy="1455937"/>
            <a:chOff x="0" y="0"/>
            <a:chExt cx="11921067" cy="1455935"/>
          </a:xfrm>
        </p:grpSpPr>
        <p:sp>
          <p:nvSpPr>
            <p:cNvPr id="216" name="TextBox 5"/>
            <p:cNvSpPr/>
            <p:nvPr/>
          </p:nvSpPr>
          <p:spPr>
            <a:xfrm>
              <a:off x="342900" y="330200"/>
              <a:ext cx="11273367" cy="833636"/>
            </a:xfrm>
            <a:prstGeom prst="rect">
              <a:avLst/>
            </a:prstGeom>
            <a:gradFill flip="none" rotWithShape="1">
              <a:gsLst>
                <a:gs pos="0">
                  <a:schemeClr val="accent1">
                    <a:satOff val="-17010"/>
                    <a:lumOff val="14363"/>
                  </a:schemeClr>
                </a:gs>
                <a:gs pos="100000">
                  <a:schemeClr val="accent1">
                    <a:satOff val="3916"/>
                    <a:lumOff val="-15931"/>
                  </a:schemeClr>
                </a:gs>
              </a:gsLst>
              <a:lin ang="54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b="1" spc="70" sz="5600">
                  <a:solidFill>
                    <a:schemeClr val="accent3">
                      <a:hueOff val="-73482"/>
                      <a:satOff val="26008"/>
                      <a:lumOff val="8653"/>
                    </a:schemeClr>
                  </a:solidFill>
                  <a:effectLst>
                    <a:outerShdw sx="100000" sy="100000" kx="0" ky="0" algn="b" rotWithShape="0" blurRad="63500" dist="63500" dir="3518390">
                      <a:srgbClr val="000000"/>
                    </a:outerShdw>
                  </a:effectLst>
                  <a:latin typeface="Constantia"/>
                  <a:ea typeface="Constantia"/>
                  <a:cs typeface="Constantia"/>
                  <a:sym typeface="Constantia"/>
                </a:defRPr>
              </a:lvl1pPr>
            </a:lstStyle>
            <a:p>
              <a:pPr>
                <a:defRPr b="0" i="0">
                  <a:solidFill>
                    <a:srgbClr val="FEFEFE"/>
                  </a:solidFill>
                  <a:latin typeface="Benguiat Bk BT"/>
                  <a:ea typeface="Benguiat Bk BT"/>
                  <a:cs typeface="Benguiat Bk BT"/>
                  <a:sym typeface="Benguiat Bk BT"/>
                </a:defRPr>
              </a:pPr>
              <a:r>
                <a:rPr b="1" i="1">
                  <a:solidFill>
                    <a:schemeClr val="accent3">
                      <a:hueOff val="-73482"/>
                      <a:satOff val="26008"/>
                      <a:lumOff val="8653"/>
                    </a:schemeClr>
                  </a:solidFill>
                  <a:latin typeface="Constantia"/>
                  <a:ea typeface="Constantia"/>
                  <a:cs typeface="Constantia"/>
                  <a:sym typeface="Constantia"/>
                </a:rPr>
                <a:t>The Manner of Paul’s Preaching</a:t>
              </a:r>
            </a:p>
          </p:txBody>
        </p:sp>
        <p:pic>
          <p:nvPicPr>
            <p:cNvPr id="215" name="TextBox 5" descr="TextBox 5"/>
            <p:cNvPicPr>
              <a:picLocks noChangeAspect="0"/>
            </p:cNvPicPr>
            <p:nvPr/>
          </p:nvPicPr>
          <p:blipFill>
            <a:blip r:embed="rId3">
              <a:extLst/>
            </a:blip>
            <a:stretch>
              <a:fillRect/>
            </a:stretch>
          </p:blipFill>
          <p:spPr>
            <a:xfrm>
              <a:off x="-1" y="0"/>
              <a:ext cx="11921069" cy="1455936"/>
            </a:xfrm>
            <a:prstGeom prst="rect">
              <a:avLst/>
            </a:prstGeom>
            <a:effectLst/>
          </p:spPr>
        </p:pic>
      </p:grpSp>
      <p:pic>
        <p:nvPicPr>
          <p:cNvPr id="218" name="pasted-image.tiff" descr="pasted-image.tiff"/>
          <p:cNvPicPr>
            <a:picLocks noChangeAspect="0"/>
          </p:cNvPicPr>
          <p:nvPr/>
        </p:nvPicPr>
        <p:blipFill>
          <a:blip r:embed="rId4">
            <a:extLst/>
          </a:blip>
          <a:stretch>
            <a:fillRect/>
          </a:stretch>
        </p:blipFill>
        <p:spPr>
          <a:xfrm>
            <a:off x="122766" y="2036720"/>
            <a:ext cx="5699682" cy="7281580"/>
          </a:xfrm>
          <a:prstGeom prst="rect">
            <a:avLst/>
          </a:prstGeom>
        </p:spPr>
      </p:pic>
      <p:sp>
        <p:nvSpPr>
          <p:cNvPr id="219" name="1 Thessalonians 2:3–4 (NKJV)…"/>
          <p:cNvSpPr/>
          <p:nvPr/>
        </p:nvSpPr>
        <p:spPr>
          <a:xfrm>
            <a:off x="541784" y="2502509"/>
            <a:ext cx="4861646" cy="5829301"/>
          </a:xfrm>
          <a:prstGeom prst="rect">
            <a:avLst/>
          </a:prstGeom>
          <a:solidFill>
            <a:srgbClr val="000000">
              <a:alpha val="18396"/>
            </a:srgbClr>
          </a:solidFill>
          <a:ln w="12700">
            <a:miter lim="400000"/>
          </a:ln>
          <a:effectLst>
            <a:outerShdw sx="100000" sy="100000" kx="0" ky="0" algn="b" rotWithShape="0" blurRad="63500" dist="50800"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i="0" sz="3400">
                <a:solidFill>
                  <a:srgbClr val="FFFFFF"/>
                </a:solidFill>
                <a:effectLst>
                  <a:outerShdw sx="100000" sy="100000" kx="0" ky="0" algn="b" rotWithShape="0" blurRad="50800" dist="63500" dir="2913131">
                    <a:srgbClr val="000000"/>
                  </a:outerShdw>
                </a:effectLst>
              </a:defRPr>
            </a:pPr>
            <a:r>
              <a:t>1 Thessalonians 2:3–4 (NKJV)</a:t>
            </a:r>
          </a:p>
          <a:p>
            <a:pPr defTabSz="457200">
              <a:defRPr i="0" sz="3400">
                <a:solidFill>
                  <a:srgbClr val="FFFFFF"/>
                </a:solidFill>
                <a:effectLst>
                  <a:outerShdw sx="100000" sy="100000" kx="0" ky="0" algn="b" rotWithShape="0" blurRad="50800" dist="63500" dir="2913131">
                    <a:srgbClr val="000000"/>
                  </a:outerShdw>
                </a:effectLst>
              </a:defRPr>
            </a:pPr>
            <a:r>
              <a:rPr baseline="31999"/>
              <a:t>3</a:t>
            </a:r>
            <a:r>
              <a:t> For our exhortation </a:t>
            </a:r>
            <a:r>
              <a:rPr i="1"/>
              <a:t>did</a:t>
            </a:r>
            <a:r>
              <a:t> not </a:t>
            </a:r>
            <a:r>
              <a:rPr i="1"/>
              <a:t>come</a:t>
            </a:r>
            <a:r>
              <a:t> from error or uncleanness, nor </a:t>
            </a:r>
            <a:r>
              <a:rPr i="1"/>
              <a:t>was it</a:t>
            </a:r>
            <a:r>
              <a:t> in deceit. </a:t>
            </a:r>
            <a:r>
              <a:rPr baseline="31999"/>
              <a:t>4</a:t>
            </a:r>
            <a:r>
              <a:t> But as we have been approved by God to be entrusted with the gospel, even so we speak, not as pleasing men, but God who tests our hearts.</a:t>
            </a:r>
          </a:p>
        </p:txBody>
      </p:sp>
      <p:sp>
        <p:nvSpPr>
          <p:cNvPr id="220" name="Rectangle 1"/>
          <p:cNvSpPr/>
          <p:nvPr/>
        </p:nvSpPr>
        <p:spPr>
          <a:xfrm>
            <a:off x="5625920" y="2017792"/>
            <a:ext cx="6939995" cy="3327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85775" indent="-485775" algn="l">
              <a:spcBef>
                <a:spcPts val="1300"/>
              </a:spcBef>
              <a:buClr>
                <a:srgbClr val="344882"/>
              </a:buClr>
              <a:buSzPct val="100000"/>
              <a:buChar char="✦"/>
              <a:defRPr i="0" sz="3200">
                <a:solidFill>
                  <a:srgbClr val="000000"/>
                </a:solidFill>
                <a:effectLst/>
              </a:defRPr>
            </a:pPr>
            <a:r>
              <a:t>WITH BOLDNESS — (2:1,2; Acts 16:17-24; Eph. 6:19,20)</a:t>
            </a:r>
          </a:p>
          <a:p>
            <a:pPr marL="485775" indent="-485775" algn="l">
              <a:spcBef>
                <a:spcPts val="1300"/>
              </a:spcBef>
              <a:buClr>
                <a:srgbClr val="344882"/>
              </a:buClr>
              <a:buSzPct val="100000"/>
              <a:buChar char="✦"/>
              <a:defRPr i="0" sz="3200">
                <a:solidFill>
                  <a:srgbClr val="000000"/>
                </a:solidFill>
                <a:effectLst/>
              </a:defRPr>
            </a:pPr>
            <a:r>
              <a:t>WITH TRUTH AND HONESTY — (2:3; cf. 2 Cor. 4:2)</a:t>
            </a:r>
          </a:p>
          <a:p>
            <a:pPr marL="485775" indent="-485775" algn="l">
              <a:spcBef>
                <a:spcPts val="1300"/>
              </a:spcBef>
              <a:buClr>
                <a:srgbClr val="344882"/>
              </a:buClr>
              <a:buSzPct val="100000"/>
              <a:buChar char="✦"/>
              <a:defRPr i="0" sz="3200">
                <a:solidFill>
                  <a:srgbClr val="000000"/>
                </a:solidFill>
                <a:effectLst/>
              </a:defRPr>
            </a:pPr>
            <a:r>
              <a:t>PLEASING GOD, NOT MEN — (2:4; Gal. 1:10)</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20">
                                            <p:txEl>
                                              <p:pRg st="2" end="2"/>
                                            </p:txEl>
                                          </p:spTgt>
                                        </p:tgtEl>
                                        <p:attrNameLst>
                                          <p:attrName>style.visibility</p:attrName>
                                        </p:attrNameLst>
                                      </p:cBhvr>
                                      <p:to>
                                        <p:strVal val="visible"/>
                                      </p:to>
                                    </p:set>
                                    <p:animEffect filter="wipe(left)" transition="in">
                                      <p:cBhvr>
                                        <p:cTn id="7" dur="2000"/>
                                        <p:tgtEl>
                                          <p:spTgt spid="220">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20" grpId="1"/>
    </p:bldLst>
  </p:timing>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2" name="Rectangle 1"/>
          <p:cNvSpPr/>
          <p:nvPr/>
        </p:nvSpPr>
        <p:spPr>
          <a:xfrm>
            <a:off x="5625920" y="2017792"/>
            <a:ext cx="6939995" cy="7035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85775" indent="-485775" algn="l">
              <a:spcBef>
                <a:spcPts val="1300"/>
              </a:spcBef>
              <a:buClr>
                <a:srgbClr val="344882"/>
              </a:buClr>
              <a:buSzPct val="100000"/>
              <a:buChar char="✦"/>
              <a:defRPr i="0" sz="3200">
                <a:solidFill>
                  <a:srgbClr val="000000"/>
                </a:solidFill>
                <a:effectLst/>
              </a:defRPr>
            </a:pPr>
            <a:r>
              <a:t>WITH BOLDNESS — (2:1,2; Acts 16:17-24; Eph. 6:19,20)</a:t>
            </a:r>
          </a:p>
          <a:p>
            <a:pPr marL="485775" indent="-485775" algn="l">
              <a:spcBef>
                <a:spcPts val="1300"/>
              </a:spcBef>
              <a:buClr>
                <a:srgbClr val="344882"/>
              </a:buClr>
              <a:buSzPct val="100000"/>
              <a:buChar char="✦"/>
              <a:defRPr i="0" sz="3200">
                <a:solidFill>
                  <a:srgbClr val="000000"/>
                </a:solidFill>
                <a:effectLst/>
              </a:defRPr>
            </a:pPr>
            <a:r>
              <a:t>WITH TRUTH AND HONESTY — (2:3; cf. 2 Cor. 4:2)</a:t>
            </a:r>
          </a:p>
          <a:p>
            <a:pPr marL="485775" indent="-485775" algn="l">
              <a:spcBef>
                <a:spcPts val="1300"/>
              </a:spcBef>
              <a:buClr>
                <a:srgbClr val="344882"/>
              </a:buClr>
              <a:buSzPct val="100000"/>
              <a:buChar char="✦"/>
              <a:defRPr i="0" sz="3200">
                <a:solidFill>
                  <a:srgbClr val="000000"/>
                </a:solidFill>
                <a:effectLst/>
              </a:defRPr>
            </a:pPr>
            <a:r>
              <a:t>PLEASING GOD, NOT MEN — (2:4; Gal. 1:10)</a:t>
            </a:r>
          </a:p>
          <a:p>
            <a:pPr marL="485775" indent="-485775" algn="l">
              <a:spcBef>
                <a:spcPts val="1300"/>
              </a:spcBef>
              <a:buClr>
                <a:srgbClr val="344882"/>
              </a:buClr>
              <a:buSzPct val="100000"/>
              <a:buChar char="✦"/>
              <a:defRPr i="0" sz="3200">
                <a:solidFill>
                  <a:srgbClr val="000000"/>
                </a:solidFill>
                <a:effectLst/>
              </a:defRPr>
            </a:pPr>
            <a:r>
              <a:t>WITHOUT FLATTERY OR COVETOUSNESS — (2:5; Prov. 29:5; Rom. 16:17,18; 2 Pet. 2:1-3, 18; Ac 20:33; 2Co 11:9; 12:17)</a:t>
            </a:r>
          </a:p>
          <a:p>
            <a:pPr marL="485775" indent="-485775" algn="l">
              <a:spcBef>
                <a:spcPts val="1300"/>
              </a:spcBef>
              <a:buClr>
                <a:srgbClr val="344882"/>
              </a:buClr>
              <a:buSzPct val="100000"/>
              <a:buChar char="✦"/>
              <a:defRPr i="0" sz="3200">
                <a:solidFill>
                  <a:srgbClr val="000000"/>
                </a:solidFill>
                <a:effectLst/>
              </a:defRPr>
            </a:pPr>
            <a:r>
              <a:t>WITHOUT SEEKING FOR GLORY FROM MEN — (2:6; Phile 8,9; 1 Cor. 9:12-18; 2 Thes. 3:8,9)</a:t>
            </a:r>
          </a:p>
        </p:txBody>
      </p:sp>
      <p:pic>
        <p:nvPicPr>
          <p:cNvPr id="223" name="pasted-image.tiff" descr="pasted-image.tiff"/>
          <p:cNvPicPr>
            <a:picLocks noChangeAspect="0"/>
          </p:cNvPicPr>
          <p:nvPr/>
        </p:nvPicPr>
        <p:blipFill>
          <a:blip r:embed="rId2">
            <a:extLst/>
          </a:blip>
          <a:stretch>
            <a:fillRect/>
          </a:stretch>
        </p:blipFill>
        <p:spPr>
          <a:xfrm>
            <a:off x="122766" y="2036720"/>
            <a:ext cx="5699682" cy="7281580"/>
          </a:xfrm>
          <a:prstGeom prst="rect">
            <a:avLst/>
          </a:prstGeom>
        </p:spPr>
      </p:pic>
      <p:sp>
        <p:nvSpPr>
          <p:cNvPr id="224" name="1 Thessalonians 2:5–6 (NKJV)…"/>
          <p:cNvSpPr/>
          <p:nvPr/>
        </p:nvSpPr>
        <p:spPr>
          <a:xfrm>
            <a:off x="541784" y="2502509"/>
            <a:ext cx="4861646" cy="6350001"/>
          </a:xfrm>
          <a:prstGeom prst="rect">
            <a:avLst/>
          </a:prstGeom>
          <a:solidFill>
            <a:srgbClr val="000000">
              <a:alpha val="18396"/>
            </a:srgbClr>
          </a:solidFill>
          <a:ln w="12700">
            <a:miter lim="400000"/>
          </a:ln>
          <a:effectLst>
            <a:outerShdw sx="100000" sy="100000" kx="0" ky="0" algn="b" rotWithShape="0" blurRad="63500" dist="50800"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i="0" sz="3400">
                <a:solidFill>
                  <a:srgbClr val="FFFFFF"/>
                </a:solidFill>
                <a:effectLst>
                  <a:outerShdw sx="100000" sy="100000" kx="0" ky="0" algn="b" rotWithShape="0" blurRad="50800" dist="63500" dir="2913131">
                    <a:srgbClr val="000000"/>
                  </a:outerShdw>
                </a:effectLst>
              </a:defRPr>
            </a:pPr>
            <a:r>
              <a:t>1 Thessalonians 2:5–6 (NKJV)</a:t>
            </a:r>
          </a:p>
          <a:p>
            <a:pPr defTabSz="457200">
              <a:defRPr i="0" sz="3400">
                <a:solidFill>
                  <a:srgbClr val="FFFFFF"/>
                </a:solidFill>
                <a:effectLst>
                  <a:outerShdw sx="100000" sy="100000" kx="0" ky="0" algn="b" rotWithShape="0" blurRad="50800" dist="63500" dir="2913131">
                    <a:srgbClr val="000000"/>
                  </a:outerShdw>
                </a:effectLst>
              </a:defRPr>
            </a:pPr>
            <a:r>
              <a:rPr baseline="31999"/>
              <a:t>5</a:t>
            </a:r>
            <a:r>
              <a:t> For neither at any time did we use flattering words, as you know, nor a cloak for covetousness—God </a:t>
            </a:r>
            <a:r>
              <a:rPr i="1"/>
              <a:t>is</a:t>
            </a:r>
            <a:r>
              <a:t> witness. </a:t>
            </a:r>
            <a:r>
              <a:rPr baseline="31999"/>
              <a:t>6</a:t>
            </a:r>
            <a:r>
              <a:t> Nor did we seek glory from men, either from you or from others, when we might have made demands as apostles of Christ.</a:t>
            </a:r>
          </a:p>
        </p:txBody>
      </p:sp>
      <p:sp>
        <p:nvSpPr>
          <p:cNvPr id="225" name="Effective Spiritual Leadership"/>
          <p:cNvSpPr/>
          <p:nvPr/>
        </p:nvSpPr>
        <p:spPr>
          <a:xfrm>
            <a:off x="10160" y="227979"/>
            <a:ext cx="12984481" cy="881776"/>
          </a:xfrm>
          <a:prstGeom prst="rect">
            <a:avLst/>
          </a:prstGeom>
          <a:blipFill>
            <a:blip r:embed="rId3"/>
            <a:stretch>
              <a:fillRect/>
            </a:stretch>
          </a:blip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90000"/>
              </a:lnSpc>
              <a:defRPr i="0" sz="5100">
                <a:solidFill>
                  <a:srgbClr val="C4CBD0"/>
                </a:solidFill>
                <a:effectLst>
                  <a:outerShdw sx="100000" sy="100000" kx="0" ky="0" algn="b" rotWithShape="0" blurRad="25400" dist="12700" dir="5400000">
                    <a:srgbClr val="000000"/>
                  </a:outerShdw>
                </a:effectLst>
                <a:latin typeface="Vivaldi"/>
                <a:ea typeface="Vivaldi"/>
                <a:cs typeface="Vivaldi"/>
                <a:sym typeface="Vivaldi"/>
              </a:defRPr>
            </a:lvl1pPr>
          </a:lstStyle>
          <a:p>
            <a:pPr/>
            <a:r>
              <a:t>Effective Spiritual Leadership </a:t>
            </a:r>
          </a:p>
        </p:txBody>
      </p:sp>
      <p:grpSp>
        <p:nvGrpSpPr>
          <p:cNvPr id="228" name="TextBox 5"/>
          <p:cNvGrpSpPr/>
          <p:nvPr/>
        </p:nvGrpSpPr>
        <p:grpSpPr>
          <a:xfrm>
            <a:off x="541866" y="736341"/>
            <a:ext cx="11921069" cy="1455937"/>
            <a:chOff x="0" y="0"/>
            <a:chExt cx="11921067" cy="1455935"/>
          </a:xfrm>
        </p:grpSpPr>
        <p:sp>
          <p:nvSpPr>
            <p:cNvPr id="227" name="TextBox 5"/>
            <p:cNvSpPr/>
            <p:nvPr/>
          </p:nvSpPr>
          <p:spPr>
            <a:xfrm>
              <a:off x="342900" y="330200"/>
              <a:ext cx="11273367" cy="833636"/>
            </a:xfrm>
            <a:prstGeom prst="rect">
              <a:avLst/>
            </a:prstGeom>
            <a:gradFill flip="none" rotWithShape="1">
              <a:gsLst>
                <a:gs pos="0">
                  <a:schemeClr val="accent1">
                    <a:satOff val="-17010"/>
                    <a:lumOff val="14363"/>
                  </a:schemeClr>
                </a:gs>
                <a:gs pos="100000">
                  <a:schemeClr val="accent1">
                    <a:satOff val="3916"/>
                    <a:lumOff val="-15931"/>
                  </a:schemeClr>
                </a:gs>
              </a:gsLst>
              <a:lin ang="54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b="1" spc="70" sz="5600">
                  <a:solidFill>
                    <a:schemeClr val="accent3">
                      <a:hueOff val="-73482"/>
                      <a:satOff val="26008"/>
                      <a:lumOff val="8653"/>
                    </a:schemeClr>
                  </a:solidFill>
                  <a:effectLst>
                    <a:outerShdw sx="100000" sy="100000" kx="0" ky="0" algn="b" rotWithShape="0" blurRad="63500" dist="63500" dir="3518390">
                      <a:srgbClr val="000000"/>
                    </a:outerShdw>
                  </a:effectLst>
                  <a:latin typeface="Constantia"/>
                  <a:ea typeface="Constantia"/>
                  <a:cs typeface="Constantia"/>
                  <a:sym typeface="Constantia"/>
                </a:defRPr>
              </a:lvl1pPr>
            </a:lstStyle>
            <a:p>
              <a:pPr>
                <a:defRPr b="0" i="0">
                  <a:solidFill>
                    <a:srgbClr val="FEFEFE"/>
                  </a:solidFill>
                  <a:latin typeface="Benguiat Bk BT"/>
                  <a:ea typeface="Benguiat Bk BT"/>
                  <a:cs typeface="Benguiat Bk BT"/>
                  <a:sym typeface="Benguiat Bk BT"/>
                </a:defRPr>
              </a:pPr>
              <a:r>
                <a:rPr b="1" i="1">
                  <a:solidFill>
                    <a:schemeClr val="accent3">
                      <a:hueOff val="-73482"/>
                      <a:satOff val="26008"/>
                      <a:lumOff val="8653"/>
                    </a:schemeClr>
                  </a:solidFill>
                  <a:latin typeface="Constantia"/>
                  <a:ea typeface="Constantia"/>
                  <a:cs typeface="Constantia"/>
                  <a:sym typeface="Constantia"/>
                </a:rPr>
                <a:t>The Manner of Paul’s Preaching</a:t>
              </a:r>
            </a:p>
          </p:txBody>
        </p:sp>
        <p:pic>
          <p:nvPicPr>
            <p:cNvPr id="226" name="TextBox 5" descr="TextBox 5"/>
            <p:cNvPicPr>
              <a:picLocks noChangeAspect="0"/>
            </p:cNvPicPr>
            <p:nvPr/>
          </p:nvPicPr>
          <p:blipFill>
            <a:blip r:embed="rId4">
              <a:extLst/>
            </a:blip>
            <a:stretch>
              <a:fillRect/>
            </a:stretch>
          </p:blipFill>
          <p:spPr>
            <a:xfrm>
              <a:off x="-1" y="0"/>
              <a:ext cx="11921069" cy="1455936"/>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22">
                                            <p:txEl>
                                              <p:pRg st="4" end="4"/>
                                            </p:txEl>
                                          </p:spTgt>
                                        </p:tgtEl>
                                        <p:attrNameLst>
                                          <p:attrName>style.visibility</p:attrName>
                                        </p:attrNameLst>
                                      </p:cBhvr>
                                      <p:to>
                                        <p:strVal val="visible"/>
                                      </p:to>
                                    </p:set>
                                    <p:animEffect filter="wipe(left)" transition="in">
                                      <p:cBhvr>
                                        <p:cTn id="7" dur="2000"/>
                                        <p:tgtEl>
                                          <p:spTgt spid="222">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22" grpId="1"/>
    </p:bldLst>
  </p:timing>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0" name="Rectangle 1"/>
          <p:cNvSpPr/>
          <p:nvPr/>
        </p:nvSpPr>
        <p:spPr>
          <a:xfrm>
            <a:off x="5659787" y="2223109"/>
            <a:ext cx="6804065" cy="6908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85775" indent="-485775" algn="l">
              <a:spcBef>
                <a:spcPts val="2000"/>
              </a:spcBef>
              <a:buClr>
                <a:srgbClr val="344882"/>
              </a:buClr>
              <a:buSzPct val="100000"/>
              <a:buChar char="✦"/>
              <a:defRPr i="0" sz="3200">
                <a:solidFill>
                  <a:srgbClr val="000000"/>
                </a:solidFill>
                <a:effectLst/>
              </a:defRPr>
            </a:pPr>
            <a:r>
              <a:t>WITH GENTLENESS AND AFFECTION — 2:7</a:t>
            </a:r>
          </a:p>
          <a:p>
            <a:pPr lvl="1" marL="942975" indent="-485775" algn="l">
              <a:spcBef>
                <a:spcPts val="2000"/>
              </a:spcBef>
              <a:buClr>
                <a:srgbClr val="344882"/>
              </a:buClr>
              <a:buSzPct val="100000"/>
              <a:buChar char="✦"/>
              <a:defRPr i="0" sz="3200">
                <a:solidFill>
                  <a:srgbClr val="000000"/>
                </a:solidFill>
                <a:effectLst/>
              </a:defRPr>
            </a:pPr>
            <a:r>
              <a:rPr i="1"/>
              <a:t>He had affection for them, which prompted him to share not just the gospel, but his own life</a:t>
            </a:r>
            <a:r>
              <a:t> - 1Th 2:8</a:t>
            </a:r>
          </a:p>
          <a:p>
            <a:pPr lvl="1" marL="942975" indent="-485775" algn="l">
              <a:spcBef>
                <a:spcPts val="2000"/>
              </a:spcBef>
              <a:buClr>
                <a:srgbClr val="344882"/>
              </a:buClr>
              <a:buSzPct val="100000"/>
              <a:buChar char="✦"/>
              <a:defRPr i="0" sz="3200">
                <a:solidFill>
                  <a:srgbClr val="000000"/>
                </a:solidFill>
                <a:effectLst/>
              </a:defRPr>
            </a:pPr>
            <a:r>
              <a:rPr i="1"/>
              <a:t>Paul was a preacher who loved his brethren </a:t>
            </a:r>
            <a:r>
              <a:t>- cf. Php 1:8</a:t>
            </a:r>
          </a:p>
          <a:p>
            <a:pPr lvl="1" marL="942975" indent="-485775" algn="l">
              <a:spcBef>
                <a:spcPts val="2000"/>
              </a:spcBef>
              <a:buClr>
                <a:srgbClr val="344882"/>
              </a:buClr>
              <a:buSzPct val="100000"/>
              <a:buChar char="✦"/>
              <a:defRPr i="0" sz="3200">
                <a:solidFill>
                  <a:srgbClr val="000000"/>
                </a:solidFill>
                <a:effectLst/>
              </a:defRPr>
            </a:pPr>
            <a:r>
              <a:rPr i="1"/>
              <a:t>For which he joyfully sacrificed his life as necessary </a:t>
            </a:r>
            <a:r>
              <a:t>- cf. Php 2:17</a:t>
            </a:r>
          </a:p>
          <a:p>
            <a:pPr marL="485775" indent="-485775" algn="l">
              <a:spcBef>
                <a:spcPts val="2000"/>
              </a:spcBef>
              <a:buClr>
                <a:srgbClr val="344882"/>
              </a:buClr>
              <a:buSzPct val="100000"/>
              <a:buChar char="✦"/>
              <a:defRPr i="0" sz="3200">
                <a:solidFill>
                  <a:srgbClr val="000000"/>
                </a:solidFill>
                <a:effectLst/>
              </a:defRPr>
            </a:pPr>
            <a:r>
              <a:t>Gentleness &amp; love for the brethren should be evident in both preaching &amp; in life! —  2 Tim 2:24-25; Ga 6:1</a:t>
            </a:r>
          </a:p>
        </p:txBody>
      </p:sp>
      <p:pic>
        <p:nvPicPr>
          <p:cNvPr id="231" name="pasted-image.tiff" descr="pasted-image.tiff"/>
          <p:cNvPicPr>
            <a:picLocks noChangeAspect="0"/>
          </p:cNvPicPr>
          <p:nvPr/>
        </p:nvPicPr>
        <p:blipFill>
          <a:blip r:embed="rId2">
            <a:extLst/>
          </a:blip>
          <a:stretch>
            <a:fillRect/>
          </a:stretch>
        </p:blipFill>
        <p:spPr>
          <a:xfrm>
            <a:off x="122766" y="2036720"/>
            <a:ext cx="5699682" cy="7281580"/>
          </a:xfrm>
          <a:prstGeom prst="rect">
            <a:avLst/>
          </a:prstGeom>
        </p:spPr>
      </p:pic>
      <p:sp>
        <p:nvSpPr>
          <p:cNvPr id="232" name="1 Thessalonians 2:7–8 (NKJV)…"/>
          <p:cNvSpPr/>
          <p:nvPr/>
        </p:nvSpPr>
        <p:spPr>
          <a:xfrm>
            <a:off x="495118" y="2566009"/>
            <a:ext cx="4954978" cy="6223001"/>
          </a:xfrm>
          <a:prstGeom prst="rect">
            <a:avLst/>
          </a:prstGeom>
          <a:solidFill>
            <a:srgbClr val="000000">
              <a:alpha val="18396"/>
            </a:srgbClr>
          </a:solidFill>
          <a:ln w="12700">
            <a:miter lim="400000"/>
          </a:ln>
          <a:effectLst>
            <a:outerShdw sx="100000" sy="100000" kx="0" ky="0" algn="b" rotWithShape="0" blurRad="63500" dist="50800"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i="0" sz="3400">
                <a:solidFill>
                  <a:srgbClr val="FFFFFF"/>
                </a:solidFill>
                <a:effectLst>
                  <a:outerShdw sx="100000" sy="100000" kx="0" ky="0" algn="b" rotWithShape="0" blurRad="50800" dist="63500" dir="2913131">
                    <a:srgbClr val="000000"/>
                  </a:outerShdw>
                </a:effectLst>
              </a:defRPr>
            </a:pPr>
            <a:r>
              <a:t>1 Thessalonians 2:7–8 (NKJV)</a:t>
            </a:r>
          </a:p>
          <a:p>
            <a:pPr defTabSz="457200">
              <a:defRPr i="0" sz="3300">
                <a:solidFill>
                  <a:srgbClr val="FFFFFF"/>
                </a:solidFill>
                <a:effectLst>
                  <a:outerShdw sx="100000" sy="100000" kx="0" ky="0" algn="b" rotWithShape="0" blurRad="50800" dist="63500" dir="2913131">
                    <a:srgbClr val="000000"/>
                  </a:outerShdw>
                </a:effectLst>
              </a:defRPr>
            </a:pPr>
            <a:r>
              <a:rPr baseline="31999"/>
              <a:t>7</a:t>
            </a:r>
            <a:r>
              <a:t> But we were gentle among you, just as a nursing </a:t>
            </a:r>
            <a:r>
              <a:rPr i="1"/>
              <a:t>mother</a:t>
            </a:r>
            <a:r>
              <a:t> cherishes her own children. </a:t>
            </a:r>
            <a:r>
              <a:rPr baseline="31999"/>
              <a:t>8</a:t>
            </a:r>
            <a:r>
              <a:t> So, affectionately longing for you, we were well pleased to impart to you not only the gospel of God, but also our own lives, because you had become dear to us.</a:t>
            </a:r>
          </a:p>
        </p:txBody>
      </p:sp>
      <p:sp>
        <p:nvSpPr>
          <p:cNvPr id="233" name="Effective Spiritual Leadership"/>
          <p:cNvSpPr/>
          <p:nvPr/>
        </p:nvSpPr>
        <p:spPr>
          <a:xfrm>
            <a:off x="10160" y="227979"/>
            <a:ext cx="12984481" cy="881776"/>
          </a:xfrm>
          <a:prstGeom prst="rect">
            <a:avLst/>
          </a:prstGeom>
          <a:blipFill>
            <a:blip r:embed="rId3"/>
            <a:stretch>
              <a:fillRect/>
            </a:stretch>
          </a:blip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90000"/>
              </a:lnSpc>
              <a:defRPr i="0" sz="5100">
                <a:solidFill>
                  <a:srgbClr val="C4CBD0"/>
                </a:solidFill>
                <a:effectLst>
                  <a:outerShdw sx="100000" sy="100000" kx="0" ky="0" algn="b" rotWithShape="0" blurRad="25400" dist="12700" dir="5400000">
                    <a:srgbClr val="000000"/>
                  </a:outerShdw>
                </a:effectLst>
                <a:latin typeface="Vivaldi"/>
                <a:ea typeface="Vivaldi"/>
                <a:cs typeface="Vivaldi"/>
                <a:sym typeface="Vivaldi"/>
              </a:defRPr>
            </a:lvl1pPr>
          </a:lstStyle>
          <a:p>
            <a:pPr/>
            <a:r>
              <a:t>Effective Spiritual Leadership </a:t>
            </a:r>
          </a:p>
        </p:txBody>
      </p:sp>
      <p:grpSp>
        <p:nvGrpSpPr>
          <p:cNvPr id="236" name="TextBox 5"/>
          <p:cNvGrpSpPr/>
          <p:nvPr/>
        </p:nvGrpSpPr>
        <p:grpSpPr>
          <a:xfrm>
            <a:off x="541866" y="736341"/>
            <a:ext cx="11921069" cy="1455937"/>
            <a:chOff x="0" y="0"/>
            <a:chExt cx="11921067" cy="1455935"/>
          </a:xfrm>
        </p:grpSpPr>
        <p:sp>
          <p:nvSpPr>
            <p:cNvPr id="235" name="TextBox 5"/>
            <p:cNvSpPr/>
            <p:nvPr/>
          </p:nvSpPr>
          <p:spPr>
            <a:xfrm>
              <a:off x="342900" y="330200"/>
              <a:ext cx="11273367" cy="833636"/>
            </a:xfrm>
            <a:prstGeom prst="rect">
              <a:avLst/>
            </a:prstGeom>
            <a:gradFill flip="none" rotWithShape="1">
              <a:gsLst>
                <a:gs pos="0">
                  <a:schemeClr val="accent1">
                    <a:satOff val="-17010"/>
                    <a:lumOff val="14363"/>
                  </a:schemeClr>
                </a:gs>
                <a:gs pos="100000">
                  <a:schemeClr val="accent1">
                    <a:satOff val="3916"/>
                    <a:lumOff val="-15931"/>
                  </a:schemeClr>
                </a:gs>
              </a:gsLst>
              <a:lin ang="54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b="1" spc="70" sz="5600">
                  <a:solidFill>
                    <a:schemeClr val="accent3">
                      <a:hueOff val="-73482"/>
                      <a:satOff val="26008"/>
                      <a:lumOff val="8653"/>
                    </a:schemeClr>
                  </a:solidFill>
                  <a:effectLst>
                    <a:outerShdw sx="100000" sy="100000" kx="0" ky="0" algn="b" rotWithShape="0" blurRad="63500" dist="63500" dir="3518390">
                      <a:srgbClr val="000000"/>
                    </a:outerShdw>
                  </a:effectLst>
                  <a:latin typeface="Constantia"/>
                  <a:ea typeface="Constantia"/>
                  <a:cs typeface="Constantia"/>
                  <a:sym typeface="Constantia"/>
                </a:defRPr>
              </a:lvl1pPr>
            </a:lstStyle>
            <a:p>
              <a:pPr>
                <a:defRPr b="0" i="0">
                  <a:solidFill>
                    <a:srgbClr val="FEFEFE"/>
                  </a:solidFill>
                  <a:latin typeface="Benguiat Bk BT"/>
                  <a:ea typeface="Benguiat Bk BT"/>
                  <a:cs typeface="Benguiat Bk BT"/>
                  <a:sym typeface="Benguiat Bk BT"/>
                </a:defRPr>
              </a:pPr>
              <a:r>
                <a:rPr b="1" i="1">
                  <a:solidFill>
                    <a:schemeClr val="accent3">
                      <a:hueOff val="-73482"/>
                      <a:satOff val="26008"/>
                      <a:lumOff val="8653"/>
                    </a:schemeClr>
                  </a:solidFill>
                  <a:latin typeface="Constantia"/>
                  <a:ea typeface="Constantia"/>
                  <a:cs typeface="Constantia"/>
                  <a:sym typeface="Constantia"/>
                </a:rPr>
                <a:t>The Manner of Paul’s Preaching</a:t>
              </a:r>
            </a:p>
          </p:txBody>
        </p:sp>
        <p:pic>
          <p:nvPicPr>
            <p:cNvPr id="234" name="TextBox 5" descr="TextBox 5"/>
            <p:cNvPicPr>
              <a:picLocks noChangeAspect="0"/>
            </p:cNvPicPr>
            <p:nvPr/>
          </p:nvPicPr>
          <p:blipFill>
            <a:blip r:embed="rId4">
              <a:extLst/>
            </a:blip>
            <a:stretch>
              <a:fillRect/>
            </a:stretch>
          </p:blipFill>
          <p:spPr>
            <a:xfrm>
              <a:off x="-1" y="0"/>
              <a:ext cx="11921069" cy="1455936"/>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30">
                                            <p:bg/>
                                          </p:spTgt>
                                        </p:tgtEl>
                                        <p:attrNameLst>
                                          <p:attrName>style.visibility</p:attrName>
                                        </p:attrNameLst>
                                      </p:cBhvr>
                                      <p:to>
                                        <p:strVal val="visible"/>
                                      </p:to>
                                    </p:set>
                                    <p:animEffect filter="wipe(left)" transition="in">
                                      <p:cBhvr>
                                        <p:cTn id="7" dur="2000"/>
                                        <p:tgtEl>
                                          <p:spTgt spid="230">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30">
                                            <p:txEl>
                                              <p:pRg st="0" end="0"/>
                                            </p:txEl>
                                          </p:spTgt>
                                        </p:tgtEl>
                                        <p:attrNameLst>
                                          <p:attrName>style.visibility</p:attrName>
                                        </p:attrNameLst>
                                      </p:cBhvr>
                                      <p:to>
                                        <p:strVal val="visible"/>
                                      </p:to>
                                    </p:set>
                                    <p:animEffect filter="wipe(left)" transition="in">
                                      <p:cBhvr>
                                        <p:cTn id="10" dur="2000"/>
                                        <p:tgtEl>
                                          <p:spTgt spid="23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230">
                                            <p:txEl>
                                              <p:pRg st="1" end="1"/>
                                            </p:txEl>
                                          </p:spTgt>
                                        </p:tgtEl>
                                        <p:attrNameLst>
                                          <p:attrName>style.visibility</p:attrName>
                                        </p:attrNameLst>
                                      </p:cBhvr>
                                      <p:to>
                                        <p:strVal val="visible"/>
                                      </p:to>
                                    </p:set>
                                    <p:animEffect filter="wipe(left)" transition="in">
                                      <p:cBhvr>
                                        <p:cTn id="15" dur="2000"/>
                                        <p:tgtEl>
                                          <p:spTgt spid="230">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230">
                                            <p:txEl>
                                              <p:pRg st="2" end="2"/>
                                            </p:txEl>
                                          </p:spTgt>
                                        </p:tgtEl>
                                        <p:attrNameLst>
                                          <p:attrName>style.visibility</p:attrName>
                                        </p:attrNameLst>
                                      </p:cBhvr>
                                      <p:to>
                                        <p:strVal val="visible"/>
                                      </p:to>
                                    </p:set>
                                    <p:animEffect filter="wipe(left)" transition="in">
                                      <p:cBhvr>
                                        <p:cTn id="20" dur="2000"/>
                                        <p:tgtEl>
                                          <p:spTgt spid="230">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230">
                                            <p:txEl>
                                              <p:pRg st="3" end="3"/>
                                            </p:txEl>
                                          </p:spTgt>
                                        </p:tgtEl>
                                        <p:attrNameLst>
                                          <p:attrName>style.visibility</p:attrName>
                                        </p:attrNameLst>
                                      </p:cBhvr>
                                      <p:to>
                                        <p:strVal val="visible"/>
                                      </p:to>
                                    </p:set>
                                    <p:animEffect filter="wipe(left)" transition="in">
                                      <p:cBhvr>
                                        <p:cTn id="25" dur="2000"/>
                                        <p:tgtEl>
                                          <p:spTgt spid="230">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8" presetID="22" grpId="1" fill="hold">
                                  <p:stCondLst>
                                    <p:cond delay="0"/>
                                  </p:stCondLst>
                                  <p:iterate type="el" backwards="0">
                                    <p:tmAbs val="0"/>
                                  </p:iterate>
                                  <p:childTnLst>
                                    <p:set>
                                      <p:cBhvr>
                                        <p:cTn id="29" fill="hold"/>
                                        <p:tgtEl>
                                          <p:spTgt spid="230">
                                            <p:txEl>
                                              <p:pRg st="4" end="4"/>
                                            </p:txEl>
                                          </p:spTgt>
                                        </p:tgtEl>
                                        <p:attrNameLst>
                                          <p:attrName>style.visibility</p:attrName>
                                        </p:attrNameLst>
                                      </p:cBhvr>
                                      <p:to>
                                        <p:strVal val="visible"/>
                                      </p:to>
                                    </p:set>
                                    <p:animEffect filter="wipe(left)" transition="in">
                                      <p:cBhvr>
                                        <p:cTn id="30" dur="2000"/>
                                        <p:tgtEl>
                                          <p:spTgt spid="230">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30" grpId="1"/>
    </p:bldLst>
  </p:timing>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8" name="Rectangle 1"/>
          <p:cNvSpPr/>
          <p:nvPr/>
        </p:nvSpPr>
        <p:spPr>
          <a:xfrm>
            <a:off x="5676720" y="2400909"/>
            <a:ext cx="6804065" cy="6553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85775" indent="-485775" algn="l">
              <a:spcBef>
                <a:spcPts val="2000"/>
              </a:spcBef>
              <a:buClr>
                <a:srgbClr val="344882"/>
              </a:buClr>
              <a:buSzPct val="100000"/>
              <a:buChar char="✦"/>
              <a:defRPr i="0" sz="3600">
                <a:solidFill>
                  <a:srgbClr val="000000"/>
                </a:solidFill>
                <a:effectLst/>
              </a:defRPr>
            </a:pPr>
            <a:r>
              <a:t>LABORING NIGHT AND DAY — 2:9</a:t>
            </a:r>
          </a:p>
          <a:p>
            <a:pPr lvl="1" marL="942975" indent="-485775" algn="l">
              <a:spcBef>
                <a:spcPts val="2000"/>
              </a:spcBef>
              <a:buClr>
                <a:srgbClr val="344882"/>
              </a:buClr>
              <a:buSzPct val="100000"/>
              <a:buChar char="✦"/>
              <a:defRPr i="0" sz="3200">
                <a:solidFill>
                  <a:srgbClr val="000000"/>
                </a:solidFill>
                <a:effectLst/>
              </a:defRPr>
            </a:pPr>
            <a:r>
              <a:rPr i="1"/>
              <a:t>Not that it he could NOT have been supported  —- 1Co 9:7-14</a:t>
            </a:r>
            <a:endParaRPr i="1"/>
          </a:p>
          <a:p>
            <a:pPr lvl="1" marL="942975" indent="-485775" algn="l">
              <a:spcBef>
                <a:spcPts val="2000"/>
              </a:spcBef>
              <a:buClr>
                <a:srgbClr val="344882"/>
              </a:buClr>
              <a:buSzPct val="100000"/>
              <a:buChar char="✦"/>
              <a:defRPr i="0" sz="3200">
                <a:solidFill>
                  <a:srgbClr val="000000"/>
                </a:solidFill>
                <a:effectLst/>
              </a:defRPr>
            </a:pPr>
            <a:r>
              <a:rPr i="1"/>
              <a:t>Paul often worked as a tent maker while preaching - e.g., Ac 18:1-4</a:t>
            </a:r>
          </a:p>
          <a:p>
            <a:pPr lvl="1" marL="942975" indent="-485775" algn="l">
              <a:spcBef>
                <a:spcPts val="2000"/>
              </a:spcBef>
              <a:buClr>
                <a:srgbClr val="344882"/>
              </a:buClr>
              <a:buSzPct val="100000"/>
              <a:buChar char="✦"/>
              <a:defRPr i="0" sz="3200">
                <a:solidFill>
                  <a:srgbClr val="000000"/>
                </a:solidFill>
                <a:effectLst/>
              </a:defRPr>
            </a:pPr>
            <a:r>
              <a:rPr i="1"/>
              <a:t>Paul chose to preach the gospel without charge to prove his sincerity - cf. 1Co 9:6,15-18; Ac 20:31</a:t>
            </a:r>
            <a:endParaRPr i="1"/>
          </a:p>
          <a:p>
            <a:pPr marL="485775" indent="-485775" algn="l">
              <a:spcBef>
                <a:spcPts val="2000"/>
              </a:spcBef>
              <a:buClr>
                <a:srgbClr val="344882"/>
              </a:buClr>
              <a:buSzPct val="100000"/>
              <a:buChar char="✦"/>
              <a:defRPr i="0" sz="3200">
                <a:solidFill>
                  <a:srgbClr val="000000"/>
                </a:solidFill>
                <a:effectLst/>
              </a:defRPr>
            </a:pPr>
            <a:r>
              <a:t>Our service to God &amp; towards one another is a not a 9-5 job!</a:t>
            </a:r>
          </a:p>
        </p:txBody>
      </p:sp>
      <p:pic>
        <p:nvPicPr>
          <p:cNvPr id="239" name="pasted-image.tiff" descr="pasted-image.tiff"/>
          <p:cNvPicPr>
            <a:picLocks noChangeAspect="0"/>
          </p:cNvPicPr>
          <p:nvPr/>
        </p:nvPicPr>
        <p:blipFill>
          <a:blip r:embed="rId2">
            <a:extLst/>
          </a:blip>
          <a:stretch>
            <a:fillRect/>
          </a:stretch>
        </p:blipFill>
        <p:spPr>
          <a:xfrm>
            <a:off x="122766" y="2036720"/>
            <a:ext cx="5699682" cy="7281580"/>
          </a:xfrm>
          <a:prstGeom prst="rect">
            <a:avLst/>
          </a:prstGeom>
        </p:spPr>
      </p:pic>
      <p:sp>
        <p:nvSpPr>
          <p:cNvPr id="240" name="1 Thessalonians 2:9–10 (NKJV)…"/>
          <p:cNvSpPr/>
          <p:nvPr/>
        </p:nvSpPr>
        <p:spPr>
          <a:xfrm>
            <a:off x="495118" y="2464409"/>
            <a:ext cx="4954978" cy="6426201"/>
          </a:xfrm>
          <a:prstGeom prst="rect">
            <a:avLst/>
          </a:prstGeom>
          <a:solidFill>
            <a:srgbClr val="000000">
              <a:alpha val="18396"/>
            </a:srgbClr>
          </a:solidFill>
          <a:ln w="12700">
            <a:miter lim="400000"/>
          </a:ln>
          <a:effectLst>
            <a:outerShdw sx="100000" sy="100000" kx="0" ky="0" algn="b" rotWithShape="0" blurRad="63500" dist="50800"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i="0" sz="3300">
                <a:solidFill>
                  <a:srgbClr val="FFFFFF"/>
                </a:solidFill>
                <a:effectLst>
                  <a:outerShdw sx="100000" sy="100000" kx="0" ky="0" algn="b" rotWithShape="0" blurRad="50800" dist="63500" dir="2913131">
                    <a:srgbClr val="000000"/>
                  </a:outerShdw>
                </a:effectLst>
              </a:defRPr>
            </a:pPr>
            <a:r>
              <a:t>1 Thessalonians 2:9–10 (NKJV)</a:t>
            </a:r>
          </a:p>
          <a:p>
            <a:pPr defTabSz="457200">
              <a:defRPr i="0" sz="3200">
                <a:solidFill>
                  <a:srgbClr val="FFFFFF"/>
                </a:solidFill>
                <a:effectLst>
                  <a:outerShdw sx="100000" sy="100000" kx="0" ky="0" algn="b" rotWithShape="0" blurRad="50800" dist="63500" dir="2913131">
                    <a:srgbClr val="000000"/>
                  </a:outerShdw>
                </a:effectLst>
              </a:defRPr>
            </a:pPr>
            <a:r>
              <a:rPr baseline="31999"/>
              <a:t>9</a:t>
            </a:r>
            <a:r>
              <a:t> For you remember, brethren, our labor and toil; for laboring night and day, that we might not be a burden to any of you, we preached to you the gospel of God. </a:t>
            </a:r>
            <a:r>
              <a:rPr baseline="31999"/>
              <a:t>10</a:t>
            </a:r>
            <a:r>
              <a:t> You </a:t>
            </a:r>
            <a:r>
              <a:rPr i="1"/>
              <a:t>are</a:t>
            </a:r>
            <a:r>
              <a:t> witnesses, and God </a:t>
            </a:r>
            <a:r>
              <a:rPr i="1"/>
              <a:t>also,</a:t>
            </a:r>
            <a:r>
              <a:t> how devoutly and justly and blamelessly we behaved ourselves among you who believe;</a:t>
            </a:r>
          </a:p>
        </p:txBody>
      </p:sp>
      <p:sp>
        <p:nvSpPr>
          <p:cNvPr id="241" name="Effective Spiritual Leadership"/>
          <p:cNvSpPr/>
          <p:nvPr/>
        </p:nvSpPr>
        <p:spPr>
          <a:xfrm>
            <a:off x="10160" y="227979"/>
            <a:ext cx="12984481" cy="881776"/>
          </a:xfrm>
          <a:prstGeom prst="rect">
            <a:avLst/>
          </a:prstGeom>
          <a:blipFill>
            <a:blip r:embed="rId3"/>
            <a:stretch>
              <a:fillRect/>
            </a:stretch>
          </a:blip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90000"/>
              </a:lnSpc>
              <a:defRPr i="0" sz="5100">
                <a:solidFill>
                  <a:srgbClr val="C4CBD0"/>
                </a:solidFill>
                <a:effectLst>
                  <a:outerShdw sx="100000" sy="100000" kx="0" ky="0" algn="b" rotWithShape="0" blurRad="25400" dist="12700" dir="5400000">
                    <a:srgbClr val="000000"/>
                  </a:outerShdw>
                </a:effectLst>
                <a:latin typeface="Vivaldi"/>
                <a:ea typeface="Vivaldi"/>
                <a:cs typeface="Vivaldi"/>
                <a:sym typeface="Vivaldi"/>
              </a:defRPr>
            </a:lvl1pPr>
          </a:lstStyle>
          <a:p>
            <a:pPr/>
            <a:r>
              <a:t>Effective Spiritual Leadership </a:t>
            </a:r>
          </a:p>
        </p:txBody>
      </p:sp>
      <p:grpSp>
        <p:nvGrpSpPr>
          <p:cNvPr id="244" name="TextBox 5"/>
          <p:cNvGrpSpPr/>
          <p:nvPr/>
        </p:nvGrpSpPr>
        <p:grpSpPr>
          <a:xfrm>
            <a:off x="541866" y="736341"/>
            <a:ext cx="11921069" cy="1455937"/>
            <a:chOff x="0" y="0"/>
            <a:chExt cx="11921067" cy="1455935"/>
          </a:xfrm>
        </p:grpSpPr>
        <p:sp>
          <p:nvSpPr>
            <p:cNvPr id="243" name="TextBox 5"/>
            <p:cNvSpPr/>
            <p:nvPr/>
          </p:nvSpPr>
          <p:spPr>
            <a:xfrm>
              <a:off x="342900" y="330200"/>
              <a:ext cx="11273367" cy="833636"/>
            </a:xfrm>
            <a:prstGeom prst="rect">
              <a:avLst/>
            </a:prstGeom>
            <a:gradFill flip="none" rotWithShape="1">
              <a:gsLst>
                <a:gs pos="0">
                  <a:schemeClr val="accent1">
                    <a:satOff val="-17010"/>
                    <a:lumOff val="14363"/>
                  </a:schemeClr>
                </a:gs>
                <a:gs pos="100000">
                  <a:schemeClr val="accent1">
                    <a:satOff val="3916"/>
                    <a:lumOff val="-15931"/>
                  </a:schemeClr>
                </a:gs>
              </a:gsLst>
              <a:lin ang="54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b="1" spc="70" sz="5600">
                  <a:solidFill>
                    <a:schemeClr val="accent3">
                      <a:hueOff val="-73482"/>
                      <a:satOff val="26008"/>
                      <a:lumOff val="8653"/>
                    </a:schemeClr>
                  </a:solidFill>
                  <a:effectLst>
                    <a:outerShdw sx="100000" sy="100000" kx="0" ky="0" algn="b" rotWithShape="0" blurRad="63500" dist="63500" dir="3518390">
                      <a:srgbClr val="000000"/>
                    </a:outerShdw>
                  </a:effectLst>
                  <a:latin typeface="Constantia"/>
                  <a:ea typeface="Constantia"/>
                  <a:cs typeface="Constantia"/>
                  <a:sym typeface="Constantia"/>
                </a:defRPr>
              </a:lvl1pPr>
            </a:lstStyle>
            <a:p>
              <a:pPr>
                <a:defRPr b="0" i="0">
                  <a:solidFill>
                    <a:srgbClr val="FEFEFE"/>
                  </a:solidFill>
                  <a:latin typeface="Benguiat Bk BT"/>
                  <a:ea typeface="Benguiat Bk BT"/>
                  <a:cs typeface="Benguiat Bk BT"/>
                  <a:sym typeface="Benguiat Bk BT"/>
                </a:defRPr>
              </a:pPr>
              <a:r>
                <a:rPr b="1" i="1">
                  <a:solidFill>
                    <a:schemeClr val="accent3">
                      <a:hueOff val="-73482"/>
                      <a:satOff val="26008"/>
                      <a:lumOff val="8653"/>
                    </a:schemeClr>
                  </a:solidFill>
                  <a:latin typeface="Constantia"/>
                  <a:ea typeface="Constantia"/>
                  <a:cs typeface="Constantia"/>
                  <a:sym typeface="Constantia"/>
                </a:rPr>
                <a:t>The Manner of Paul’s LIFE</a:t>
              </a:r>
            </a:p>
          </p:txBody>
        </p:sp>
        <p:pic>
          <p:nvPicPr>
            <p:cNvPr id="242" name="TextBox 5" descr="TextBox 5"/>
            <p:cNvPicPr>
              <a:picLocks noChangeAspect="0"/>
            </p:cNvPicPr>
            <p:nvPr/>
          </p:nvPicPr>
          <p:blipFill>
            <a:blip r:embed="rId4">
              <a:extLst/>
            </a:blip>
            <a:stretch>
              <a:fillRect/>
            </a:stretch>
          </p:blipFill>
          <p:spPr>
            <a:xfrm>
              <a:off x="-1" y="0"/>
              <a:ext cx="11921069" cy="1455936"/>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38">
                                            <p:txEl>
                                              <p:pRg st="1" end="1"/>
                                            </p:txEl>
                                          </p:spTgt>
                                        </p:tgtEl>
                                        <p:attrNameLst>
                                          <p:attrName>style.visibility</p:attrName>
                                        </p:attrNameLst>
                                      </p:cBhvr>
                                      <p:to>
                                        <p:strVal val="visible"/>
                                      </p:to>
                                    </p:set>
                                    <p:animEffect filter="wipe(left)" transition="in">
                                      <p:cBhvr>
                                        <p:cTn id="7" dur="2000"/>
                                        <p:tgtEl>
                                          <p:spTgt spid="23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38">
                                            <p:txEl>
                                              <p:pRg st="2" end="2"/>
                                            </p:txEl>
                                          </p:spTgt>
                                        </p:tgtEl>
                                        <p:attrNameLst>
                                          <p:attrName>style.visibility</p:attrName>
                                        </p:attrNameLst>
                                      </p:cBhvr>
                                      <p:to>
                                        <p:strVal val="visible"/>
                                      </p:to>
                                    </p:set>
                                    <p:animEffect filter="wipe(left)" transition="in">
                                      <p:cBhvr>
                                        <p:cTn id="12" dur="2000"/>
                                        <p:tgtEl>
                                          <p:spTgt spid="23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238">
                                            <p:txEl>
                                              <p:pRg st="3" end="3"/>
                                            </p:txEl>
                                          </p:spTgt>
                                        </p:tgtEl>
                                        <p:attrNameLst>
                                          <p:attrName>style.visibility</p:attrName>
                                        </p:attrNameLst>
                                      </p:cBhvr>
                                      <p:to>
                                        <p:strVal val="visible"/>
                                      </p:to>
                                    </p:set>
                                    <p:animEffect filter="wipe(left)" transition="in">
                                      <p:cBhvr>
                                        <p:cTn id="17" dur="2000"/>
                                        <p:tgtEl>
                                          <p:spTgt spid="23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238">
                                            <p:txEl>
                                              <p:pRg st="4" end="4"/>
                                            </p:txEl>
                                          </p:spTgt>
                                        </p:tgtEl>
                                        <p:attrNameLst>
                                          <p:attrName>style.visibility</p:attrName>
                                        </p:attrNameLst>
                                      </p:cBhvr>
                                      <p:to>
                                        <p:strVal val="visible"/>
                                      </p:to>
                                    </p:set>
                                    <p:animEffect filter="wipe(left)" transition="in">
                                      <p:cBhvr>
                                        <p:cTn id="22" dur="2000"/>
                                        <p:tgtEl>
                                          <p:spTgt spid="238">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38" grpId="1"/>
    </p:bldLst>
  </p:timing>
</p:sld>
</file>

<file path=ppt/theme/_rels/theme1.xml.rels><?xml version="1.0" encoding="UTF-8" standalone="yes"?><Relationships xmlns="http://schemas.openxmlformats.org/package/2006/relationships"><Relationship Id="rId1" Type="http://schemas.openxmlformats.org/officeDocument/2006/relationships/image" Target="../media/image2.png"/></Relationships>

</file>

<file path=ppt/theme/_rels/theme2.xml.rels><?xml version="1.0" encoding="UTF-8" standalone="yes"?><Relationships xmlns="http://schemas.openxmlformats.org/package/2006/relationships"><Relationship Id="rId1" Type="http://schemas.openxmlformats.org/officeDocument/2006/relationships/image" Target="../media/image2.png"/></Relationships>

</file>

<file path=ppt/theme/theme1.xml><?xml version="1.0" encoding="utf-8"?>
<a:theme xmlns:a="http://schemas.openxmlformats.org/drawingml/2006/main" xmlns:r="http://schemas.openxmlformats.org/officeDocument/2006/relationships" name="Moroccan">
  <a:themeElements>
    <a:clrScheme name="Moroccan">
      <a:dk1>
        <a:srgbClr val="073E86"/>
      </a:dk1>
      <a:lt1>
        <a:srgbClr val="86837F">
          <a:alpha val="80000"/>
        </a:srgbClr>
      </a:lt1>
      <a:dk2>
        <a:srgbClr val="586770"/>
      </a:dk2>
      <a:lt2>
        <a:srgbClr val="C4CBD0"/>
      </a:lt2>
      <a:accent1>
        <a:srgbClr val="61A4C7"/>
      </a:accent1>
      <a:accent2>
        <a:srgbClr val="3C9B4C"/>
      </a:accent2>
      <a:accent3>
        <a:srgbClr val="E0BF64"/>
      </a:accent3>
      <a:accent4>
        <a:srgbClr val="DE9A51"/>
      </a:accent4>
      <a:accent5>
        <a:srgbClr val="C86464"/>
      </a:accent5>
      <a:accent6>
        <a:srgbClr val="896D9B"/>
      </a:accent6>
      <a:hlink>
        <a:srgbClr val="0000FF"/>
      </a:hlink>
      <a:folHlink>
        <a:srgbClr val="FF00FF"/>
      </a:folHlink>
    </a:clrScheme>
    <a:fontScheme name="Moroccan">
      <a:majorFont>
        <a:latin typeface="Hoefler Text"/>
        <a:ea typeface="Hoefler Text"/>
        <a:cs typeface="Hoefler Text"/>
      </a:majorFont>
      <a:minorFont>
        <a:latin typeface="Hoefler Text"/>
        <a:ea typeface="Hoefler Text"/>
        <a:cs typeface="Hoefler Text"/>
      </a:minorFont>
    </a:fontScheme>
    <a:fmtScheme name="Morocca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3F1DF"/>
            </a:solidFill>
            <a:effectLst/>
            <a:uFillTx/>
            <a:latin typeface="+mn-lt"/>
            <a:ea typeface="+mn-ea"/>
            <a:cs typeface="+mn-cs"/>
            <a:sym typeface="Hoefler Tex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chemeClr val="accent1">
              <a:satOff val="-17010"/>
              <a:lumOff val="14363"/>
            </a:schemeClr>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1" spc="0" strike="noStrike" sz="4000" u="none" kumimoji="0" normalizeH="0">
            <a:ln>
              <a:noFill/>
            </a:ln>
            <a:solidFill>
              <a:srgbClr val="86837F">
                <a:alpha val="80000"/>
              </a:srgbClr>
            </a:solidFill>
            <a:effectLst>
              <a:outerShdw sx="100000" sy="100000" kx="0" ky="0" algn="b" rotWithShape="0" blurRad="25400" dist="12700" dir="5400000">
                <a:srgbClr val="FFFFFF"/>
              </a:outerShdw>
            </a:effectLst>
            <a:uFillTx/>
            <a:latin typeface="+mn-lt"/>
            <a:ea typeface="+mn-ea"/>
            <a:cs typeface="+mn-cs"/>
            <a:sym typeface="Hoefler Tex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Moroccan">
  <a:themeElements>
    <a:clrScheme name="Moroccan">
      <a:dk1>
        <a:srgbClr val="000000"/>
      </a:dk1>
      <a:lt1>
        <a:srgbClr val="FFFFFF"/>
      </a:lt1>
      <a:dk2>
        <a:srgbClr val="586770"/>
      </a:dk2>
      <a:lt2>
        <a:srgbClr val="C4CBD0"/>
      </a:lt2>
      <a:accent1>
        <a:srgbClr val="61A4C7"/>
      </a:accent1>
      <a:accent2>
        <a:srgbClr val="3C9B4C"/>
      </a:accent2>
      <a:accent3>
        <a:srgbClr val="E0BF64"/>
      </a:accent3>
      <a:accent4>
        <a:srgbClr val="DE9A51"/>
      </a:accent4>
      <a:accent5>
        <a:srgbClr val="C86464"/>
      </a:accent5>
      <a:accent6>
        <a:srgbClr val="896D9B"/>
      </a:accent6>
      <a:hlink>
        <a:srgbClr val="0000FF"/>
      </a:hlink>
      <a:folHlink>
        <a:srgbClr val="FF00FF"/>
      </a:folHlink>
    </a:clrScheme>
    <a:fontScheme name="Moroccan">
      <a:majorFont>
        <a:latin typeface="Hoefler Text"/>
        <a:ea typeface="Hoefler Text"/>
        <a:cs typeface="Hoefler Text"/>
      </a:majorFont>
      <a:minorFont>
        <a:latin typeface="Hoefler Text"/>
        <a:ea typeface="Hoefler Text"/>
        <a:cs typeface="Hoefler Text"/>
      </a:minorFont>
    </a:fontScheme>
    <a:fmtScheme name="Morocca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3F1DF"/>
            </a:solidFill>
            <a:effectLst/>
            <a:uFillTx/>
            <a:latin typeface="+mn-lt"/>
            <a:ea typeface="+mn-ea"/>
            <a:cs typeface="+mn-cs"/>
            <a:sym typeface="Hoefler Tex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chemeClr val="accent1">
              <a:satOff val="-17010"/>
              <a:lumOff val="14363"/>
            </a:schemeClr>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1" spc="0" strike="noStrike" sz="4000" u="none" kumimoji="0" normalizeH="0">
            <a:ln>
              <a:noFill/>
            </a:ln>
            <a:solidFill>
              <a:srgbClr val="86837F">
                <a:alpha val="80000"/>
              </a:srgbClr>
            </a:solidFill>
            <a:effectLst>
              <a:outerShdw sx="100000" sy="100000" kx="0" ky="0" algn="b" rotWithShape="0" blurRad="25400" dist="12700" dir="5400000">
                <a:srgbClr val="FFFFFF"/>
              </a:outerShdw>
            </a:effectLst>
            <a:uFillTx/>
            <a:latin typeface="+mn-lt"/>
            <a:ea typeface="+mn-ea"/>
            <a:cs typeface="+mn-cs"/>
            <a:sym typeface="Hoefler Tex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