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theme/theme2.xml" ContentType="application/vnd.openxmlformats-officedocument.them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15151"/>
        </a:solidFill>
        <a:effectLst/>
        <a:uFillTx/>
        <a:latin typeface="+mn-lt"/>
        <a:ea typeface="+mn-ea"/>
        <a:cs typeface="+mn-cs"/>
        <a:sym typeface="Cochin"/>
      </a:defRPr>
    </a:lvl1pPr>
    <a:lvl2pPr marL="0" marR="0" indent="2286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15151"/>
        </a:solidFill>
        <a:effectLst/>
        <a:uFillTx/>
        <a:latin typeface="+mn-lt"/>
        <a:ea typeface="+mn-ea"/>
        <a:cs typeface="+mn-cs"/>
        <a:sym typeface="Cochin"/>
      </a:defRPr>
    </a:lvl2pPr>
    <a:lvl3pPr marL="0" marR="0" indent="4572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15151"/>
        </a:solidFill>
        <a:effectLst/>
        <a:uFillTx/>
        <a:latin typeface="+mn-lt"/>
        <a:ea typeface="+mn-ea"/>
        <a:cs typeface="+mn-cs"/>
        <a:sym typeface="Cochin"/>
      </a:defRPr>
    </a:lvl3pPr>
    <a:lvl4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15151"/>
        </a:solidFill>
        <a:effectLst/>
        <a:uFillTx/>
        <a:latin typeface="+mn-lt"/>
        <a:ea typeface="+mn-ea"/>
        <a:cs typeface="+mn-cs"/>
        <a:sym typeface="Cochin"/>
      </a:defRPr>
    </a:lvl4pPr>
    <a:lvl5pPr marL="0" marR="0" indent="9144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15151"/>
        </a:solidFill>
        <a:effectLst/>
        <a:uFillTx/>
        <a:latin typeface="+mn-lt"/>
        <a:ea typeface="+mn-ea"/>
        <a:cs typeface="+mn-cs"/>
        <a:sym typeface="Cochin"/>
      </a:defRPr>
    </a:lvl5pPr>
    <a:lvl6pPr marL="0" marR="0" indent="11430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15151"/>
        </a:solidFill>
        <a:effectLst/>
        <a:uFillTx/>
        <a:latin typeface="+mn-lt"/>
        <a:ea typeface="+mn-ea"/>
        <a:cs typeface="+mn-cs"/>
        <a:sym typeface="Cochin"/>
      </a:defRPr>
    </a:lvl6pPr>
    <a:lvl7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15151"/>
        </a:solidFill>
        <a:effectLst/>
        <a:uFillTx/>
        <a:latin typeface="+mn-lt"/>
        <a:ea typeface="+mn-ea"/>
        <a:cs typeface="+mn-cs"/>
        <a:sym typeface="Cochin"/>
      </a:defRPr>
    </a:lvl7pPr>
    <a:lvl8pPr marL="0" marR="0" indent="16002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15151"/>
        </a:solidFill>
        <a:effectLst/>
        <a:uFillTx/>
        <a:latin typeface="+mn-lt"/>
        <a:ea typeface="+mn-ea"/>
        <a:cs typeface="+mn-cs"/>
        <a:sym typeface="Cochin"/>
      </a:defRPr>
    </a:lvl8pPr>
    <a:lvl9pPr marL="0" marR="0" indent="18288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15151"/>
        </a:solidFill>
        <a:effectLst/>
        <a:uFillTx/>
        <a:latin typeface="+mn-lt"/>
        <a:ea typeface="+mn-ea"/>
        <a:cs typeface="+mn-cs"/>
        <a:sym typeface="Cochin"/>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3D3E3F">
            <a:alpha val="90000"/>
          </a:srgbClr>
        </a:fontRef>
        <a:srgbClr val="3D3E3F">
          <a:alpha val="90000"/>
        </a:srgbClr>
      </a:tcTxStyle>
      <a:tcStyle>
        <a:tcBdr>
          <a:left>
            <a:ln w="12700" cap="flat">
              <a:noFill/>
              <a:miter lim="400000"/>
            </a:ln>
          </a:left>
          <a:right>
            <a:ln w="12700" cap="flat">
              <a:noFill/>
              <a:miter lim="400000"/>
            </a:ln>
          </a:right>
          <a:top>
            <a:ln w="12700" cap="flat">
              <a:solidFill>
                <a:srgbClr val="53585F"/>
              </a:solidFill>
              <a:prstDash val="solid"/>
              <a:miter lim="400000"/>
            </a:ln>
          </a:top>
          <a:bottom>
            <a:ln w="12700" cap="flat">
              <a:solidFill>
                <a:srgbClr val="53585F"/>
              </a:solidFill>
              <a:prstDash val="solid"/>
              <a:miter lim="400000"/>
            </a:ln>
          </a:bottom>
          <a:insideH>
            <a:ln w="12700" cap="flat">
              <a:solidFill>
                <a:srgbClr val="53585F"/>
              </a:solidFill>
              <a:prstDash val="solid"/>
              <a:miter lim="400000"/>
            </a:ln>
          </a:insideH>
          <a:insideV>
            <a:ln w="12700" cap="flat">
              <a:noFill/>
              <a:miter lim="400000"/>
            </a:ln>
          </a:insideV>
        </a:tcBdr>
        <a:fill>
          <a:noFill/>
        </a:fill>
      </a:tcStyle>
    </a:wholeTbl>
    <a:band2H>
      <a:tcTxStyle b="def" i="def"/>
      <a:tcStyle>
        <a:tcBdr/>
        <a:fill>
          <a:solidFill>
            <a:srgbClr val="C7C7C7">
              <a:alpha val="30000"/>
            </a:srgbClr>
          </a:solidFill>
        </a:fill>
      </a:tcStyle>
    </a:band2H>
    <a:firstCol>
      <a:tcTxStyle b="off" i="off">
        <a:fontRef idx="minor">
          <a:srgbClr val="FFFFFF"/>
        </a:fontRef>
        <a:srgbClr val="FFFFFF"/>
      </a:tcTxStyle>
      <a:tcStyle>
        <a:tcBdr>
          <a:left>
            <a:ln w="12700" cap="flat">
              <a:noFill/>
              <a:miter lim="400000"/>
            </a:ln>
          </a:left>
          <a:right>
            <a:ln w="0" cap="flat">
              <a:noFill/>
              <a:miter lim="400000"/>
            </a:ln>
          </a:right>
          <a:top>
            <a:ln w="12700" cap="flat">
              <a:solidFill>
                <a:srgbClr val="DCDEE0"/>
              </a:solidFill>
              <a:prstDash val="solid"/>
              <a:miter lim="400000"/>
            </a:ln>
          </a:top>
          <a:bottom>
            <a:ln w="12700" cap="flat">
              <a:solidFill>
                <a:srgbClr val="DCDEE0"/>
              </a:solidFill>
              <a:prstDash val="solid"/>
              <a:miter lim="400000"/>
            </a:ln>
          </a:bottom>
          <a:insideH>
            <a:ln w="12700" cap="flat">
              <a:solidFill>
                <a:srgbClr val="DCDEE0"/>
              </a:solidFill>
              <a:prstDash val="solid"/>
              <a:miter lim="400000"/>
            </a:ln>
          </a:insideH>
          <a:insideV>
            <a:ln w="12700" cap="flat">
              <a:noFill/>
              <a:miter lim="400000"/>
            </a:ln>
          </a:insideV>
        </a:tcBdr>
        <a:fill>
          <a:noFill/>
        </a:fill>
      </a:tcStyle>
    </a:firstCol>
    <a:lastRow>
      <a:tcTxStyle b="off" i="off">
        <a:fontRef idx="minor">
          <a:srgbClr val="3D3E3F">
            <a:alpha val="90000"/>
          </a:srgbClr>
        </a:fontRef>
        <a:srgbClr val="3D3E3F">
          <a:alpha val="90000"/>
        </a:srgbClr>
      </a:tcTxStyle>
      <a:tcStyle>
        <a:tcBdr>
          <a:left>
            <a:ln w="12700" cap="flat">
              <a:noFill/>
              <a:miter lim="400000"/>
            </a:ln>
          </a:left>
          <a:right>
            <a:ln w="12700" cap="flat">
              <a:noFill/>
              <a:miter lim="400000"/>
            </a:ln>
          </a:right>
          <a:top>
            <a:ln w="25400" cap="flat">
              <a:solidFill>
                <a:srgbClr val="53585F"/>
              </a:solidFill>
              <a:prstDash val="solid"/>
              <a:miter lim="400000"/>
            </a:ln>
          </a:top>
          <a:bottom>
            <a:ln w="12700" cap="flat">
              <a:noFill/>
              <a:miter lim="400000"/>
            </a:ln>
          </a:bottom>
          <a:insideH>
            <a:ln w="12700" cap="flat">
              <a:solidFill>
                <a:srgbClr val="53585F"/>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53585F"/>
              </a:solidFill>
              <a:prstDash val="solid"/>
              <a:miter lim="400000"/>
            </a:ln>
          </a:bottom>
          <a:insideH>
            <a:ln w="12700" cap="flat">
              <a:solidFill>
                <a:srgbClr val="DCDEE0"/>
              </a:solidFill>
              <a:prstDash val="solid"/>
              <a:miter lim="400000"/>
            </a:ln>
          </a:insideH>
          <a:insideV>
            <a:ln w="12700" cap="flat">
              <a:noFill/>
              <a:miter lim="400000"/>
            </a:ln>
          </a:insideV>
        </a:tcBdr>
        <a:fill>
          <a:noFill/>
        </a:fill>
      </a:tcStyle>
    </a:firstRow>
  </a:tblStyle>
  <a:tblStyle styleId="{C7B018BB-80A7-4F77-B60F-C8B233D01FF8}" styleName="">
    <a:tblBg/>
    <a:wholeTbl>
      <a:tcTxStyle b="off" i="off">
        <a:fontRef idx="minor">
          <a:srgbClr val="3D3E3F">
            <a:alpha val="90000"/>
          </a:srgbClr>
        </a:fontRef>
        <a:srgbClr val="3D3E3F">
          <a:alpha val="90000"/>
        </a:srgbClr>
      </a:tcTxStyle>
      <a:tcStyle>
        <a:tcBdr>
          <a:left>
            <a:ln w="12700" cap="flat">
              <a:noFill/>
              <a:miter lim="400000"/>
            </a:ln>
          </a:left>
          <a:right>
            <a:ln w="12700" cap="flat">
              <a:noFill/>
              <a:miter lim="400000"/>
            </a:ln>
          </a:right>
          <a:top>
            <a:ln w="12700" cap="flat">
              <a:solidFill>
                <a:srgbClr val="A2A1A6"/>
              </a:solidFill>
              <a:prstDash val="solid"/>
              <a:miter lim="400000"/>
            </a:ln>
          </a:top>
          <a:bottom>
            <a:ln w="12700" cap="flat">
              <a:solidFill>
                <a:srgbClr val="A2A1A6"/>
              </a:solidFill>
              <a:prstDash val="solid"/>
              <a:miter lim="400000"/>
            </a:ln>
          </a:bottom>
          <a:insideH>
            <a:ln w="12700" cap="flat">
              <a:solidFill>
                <a:srgbClr val="A2A1A6"/>
              </a:solidFill>
              <a:prstDash val="solid"/>
              <a:miter lim="400000"/>
            </a:ln>
          </a:insideH>
          <a:insideV>
            <a:ln w="12700" cap="flat">
              <a:noFill/>
              <a:miter lim="400000"/>
            </a:ln>
          </a:insideV>
        </a:tcBdr>
        <a:fill>
          <a:noFill/>
        </a:fill>
      </a:tcStyle>
    </a:wholeTbl>
    <a:band2H>
      <a:tcTxStyle b="def" i="def"/>
      <a:tcStyle>
        <a:tcBdr/>
        <a:fill>
          <a:solidFill>
            <a:srgbClr val="C7C7C7">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818181"/>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Row>
  </a:tblStyle>
  <a:tblStyle styleId="{EEE7283C-3CF3-47DC-8721-378D4A62B228}" styleName="">
    <a:tblBg/>
    <a:wholeTbl>
      <a:tcTxStyle b="off" i="off">
        <a:fontRef idx="minor">
          <a:srgbClr val="3D3E3F">
            <a:alpha val="90000"/>
          </a:srgbClr>
        </a:fontRef>
        <a:srgbClr val="3D3E3F">
          <a:alpha val="90000"/>
        </a:srgbClr>
      </a:tcTxStyle>
      <a:tcStyle>
        <a:tcBdr>
          <a:left>
            <a:ln w="12700" cap="flat">
              <a:noFill/>
              <a:miter lim="400000"/>
            </a:ln>
          </a:left>
          <a:right>
            <a:ln w="12700" cap="flat">
              <a:noFill/>
              <a:miter lim="400000"/>
            </a:ln>
          </a:right>
          <a:top>
            <a:ln w="25400" cap="rnd">
              <a:solidFill>
                <a:schemeClr val="accent1">
                  <a:satOff val="8779"/>
                  <a:lumOff val="16332"/>
                </a:schemeClr>
              </a:solidFill>
              <a:custDash>
                <a:ds d="100000" sp="200000"/>
              </a:custDash>
              <a:miter lim="400000"/>
            </a:ln>
          </a:top>
          <a:bottom>
            <a:ln w="25400" cap="rnd">
              <a:solidFill>
                <a:schemeClr val="accent1">
                  <a:satOff val="8779"/>
                  <a:lumOff val="16332"/>
                </a:schemeClr>
              </a:solidFill>
              <a:custDash>
                <a:ds d="100000" sp="200000"/>
              </a:custDash>
              <a:miter lim="400000"/>
            </a:ln>
          </a:bottom>
          <a:insideH>
            <a:ln w="25400" cap="rnd">
              <a:solidFill>
                <a:schemeClr val="accent1">
                  <a:satOff val="8779"/>
                  <a:lumOff val="16332"/>
                </a:schemeClr>
              </a:solidFill>
              <a:custDash>
                <a:ds d="100000" sp="200000"/>
              </a:custDash>
              <a:miter lim="400000"/>
            </a:ln>
          </a:insideH>
          <a:insideV>
            <a:ln w="12700" cap="flat">
              <a:noFill/>
              <a:miter lim="400000"/>
            </a:ln>
          </a:insideV>
        </a:tcBdr>
        <a:fill>
          <a:noFill/>
        </a:fill>
      </a:tcStyle>
    </a:wholeTbl>
    <a:band2H>
      <a:tcTxStyle b="def" i="def"/>
      <a:tcStyle>
        <a:tcBdr/>
        <a:fill>
          <a:solidFill>
            <a:srgbClr val="A6AAA9">
              <a:alpha val="11000"/>
            </a:srgbClr>
          </a:solidFill>
        </a:fill>
      </a:tcStyle>
    </a:band2H>
    <a:firstCol>
      <a:tcTxStyle b="off" i="off">
        <a:fontRef idx="minor">
          <a:srgbClr val="3D3E3F">
            <a:alpha val="90000"/>
          </a:srgbClr>
        </a:fontRef>
        <a:srgbClr val="3D3E3F">
          <a:alpha val="90000"/>
        </a:srgbClr>
      </a:tcTxStyle>
      <a:tcStyle>
        <a:tcBdr>
          <a:left>
            <a:ln w="12700" cap="flat">
              <a:noFill/>
              <a:miter lim="400000"/>
            </a:ln>
          </a:left>
          <a:right>
            <a:ln w="25400" cap="rnd">
              <a:solidFill>
                <a:schemeClr val="accent1">
                  <a:satOff val="8779"/>
                  <a:lumOff val="16332"/>
                </a:schemeClr>
              </a:solidFill>
              <a:custDash>
                <a:ds d="100000" sp="200000"/>
              </a:custDash>
              <a:miter lim="400000"/>
            </a:ln>
          </a:right>
          <a:top>
            <a:ln w="25400" cap="rnd">
              <a:solidFill>
                <a:schemeClr val="accent1">
                  <a:satOff val="8779"/>
                  <a:lumOff val="16332"/>
                </a:schemeClr>
              </a:solidFill>
              <a:custDash>
                <a:ds d="100000" sp="200000"/>
              </a:custDash>
              <a:miter lim="400000"/>
            </a:ln>
          </a:top>
          <a:bottom>
            <a:ln w="25400" cap="rnd">
              <a:solidFill>
                <a:schemeClr val="accent1">
                  <a:satOff val="8779"/>
                  <a:lumOff val="16332"/>
                </a:schemeClr>
              </a:solidFill>
              <a:custDash>
                <a:ds d="100000" sp="200000"/>
              </a:custDash>
              <a:miter lim="400000"/>
            </a:ln>
          </a:bottom>
          <a:insideH>
            <a:ln w="25400" cap="rnd">
              <a:solidFill>
                <a:schemeClr val="accent1">
                  <a:satOff val="8779"/>
                  <a:lumOff val="16332"/>
                </a:schemeClr>
              </a:solidFill>
              <a:custDash>
                <a:ds d="100000" sp="200000"/>
              </a:custDash>
              <a:miter lim="400000"/>
            </a:ln>
          </a:insideH>
          <a:insideV>
            <a:ln w="25400" cap="rnd">
              <a:solidFill>
                <a:schemeClr val="accent1">
                  <a:satOff val="8779"/>
                  <a:lumOff val="16332"/>
                </a:schemeClr>
              </a:solidFill>
              <a:custDash>
                <a:ds d="100000" sp="200000"/>
              </a:custDash>
              <a:miter lim="400000"/>
            </a:ln>
          </a:insideV>
        </a:tcBdr>
        <a:fill>
          <a:no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rnd">
              <a:solidFill>
                <a:srgbClr val="A6AAA9"/>
              </a:solidFill>
              <a:custDash>
                <a:ds d="100000" sp="200000"/>
              </a:custDash>
              <a:miter lim="400000"/>
            </a:ln>
          </a:top>
          <a:bottom>
            <a:ln w="12700" cap="flat">
              <a:noFill/>
              <a:miter lim="400000"/>
            </a:ln>
          </a:bottom>
          <a:insideH>
            <a:ln w="12700" cap="flat">
              <a:solidFill>
                <a:schemeClr val="accent1">
                  <a:satOff val="8779"/>
                  <a:lumOff val="16332"/>
                </a:schemeClr>
              </a:solidFill>
              <a:custDash>
                <a:ds d="100000" sp="200000"/>
              </a:custDash>
              <a:miter lim="400000"/>
            </a:ln>
          </a:insideH>
          <a:insideV>
            <a:ln w="12700" cap="flat">
              <a:noFill/>
              <a:miter lim="400000"/>
            </a:ln>
          </a:insideV>
        </a:tcBdr>
        <a:fill>
          <a:solidFill>
            <a:schemeClr val="accent1">
              <a:satOff val="-2410"/>
              <a:lumOff val="-16942"/>
              <a:alpha val="60000"/>
            </a:scheme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25400" cap="rnd">
              <a:solidFill>
                <a:srgbClr val="A6AAA9"/>
              </a:solidFill>
              <a:custDash>
                <a:ds d="100000" sp="200000"/>
              </a:custDash>
              <a:miter lim="400000"/>
            </a:ln>
          </a:bottom>
          <a:insideH>
            <a:ln w="12700" cap="flat">
              <a:solidFill>
                <a:schemeClr val="accent1">
                  <a:satOff val="8779"/>
                  <a:lumOff val="16332"/>
                </a:schemeClr>
              </a:solidFill>
              <a:custDash>
                <a:ds d="100000" sp="200000"/>
              </a:custDash>
              <a:miter lim="400000"/>
            </a:ln>
          </a:insideH>
          <a:insideV>
            <a:ln w="12700" cap="flat">
              <a:noFill/>
              <a:miter lim="400000"/>
            </a:ln>
          </a:insideV>
        </a:tcBdr>
        <a:fill>
          <a:solidFill>
            <a:schemeClr val="accent1">
              <a:satOff val="-2410"/>
              <a:lumOff val="-16942"/>
              <a:alpha val="50000"/>
            </a:schemeClr>
          </a:solidFill>
        </a:fill>
      </a:tcStyle>
    </a:firstRow>
  </a:tblStyle>
  <a:tblStyle styleId="{CF821DB8-F4EB-4A41-A1BA-3FCAFE7338EE}" styleName="">
    <a:tblBg/>
    <a:wholeTbl>
      <a:tcTxStyle b="off" i="off">
        <a:fontRef idx="minor">
          <a:srgbClr val="3D3E3F">
            <a:alpha val="90000"/>
          </a:srgbClr>
        </a:fontRef>
        <a:srgbClr val="3D3E3F">
          <a:alpha val="90000"/>
        </a:srgbClr>
      </a:tcTxStyle>
      <a:tcStyle>
        <a:tcBdr>
          <a:left>
            <a:ln w="12700" cap="flat">
              <a:solidFill>
                <a:schemeClr val="accent2">
                  <a:satOff val="1875"/>
                  <a:lumOff val="16453"/>
                  <a:alpha val="50000"/>
                </a:schemeClr>
              </a:solidFill>
              <a:prstDash val="solid"/>
              <a:miter lim="400000"/>
            </a:ln>
          </a:left>
          <a:right>
            <a:ln w="12700" cap="flat">
              <a:solidFill>
                <a:schemeClr val="accent2">
                  <a:satOff val="1875"/>
                  <a:lumOff val="16453"/>
                  <a:alpha val="50000"/>
                </a:schemeClr>
              </a:solidFill>
              <a:prstDash val="solid"/>
              <a:miter lim="400000"/>
            </a:ln>
          </a:right>
          <a:top>
            <a:ln w="12700" cap="flat">
              <a:solidFill>
                <a:schemeClr val="accent2">
                  <a:satOff val="1875"/>
                  <a:lumOff val="16453"/>
                  <a:alpha val="50000"/>
                </a:schemeClr>
              </a:solidFill>
              <a:prstDash val="solid"/>
              <a:miter lim="400000"/>
            </a:ln>
          </a:top>
          <a:bottom>
            <a:ln w="12700" cap="flat">
              <a:solidFill>
                <a:schemeClr val="accent2">
                  <a:satOff val="1875"/>
                  <a:lumOff val="16453"/>
                  <a:alpha val="50000"/>
                </a:schemeClr>
              </a:solidFill>
              <a:prstDash val="solid"/>
              <a:miter lim="400000"/>
            </a:ln>
          </a:bottom>
          <a:insideH>
            <a:ln w="12700" cap="flat">
              <a:solidFill>
                <a:schemeClr val="accent2">
                  <a:satOff val="1875"/>
                  <a:lumOff val="16453"/>
                  <a:alpha val="50000"/>
                </a:schemeClr>
              </a:solidFill>
              <a:prstDash val="solid"/>
              <a:miter lim="400000"/>
            </a:ln>
          </a:insideH>
          <a:insideV>
            <a:ln w="12700" cap="flat">
              <a:solidFill>
                <a:schemeClr val="accent2">
                  <a:satOff val="1875"/>
                  <a:lumOff val="16453"/>
                  <a:alpha val="50000"/>
                </a:schemeClr>
              </a:solidFill>
              <a:prstDash val="solid"/>
              <a:miter lim="400000"/>
            </a:ln>
          </a:insideV>
        </a:tcBdr>
        <a:fill>
          <a:noFill/>
        </a:fill>
      </a:tcStyle>
    </a:wholeTbl>
    <a:band2H>
      <a:tcTxStyle b="def" i="def"/>
      <a:tcStyle>
        <a:tcBdr/>
        <a:fill>
          <a:solidFill>
            <a:srgbClr val="A6AAA9">
              <a:alpha val="25000"/>
            </a:srgbClr>
          </a:solidFill>
        </a:fill>
      </a:tcStyle>
    </a:band2H>
    <a:firstCol>
      <a:tcTxStyle b="off" i="off">
        <a:fontRef idx="minor">
          <a:srgbClr val="3D3E3F">
            <a:alpha val="90000"/>
          </a:srgbClr>
        </a:fontRef>
        <a:srgbClr val="3D3E3F">
          <a:alpha val="90000"/>
        </a:srgbClr>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chemeClr val="accent2">
                  <a:satOff val="1875"/>
                  <a:lumOff val="16453"/>
                  <a:alpha val="50000"/>
                </a:schemeClr>
              </a:solidFill>
              <a:prstDash val="solid"/>
              <a:miter lim="400000"/>
            </a:ln>
          </a:insideV>
        </a:tcBdr>
        <a:fill>
          <a:solidFill>
            <a:schemeClr val="accent2">
              <a:satOff val="1875"/>
              <a:lumOff val="16453"/>
              <a:alpha val="30000"/>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chemeClr val="accent2">
                  <a:satOff val="1875"/>
                  <a:lumOff val="16453"/>
                  <a:alpha val="50000"/>
                </a:schemeClr>
              </a:solidFill>
              <a:prstDash val="solid"/>
              <a:miter lim="400000"/>
            </a:ln>
          </a:insideH>
          <a:insideV>
            <a:ln w="12700" cap="flat">
              <a:noFill/>
              <a:miter lim="400000"/>
            </a:ln>
          </a:insideV>
        </a:tcBdr>
        <a:fill>
          <a:solidFill>
            <a:schemeClr val="accent2">
              <a:alpha val="85000"/>
            </a:scheme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chemeClr val="accent2">
                  <a:satOff val="1875"/>
                  <a:lumOff val="16453"/>
                  <a:alpha val="50000"/>
                </a:schemeClr>
              </a:solidFill>
              <a:prstDash val="solid"/>
              <a:miter lim="400000"/>
            </a:ln>
          </a:insideH>
          <a:insideV>
            <a:ln w="12700" cap="flat">
              <a:noFill/>
              <a:miter lim="400000"/>
            </a:ln>
          </a:insideV>
        </a:tcBdr>
        <a:fill>
          <a:solidFill>
            <a:schemeClr val="accent2">
              <a:alpha val="64999"/>
            </a:schemeClr>
          </a:solidFill>
        </a:fill>
      </a:tcStyle>
    </a:firstRow>
  </a:tblStyle>
  <a:tblStyle styleId="{33BA23B1-9221-436E-865A-0063620EA4FD}" styleName="">
    <a:tblBg/>
    <a:wholeTbl>
      <a:tcTxStyle b="off" i="off">
        <a:fontRef idx="minor">
          <a:srgbClr val="3D3E3F">
            <a:alpha val="90000"/>
          </a:srgbClr>
        </a:fontRef>
        <a:srgbClr val="3D3E3F">
          <a:alpha val="90000"/>
        </a:srgbClr>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noFill/>
        </a:fill>
      </a:tcStyle>
    </a:wholeTbl>
    <a:band2H>
      <a:tcTxStyle b="def" i="def"/>
      <a:tcStyle>
        <a:tcBdr/>
        <a:fill>
          <a:solidFill>
            <a:srgbClr val="A6AAA9">
              <a:alpha val="25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53585F">
              <a:alpha val="57000"/>
            </a:srgbClr>
          </a:solidFill>
        </a:fill>
      </a:tcStyle>
    </a:firstCol>
    <a:lastRow>
      <a:tcTxStyle b="off" i="off">
        <a:fontRef idx="minor">
          <a:srgbClr val="3D3E3F">
            <a:alpha val="90000"/>
          </a:srgbClr>
        </a:fontRef>
        <a:srgbClr val="3D3E3F">
          <a:alpha val="90000"/>
        </a:srgbClr>
      </a:tcTxStyle>
      <a:tcStyle>
        <a:tcBdr>
          <a:left>
            <a:ln w="12700" cap="flat">
              <a:noFill/>
              <a:miter lim="400000"/>
            </a:ln>
          </a:left>
          <a:right>
            <a:ln w="12700" cap="flat">
              <a:noFill/>
              <a:miter lim="400000"/>
            </a:ln>
          </a:right>
          <a:top>
            <a:ln w="25400" cap="flat">
              <a:solidFill>
                <a:srgbClr val="A6AAA9"/>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Row>
  </a:tblStyle>
  <a:tblStyle styleId="{2708684C-4D16-4618-839F-0558EEFCDFE6}" styleName="">
    <a:tblBg/>
    <a:wholeTbl>
      <a:tcTxStyle b="off" i="off">
        <a:fontRef idx="minor">
          <a:srgbClr val="53585F"/>
        </a:fontRef>
        <a:srgbClr val="53585F"/>
      </a:tcTxStyle>
      <a:tcStyle>
        <a:tcBdr>
          <a:left>
            <a:ln w="25400" cap="rnd">
              <a:solidFill>
                <a:schemeClr val="accent1">
                  <a:satOff val="8779"/>
                  <a:lumOff val="16332"/>
                </a:schemeClr>
              </a:solidFill>
              <a:custDash>
                <a:ds d="100000" sp="200000"/>
              </a:custDash>
              <a:miter lim="400000"/>
            </a:ln>
          </a:left>
          <a:right>
            <a:ln w="25400" cap="rnd">
              <a:solidFill>
                <a:schemeClr val="accent1">
                  <a:satOff val="8779"/>
                  <a:lumOff val="16332"/>
                </a:schemeClr>
              </a:solidFill>
              <a:custDash>
                <a:ds d="100000" sp="200000"/>
              </a:custDash>
              <a:miter lim="400000"/>
            </a:ln>
          </a:right>
          <a:top>
            <a:ln w="25400" cap="rnd">
              <a:solidFill>
                <a:schemeClr val="accent1">
                  <a:satOff val="8779"/>
                  <a:lumOff val="16332"/>
                </a:schemeClr>
              </a:solidFill>
              <a:custDash>
                <a:ds d="100000" sp="200000"/>
              </a:custDash>
              <a:miter lim="400000"/>
            </a:ln>
          </a:top>
          <a:bottom>
            <a:ln w="25400" cap="rnd">
              <a:solidFill>
                <a:schemeClr val="accent1">
                  <a:satOff val="8779"/>
                  <a:lumOff val="16332"/>
                </a:schemeClr>
              </a:solidFill>
              <a:custDash>
                <a:ds d="100000" sp="200000"/>
              </a:custDash>
              <a:miter lim="400000"/>
            </a:ln>
          </a:bottom>
          <a:insideH>
            <a:ln w="25400" cap="rnd">
              <a:solidFill>
                <a:schemeClr val="accent1">
                  <a:satOff val="8779"/>
                  <a:lumOff val="16332"/>
                </a:schemeClr>
              </a:solidFill>
              <a:custDash>
                <a:ds d="100000" sp="200000"/>
              </a:custDash>
              <a:miter lim="400000"/>
            </a:ln>
          </a:insideH>
          <a:insideV>
            <a:ln w="25400" cap="rnd">
              <a:solidFill>
                <a:schemeClr val="accent1">
                  <a:satOff val="8779"/>
                  <a:lumOff val="16332"/>
                </a:schemeClr>
              </a:solidFill>
              <a:custDash>
                <a:ds d="100000" sp="200000"/>
              </a:custDash>
              <a:miter lim="400000"/>
            </a:ln>
          </a:insideV>
        </a:tcBdr>
        <a:fill>
          <a:noFill/>
        </a:fill>
      </a:tcStyle>
    </a:wholeTbl>
    <a:band2H>
      <a:tcTxStyle b="def" i="def"/>
      <a:tcStyle>
        <a:tcBdr/>
        <a:fill>
          <a:solidFill>
            <a:srgbClr val="DCDEE0"/>
          </a:solidFill>
        </a:fill>
      </a:tcStyle>
    </a:band2H>
    <a:firstCol>
      <a:tcTxStyle b="off" i="off">
        <a:fontRef idx="minor">
          <a:srgbClr val="818181"/>
        </a:fontRef>
        <a:srgbClr val="818181"/>
      </a:tcTxStyle>
      <a:tcStyle>
        <a:tcBdr>
          <a:left>
            <a:ln w="12700" cap="flat">
              <a:noFill/>
              <a:miter lim="400000"/>
            </a:ln>
          </a:left>
          <a:right>
            <a:ln w="25400" cap="flat">
              <a:solidFill>
                <a:schemeClr val="accent1">
                  <a:satOff val="8779"/>
                  <a:lumOff val="16332"/>
                </a:schemeClr>
              </a:solidFill>
              <a:prstDash val="solid"/>
              <a:miter lim="400000"/>
            </a:ln>
          </a:right>
          <a:top>
            <a:ln w="25400" cap="rnd">
              <a:solidFill>
                <a:schemeClr val="accent1">
                  <a:satOff val="8779"/>
                  <a:lumOff val="16332"/>
                </a:schemeClr>
              </a:solidFill>
              <a:custDash>
                <a:ds d="100000" sp="200000"/>
              </a:custDash>
              <a:miter lim="400000"/>
            </a:ln>
          </a:top>
          <a:bottom>
            <a:ln w="25400" cap="rnd">
              <a:solidFill>
                <a:schemeClr val="accent1">
                  <a:satOff val="8779"/>
                  <a:lumOff val="16332"/>
                </a:schemeClr>
              </a:solidFill>
              <a:custDash>
                <a:ds d="100000" sp="200000"/>
              </a:custDash>
              <a:miter lim="400000"/>
            </a:ln>
          </a:bottom>
          <a:insideH>
            <a:ln w="25400" cap="rnd">
              <a:solidFill>
                <a:schemeClr val="accent1">
                  <a:satOff val="8779"/>
                  <a:lumOff val="16332"/>
                </a:schemeClr>
              </a:solidFill>
              <a:custDash>
                <a:ds d="100000" sp="200000"/>
              </a:custDash>
              <a:miter lim="400000"/>
            </a:ln>
          </a:insideH>
          <a:insideV>
            <a:ln w="25400" cap="flat">
              <a:solidFill>
                <a:schemeClr val="accent1">
                  <a:satOff val="8779"/>
                  <a:lumOff val="16332"/>
                </a:schemeClr>
              </a:solidFill>
              <a:prstDash val="solid"/>
              <a:miter lim="400000"/>
            </a:ln>
          </a:insideV>
        </a:tcBdr>
        <a:fill>
          <a:noFill/>
        </a:fill>
      </a:tcStyle>
    </a:firstCol>
    <a:lastRow>
      <a:tcTxStyle b="off" i="off">
        <a:fontRef idx="minor">
          <a:srgbClr val="818181"/>
        </a:fontRef>
        <a:srgbClr val="818181"/>
      </a:tcTxStyle>
      <a:tcStyle>
        <a:tcBdr>
          <a:left>
            <a:ln w="25400" cap="flat">
              <a:solidFill>
                <a:schemeClr val="accent1">
                  <a:satOff val="8779"/>
                  <a:lumOff val="16332"/>
                </a:schemeClr>
              </a:solidFill>
              <a:prstDash val="solid"/>
              <a:miter lim="400000"/>
            </a:ln>
          </a:left>
          <a:right>
            <a:ln w="25400" cap="flat">
              <a:solidFill>
                <a:schemeClr val="accent1">
                  <a:satOff val="8779"/>
                  <a:lumOff val="16332"/>
                </a:schemeClr>
              </a:solidFill>
              <a:prstDash val="solid"/>
              <a:miter lim="400000"/>
            </a:ln>
          </a:right>
          <a:top>
            <a:ln w="25400" cap="flat">
              <a:solidFill>
                <a:schemeClr val="accent1">
                  <a:satOff val="8779"/>
                  <a:lumOff val="16332"/>
                </a:schemeClr>
              </a:solidFill>
              <a:prstDash val="solid"/>
              <a:miter lim="400000"/>
            </a:ln>
          </a:top>
          <a:bottom>
            <a:ln w="12700" cap="flat">
              <a:noFill/>
              <a:miter lim="400000"/>
            </a:ln>
          </a:bottom>
          <a:insideH>
            <a:ln w="25400" cap="flat">
              <a:solidFill>
                <a:schemeClr val="accent1">
                  <a:satOff val="8779"/>
                  <a:lumOff val="16332"/>
                </a:schemeClr>
              </a:solidFill>
              <a:prstDash val="solid"/>
              <a:miter lim="400000"/>
            </a:ln>
          </a:insideH>
          <a:insideV>
            <a:ln w="25400" cap="flat">
              <a:solidFill>
                <a:schemeClr val="accent1">
                  <a:satOff val="8779"/>
                  <a:lumOff val="16332"/>
                </a:schemeClr>
              </a:solidFill>
              <a:prstDash val="solid"/>
              <a:miter lim="400000"/>
            </a:ln>
          </a:insideV>
        </a:tcBdr>
        <a:fill>
          <a:noFill/>
        </a:fill>
      </a:tcStyle>
    </a:lastRow>
    <a:firstRow>
      <a:tcTxStyle b="off" i="off">
        <a:fontRef idx="minor">
          <a:schemeClr val="accent1"/>
        </a:fontRef>
        <a:schemeClr val="accent1"/>
      </a:tcTxStyle>
      <a:tcStyle>
        <a:tcBdr>
          <a:left>
            <a:ln w="25400" cap="flat">
              <a:solidFill>
                <a:schemeClr val="accent1">
                  <a:satOff val="8779"/>
                  <a:lumOff val="16332"/>
                </a:schemeClr>
              </a:solidFill>
              <a:prstDash val="solid"/>
              <a:miter lim="400000"/>
            </a:ln>
          </a:left>
          <a:right>
            <a:ln w="25400" cap="flat">
              <a:solidFill>
                <a:schemeClr val="accent1">
                  <a:satOff val="8779"/>
                  <a:lumOff val="16332"/>
                </a:schemeClr>
              </a:solidFill>
              <a:prstDash val="solid"/>
              <a:miter lim="400000"/>
            </a:ln>
          </a:right>
          <a:top>
            <a:ln w="12700" cap="flat">
              <a:noFill/>
              <a:miter lim="400000"/>
            </a:ln>
          </a:top>
          <a:bottom>
            <a:ln w="25400" cap="flat">
              <a:solidFill>
                <a:schemeClr val="accent1">
                  <a:satOff val="8779"/>
                  <a:lumOff val="16332"/>
                </a:schemeClr>
              </a:solidFill>
              <a:prstDash val="solid"/>
              <a:miter lim="400000"/>
            </a:ln>
          </a:bottom>
          <a:insideH>
            <a:ln w="25400" cap="flat">
              <a:solidFill>
                <a:schemeClr val="accent1">
                  <a:satOff val="8779"/>
                  <a:lumOff val="16332"/>
                </a:schemeClr>
              </a:solidFill>
              <a:prstDash val="solid"/>
              <a:miter lim="400000"/>
            </a:ln>
          </a:insideH>
          <a:insideV>
            <a:ln w="25400" cap="flat">
              <a:solidFill>
                <a:schemeClr val="accent1">
                  <a:satOff val="8779"/>
                  <a:lumOff val="16332"/>
                </a:schemeClr>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Shape 179"/>
          <p:cNvSpPr/>
          <p:nvPr>
            <p:ph type="sldImg"/>
          </p:nvPr>
        </p:nvSpPr>
        <p:spPr>
          <a:xfrm>
            <a:off x="1143000" y="685800"/>
            <a:ext cx="4572000" cy="3429000"/>
          </a:xfrm>
          <a:prstGeom prst="rect">
            <a:avLst/>
          </a:prstGeom>
        </p:spPr>
        <p:txBody>
          <a:bodyPr/>
          <a:lstStyle/>
          <a:p>
            <a:pPr/>
          </a:p>
        </p:txBody>
      </p:sp>
      <p:sp>
        <p:nvSpPr>
          <p:cNvPr id="180" name="Shape 180"/>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2.png"/></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tif"/><Relationship Id="rId4" Type="http://schemas.openxmlformats.org/officeDocument/2006/relationships/image" Target="../media/image6.png"/></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2.png"/></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 name="Shape 11"/>
          <p:cNvSpPr/>
          <p:nvPr>
            <p:ph type="title"/>
          </p:nvPr>
        </p:nvSpPr>
        <p:spPr>
          <a:xfrm>
            <a:off x="787400" y="2057400"/>
            <a:ext cx="11430000" cy="3175000"/>
          </a:xfrm>
          <a:prstGeom prst="rect">
            <a:avLst/>
          </a:prstGeom>
        </p:spPr>
        <p:txBody>
          <a:bodyPr anchor="b"/>
          <a:lstStyle>
            <a:lvl1pPr>
              <a:defRPr sz="10000"/>
            </a:lvl1pPr>
          </a:lstStyle>
          <a:p>
            <a:pPr/>
            <a:r>
              <a:t>Title Text</a:t>
            </a:r>
          </a:p>
        </p:txBody>
      </p:sp>
      <p:sp>
        <p:nvSpPr>
          <p:cNvPr id="12" name="Shape 12"/>
          <p:cNvSpPr/>
          <p:nvPr>
            <p:ph type="body" sz="quarter" idx="1"/>
          </p:nvPr>
        </p:nvSpPr>
        <p:spPr>
          <a:xfrm>
            <a:off x="787400" y="5334000"/>
            <a:ext cx="11430000" cy="1524000"/>
          </a:xfrm>
          <a:prstGeom prst="rect">
            <a:avLst/>
          </a:prstGeom>
        </p:spPr>
        <p:txBody>
          <a:bodyPr anchor="t"/>
          <a:lstStyle>
            <a:lvl1pPr marL="0" indent="0" algn="ctr">
              <a:spcBef>
                <a:spcPts val="0"/>
              </a:spcBef>
              <a:buClrTx/>
              <a:buSzTx/>
              <a:buNone/>
              <a:defRPr sz="4200">
                <a:effectLst>
                  <a:outerShdw sx="100000" sy="100000" kx="0" ky="0" algn="b" rotWithShape="0" blurRad="38100" dist="50800" dir="3000000">
                    <a:srgbClr val="FFFFFF">
                      <a:alpha val="60000"/>
                    </a:srgbClr>
                  </a:outerShdw>
                </a:effectLst>
              </a:defRPr>
            </a:lvl1pPr>
            <a:lvl2pPr marL="0" indent="228600" algn="ctr">
              <a:spcBef>
                <a:spcPts val="0"/>
              </a:spcBef>
              <a:buClrTx/>
              <a:buSzTx/>
              <a:buNone/>
              <a:defRPr sz="4200">
                <a:effectLst>
                  <a:outerShdw sx="100000" sy="100000" kx="0" ky="0" algn="b" rotWithShape="0" blurRad="38100" dist="50800" dir="3000000">
                    <a:srgbClr val="FFFFFF">
                      <a:alpha val="60000"/>
                    </a:srgbClr>
                  </a:outerShdw>
                </a:effectLst>
              </a:defRPr>
            </a:lvl2pPr>
            <a:lvl3pPr marL="0" indent="457200" algn="ctr">
              <a:spcBef>
                <a:spcPts val="0"/>
              </a:spcBef>
              <a:buClrTx/>
              <a:buSzTx/>
              <a:buNone/>
              <a:defRPr sz="4200">
                <a:effectLst>
                  <a:outerShdw sx="100000" sy="100000" kx="0" ky="0" algn="b" rotWithShape="0" blurRad="38100" dist="50800" dir="3000000">
                    <a:srgbClr val="FFFFFF">
                      <a:alpha val="60000"/>
                    </a:srgbClr>
                  </a:outerShdw>
                </a:effectLst>
              </a:defRPr>
            </a:lvl3pPr>
            <a:lvl4pPr marL="0" indent="685800" algn="ctr">
              <a:spcBef>
                <a:spcPts val="0"/>
              </a:spcBef>
              <a:buClrTx/>
              <a:buSzTx/>
              <a:buNone/>
              <a:defRPr sz="4200">
                <a:effectLst>
                  <a:outerShdw sx="100000" sy="100000" kx="0" ky="0" algn="b" rotWithShape="0" blurRad="38100" dist="50800" dir="3000000">
                    <a:srgbClr val="FFFFFF">
                      <a:alpha val="60000"/>
                    </a:srgbClr>
                  </a:outerShdw>
                </a:effectLst>
              </a:defRPr>
            </a:lvl4pPr>
            <a:lvl5pPr marL="0" indent="914400" algn="ctr">
              <a:spcBef>
                <a:spcPts val="0"/>
              </a:spcBef>
              <a:buClrTx/>
              <a:buSzTx/>
              <a:buNone/>
              <a:defRPr sz="4200">
                <a:effectLst>
                  <a:outerShdw sx="100000" sy="100000" kx="0" ky="0" algn="b" rotWithShape="0" blurRad="38100" dist="50800" dir="3000000">
                    <a:srgbClr val="FFFFFF">
                      <a:alpha val="60000"/>
                    </a:srgbClr>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1270000" y="6362700"/>
            <a:ext cx="10464800" cy="533400"/>
          </a:xfrm>
          <a:prstGeom prst="rect">
            <a:avLst/>
          </a:prstGeom>
        </p:spPr>
        <p:txBody>
          <a:bodyPr>
            <a:spAutoFit/>
          </a:bodyPr>
          <a:lstStyle>
            <a:lvl1pPr marL="0" indent="0" algn="ctr">
              <a:spcBef>
                <a:spcPts val="0"/>
              </a:spcBef>
              <a:buClrTx/>
              <a:buSzTx/>
              <a:buNone/>
              <a:tabLst>
                <a:tab pos="914400" algn="l"/>
              </a:tabLst>
              <a:defRPr i="1" sz="3000"/>
            </a:lvl1pPr>
          </a:lstStyle>
          <a:p>
            <a:pPr defTabSz="914400"/>
            <a:r>
              <a:t>–Johnny Appleseed</a:t>
            </a:r>
          </a:p>
        </p:txBody>
      </p:sp>
      <p:sp>
        <p:nvSpPr>
          <p:cNvPr id="94" name="Shape 94"/>
          <p:cNvSpPr/>
          <p:nvPr>
            <p:ph type="body" sz="quarter" idx="14"/>
          </p:nvPr>
        </p:nvSpPr>
        <p:spPr>
          <a:xfrm>
            <a:off x="1270000" y="4267200"/>
            <a:ext cx="10464800" cy="685800"/>
          </a:xfrm>
          <a:prstGeom prst="rect">
            <a:avLst/>
          </a:prstGeom>
        </p:spPr>
        <p:txBody>
          <a:bodyPr>
            <a:spAutoFit/>
          </a:bodyPr>
          <a:lstStyle>
            <a:lvl1pPr marL="0" indent="0" algn="ctr">
              <a:spcBef>
                <a:spcPts val="2400"/>
              </a:spcBef>
              <a:buClrTx/>
              <a:buSzTx/>
              <a:buNone/>
              <a:tabLst>
                <a:tab pos="914400" algn="l"/>
              </a:tabLst>
            </a:lvl1pPr>
          </a:lstStyle>
          <a:p>
            <a:pPr defTabSz="914400"/>
            <a:r>
              <a:t>“Type a quote here.” </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17" name="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118" name="Shape 118"/>
          <p:cNvSpPr/>
          <p:nvPr>
            <p:ph type="title"/>
          </p:nvPr>
        </p:nvSpPr>
        <p:spPr>
          <a:xfrm>
            <a:off x="1079500" y="152400"/>
            <a:ext cx="10845800" cy="2095500"/>
          </a:xfrm>
          <a:prstGeom prst="rect">
            <a:avLst/>
          </a:prstGeom>
        </p:spPr>
        <p:txBody>
          <a:bodyPr>
            <a:noAutofit/>
          </a:bodyPr>
          <a:lstStyle>
            <a:lvl1pPr>
              <a:defRPr sz="7000">
                <a:solidFill>
                  <a:srgbClr val="FFFFFF"/>
                </a:solidFill>
                <a:latin typeface="American Typewriter"/>
                <a:ea typeface="American Typewriter"/>
                <a:cs typeface="American Typewriter"/>
                <a:sym typeface="American Typewriter"/>
              </a:defRPr>
            </a:lvl1pPr>
          </a:lstStyle>
          <a:p>
            <a:pPr>
              <a:defRPr>
                <a:effectLst/>
              </a:defRPr>
            </a:pPr>
            <a:r>
              <a:t>Title Text</a:t>
            </a:r>
          </a:p>
        </p:txBody>
      </p:sp>
      <p:sp>
        <p:nvSpPr>
          <p:cNvPr id="119" name="Shape 119"/>
          <p:cNvSpPr/>
          <p:nvPr>
            <p:ph type="body" idx="1"/>
          </p:nvPr>
        </p:nvSpPr>
        <p:spPr>
          <a:xfrm>
            <a:off x="1079500" y="2527300"/>
            <a:ext cx="10845800" cy="6108700"/>
          </a:xfrm>
          <a:prstGeom prst="rect">
            <a:avLst/>
          </a:prstGeom>
        </p:spPr>
        <p:txBody>
          <a:bodyPr>
            <a:noAutofit/>
          </a:bodyPr>
          <a:lstStyle>
            <a:lvl1pPr marL="904390" indent="-561490">
              <a:spcBef>
                <a:spcPts val="3200"/>
              </a:spcBef>
              <a:buClrTx/>
              <a:buSzPct val="120000"/>
              <a:defRPr sz="4200">
                <a:solidFill>
                  <a:srgbClr val="FFFFFF"/>
                </a:solidFill>
                <a:latin typeface="American Typewriter"/>
                <a:ea typeface="American Typewriter"/>
                <a:cs typeface="American Typewriter"/>
                <a:sym typeface="American Typewriter"/>
              </a:defRPr>
            </a:lvl1pPr>
            <a:lvl2pPr marL="1429323" indent="-561490">
              <a:spcBef>
                <a:spcPts val="3200"/>
              </a:spcBef>
              <a:buClrTx/>
              <a:buSzPct val="120000"/>
              <a:defRPr sz="4200">
                <a:solidFill>
                  <a:srgbClr val="FFFFFF"/>
                </a:solidFill>
                <a:latin typeface="American Typewriter"/>
                <a:ea typeface="American Typewriter"/>
                <a:cs typeface="American Typewriter"/>
                <a:sym typeface="American Typewriter"/>
              </a:defRPr>
            </a:lvl2pPr>
            <a:lvl3pPr marL="1937323" indent="-561490">
              <a:spcBef>
                <a:spcPts val="3200"/>
              </a:spcBef>
              <a:buClrTx/>
              <a:buSzPct val="120000"/>
              <a:defRPr sz="4200">
                <a:solidFill>
                  <a:srgbClr val="FFFFFF"/>
                </a:solidFill>
                <a:latin typeface="American Typewriter"/>
                <a:ea typeface="American Typewriter"/>
                <a:cs typeface="American Typewriter"/>
                <a:sym typeface="American Typewriter"/>
              </a:defRPr>
            </a:lvl3pPr>
            <a:lvl4pPr marL="2462257" indent="-561490">
              <a:spcBef>
                <a:spcPts val="3200"/>
              </a:spcBef>
              <a:buClrTx/>
              <a:buSzPct val="120000"/>
              <a:defRPr sz="4200">
                <a:solidFill>
                  <a:srgbClr val="FFFFFF"/>
                </a:solidFill>
                <a:latin typeface="American Typewriter"/>
                <a:ea typeface="American Typewriter"/>
                <a:cs typeface="American Typewriter"/>
                <a:sym typeface="American Typewriter"/>
              </a:defRPr>
            </a:lvl4pPr>
            <a:lvl5pPr marL="2987190" indent="-561490">
              <a:spcBef>
                <a:spcPts val="3200"/>
              </a:spcBef>
              <a:buClrTx/>
              <a:buSzPct val="120000"/>
              <a:defRPr sz="4200">
                <a:solidFill>
                  <a:srgbClr val="FFFFFF"/>
                </a:solidFill>
                <a:latin typeface="American Typewriter"/>
                <a:ea typeface="American Typewriter"/>
                <a:cs typeface="American Typewriter"/>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120" name="Shape 120"/>
          <p:cNvSpPr/>
          <p:nvPr>
            <p:ph type="sldNum" sz="quarter" idx="2"/>
          </p:nvPr>
        </p:nvSpPr>
        <p:spPr>
          <a:xfrm>
            <a:off x="6311900" y="9080500"/>
            <a:ext cx="384506" cy="368300"/>
          </a:xfrm>
          <a:prstGeom prst="rect">
            <a:avLst/>
          </a:prstGeom>
        </p:spPr>
        <p:txBody>
          <a:bodyPr/>
          <a:lstStyle>
            <a:lvl1pPr>
              <a:defRPr sz="1800">
                <a:solidFill>
                  <a:srgbClr val="FFFFFF"/>
                </a:solidFill>
                <a:latin typeface="American Typewriter"/>
                <a:ea typeface="American Typewriter"/>
                <a:cs typeface="American Typewriter"/>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7" name="Shape 127"/>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28" name="Shape 128"/>
          <p:cNvSpPr/>
          <p:nvPr>
            <p:ph type="title"/>
          </p:nvPr>
        </p:nvSpPr>
        <p:spPr>
          <a:xfrm>
            <a:off x="1270000" y="254000"/>
            <a:ext cx="10464800" cy="1714500"/>
          </a:xfrm>
          <a:prstGeom prst="rect">
            <a:avLst/>
          </a:prstGeom>
        </p:spPr>
        <p:txBody>
          <a:bodyPr anchor="b"/>
          <a:lstStyle>
            <a:lvl1pPr>
              <a:defRPr sz="6400">
                <a:solidFill>
                  <a:srgbClr val="000000"/>
                </a:solidFill>
                <a:latin typeface="Copperplate"/>
                <a:ea typeface="Copperplate"/>
                <a:cs typeface="Copperplate"/>
                <a:sym typeface="Copperplate"/>
              </a:defRPr>
            </a:lvl1pPr>
          </a:lstStyle>
          <a:p>
            <a:pPr>
              <a:defRPr>
                <a:effectLst/>
              </a:defRPr>
            </a:pPr>
            <a:r>
              <a:t>Title Text</a:t>
            </a:r>
          </a:p>
        </p:txBody>
      </p:sp>
      <p:sp>
        <p:nvSpPr>
          <p:cNvPr id="129" name="Shape 129"/>
          <p:cNvSpPr/>
          <p:nvPr>
            <p:ph type="sldNum" sz="quarter" idx="2"/>
          </p:nvPr>
        </p:nvSpPr>
        <p:spPr>
          <a:xfrm>
            <a:off x="6324600" y="9220200"/>
            <a:ext cx="342900" cy="406400"/>
          </a:xfrm>
          <a:prstGeom prst="rect">
            <a:avLst/>
          </a:prstGeom>
        </p:spPr>
        <p:txBody>
          <a:bodyPr>
            <a:normAutofit fontScale="100000" lnSpcReduction="0"/>
          </a:bodyPr>
          <a:lstStyle>
            <a:lvl1pPr>
              <a:defRPr sz="1800">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Lef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6" name="Shape 136"/>
          <p:cNvSpPr/>
          <p:nvPr>
            <p:ph type="title"/>
          </p:nvPr>
        </p:nvSpPr>
        <p:spPr>
          <a:xfrm>
            <a:off x="914400" y="203200"/>
            <a:ext cx="11176000" cy="2540000"/>
          </a:xfrm>
          <a:prstGeom prst="rect">
            <a:avLst/>
          </a:prstGeom>
          <a:effectLst>
            <a:outerShdw sx="100000" sy="100000" kx="0" ky="0" algn="b" rotWithShape="0" blurRad="25400" dist="25400" dir="18900000">
              <a:srgbClr val="000000">
                <a:alpha val="75000"/>
              </a:srgbClr>
            </a:outerShdw>
          </a:effectLst>
        </p:spPr>
        <p:txBody>
          <a:bodyPr/>
          <a:lstStyle>
            <a:lvl1pPr defTabSz="457200">
              <a:defRPr sz="7000">
                <a:solidFill>
                  <a:srgbClr val="FFFFFF"/>
                </a:solidFill>
                <a:latin typeface="Monaco"/>
                <a:ea typeface="Monaco"/>
                <a:cs typeface="Monaco"/>
                <a:sym typeface="Monaco"/>
              </a:defRPr>
            </a:lvl1pPr>
          </a:lstStyle>
          <a:p>
            <a:pPr>
              <a:defRPr>
                <a:effectLst/>
              </a:defRPr>
            </a:pPr>
            <a:r>
              <a:t>Title Text</a:t>
            </a:r>
          </a:p>
        </p:txBody>
      </p:sp>
      <p:sp>
        <p:nvSpPr>
          <p:cNvPr id="137" name="Shape 137"/>
          <p:cNvSpPr/>
          <p:nvPr>
            <p:ph type="body" sz="half" idx="1"/>
          </p:nvPr>
        </p:nvSpPr>
        <p:spPr>
          <a:xfrm>
            <a:off x="914400" y="2819400"/>
            <a:ext cx="5461000" cy="5715000"/>
          </a:xfrm>
          <a:prstGeom prst="rect">
            <a:avLst/>
          </a:prstGeom>
          <a:effectLst>
            <a:outerShdw sx="100000" sy="100000" kx="0" ky="0" algn="b" rotWithShape="0" blurRad="25400" dist="25400" dir="18900000">
              <a:srgbClr val="000000">
                <a:alpha val="75000"/>
              </a:srgbClr>
            </a:outerShdw>
          </a:effectLst>
        </p:spPr>
        <p:txBody>
          <a:bodyPr/>
          <a:lstStyle>
            <a:lvl1pPr marL="866321" indent="-485321" defTabSz="457200">
              <a:spcBef>
                <a:spcPts val="3600"/>
              </a:spcBef>
              <a:buSzPct val="90000"/>
              <a:buFont typeface="Gill Sans"/>
              <a:buBlip>
                <a:blip r:embed="rId3"/>
              </a:buBlip>
              <a:defRPr sz="3200">
                <a:solidFill>
                  <a:srgbClr val="FFFFFF"/>
                </a:solidFill>
                <a:latin typeface="Monaco"/>
                <a:ea typeface="Monaco"/>
                <a:cs typeface="Monaco"/>
                <a:sym typeface="Monaco"/>
              </a:defRPr>
            </a:lvl1pPr>
            <a:lvl2pPr marL="1450521" indent="-485321" defTabSz="457200">
              <a:spcBef>
                <a:spcPts val="3600"/>
              </a:spcBef>
              <a:buSzPct val="90000"/>
              <a:buFont typeface="Gill Sans"/>
              <a:buBlip>
                <a:blip r:embed="rId3"/>
              </a:buBlip>
              <a:defRPr sz="3200">
                <a:solidFill>
                  <a:srgbClr val="FFFFFF"/>
                </a:solidFill>
                <a:latin typeface="Monaco"/>
                <a:ea typeface="Monaco"/>
                <a:cs typeface="Monaco"/>
                <a:sym typeface="Monaco"/>
              </a:defRPr>
            </a:lvl2pPr>
            <a:lvl3pPr marL="2034721" indent="-485321" defTabSz="457200">
              <a:spcBef>
                <a:spcPts val="3600"/>
              </a:spcBef>
              <a:buSzPct val="90000"/>
              <a:buFont typeface="Gill Sans"/>
              <a:buBlip>
                <a:blip r:embed="rId3"/>
              </a:buBlip>
              <a:defRPr sz="3200">
                <a:solidFill>
                  <a:srgbClr val="FFFFFF"/>
                </a:solidFill>
                <a:latin typeface="Monaco"/>
                <a:ea typeface="Monaco"/>
                <a:cs typeface="Monaco"/>
                <a:sym typeface="Monaco"/>
              </a:defRPr>
            </a:lvl3pPr>
            <a:lvl4pPr marL="2618921" indent="-485321" defTabSz="457200">
              <a:spcBef>
                <a:spcPts val="3600"/>
              </a:spcBef>
              <a:buSzPct val="90000"/>
              <a:buFont typeface="Gill Sans"/>
              <a:buBlip>
                <a:blip r:embed="rId3"/>
              </a:buBlip>
              <a:defRPr sz="3200">
                <a:solidFill>
                  <a:srgbClr val="FFFFFF"/>
                </a:solidFill>
                <a:latin typeface="Monaco"/>
                <a:ea typeface="Monaco"/>
                <a:cs typeface="Monaco"/>
                <a:sym typeface="Monaco"/>
              </a:defRPr>
            </a:lvl4pPr>
            <a:lvl5pPr marL="3203121" indent="-485321" defTabSz="457200">
              <a:spcBef>
                <a:spcPts val="3600"/>
              </a:spcBef>
              <a:buSzPct val="90000"/>
              <a:buFont typeface="Gill Sans"/>
              <a:buBlip>
                <a:blip r:embed="rId3"/>
              </a:buBlip>
              <a:defRPr sz="3200">
                <a:solidFill>
                  <a:srgbClr val="FFFFFF"/>
                </a:solidFill>
                <a:latin typeface="Monaco"/>
                <a:ea typeface="Monaco"/>
                <a:cs typeface="Monaco"/>
                <a:sym typeface="Monaco"/>
              </a:defRPr>
            </a:lvl5pPr>
          </a:lstStyle>
          <a:p>
            <a:pPr/>
            <a:r>
              <a:t>Body Level One</a:t>
            </a:r>
          </a:p>
          <a:p>
            <a:pPr lvl="1"/>
            <a:r>
              <a:t>Body Level Two</a:t>
            </a:r>
          </a:p>
          <a:p>
            <a:pPr lvl="2"/>
            <a:r>
              <a:t>Body Level Three</a:t>
            </a:r>
          </a:p>
          <a:p>
            <a:pPr lvl="3"/>
            <a:r>
              <a:t>Body Level Four</a:t>
            </a:r>
          </a:p>
          <a:p>
            <a:pPr lvl="4"/>
            <a:r>
              <a:t>Body Level Five</a:t>
            </a:r>
          </a:p>
        </p:txBody>
      </p:sp>
      <p:sp>
        <p:nvSpPr>
          <p:cNvPr id="138" name="Shape 138"/>
          <p:cNvSpPr/>
          <p:nvPr>
            <p:ph type="sldNum" sz="quarter" idx="2"/>
          </p:nvPr>
        </p:nvSpPr>
        <p:spPr>
          <a:xfrm>
            <a:off x="6299200" y="9283700"/>
            <a:ext cx="388665" cy="400013"/>
          </a:xfrm>
          <a:prstGeom prst="rect">
            <a:avLst/>
          </a:prstGeom>
        </p:spPr>
        <p:txBody>
          <a:bodyPr>
            <a:normAutofit fontScale="100000" lnSpcReduction="0"/>
          </a:bodyPr>
          <a:lstStyle>
            <a:lvl1pPr defTabSz="457200">
              <a:defRPr sz="1800">
                <a:solidFill>
                  <a:srgbClr val="FFFFFF"/>
                </a:solidFill>
                <a:latin typeface="Monaco"/>
                <a:ea typeface="Monaco"/>
                <a:cs typeface="Monaco"/>
                <a:sym typeface="Monac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5" name="Shape 145"/>
          <p:cNvSpPr/>
          <p:nvPr>
            <p:ph type="sldNum" sz="quarter" idx="2"/>
          </p:nvPr>
        </p:nvSpPr>
        <p:spPr>
          <a:xfrm>
            <a:off x="12536220" y="9309100"/>
            <a:ext cx="312015" cy="312343"/>
          </a:xfrm>
          <a:prstGeom prst="rect">
            <a:avLst/>
          </a:prstGeom>
        </p:spPr>
        <p:txBody>
          <a:bodyPr>
            <a:normAutofit fontScale="100000" lnSpcReduction="0"/>
          </a:bodyPr>
          <a:lstStyle>
            <a:lvl1pPr algn="r">
              <a:defRPr b="1" sz="1400">
                <a:solidFill>
                  <a:srgbClr val="FFFFFF">
                    <a:alpha val="70000"/>
                  </a:srgbClr>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52" name="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153" name="Shape 153"/>
          <p:cNvSpPr/>
          <p:nvPr>
            <p:ph type="title"/>
          </p:nvPr>
        </p:nvSpPr>
        <p:spPr>
          <a:xfrm>
            <a:off x="1270000" y="635000"/>
            <a:ext cx="10464800" cy="2108200"/>
          </a:xfrm>
          <a:prstGeom prst="rect">
            <a:avLst/>
          </a:prstGeom>
        </p:spPr>
        <p:txBody>
          <a:bodyPr/>
          <a:lstStyle>
            <a:lvl1pPr algn="l">
              <a:defRPr sz="7200">
                <a:solidFill>
                  <a:srgbClr val="3E231A"/>
                </a:solidFill>
                <a:latin typeface="Papyrus"/>
                <a:ea typeface="Papyrus"/>
                <a:cs typeface="Papyrus"/>
                <a:sym typeface="Papyrus"/>
              </a:defRPr>
            </a:lvl1pPr>
          </a:lstStyle>
          <a:p>
            <a:pPr>
              <a:defRPr>
                <a:effectLst/>
              </a:defRPr>
            </a:pPr>
            <a:r>
              <a:t>Title Text</a:t>
            </a:r>
          </a:p>
        </p:txBody>
      </p:sp>
      <p:sp>
        <p:nvSpPr>
          <p:cNvPr id="154" name="Shape 154"/>
          <p:cNvSpPr/>
          <p:nvPr>
            <p:ph type="body" idx="1"/>
          </p:nvPr>
        </p:nvSpPr>
        <p:spPr>
          <a:xfrm>
            <a:off x="1270000" y="2819400"/>
            <a:ext cx="10464800" cy="5842000"/>
          </a:xfrm>
          <a:prstGeom prst="rect">
            <a:avLst/>
          </a:prstGeom>
        </p:spPr>
        <p:txBody>
          <a:bodyPr/>
          <a:lstStyle>
            <a:lvl1pPr marL="863600" indent="-558800">
              <a:spcBef>
                <a:spcPts val="1200"/>
              </a:spcBef>
              <a:buSzPct val="30000"/>
              <a:buFont typeface="Zapf Dingbats"/>
              <a:buBlip>
                <a:blip r:embed="rId4"/>
              </a:buBlip>
              <a:defRPr sz="4200">
                <a:solidFill>
                  <a:srgbClr val="3E231A"/>
                </a:solidFill>
                <a:latin typeface="Papyrus"/>
                <a:ea typeface="Papyrus"/>
                <a:cs typeface="Papyrus"/>
                <a:sym typeface="Papyrus"/>
              </a:defRPr>
            </a:lvl1pPr>
            <a:lvl2pPr marL="1562100" indent="-558800">
              <a:spcBef>
                <a:spcPts val="1200"/>
              </a:spcBef>
              <a:buSzPct val="30000"/>
              <a:buFont typeface="Zapf Dingbats"/>
              <a:buBlip>
                <a:blip r:embed="rId4"/>
              </a:buBlip>
              <a:defRPr sz="4200">
                <a:solidFill>
                  <a:srgbClr val="3E231A"/>
                </a:solidFill>
                <a:latin typeface="Papyrus"/>
                <a:ea typeface="Papyrus"/>
                <a:cs typeface="Papyrus"/>
                <a:sym typeface="Papyrus"/>
              </a:defRPr>
            </a:lvl2pPr>
            <a:lvl3pPr marL="2273300" indent="-558800">
              <a:spcBef>
                <a:spcPts val="1200"/>
              </a:spcBef>
              <a:buSzPct val="30000"/>
              <a:buFont typeface="Zapf Dingbats"/>
              <a:buBlip>
                <a:blip r:embed="rId4"/>
              </a:buBlip>
              <a:defRPr sz="4200">
                <a:solidFill>
                  <a:srgbClr val="3E231A"/>
                </a:solidFill>
                <a:latin typeface="Papyrus"/>
                <a:ea typeface="Papyrus"/>
                <a:cs typeface="Papyrus"/>
                <a:sym typeface="Papyrus"/>
              </a:defRPr>
            </a:lvl3pPr>
            <a:lvl4pPr marL="2984500" indent="-558800">
              <a:spcBef>
                <a:spcPts val="1200"/>
              </a:spcBef>
              <a:buSzPct val="30000"/>
              <a:buFont typeface="Zapf Dingbats"/>
              <a:buBlip>
                <a:blip r:embed="rId4"/>
              </a:buBlip>
              <a:defRPr sz="4200">
                <a:solidFill>
                  <a:srgbClr val="3E231A"/>
                </a:solidFill>
                <a:latin typeface="Papyrus"/>
                <a:ea typeface="Papyrus"/>
                <a:cs typeface="Papyrus"/>
                <a:sym typeface="Papyrus"/>
              </a:defRPr>
            </a:lvl4pPr>
            <a:lvl5pPr marL="3708400" indent="-558800">
              <a:spcBef>
                <a:spcPts val="1200"/>
              </a:spcBef>
              <a:buSzPct val="30000"/>
              <a:buFont typeface="Zapf Dingbats"/>
              <a:buBlip>
                <a:blip r:embed="rId4"/>
              </a:buBlip>
              <a:defRPr sz="4200">
                <a:solidFill>
                  <a:srgbClr val="3E231A"/>
                </a:solidFill>
                <a:latin typeface="Papyrus"/>
                <a:ea typeface="Papyrus"/>
                <a:cs typeface="Papyrus"/>
                <a:sym typeface="Papyrus"/>
              </a:defRPr>
            </a:lvl5pPr>
          </a:lstStyle>
          <a:p>
            <a:pPr/>
            <a:r>
              <a:t>Body Level One</a:t>
            </a:r>
          </a:p>
          <a:p>
            <a:pPr lvl="1"/>
            <a:r>
              <a:t>Body Level Two</a:t>
            </a:r>
          </a:p>
          <a:p>
            <a:pPr lvl="2"/>
            <a:r>
              <a:t>Body Level Three</a:t>
            </a:r>
          </a:p>
          <a:p>
            <a:pPr lvl="3"/>
            <a:r>
              <a:t>Body Level Four</a:t>
            </a:r>
          </a:p>
          <a:p>
            <a:pPr lvl="4"/>
            <a:r>
              <a:t>Body Level Five</a:t>
            </a:r>
          </a:p>
        </p:txBody>
      </p:sp>
      <p:sp>
        <p:nvSpPr>
          <p:cNvPr id="155" name="Shape 155"/>
          <p:cNvSpPr/>
          <p:nvPr>
            <p:ph type="sldNum" sz="quarter" idx="2"/>
          </p:nvPr>
        </p:nvSpPr>
        <p:spPr>
          <a:xfrm>
            <a:off x="6337300" y="9296400"/>
            <a:ext cx="323478" cy="457200"/>
          </a:xfrm>
          <a:prstGeom prst="rect">
            <a:avLst/>
          </a:prstGeom>
        </p:spPr>
        <p:txBody>
          <a:bodyPr>
            <a:normAutofit fontScale="100000" lnSpcReduction="0"/>
          </a:bodyPr>
          <a:lstStyle>
            <a:lvl1pPr>
              <a:defRPr sz="1800">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62" name="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163" name="Shape 163"/>
          <p:cNvSpPr/>
          <p:nvPr>
            <p:ph type="title"/>
          </p:nvPr>
        </p:nvSpPr>
        <p:spPr>
          <a:xfrm>
            <a:off x="1079500" y="152400"/>
            <a:ext cx="10845800" cy="2095500"/>
          </a:xfrm>
          <a:prstGeom prst="rect">
            <a:avLst/>
          </a:prstGeom>
        </p:spPr>
        <p:txBody>
          <a:bodyPr/>
          <a:lstStyle>
            <a:lvl1pPr>
              <a:defRPr sz="7000">
                <a:solidFill>
                  <a:srgbClr val="FFFFFF"/>
                </a:solidFill>
                <a:latin typeface="American Typewriter"/>
                <a:ea typeface="American Typewriter"/>
                <a:cs typeface="American Typewriter"/>
                <a:sym typeface="American Typewriter"/>
              </a:defRPr>
            </a:lvl1pPr>
          </a:lstStyle>
          <a:p>
            <a:pPr>
              <a:defRPr>
                <a:effectLst/>
              </a:defRPr>
            </a:pPr>
            <a:r>
              <a:t>Title Text</a:t>
            </a:r>
          </a:p>
        </p:txBody>
      </p:sp>
      <p:sp>
        <p:nvSpPr>
          <p:cNvPr id="164" name="Shape 164"/>
          <p:cNvSpPr/>
          <p:nvPr>
            <p:ph type="body" idx="1"/>
          </p:nvPr>
        </p:nvSpPr>
        <p:spPr>
          <a:xfrm>
            <a:off x="1079500" y="2527300"/>
            <a:ext cx="10845800" cy="6108700"/>
          </a:xfrm>
          <a:prstGeom prst="rect">
            <a:avLst/>
          </a:prstGeom>
        </p:spPr>
        <p:txBody>
          <a:bodyPr/>
          <a:lstStyle>
            <a:lvl1pPr marL="904390" indent="-561490">
              <a:spcBef>
                <a:spcPts val="3200"/>
              </a:spcBef>
              <a:buClrTx/>
              <a:buSzPct val="120000"/>
              <a:defRPr sz="4200">
                <a:solidFill>
                  <a:srgbClr val="FFFFFF"/>
                </a:solidFill>
                <a:latin typeface="American Typewriter"/>
                <a:ea typeface="American Typewriter"/>
                <a:cs typeface="American Typewriter"/>
                <a:sym typeface="American Typewriter"/>
              </a:defRPr>
            </a:lvl1pPr>
            <a:lvl2pPr marL="1429323" indent="-561490">
              <a:spcBef>
                <a:spcPts val="3200"/>
              </a:spcBef>
              <a:buClrTx/>
              <a:buSzPct val="120000"/>
              <a:defRPr sz="4200">
                <a:solidFill>
                  <a:srgbClr val="FFFFFF"/>
                </a:solidFill>
                <a:latin typeface="American Typewriter"/>
                <a:ea typeface="American Typewriter"/>
                <a:cs typeface="American Typewriter"/>
                <a:sym typeface="American Typewriter"/>
              </a:defRPr>
            </a:lvl2pPr>
            <a:lvl3pPr marL="1937323" indent="-561490">
              <a:spcBef>
                <a:spcPts val="3200"/>
              </a:spcBef>
              <a:buClrTx/>
              <a:buSzPct val="120000"/>
              <a:defRPr sz="4200">
                <a:solidFill>
                  <a:srgbClr val="FFFFFF"/>
                </a:solidFill>
                <a:latin typeface="American Typewriter"/>
                <a:ea typeface="American Typewriter"/>
                <a:cs typeface="American Typewriter"/>
                <a:sym typeface="American Typewriter"/>
              </a:defRPr>
            </a:lvl3pPr>
            <a:lvl4pPr marL="2462257" indent="-561490">
              <a:spcBef>
                <a:spcPts val="3200"/>
              </a:spcBef>
              <a:buClrTx/>
              <a:buSzPct val="120000"/>
              <a:defRPr sz="4200">
                <a:solidFill>
                  <a:srgbClr val="FFFFFF"/>
                </a:solidFill>
                <a:latin typeface="American Typewriter"/>
                <a:ea typeface="American Typewriter"/>
                <a:cs typeface="American Typewriter"/>
                <a:sym typeface="American Typewriter"/>
              </a:defRPr>
            </a:lvl4pPr>
            <a:lvl5pPr marL="2987190" indent="-561490">
              <a:spcBef>
                <a:spcPts val="3200"/>
              </a:spcBef>
              <a:buClrTx/>
              <a:buSzPct val="120000"/>
              <a:defRPr sz="4200">
                <a:solidFill>
                  <a:srgbClr val="FFFFFF"/>
                </a:solidFill>
                <a:latin typeface="American Typewriter"/>
                <a:ea typeface="American Typewriter"/>
                <a:cs typeface="American Typewriter"/>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165" name="Shape 165"/>
          <p:cNvSpPr/>
          <p:nvPr>
            <p:ph type="sldNum" sz="quarter" idx="2"/>
          </p:nvPr>
        </p:nvSpPr>
        <p:spPr>
          <a:xfrm>
            <a:off x="6311900" y="9080500"/>
            <a:ext cx="384506" cy="368300"/>
          </a:xfrm>
          <a:prstGeom prst="rect">
            <a:avLst/>
          </a:prstGeom>
        </p:spPr>
        <p:txBody>
          <a:bodyPr>
            <a:normAutofit fontScale="100000" lnSpcReduction="0"/>
          </a:bodyPr>
          <a:lstStyle>
            <a:lvl1pPr>
              <a:defRPr sz="1800">
                <a:solidFill>
                  <a:srgbClr val="FFFFFF"/>
                </a:solidFill>
                <a:latin typeface="American Typewriter"/>
                <a:ea typeface="American Typewriter"/>
                <a:cs typeface="American Typewriter"/>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172" name="Shape 172"/>
          <p:cNvSpPr/>
          <p:nvPr>
            <p:ph type="body" idx="1"/>
          </p:nvPr>
        </p:nvSpPr>
        <p:spPr>
          <a:xfrm>
            <a:off x="1270000" y="1270000"/>
            <a:ext cx="10464800" cy="7213600"/>
          </a:xfrm>
          <a:prstGeom prst="rect">
            <a:avLst/>
          </a:prstGeom>
        </p:spPr>
        <p:txBody>
          <a:bodyPr/>
          <a:lstStyle>
            <a:lvl1pPr marL="889000" indent="-571500">
              <a:spcBef>
                <a:spcPts val="4800"/>
              </a:spcBef>
              <a:buClrTx/>
              <a:buSzPct val="171000"/>
              <a:defRPr sz="4200">
                <a:solidFill>
                  <a:srgbClr val="FFFFFF"/>
                </a:solidFill>
                <a:latin typeface="Gill Sans"/>
                <a:ea typeface="Gill Sans"/>
                <a:cs typeface="Gill Sans"/>
                <a:sym typeface="Gill Sans"/>
              </a:defRPr>
            </a:lvl1pPr>
            <a:lvl2pPr marL="1333500" indent="-571500">
              <a:spcBef>
                <a:spcPts val="4800"/>
              </a:spcBef>
              <a:buClrTx/>
              <a:buSzPct val="171000"/>
              <a:defRPr sz="4200">
                <a:solidFill>
                  <a:srgbClr val="FFFFFF"/>
                </a:solidFill>
                <a:latin typeface="Gill Sans"/>
                <a:ea typeface="Gill Sans"/>
                <a:cs typeface="Gill Sans"/>
                <a:sym typeface="Gill Sans"/>
              </a:defRPr>
            </a:lvl2pPr>
            <a:lvl3pPr marL="1778000" indent="-571500">
              <a:spcBef>
                <a:spcPts val="4800"/>
              </a:spcBef>
              <a:buClrTx/>
              <a:buSzPct val="171000"/>
              <a:defRPr sz="4200">
                <a:solidFill>
                  <a:srgbClr val="FFFFFF"/>
                </a:solidFill>
                <a:latin typeface="Gill Sans"/>
                <a:ea typeface="Gill Sans"/>
                <a:cs typeface="Gill Sans"/>
                <a:sym typeface="Gill Sans"/>
              </a:defRPr>
            </a:lvl3pPr>
            <a:lvl4pPr marL="2222500" indent="-571500">
              <a:spcBef>
                <a:spcPts val="4800"/>
              </a:spcBef>
              <a:buClrTx/>
              <a:buSzPct val="171000"/>
              <a:defRPr sz="4200">
                <a:solidFill>
                  <a:srgbClr val="FFFFFF"/>
                </a:solidFill>
                <a:latin typeface="Gill Sans"/>
                <a:ea typeface="Gill Sans"/>
                <a:cs typeface="Gill Sans"/>
                <a:sym typeface="Gill Sans"/>
              </a:defRPr>
            </a:lvl4pPr>
            <a:lvl5pPr marL="2667000" indent="-571500">
              <a:spcBef>
                <a:spcPts val="4800"/>
              </a:spcBef>
              <a:buClrTx/>
              <a:buSzPct val="171000"/>
              <a:defRPr sz="4200">
                <a:solidFill>
                  <a:srgbClr val="FFFFFF"/>
                </a:solid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73" name="Shape 173"/>
          <p:cNvSpPr/>
          <p:nvPr>
            <p:ph type="sldNum" sz="quarter" idx="2"/>
          </p:nvPr>
        </p:nvSpPr>
        <p:spPr>
          <a:xfrm>
            <a:off x="6324600" y="9258300"/>
            <a:ext cx="342900" cy="368300"/>
          </a:xfrm>
          <a:prstGeom prst="rect">
            <a:avLst/>
          </a:prstGeom>
        </p:spPr>
        <p:txBody>
          <a:bodyPr>
            <a:normAutofit fontScale="100000" lnSpcReduction="0"/>
          </a:bodyPr>
          <a:lstStyle>
            <a:lvl1pPr>
              <a:defRPr sz="1800">
                <a:solidFill>
                  <a:srgbClr val="FFFFFF"/>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 name="Shape 20"/>
          <p:cNvSpPr/>
          <p:nvPr>
            <p:ph type="pic" sz="half" idx="13"/>
          </p:nvPr>
        </p:nvSpPr>
        <p:spPr>
          <a:xfrm>
            <a:off x="2593163" y="762000"/>
            <a:ext cx="7823201" cy="5537200"/>
          </a:xfrm>
          <a:prstGeom prst="rect">
            <a:avLst/>
          </a:prstGeom>
          <a:ln w="9525">
            <a:round/>
          </a:ln>
        </p:spPr>
        <p:txBody>
          <a:bodyPr lIns="91439" tIns="45719" rIns="91439" bIns="45719" anchor="t">
            <a:noAutofit/>
          </a:bodyPr>
          <a:lstStyle/>
          <a:p>
            <a:pPr/>
          </a:p>
        </p:txBody>
      </p:sp>
      <p:sp>
        <p:nvSpPr>
          <p:cNvPr id="21" name="Shape 21"/>
          <p:cNvSpPr/>
          <p:nvPr>
            <p:ph type="title"/>
          </p:nvPr>
        </p:nvSpPr>
        <p:spPr>
          <a:xfrm>
            <a:off x="787400" y="6413500"/>
            <a:ext cx="11430000" cy="1778000"/>
          </a:xfrm>
          <a:prstGeom prst="rect">
            <a:avLst/>
          </a:prstGeom>
        </p:spPr>
        <p:txBody>
          <a:bodyPr/>
          <a:lstStyle>
            <a:lvl1pPr>
              <a:defRPr sz="10000"/>
            </a:lvl1pPr>
          </a:lstStyle>
          <a:p>
            <a:pPr/>
            <a:r>
              <a:t>Title Text</a:t>
            </a:r>
          </a:p>
        </p:txBody>
      </p:sp>
      <p:sp>
        <p:nvSpPr>
          <p:cNvPr id="22" name="Shape 22"/>
          <p:cNvSpPr/>
          <p:nvPr>
            <p:ph type="body" sz="quarter" idx="1"/>
          </p:nvPr>
        </p:nvSpPr>
        <p:spPr>
          <a:xfrm>
            <a:off x="787400" y="8178800"/>
            <a:ext cx="11430000" cy="825500"/>
          </a:xfrm>
          <a:prstGeom prst="rect">
            <a:avLst/>
          </a:prstGeom>
        </p:spPr>
        <p:txBody>
          <a:bodyPr anchor="t"/>
          <a:lstStyle>
            <a:lvl1pPr marL="0" indent="0" algn="ctr">
              <a:spcBef>
                <a:spcPts val="0"/>
              </a:spcBef>
              <a:buClrTx/>
              <a:buSzTx/>
              <a:buNone/>
              <a:defRPr sz="4200">
                <a:effectLst>
                  <a:outerShdw sx="100000" sy="100000" kx="0" ky="0" algn="b" rotWithShape="0" blurRad="38100" dist="50800" dir="3000000">
                    <a:srgbClr val="FFFFFF">
                      <a:alpha val="60000"/>
                    </a:srgbClr>
                  </a:outerShdw>
                </a:effectLst>
              </a:defRPr>
            </a:lvl1pPr>
            <a:lvl2pPr marL="0" indent="228600" algn="ctr">
              <a:spcBef>
                <a:spcPts val="0"/>
              </a:spcBef>
              <a:buClrTx/>
              <a:buSzTx/>
              <a:buNone/>
              <a:defRPr sz="4200">
                <a:effectLst>
                  <a:outerShdw sx="100000" sy="100000" kx="0" ky="0" algn="b" rotWithShape="0" blurRad="38100" dist="50800" dir="3000000">
                    <a:srgbClr val="FFFFFF">
                      <a:alpha val="60000"/>
                    </a:srgbClr>
                  </a:outerShdw>
                </a:effectLst>
              </a:defRPr>
            </a:lvl2pPr>
            <a:lvl3pPr marL="0" indent="457200" algn="ctr">
              <a:spcBef>
                <a:spcPts val="0"/>
              </a:spcBef>
              <a:buClrTx/>
              <a:buSzTx/>
              <a:buNone/>
              <a:defRPr sz="4200">
                <a:effectLst>
                  <a:outerShdw sx="100000" sy="100000" kx="0" ky="0" algn="b" rotWithShape="0" blurRad="38100" dist="50800" dir="3000000">
                    <a:srgbClr val="FFFFFF">
                      <a:alpha val="60000"/>
                    </a:srgbClr>
                  </a:outerShdw>
                </a:effectLst>
              </a:defRPr>
            </a:lvl3pPr>
            <a:lvl4pPr marL="0" indent="685800" algn="ctr">
              <a:spcBef>
                <a:spcPts val="0"/>
              </a:spcBef>
              <a:buClrTx/>
              <a:buSzTx/>
              <a:buNone/>
              <a:defRPr sz="4200">
                <a:effectLst>
                  <a:outerShdw sx="100000" sy="100000" kx="0" ky="0" algn="b" rotWithShape="0" blurRad="38100" dist="50800" dir="3000000">
                    <a:srgbClr val="FFFFFF">
                      <a:alpha val="60000"/>
                    </a:srgbClr>
                  </a:outerShdw>
                </a:effectLst>
              </a:defRPr>
            </a:lvl4pPr>
            <a:lvl5pPr marL="0" indent="914400" algn="ctr">
              <a:spcBef>
                <a:spcPts val="0"/>
              </a:spcBef>
              <a:buClrTx/>
              <a:buSzTx/>
              <a:buNone/>
              <a:defRPr sz="4200">
                <a:effectLst>
                  <a:outerShdw sx="100000" sy="100000" kx="0" ky="0" algn="b" rotWithShape="0" blurRad="38100" dist="50800" dir="3000000">
                    <a:srgbClr val="FFFFFF">
                      <a:alpha val="60000"/>
                    </a:srgbClr>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0" name="Shape 30"/>
          <p:cNvSpPr/>
          <p:nvPr>
            <p:ph type="title"/>
          </p:nvPr>
        </p:nvSpPr>
        <p:spPr>
          <a:xfrm>
            <a:off x="787400" y="3289300"/>
            <a:ext cx="11430000" cy="3175000"/>
          </a:xfrm>
          <a:prstGeom prst="rect">
            <a:avLst/>
          </a:prstGeom>
        </p:spPr>
        <p:txBody>
          <a:bodyPr/>
          <a:lstStyle>
            <a:lvl1pPr>
              <a:defRPr sz="10000"/>
            </a:lvl1pP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8" name="Shape 38"/>
          <p:cNvSpPr/>
          <p:nvPr>
            <p:ph type="pic" sz="quarter" idx="13"/>
          </p:nvPr>
        </p:nvSpPr>
        <p:spPr>
          <a:xfrm>
            <a:off x="7239000" y="2082800"/>
            <a:ext cx="4191000" cy="5588000"/>
          </a:xfrm>
          <a:prstGeom prst="rect">
            <a:avLst/>
          </a:prstGeom>
          <a:ln w="9525">
            <a:round/>
          </a:ln>
        </p:spPr>
        <p:txBody>
          <a:bodyPr lIns="91439" tIns="45719" rIns="91439" bIns="45719" anchor="t">
            <a:noAutofit/>
          </a:bodyPr>
          <a:lstStyle/>
          <a:p>
            <a:pPr/>
          </a:p>
        </p:txBody>
      </p:sp>
      <p:sp>
        <p:nvSpPr>
          <p:cNvPr id="39" name="Shape 39"/>
          <p:cNvSpPr/>
          <p:nvPr>
            <p:ph type="title"/>
          </p:nvPr>
        </p:nvSpPr>
        <p:spPr>
          <a:xfrm>
            <a:off x="546100" y="1473200"/>
            <a:ext cx="5969000" cy="3708400"/>
          </a:xfrm>
          <a:prstGeom prst="rect">
            <a:avLst/>
          </a:prstGeom>
        </p:spPr>
        <p:txBody>
          <a:bodyPr anchor="b"/>
          <a:lstStyle/>
          <a:p>
            <a:pPr/>
            <a:r>
              <a:t>Title Text</a:t>
            </a:r>
          </a:p>
        </p:txBody>
      </p:sp>
      <p:sp>
        <p:nvSpPr>
          <p:cNvPr id="40" name="Shape 40"/>
          <p:cNvSpPr/>
          <p:nvPr>
            <p:ph type="body" sz="quarter" idx="1"/>
          </p:nvPr>
        </p:nvSpPr>
        <p:spPr>
          <a:xfrm>
            <a:off x="546100" y="5295900"/>
            <a:ext cx="5969000" cy="3238500"/>
          </a:xfrm>
          <a:prstGeom prst="rect">
            <a:avLst/>
          </a:prstGeom>
        </p:spPr>
        <p:txBody>
          <a:bodyPr anchor="t"/>
          <a:lstStyle>
            <a:lvl1pPr marL="0" indent="0" algn="ctr">
              <a:spcBef>
                <a:spcPts val="0"/>
              </a:spcBef>
              <a:buClrTx/>
              <a:buSzTx/>
              <a:buNone/>
              <a:defRPr sz="4200">
                <a:effectLst>
                  <a:outerShdw sx="100000" sy="100000" kx="0" ky="0" algn="b" rotWithShape="0" blurRad="38100" dist="50800" dir="3000000">
                    <a:srgbClr val="FFFFFF">
                      <a:alpha val="60000"/>
                    </a:srgbClr>
                  </a:outerShdw>
                </a:effectLst>
              </a:defRPr>
            </a:lvl1pPr>
            <a:lvl2pPr marL="0" indent="228600" algn="ctr">
              <a:spcBef>
                <a:spcPts val="0"/>
              </a:spcBef>
              <a:buClrTx/>
              <a:buSzTx/>
              <a:buNone/>
              <a:defRPr sz="4200">
                <a:effectLst>
                  <a:outerShdw sx="100000" sy="100000" kx="0" ky="0" algn="b" rotWithShape="0" blurRad="38100" dist="50800" dir="3000000">
                    <a:srgbClr val="FFFFFF">
                      <a:alpha val="60000"/>
                    </a:srgbClr>
                  </a:outerShdw>
                </a:effectLst>
              </a:defRPr>
            </a:lvl2pPr>
            <a:lvl3pPr marL="0" indent="457200" algn="ctr">
              <a:spcBef>
                <a:spcPts val="0"/>
              </a:spcBef>
              <a:buClrTx/>
              <a:buSzTx/>
              <a:buNone/>
              <a:defRPr sz="4200">
                <a:effectLst>
                  <a:outerShdw sx="100000" sy="100000" kx="0" ky="0" algn="b" rotWithShape="0" blurRad="38100" dist="50800" dir="3000000">
                    <a:srgbClr val="FFFFFF">
                      <a:alpha val="60000"/>
                    </a:srgbClr>
                  </a:outerShdw>
                </a:effectLst>
              </a:defRPr>
            </a:lvl3pPr>
            <a:lvl4pPr marL="0" indent="685800" algn="ctr">
              <a:spcBef>
                <a:spcPts val="0"/>
              </a:spcBef>
              <a:buClrTx/>
              <a:buSzTx/>
              <a:buNone/>
              <a:defRPr sz="4200">
                <a:effectLst>
                  <a:outerShdw sx="100000" sy="100000" kx="0" ky="0" algn="b" rotWithShape="0" blurRad="38100" dist="50800" dir="3000000">
                    <a:srgbClr val="FFFFFF">
                      <a:alpha val="60000"/>
                    </a:srgbClr>
                  </a:outerShdw>
                </a:effectLst>
              </a:defRPr>
            </a:lvl4pPr>
            <a:lvl5pPr marL="0" indent="914400" algn="ctr">
              <a:spcBef>
                <a:spcPts val="0"/>
              </a:spcBef>
              <a:buClrTx/>
              <a:buSzTx/>
              <a:buNone/>
              <a:defRPr sz="4200">
                <a:effectLst>
                  <a:outerShdw sx="100000" sy="100000" kx="0" ky="0" algn="b" rotWithShape="0" blurRad="38100" dist="50800" dir="3000000">
                    <a:srgbClr val="FFFFFF">
                      <a:alpha val="60000"/>
                    </a:srgbClr>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Title Text</a:t>
            </a:r>
          </a:p>
        </p:txBody>
      </p:sp>
      <p:sp>
        <p:nvSpPr>
          <p:cNvPr id="57" name="Shape 57"/>
          <p:cNvSpPr/>
          <p:nvPr>
            <p:ph type="body" idx="1"/>
          </p:nvPr>
        </p:nvSpPr>
        <p:spPr>
          <a:xfrm>
            <a:off x="787400" y="2794000"/>
            <a:ext cx="11430000" cy="57150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quarter" idx="13"/>
          </p:nvPr>
        </p:nvSpPr>
        <p:spPr>
          <a:xfrm>
            <a:off x="7239000" y="2870200"/>
            <a:ext cx="4191000" cy="5588000"/>
          </a:xfrm>
          <a:prstGeom prst="rect">
            <a:avLst/>
          </a:prstGeom>
          <a:ln w="9525">
            <a:round/>
          </a:ln>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Title Text</a:t>
            </a:r>
          </a:p>
        </p:txBody>
      </p:sp>
      <p:sp>
        <p:nvSpPr>
          <p:cNvPr id="67" name="Shape 67"/>
          <p:cNvSpPr/>
          <p:nvPr>
            <p:ph type="body" sz="half" idx="1"/>
          </p:nvPr>
        </p:nvSpPr>
        <p:spPr>
          <a:xfrm>
            <a:off x="787400" y="2794000"/>
            <a:ext cx="5715000" cy="5715000"/>
          </a:xfrm>
          <a:prstGeom prst="rect">
            <a:avLst/>
          </a:prstGeom>
        </p:spPr>
        <p:txBody>
          <a:bodyPr/>
          <a:lstStyle>
            <a:lvl1pPr marL="368300" indent="-368300">
              <a:spcBef>
                <a:spcPts val="3300"/>
              </a:spcBef>
              <a:buClrTx/>
              <a:defRPr sz="3300"/>
            </a:lvl1pPr>
            <a:lvl2pPr marL="736600" indent="-368300">
              <a:spcBef>
                <a:spcPts val="3300"/>
              </a:spcBef>
              <a:buClrTx/>
              <a:defRPr sz="3300"/>
            </a:lvl2pPr>
            <a:lvl3pPr marL="1104900" indent="-368300">
              <a:spcBef>
                <a:spcPts val="3300"/>
              </a:spcBef>
              <a:buClrTx/>
              <a:defRPr sz="3300"/>
            </a:lvl3pPr>
            <a:lvl4pPr marL="1473200" indent="-368300">
              <a:spcBef>
                <a:spcPts val="3300"/>
              </a:spcBef>
              <a:buClrTx/>
              <a:defRPr sz="3300"/>
            </a:lvl4pPr>
            <a:lvl5pPr marL="1841500" indent="-368300">
              <a:spcBef>
                <a:spcPts val="3300"/>
              </a:spcBef>
              <a:buClrTx/>
              <a:defRPr sz="33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8267700" y="4292600"/>
            <a:ext cx="3378200" cy="4610100"/>
          </a:xfrm>
          <a:prstGeom prst="rect">
            <a:avLst/>
          </a:prstGeom>
          <a:ln w="9525">
            <a:round/>
          </a:ln>
        </p:spPr>
        <p:txBody>
          <a:bodyPr lIns="91439" tIns="45719" rIns="91439" bIns="45719" anchor="t">
            <a:noAutofit/>
          </a:bodyPr>
          <a:lstStyle/>
          <a:p>
            <a:pPr/>
          </a:p>
        </p:txBody>
      </p:sp>
      <p:sp>
        <p:nvSpPr>
          <p:cNvPr id="84" name="Shape 84"/>
          <p:cNvSpPr/>
          <p:nvPr>
            <p:ph type="pic" sz="quarter" idx="14"/>
          </p:nvPr>
        </p:nvSpPr>
        <p:spPr>
          <a:xfrm>
            <a:off x="8270063" y="835385"/>
            <a:ext cx="3378201" cy="2540001"/>
          </a:xfrm>
          <a:prstGeom prst="rect">
            <a:avLst/>
          </a:prstGeom>
          <a:ln w="9525">
            <a:round/>
          </a:ln>
        </p:spPr>
        <p:txBody>
          <a:bodyPr lIns="91439" tIns="45719" rIns="91439" bIns="45719" anchor="t">
            <a:noAutofit/>
          </a:bodyPr>
          <a:lstStyle/>
          <a:p>
            <a:pPr/>
          </a:p>
        </p:txBody>
      </p:sp>
      <p:sp>
        <p:nvSpPr>
          <p:cNvPr id="85" name="Shape 85"/>
          <p:cNvSpPr/>
          <p:nvPr>
            <p:ph type="pic" sz="half" idx="15"/>
          </p:nvPr>
        </p:nvSpPr>
        <p:spPr>
          <a:xfrm>
            <a:off x="1346200" y="838200"/>
            <a:ext cx="5943600" cy="8064500"/>
          </a:xfrm>
          <a:prstGeom prst="rect">
            <a:avLst/>
          </a:prstGeom>
          <a:ln w="9525">
            <a:round/>
          </a:ln>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Shape 2"/>
          <p:cNvSpPr/>
          <p:nvPr>
            <p:ph type="body" idx="1"/>
          </p:nvPr>
        </p:nvSpPr>
        <p:spPr>
          <a:xfrm>
            <a:off x="787400" y="1257300"/>
            <a:ext cx="11430000" cy="723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3" name="Shape 3"/>
          <p:cNvSpPr/>
          <p:nvPr>
            <p:ph type="title"/>
          </p:nvPr>
        </p:nvSpPr>
        <p:spPr>
          <a:xfrm>
            <a:off x="787400" y="520700"/>
            <a:ext cx="11430000" cy="1905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4" name="Shape 4"/>
          <p:cNvSpPr/>
          <p:nvPr>
            <p:ph type="sldNum" sz="quarter" idx="2"/>
          </p:nvPr>
        </p:nvSpPr>
        <p:spPr>
          <a:xfrm>
            <a:off x="6311900" y="9258300"/>
            <a:ext cx="368301" cy="393700"/>
          </a:xfrm>
          <a:prstGeom prst="rect">
            <a:avLst/>
          </a:prstGeom>
          <a:ln w="12700">
            <a:miter lim="400000"/>
          </a:ln>
        </p:spPr>
        <p:txBody>
          <a:bodyPr wrap="none" lIns="50800" tIns="50800" rIns="50800" bIns="50800">
            <a:spAutoFit/>
          </a:bodyPr>
          <a:lstStyle>
            <a:lvl1pPr>
              <a:defRPr sz="20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7400" u="none">
          <a:ln>
            <a:noFill/>
          </a:ln>
          <a:solidFill>
            <a:srgbClr val="515151"/>
          </a:solidFill>
          <a:effectLst>
            <a:outerShdw sx="100000" sy="100000" kx="0" ky="0" algn="b" rotWithShape="0" blurRad="38100" dist="50800" dir="3000000">
              <a:srgbClr val="FFFFFF">
                <a:alpha val="60000"/>
              </a:srgbClr>
            </a:outerShdw>
          </a:effectLst>
          <a:uFillTx/>
          <a:latin typeface="+mn-lt"/>
          <a:ea typeface="+mn-ea"/>
          <a:cs typeface="+mn-cs"/>
          <a:sym typeface="Cochin"/>
        </a:defRPr>
      </a:lvl1pPr>
      <a:lvl2pPr marL="0" marR="0" indent="228600" algn="ctr" defTabSz="584200" rtl="0" latinLnBrk="0">
        <a:lnSpc>
          <a:spcPct val="100000"/>
        </a:lnSpc>
        <a:spcBef>
          <a:spcPts val="0"/>
        </a:spcBef>
        <a:spcAft>
          <a:spcPts val="0"/>
        </a:spcAft>
        <a:buClrTx/>
        <a:buSzTx/>
        <a:buFontTx/>
        <a:buNone/>
        <a:tabLst/>
        <a:defRPr b="0" baseline="0" cap="none" i="0" spc="0" strike="noStrike" sz="7400" u="none">
          <a:ln>
            <a:noFill/>
          </a:ln>
          <a:solidFill>
            <a:srgbClr val="515151"/>
          </a:solidFill>
          <a:effectLst>
            <a:outerShdw sx="100000" sy="100000" kx="0" ky="0" algn="b" rotWithShape="0" blurRad="38100" dist="50800" dir="3000000">
              <a:srgbClr val="FFFFFF">
                <a:alpha val="60000"/>
              </a:srgbClr>
            </a:outerShdw>
          </a:effectLst>
          <a:uFillTx/>
          <a:latin typeface="+mn-lt"/>
          <a:ea typeface="+mn-ea"/>
          <a:cs typeface="+mn-cs"/>
          <a:sym typeface="Cochin"/>
        </a:defRPr>
      </a:lvl2pPr>
      <a:lvl3pPr marL="0" marR="0" indent="457200" algn="ctr" defTabSz="584200" rtl="0" latinLnBrk="0">
        <a:lnSpc>
          <a:spcPct val="100000"/>
        </a:lnSpc>
        <a:spcBef>
          <a:spcPts val="0"/>
        </a:spcBef>
        <a:spcAft>
          <a:spcPts val="0"/>
        </a:spcAft>
        <a:buClrTx/>
        <a:buSzTx/>
        <a:buFontTx/>
        <a:buNone/>
        <a:tabLst/>
        <a:defRPr b="0" baseline="0" cap="none" i="0" spc="0" strike="noStrike" sz="7400" u="none">
          <a:ln>
            <a:noFill/>
          </a:ln>
          <a:solidFill>
            <a:srgbClr val="515151"/>
          </a:solidFill>
          <a:effectLst>
            <a:outerShdw sx="100000" sy="100000" kx="0" ky="0" algn="b" rotWithShape="0" blurRad="38100" dist="50800" dir="3000000">
              <a:srgbClr val="FFFFFF">
                <a:alpha val="60000"/>
              </a:srgbClr>
            </a:outerShdw>
          </a:effectLst>
          <a:uFillTx/>
          <a:latin typeface="+mn-lt"/>
          <a:ea typeface="+mn-ea"/>
          <a:cs typeface="+mn-cs"/>
          <a:sym typeface="Cochin"/>
        </a:defRPr>
      </a:lvl3pPr>
      <a:lvl4pPr marL="0" marR="0" indent="685800" algn="ctr" defTabSz="584200" rtl="0" latinLnBrk="0">
        <a:lnSpc>
          <a:spcPct val="100000"/>
        </a:lnSpc>
        <a:spcBef>
          <a:spcPts val="0"/>
        </a:spcBef>
        <a:spcAft>
          <a:spcPts val="0"/>
        </a:spcAft>
        <a:buClrTx/>
        <a:buSzTx/>
        <a:buFontTx/>
        <a:buNone/>
        <a:tabLst/>
        <a:defRPr b="0" baseline="0" cap="none" i="0" spc="0" strike="noStrike" sz="7400" u="none">
          <a:ln>
            <a:noFill/>
          </a:ln>
          <a:solidFill>
            <a:srgbClr val="515151"/>
          </a:solidFill>
          <a:effectLst>
            <a:outerShdw sx="100000" sy="100000" kx="0" ky="0" algn="b" rotWithShape="0" blurRad="38100" dist="50800" dir="3000000">
              <a:srgbClr val="FFFFFF">
                <a:alpha val="60000"/>
              </a:srgbClr>
            </a:outerShdw>
          </a:effectLst>
          <a:uFillTx/>
          <a:latin typeface="+mn-lt"/>
          <a:ea typeface="+mn-ea"/>
          <a:cs typeface="+mn-cs"/>
          <a:sym typeface="Cochin"/>
        </a:defRPr>
      </a:lvl4pPr>
      <a:lvl5pPr marL="0" marR="0" indent="914400" algn="ctr" defTabSz="584200" rtl="0" latinLnBrk="0">
        <a:lnSpc>
          <a:spcPct val="100000"/>
        </a:lnSpc>
        <a:spcBef>
          <a:spcPts val="0"/>
        </a:spcBef>
        <a:spcAft>
          <a:spcPts val="0"/>
        </a:spcAft>
        <a:buClrTx/>
        <a:buSzTx/>
        <a:buFontTx/>
        <a:buNone/>
        <a:tabLst/>
        <a:defRPr b="0" baseline="0" cap="none" i="0" spc="0" strike="noStrike" sz="7400" u="none">
          <a:ln>
            <a:noFill/>
          </a:ln>
          <a:solidFill>
            <a:srgbClr val="515151"/>
          </a:solidFill>
          <a:effectLst>
            <a:outerShdw sx="100000" sy="100000" kx="0" ky="0" algn="b" rotWithShape="0" blurRad="38100" dist="50800" dir="3000000">
              <a:srgbClr val="FFFFFF">
                <a:alpha val="60000"/>
              </a:srgbClr>
            </a:outerShdw>
          </a:effectLst>
          <a:uFillTx/>
          <a:latin typeface="+mn-lt"/>
          <a:ea typeface="+mn-ea"/>
          <a:cs typeface="+mn-cs"/>
          <a:sym typeface="Cochin"/>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7400" u="none">
          <a:ln>
            <a:noFill/>
          </a:ln>
          <a:solidFill>
            <a:srgbClr val="515151"/>
          </a:solidFill>
          <a:effectLst>
            <a:outerShdw sx="100000" sy="100000" kx="0" ky="0" algn="b" rotWithShape="0" blurRad="38100" dist="50800" dir="3000000">
              <a:srgbClr val="FFFFFF">
                <a:alpha val="60000"/>
              </a:srgbClr>
            </a:outerShdw>
          </a:effectLst>
          <a:uFillTx/>
          <a:latin typeface="+mn-lt"/>
          <a:ea typeface="+mn-ea"/>
          <a:cs typeface="+mn-cs"/>
          <a:sym typeface="Cochin"/>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7400" u="none">
          <a:ln>
            <a:noFill/>
          </a:ln>
          <a:solidFill>
            <a:srgbClr val="515151"/>
          </a:solidFill>
          <a:effectLst>
            <a:outerShdw sx="100000" sy="100000" kx="0" ky="0" algn="b" rotWithShape="0" blurRad="38100" dist="50800" dir="3000000">
              <a:srgbClr val="FFFFFF">
                <a:alpha val="60000"/>
              </a:srgbClr>
            </a:outerShdw>
          </a:effectLst>
          <a:uFillTx/>
          <a:latin typeface="+mn-lt"/>
          <a:ea typeface="+mn-ea"/>
          <a:cs typeface="+mn-cs"/>
          <a:sym typeface="Cochin"/>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7400" u="none">
          <a:ln>
            <a:noFill/>
          </a:ln>
          <a:solidFill>
            <a:srgbClr val="515151"/>
          </a:solidFill>
          <a:effectLst>
            <a:outerShdw sx="100000" sy="100000" kx="0" ky="0" algn="b" rotWithShape="0" blurRad="38100" dist="50800" dir="3000000">
              <a:srgbClr val="FFFFFF">
                <a:alpha val="60000"/>
              </a:srgbClr>
            </a:outerShdw>
          </a:effectLst>
          <a:uFillTx/>
          <a:latin typeface="+mn-lt"/>
          <a:ea typeface="+mn-ea"/>
          <a:cs typeface="+mn-cs"/>
          <a:sym typeface="Cochin"/>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7400" u="none">
          <a:ln>
            <a:noFill/>
          </a:ln>
          <a:solidFill>
            <a:srgbClr val="515151"/>
          </a:solidFill>
          <a:effectLst>
            <a:outerShdw sx="100000" sy="100000" kx="0" ky="0" algn="b" rotWithShape="0" blurRad="38100" dist="50800" dir="3000000">
              <a:srgbClr val="FFFFFF">
                <a:alpha val="60000"/>
              </a:srgbClr>
            </a:outerShdw>
          </a:effectLst>
          <a:uFillTx/>
          <a:latin typeface="+mn-lt"/>
          <a:ea typeface="+mn-ea"/>
          <a:cs typeface="+mn-cs"/>
          <a:sym typeface="Cochin"/>
        </a:defRPr>
      </a:lvl9pPr>
    </p:titleStyle>
    <p:bodyStyle>
      <a:lvl1pPr marL="431800" marR="0" indent="-431800" algn="l" defTabSz="584200" rtl="0" latinLnBrk="0">
        <a:lnSpc>
          <a:spcPct val="100000"/>
        </a:lnSpc>
        <a:spcBef>
          <a:spcPts val="4000"/>
        </a:spcBef>
        <a:spcAft>
          <a:spcPts val="0"/>
        </a:spcAft>
        <a:buClr>
          <a:srgbClr val="515151"/>
        </a:buClr>
        <a:buSzPct val="75000"/>
        <a:buFontTx/>
        <a:buChar char="•"/>
        <a:tabLst/>
        <a:defRPr b="0" baseline="0" cap="none" i="0" spc="0" strike="noStrike" sz="4000" u="none">
          <a:ln>
            <a:noFill/>
          </a:ln>
          <a:solidFill>
            <a:srgbClr val="515151"/>
          </a:solidFill>
          <a:uFillTx/>
          <a:latin typeface="+mn-lt"/>
          <a:ea typeface="+mn-ea"/>
          <a:cs typeface="+mn-cs"/>
          <a:sym typeface="Cochin"/>
        </a:defRPr>
      </a:lvl1pPr>
      <a:lvl2pPr marL="863600" marR="0" indent="-431800" algn="l" defTabSz="584200" rtl="0" latinLnBrk="0">
        <a:lnSpc>
          <a:spcPct val="100000"/>
        </a:lnSpc>
        <a:spcBef>
          <a:spcPts val="4000"/>
        </a:spcBef>
        <a:spcAft>
          <a:spcPts val="0"/>
        </a:spcAft>
        <a:buClr>
          <a:srgbClr val="515151"/>
        </a:buClr>
        <a:buSzPct val="75000"/>
        <a:buFontTx/>
        <a:buChar char="•"/>
        <a:tabLst/>
        <a:defRPr b="0" baseline="0" cap="none" i="0" spc="0" strike="noStrike" sz="4000" u="none">
          <a:ln>
            <a:noFill/>
          </a:ln>
          <a:solidFill>
            <a:srgbClr val="515151"/>
          </a:solidFill>
          <a:uFillTx/>
          <a:latin typeface="+mn-lt"/>
          <a:ea typeface="+mn-ea"/>
          <a:cs typeface="+mn-cs"/>
          <a:sym typeface="Cochin"/>
        </a:defRPr>
      </a:lvl2pPr>
      <a:lvl3pPr marL="1295400" marR="0" indent="-431800" algn="l" defTabSz="584200" rtl="0" latinLnBrk="0">
        <a:lnSpc>
          <a:spcPct val="100000"/>
        </a:lnSpc>
        <a:spcBef>
          <a:spcPts val="4000"/>
        </a:spcBef>
        <a:spcAft>
          <a:spcPts val="0"/>
        </a:spcAft>
        <a:buClr>
          <a:srgbClr val="515151"/>
        </a:buClr>
        <a:buSzPct val="75000"/>
        <a:buFontTx/>
        <a:buChar char="•"/>
        <a:tabLst/>
        <a:defRPr b="0" baseline="0" cap="none" i="0" spc="0" strike="noStrike" sz="4000" u="none">
          <a:ln>
            <a:noFill/>
          </a:ln>
          <a:solidFill>
            <a:srgbClr val="515151"/>
          </a:solidFill>
          <a:uFillTx/>
          <a:latin typeface="+mn-lt"/>
          <a:ea typeface="+mn-ea"/>
          <a:cs typeface="+mn-cs"/>
          <a:sym typeface="Cochin"/>
        </a:defRPr>
      </a:lvl3pPr>
      <a:lvl4pPr marL="1727200" marR="0" indent="-431800" algn="l" defTabSz="584200" rtl="0" latinLnBrk="0">
        <a:lnSpc>
          <a:spcPct val="100000"/>
        </a:lnSpc>
        <a:spcBef>
          <a:spcPts val="4000"/>
        </a:spcBef>
        <a:spcAft>
          <a:spcPts val="0"/>
        </a:spcAft>
        <a:buClr>
          <a:srgbClr val="515151"/>
        </a:buClr>
        <a:buSzPct val="75000"/>
        <a:buFontTx/>
        <a:buChar char="•"/>
        <a:tabLst/>
        <a:defRPr b="0" baseline="0" cap="none" i="0" spc="0" strike="noStrike" sz="4000" u="none">
          <a:ln>
            <a:noFill/>
          </a:ln>
          <a:solidFill>
            <a:srgbClr val="515151"/>
          </a:solidFill>
          <a:uFillTx/>
          <a:latin typeface="+mn-lt"/>
          <a:ea typeface="+mn-ea"/>
          <a:cs typeface="+mn-cs"/>
          <a:sym typeface="Cochin"/>
        </a:defRPr>
      </a:lvl4pPr>
      <a:lvl5pPr marL="2159000" marR="0" indent="-431800" algn="l" defTabSz="584200" rtl="0" latinLnBrk="0">
        <a:lnSpc>
          <a:spcPct val="100000"/>
        </a:lnSpc>
        <a:spcBef>
          <a:spcPts val="4000"/>
        </a:spcBef>
        <a:spcAft>
          <a:spcPts val="0"/>
        </a:spcAft>
        <a:buClr>
          <a:srgbClr val="515151"/>
        </a:buClr>
        <a:buSzPct val="75000"/>
        <a:buFontTx/>
        <a:buChar char="•"/>
        <a:tabLst/>
        <a:defRPr b="0" baseline="0" cap="none" i="0" spc="0" strike="noStrike" sz="4000" u="none">
          <a:ln>
            <a:noFill/>
          </a:ln>
          <a:solidFill>
            <a:srgbClr val="515151"/>
          </a:solidFill>
          <a:uFillTx/>
          <a:latin typeface="+mn-lt"/>
          <a:ea typeface="+mn-ea"/>
          <a:cs typeface="+mn-cs"/>
          <a:sym typeface="Cochin"/>
        </a:defRPr>
      </a:lvl5pPr>
      <a:lvl6pPr marL="2590800" marR="0" indent="-431800" algn="l" defTabSz="584200" rtl="0" latinLnBrk="0">
        <a:lnSpc>
          <a:spcPct val="100000"/>
        </a:lnSpc>
        <a:spcBef>
          <a:spcPts val="4000"/>
        </a:spcBef>
        <a:spcAft>
          <a:spcPts val="0"/>
        </a:spcAft>
        <a:buClr>
          <a:srgbClr val="515151"/>
        </a:buClr>
        <a:buSzPct val="75000"/>
        <a:buFontTx/>
        <a:buChar char="•"/>
        <a:tabLst/>
        <a:defRPr b="0" baseline="0" cap="none" i="0" spc="0" strike="noStrike" sz="4000" u="none">
          <a:ln>
            <a:noFill/>
          </a:ln>
          <a:solidFill>
            <a:srgbClr val="515151"/>
          </a:solidFill>
          <a:uFillTx/>
          <a:latin typeface="+mn-lt"/>
          <a:ea typeface="+mn-ea"/>
          <a:cs typeface="+mn-cs"/>
          <a:sym typeface="Cochin"/>
        </a:defRPr>
      </a:lvl6pPr>
      <a:lvl7pPr marL="3022600" marR="0" indent="-431800" algn="l" defTabSz="584200" rtl="0" latinLnBrk="0">
        <a:lnSpc>
          <a:spcPct val="100000"/>
        </a:lnSpc>
        <a:spcBef>
          <a:spcPts val="4000"/>
        </a:spcBef>
        <a:spcAft>
          <a:spcPts val="0"/>
        </a:spcAft>
        <a:buClr>
          <a:srgbClr val="515151"/>
        </a:buClr>
        <a:buSzPct val="75000"/>
        <a:buFontTx/>
        <a:buChar char="•"/>
        <a:tabLst/>
        <a:defRPr b="0" baseline="0" cap="none" i="0" spc="0" strike="noStrike" sz="4000" u="none">
          <a:ln>
            <a:noFill/>
          </a:ln>
          <a:solidFill>
            <a:srgbClr val="515151"/>
          </a:solidFill>
          <a:uFillTx/>
          <a:latin typeface="+mn-lt"/>
          <a:ea typeface="+mn-ea"/>
          <a:cs typeface="+mn-cs"/>
          <a:sym typeface="Cochin"/>
        </a:defRPr>
      </a:lvl7pPr>
      <a:lvl8pPr marL="3454400" marR="0" indent="-431800" algn="l" defTabSz="584200" rtl="0" latinLnBrk="0">
        <a:lnSpc>
          <a:spcPct val="100000"/>
        </a:lnSpc>
        <a:spcBef>
          <a:spcPts val="4000"/>
        </a:spcBef>
        <a:spcAft>
          <a:spcPts val="0"/>
        </a:spcAft>
        <a:buClr>
          <a:srgbClr val="515151"/>
        </a:buClr>
        <a:buSzPct val="75000"/>
        <a:buFontTx/>
        <a:buChar char="•"/>
        <a:tabLst/>
        <a:defRPr b="0" baseline="0" cap="none" i="0" spc="0" strike="noStrike" sz="4000" u="none">
          <a:ln>
            <a:noFill/>
          </a:ln>
          <a:solidFill>
            <a:srgbClr val="515151"/>
          </a:solidFill>
          <a:uFillTx/>
          <a:latin typeface="+mn-lt"/>
          <a:ea typeface="+mn-ea"/>
          <a:cs typeface="+mn-cs"/>
          <a:sym typeface="Cochin"/>
        </a:defRPr>
      </a:lvl8pPr>
      <a:lvl9pPr marL="3886200" marR="0" indent="-431800" algn="l" defTabSz="584200" rtl="0" latinLnBrk="0">
        <a:lnSpc>
          <a:spcPct val="100000"/>
        </a:lnSpc>
        <a:spcBef>
          <a:spcPts val="4000"/>
        </a:spcBef>
        <a:spcAft>
          <a:spcPts val="0"/>
        </a:spcAft>
        <a:buClr>
          <a:srgbClr val="515151"/>
        </a:buClr>
        <a:buSzPct val="75000"/>
        <a:buFontTx/>
        <a:buChar char="•"/>
        <a:tabLst/>
        <a:defRPr b="0" baseline="0" cap="none" i="0" spc="0" strike="noStrike" sz="4000" u="none">
          <a:ln>
            <a:noFill/>
          </a:ln>
          <a:solidFill>
            <a:srgbClr val="515151"/>
          </a:solidFill>
          <a:uFillTx/>
          <a:latin typeface="+mn-lt"/>
          <a:ea typeface="+mn-ea"/>
          <a:cs typeface="+mn-cs"/>
          <a:sym typeface="Cochin"/>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2000" u="none">
          <a:ln>
            <a:noFill/>
          </a:ln>
          <a:solidFill>
            <a:schemeClr val="tx1"/>
          </a:solidFill>
          <a:uFillTx/>
          <a:latin typeface="+mn-lt"/>
          <a:ea typeface="+mn-ea"/>
          <a:cs typeface="+mn-cs"/>
          <a:sym typeface="Cochin"/>
        </a:defRPr>
      </a:lvl1pPr>
      <a:lvl2pPr marL="0" marR="0" indent="228600" algn="ctr" defTabSz="584200" rtl="0" latinLnBrk="0">
        <a:lnSpc>
          <a:spcPct val="100000"/>
        </a:lnSpc>
        <a:spcBef>
          <a:spcPts val="0"/>
        </a:spcBef>
        <a:spcAft>
          <a:spcPts val="0"/>
        </a:spcAft>
        <a:buClrTx/>
        <a:buSzTx/>
        <a:buFontTx/>
        <a:buNone/>
        <a:tabLst/>
        <a:defRPr b="0" baseline="0" cap="none" i="0" spc="0" strike="noStrike" sz="2000" u="none">
          <a:ln>
            <a:noFill/>
          </a:ln>
          <a:solidFill>
            <a:schemeClr val="tx1"/>
          </a:solidFill>
          <a:uFillTx/>
          <a:latin typeface="+mn-lt"/>
          <a:ea typeface="+mn-ea"/>
          <a:cs typeface="+mn-cs"/>
          <a:sym typeface="Cochin"/>
        </a:defRPr>
      </a:lvl2pPr>
      <a:lvl3pPr marL="0" marR="0" indent="457200" algn="ctr" defTabSz="584200" rtl="0" latinLnBrk="0">
        <a:lnSpc>
          <a:spcPct val="100000"/>
        </a:lnSpc>
        <a:spcBef>
          <a:spcPts val="0"/>
        </a:spcBef>
        <a:spcAft>
          <a:spcPts val="0"/>
        </a:spcAft>
        <a:buClrTx/>
        <a:buSzTx/>
        <a:buFontTx/>
        <a:buNone/>
        <a:tabLst/>
        <a:defRPr b="0" baseline="0" cap="none" i="0" spc="0" strike="noStrike" sz="2000" u="none">
          <a:ln>
            <a:noFill/>
          </a:ln>
          <a:solidFill>
            <a:schemeClr val="tx1"/>
          </a:solidFill>
          <a:uFillTx/>
          <a:latin typeface="+mn-lt"/>
          <a:ea typeface="+mn-ea"/>
          <a:cs typeface="+mn-cs"/>
          <a:sym typeface="Cochin"/>
        </a:defRPr>
      </a:lvl3pPr>
      <a:lvl4pPr marL="0" marR="0" indent="685800" algn="ctr" defTabSz="584200" rtl="0" latinLnBrk="0">
        <a:lnSpc>
          <a:spcPct val="100000"/>
        </a:lnSpc>
        <a:spcBef>
          <a:spcPts val="0"/>
        </a:spcBef>
        <a:spcAft>
          <a:spcPts val="0"/>
        </a:spcAft>
        <a:buClrTx/>
        <a:buSzTx/>
        <a:buFontTx/>
        <a:buNone/>
        <a:tabLst/>
        <a:defRPr b="0" baseline="0" cap="none" i="0" spc="0" strike="noStrike" sz="2000" u="none">
          <a:ln>
            <a:noFill/>
          </a:ln>
          <a:solidFill>
            <a:schemeClr val="tx1"/>
          </a:solidFill>
          <a:uFillTx/>
          <a:latin typeface="+mn-lt"/>
          <a:ea typeface="+mn-ea"/>
          <a:cs typeface="+mn-cs"/>
          <a:sym typeface="Cochin"/>
        </a:defRPr>
      </a:lvl4pPr>
      <a:lvl5pPr marL="0" marR="0" indent="914400" algn="ctr" defTabSz="584200" rtl="0" latinLnBrk="0">
        <a:lnSpc>
          <a:spcPct val="100000"/>
        </a:lnSpc>
        <a:spcBef>
          <a:spcPts val="0"/>
        </a:spcBef>
        <a:spcAft>
          <a:spcPts val="0"/>
        </a:spcAft>
        <a:buClrTx/>
        <a:buSzTx/>
        <a:buFontTx/>
        <a:buNone/>
        <a:tabLst/>
        <a:defRPr b="0" baseline="0" cap="none" i="0" spc="0" strike="noStrike" sz="2000" u="none">
          <a:ln>
            <a:noFill/>
          </a:ln>
          <a:solidFill>
            <a:schemeClr val="tx1"/>
          </a:solidFill>
          <a:uFillTx/>
          <a:latin typeface="+mn-lt"/>
          <a:ea typeface="+mn-ea"/>
          <a:cs typeface="+mn-cs"/>
          <a:sym typeface="Cochin"/>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2000" u="none">
          <a:ln>
            <a:noFill/>
          </a:ln>
          <a:solidFill>
            <a:schemeClr val="tx1"/>
          </a:solidFill>
          <a:uFillTx/>
          <a:latin typeface="+mn-lt"/>
          <a:ea typeface="+mn-ea"/>
          <a:cs typeface="+mn-cs"/>
          <a:sym typeface="Cochin"/>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2000" u="none">
          <a:ln>
            <a:noFill/>
          </a:ln>
          <a:solidFill>
            <a:schemeClr val="tx1"/>
          </a:solidFill>
          <a:uFillTx/>
          <a:latin typeface="+mn-lt"/>
          <a:ea typeface="+mn-ea"/>
          <a:cs typeface="+mn-cs"/>
          <a:sym typeface="Cochin"/>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2000" u="none">
          <a:ln>
            <a:noFill/>
          </a:ln>
          <a:solidFill>
            <a:schemeClr val="tx1"/>
          </a:solidFill>
          <a:uFillTx/>
          <a:latin typeface="+mn-lt"/>
          <a:ea typeface="+mn-ea"/>
          <a:cs typeface="+mn-cs"/>
          <a:sym typeface="Cochin"/>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2000" u="none">
          <a:ln>
            <a:noFill/>
          </a:ln>
          <a:solidFill>
            <a:schemeClr val="tx1"/>
          </a:solidFill>
          <a:uFillTx/>
          <a:latin typeface="+mn-lt"/>
          <a:ea typeface="+mn-ea"/>
          <a:cs typeface="+mn-cs"/>
          <a:sym typeface="Cochin"/>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tif"/><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3.tif"/></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12.png"/><Relationship Id="rId4" Type="http://schemas.openxmlformats.org/officeDocument/2006/relationships/image" Target="../media/image13.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12.png"/><Relationship Id="rId4" Type="http://schemas.openxmlformats.org/officeDocument/2006/relationships/image" Target="../media/image13.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15.png"/><Relationship Id="rId4" Type="http://schemas.openxmlformats.org/officeDocument/2006/relationships/image" Target="../media/image13.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tif"/><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3.tif"/></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tif"/><Relationship Id="rId3" Type="http://schemas.openxmlformats.org/officeDocument/2006/relationships/image" Target="../media/image7.png"/><Relationship Id="rId4" Type="http://schemas.openxmlformats.org/officeDocument/2006/relationships/image" Target="../media/image16.png"/><Relationship Id="rId5" Type="http://schemas.openxmlformats.org/officeDocument/2006/relationships/image" Target="../media/image3.tif"/></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1.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12.png"/><Relationship Id="rId4" Type="http://schemas.openxmlformats.org/officeDocument/2006/relationships/image" Target="../media/image13.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12.png"/><Relationship Id="rId4" Type="http://schemas.openxmlformats.org/officeDocument/2006/relationships/image" Target="../media/image13.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12.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184" name="Group 184"/>
          <p:cNvGrpSpPr/>
          <p:nvPr/>
        </p:nvGrpSpPr>
        <p:grpSpPr>
          <a:xfrm>
            <a:off x="143933" y="137583"/>
            <a:ext cx="12716934" cy="4307079"/>
            <a:chOff x="0" y="0"/>
            <a:chExt cx="12716933" cy="4307077"/>
          </a:xfrm>
        </p:grpSpPr>
        <p:pic>
          <p:nvPicPr>
            <p:cNvPr id="183" name="pasted-image.tiff"/>
            <p:cNvPicPr>
              <a:picLocks noChangeAspect="0"/>
            </p:cNvPicPr>
            <p:nvPr/>
          </p:nvPicPr>
          <p:blipFill>
            <a:blip r:embed="rId2">
              <a:extLst/>
            </a:blip>
            <a:srcRect l="0" t="0" r="0" b="26501"/>
            <a:stretch>
              <a:fillRect/>
            </a:stretch>
          </p:blipFill>
          <p:spPr>
            <a:xfrm>
              <a:off x="215900" y="139700"/>
              <a:ext cx="12285134" cy="3748278"/>
            </a:xfrm>
            <a:prstGeom prst="rect">
              <a:avLst/>
            </a:prstGeom>
            <a:ln>
              <a:noFill/>
            </a:ln>
            <a:effectLst/>
          </p:spPr>
        </p:pic>
        <p:pic>
          <p:nvPicPr>
            <p:cNvPr id="182" name=""/>
            <p:cNvPicPr>
              <a:picLocks noChangeAspect="0"/>
            </p:cNvPicPr>
            <p:nvPr/>
          </p:nvPicPr>
          <p:blipFill>
            <a:blip r:embed="rId3">
              <a:extLst/>
            </a:blip>
            <a:stretch>
              <a:fillRect/>
            </a:stretch>
          </p:blipFill>
          <p:spPr>
            <a:xfrm>
              <a:off x="0" y="0"/>
              <a:ext cx="12716934" cy="4307078"/>
            </a:xfrm>
            <a:prstGeom prst="rect">
              <a:avLst/>
            </a:prstGeom>
            <a:effectLst/>
          </p:spPr>
        </p:pic>
      </p:grpSp>
      <p:sp>
        <p:nvSpPr>
          <p:cNvPr id="185" name="Shape 185"/>
          <p:cNvSpPr/>
          <p:nvPr/>
        </p:nvSpPr>
        <p:spPr>
          <a:xfrm>
            <a:off x="525991" y="281516"/>
            <a:ext cx="5314951" cy="723901"/>
          </a:xfrm>
          <a:prstGeom prst="rect">
            <a:avLst/>
          </a:prstGeom>
          <a:ln w="12700">
            <a:miter lim="400000"/>
          </a:ln>
          <a:effectLst>
            <a:outerShdw sx="100000" sy="100000" kx="0" ky="0" algn="b" rotWithShape="0" blurRad="139700" dist="104613" dir="2812743">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effectLst>
                  <a:outerShdw sx="100000" sy="100000" kx="0" ky="0" algn="b" rotWithShape="0" blurRad="63500" dist="63500" dir="2844397">
                    <a:srgbClr val="000000"/>
                  </a:outerShdw>
                </a:effectLst>
              </a:defRPr>
            </a:lvl1pPr>
          </a:lstStyle>
          <a:p>
            <a:pPr/>
            <a:r>
              <a:t>(2 Corinthians 10:7-18)</a:t>
            </a:r>
          </a:p>
        </p:txBody>
      </p:sp>
      <p:pic>
        <p:nvPicPr>
          <p:cNvPr id="186" name=""/>
          <p:cNvPicPr>
            <a:picLocks noChangeAspect="0"/>
          </p:cNvPicPr>
          <p:nvPr/>
        </p:nvPicPr>
        <p:blipFill>
          <a:blip r:embed="rId4">
            <a:alphaModFix amt="90000"/>
            <a:extLst/>
          </a:blip>
          <a:stretch>
            <a:fillRect/>
          </a:stretch>
        </p:blipFill>
        <p:spPr>
          <a:xfrm>
            <a:off x="131233" y="6891866"/>
            <a:ext cx="12742334" cy="2565401"/>
          </a:xfrm>
          <a:prstGeom prst="rect">
            <a:avLst/>
          </a:prstGeom>
          <a:effectLst>
            <a:outerShdw sx="100000" sy="100000" kx="0" ky="0" algn="b" rotWithShape="0" blurRad="139700" dist="104613" dir="2812743">
              <a:srgbClr val="000000">
                <a:alpha val="36175"/>
              </a:srgbClr>
            </a:outerShdw>
          </a:effectLst>
        </p:spPr>
      </p:pic>
      <p:pic>
        <p:nvPicPr>
          <p:cNvPr id="187" name="pasted-image.tiff"/>
          <p:cNvPicPr>
            <a:picLocks noChangeAspect="0"/>
          </p:cNvPicPr>
          <p:nvPr/>
        </p:nvPicPr>
        <p:blipFill>
          <a:blip r:embed="rId5">
            <a:extLst/>
          </a:blip>
          <a:stretch>
            <a:fillRect/>
          </a:stretch>
        </p:blipFill>
        <p:spPr>
          <a:xfrm>
            <a:off x="337641" y="4507929"/>
            <a:ext cx="12329518" cy="2092408"/>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0" name="pasted-image.pdf"/>
          <p:cNvPicPr>
            <a:picLocks noChangeAspect="1"/>
          </p:cNvPicPr>
          <p:nvPr/>
        </p:nvPicPr>
        <p:blipFill>
          <a:blip r:embed="rId2">
            <a:extLst/>
          </a:blip>
          <a:stretch>
            <a:fillRect/>
          </a:stretch>
        </p:blipFill>
        <p:spPr>
          <a:xfrm>
            <a:off x="-4234" y="2524979"/>
            <a:ext cx="5789687" cy="7313288"/>
          </a:xfrm>
          <a:prstGeom prst="rect">
            <a:avLst/>
          </a:prstGeom>
          <a:ln w="12700">
            <a:miter lim="400000"/>
          </a:ln>
          <a:effectLst>
            <a:outerShdw sx="100000" sy="100000" kx="0" ky="0" algn="b" rotWithShape="0" blurRad="165100" dist="131673" dir="20688950">
              <a:srgbClr val="000000">
                <a:alpha val="62557"/>
              </a:srgbClr>
            </a:outerShdw>
          </a:effectLst>
        </p:spPr>
      </p:pic>
      <p:pic>
        <p:nvPicPr>
          <p:cNvPr id="221" name=""/>
          <p:cNvPicPr>
            <a:picLocks noChangeAspect="0"/>
          </p:cNvPicPr>
          <p:nvPr/>
        </p:nvPicPr>
        <p:blipFill>
          <a:blip r:embed="rId3">
            <a:extLst/>
          </a:blip>
          <a:stretch>
            <a:fillRect/>
          </a:stretch>
        </p:blipFill>
        <p:spPr>
          <a:xfrm>
            <a:off x="-62421" y="1027011"/>
            <a:ext cx="13129642" cy="1641349"/>
          </a:xfrm>
          <a:prstGeom prst="rect">
            <a:avLst/>
          </a:prstGeom>
          <a:effectLst>
            <a:outerShdw sx="100000" sy="100000" kx="0" ky="0" algn="b" rotWithShape="0" blurRad="241300" dist="160172" dir="2812743">
              <a:srgbClr val="000000"/>
            </a:outerShdw>
          </a:effectLst>
        </p:spPr>
      </p:pic>
      <p:sp>
        <p:nvSpPr>
          <p:cNvPr id="222" name="Shape 222"/>
          <p:cNvSpPr/>
          <p:nvPr/>
        </p:nvSpPr>
        <p:spPr>
          <a:xfrm>
            <a:off x="147376" y="5024966"/>
            <a:ext cx="5789687" cy="4368801"/>
          </a:xfrm>
          <a:prstGeom prst="rect">
            <a:avLst/>
          </a:prstGeom>
          <a:solidFill>
            <a:srgbClr val="53585F">
              <a:alpha val="47657"/>
            </a:srgbClr>
          </a:solidFill>
          <a:ln w="12700">
            <a:miter lim="400000"/>
          </a:ln>
          <a:effectLst>
            <a:outerShdw sx="100000" sy="100000" kx="0" ky="0" algn="b" rotWithShape="0" blurRad="88900" dist="50251" dir="281274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3200">
                <a:solidFill>
                  <a:srgbClr val="FFFFFF"/>
                </a:solidFill>
                <a:effectLst>
                  <a:outerShdw sx="100000" sy="100000" kx="0" ky="0" algn="b" rotWithShape="0" blurRad="63500" dist="63500" dir="909112">
                    <a:srgbClr val="000000"/>
                  </a:outerShdw>
                </a:effectLst>
                <a:latin typeface="Palatino"/>
                <a:ea typeface="Palatino"/>
                <a:cs typeface="Palatino"/>
                <a:sym typeface="Palatino"/>
              </a:defRPr>
            </a:pPr>
            <a:r>
              <a:t>2 Corinthians 10:8–9 (NKJV)</a:t>
            </a:r>
          </a:p>
          <a:p>
            <a:pPr defTabSz="457200">
              <a:defRPr sz="3200">
                <a:solidFill>
                  <a:srgbClr val="FFFFFF"/>
                </a:solidFill>
                <a:effectLst>
                  <a:outerShdw sx="100000" sy="100000" kx="0" ky="0" algn="b" rotWithShape="0" blurRad="63500" dist="63500" dir="909112">
                    <a:srgbClr val="000000"/>
                  </a:outerShdw>
                </a:effectLst>
                <a:latin typeface="Palatino"/>
                <a:ea typeface="Palatino"/>
                <a:cs typeface="Palatino"/>
                <a:sym typeface="Palatino"/>
              </a:defRPr>
            </a:pPr>
            <a:r>
              <a:rPr baseline="31999"/>
              <a:t>8</a:t>
            </a:r>
            <a:r>
              <a:t> For even if I should boast somewhat more about our authority, which the Lord gave us for edification and not for your destruction, I shall not be ashamed—</a:t>
            </a:r>
            <a:r>
              <a:rPr baseline="31999"/>
              <a:t>9</a:t>
            </a:r>
            <a:r>
              <a:t> lest I seem to terrify you by letters.</a:t>
            </a:r>
          </a:p>
        </p:txBody>
      </p:sp>
      <p:sp>
        <p:nvSpPr>
          <p:cNvPr id="223" name="Shape 223"/>
          <p:cNvSpPr/>
          <p:nvPr/>
        </p:nvSpPr>
        <p:spPr>
          <a:xfrm>
            <a:off x="5881620" y="2768032"/>
            <a:ext cx="7065766" cy="67721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marL="457200" indent="-457200" algn="l" defTabSz="1300480">
              <a:spcBef>
                <a:spcPts val="2000"/>
              </a:spcBef>
              <a:buClr>
                <a:srgbClr val="515151"/>
              </a:buClr>
              <a:buSzPct val="72000"/>
              <a:buFont typeface="Zapf Dingbats"/>
              <a:buBlip>
                <a:blip r:embed="rId4"/>
              </a:buBlip>
              <a:defRPr sz="35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Paul saw boasting in oneself as repugnant, but saw it necessary to speak the truth regarding his authority - even if some saw it as boasting. - (12:6; 11:16-21)</a:t>
            </a:r>
          </a:p>
          <a:p>
            <a:pPr lvl="1" marL="889000" indent="-457200" algn="l" defTabSz="1300480">
              <a:spcBef>
                <a:spcPts val="2000"/>
              </a:spcBef>
              <a:buClr>
                <a:srgbClr val="515151"/>
              </a:buClr>
              <a:buSzPct val="72000"/>
              <a:buFont typeface="Zapf Dingbats"/>
              <a:buBlip>
                <a:blip r:embed="rId4"/>
              </a:buBlip>
              <a:defRPr sz="33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Paul affirms his authority as an apostle of Christ without being ashamed of it. (7:14; 12:6)</a:t>
            </a:r>
          </a:p>
          <a:p>
            <a:pPr lvl="1" marL="889000" indent="-457200" algn="l" defTabSz="1300480">
              <a:spcBef>
                <a:spcPts val="2000"/>
              </a:spcBef>
              <a:buClr>
                <a:srgbClr val="515151"/>
              </a:buClr>
              <a:buSzPct val="72000"/>
              <a:buFont typeface="Zapf Dingbats"/>
              <a:buBlip>
                <a:blip r:embed="rId4"/>
              </a:buBlip>
              <a:defRPr sz="33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He destroyed “strongholds,” “arguments,” &amp; “pretensions” of his opponents (10:4–5) but he built up believers. (7:8-12)</a:t>
            </a:r>
          </a:p>
        </p:txBody>
      </p:sp>
      <p:sp>
        <p:nvSpPr>
          <p:cNvPr id="224" name="Shape 224"/>
          <p:cNvSpPr/>
          <p:nvPr/>
        </p:nvSpPr>
        <p:spPr>
          <a:xfrm>
            <a:off x="157861" y="84666"/>
            <a:ext cx="12689079" cy="1016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200">
                <a:effectLst>
                  <a:outerShdw sx="100000" sy="100000" kx="0" ky="0" algn="b" rotWithShape="0" blurRad="88900" dist="50800" dir="2383223">
                    <a:srgbClr val="000000"/>
                  </a:outerShdw>
                </a:effectLst>
              </a:defRPr>
            </a:lvl1pPr>
          </a:lstStyle>
          <a:p>
            <a:pPr/>
            <a:r>
              <a:t>WHOM THE LORD COMMENDS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23">
                                            <p:txEl>
                                              <p:pRg st="1" end="1"/>
                                            </p:txEl>
                                          </p:spTgt>
                                        </p:tgtEl>
                                        <p:attrNameLst>
                                          <p:attrName>style.visibility</p:attrName>
                                        </p:attrNameLst>
                                      </p:cBhvr>
                                      <p:to>
                                        <p:strVal val="visible"/>
                                      </p:to>
                                    </p:set>
                                    <p:animEffect filter="wipe(left)" transition="in">
                                      <p:cBhvr>
                                        <p:cTn id="7" dur="1000"/>
                                        <p:tgtEl>
                                          <p:spTgt spid="22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23">
                                            <p:txEl>
                                              <p:pRg st="2" end="2"/>
                                            </p:txEl>
                                          </p:spTgt>
                                        </p:tgtEl>
                                        <p:attrNameLst>
                                          <p:attrName>style.visibility</p:attrName>
                                        </p:attrNameLst>
                                      </p:cBhvr>
                                      <p:to>
                                        <p:strVal val="visible"/>
                                      </p:to>
                                    </p:set>
                                    <p:animEffect filter="wipe(left)" transition="in">
                                      <p:cBhvr>
                                        <p:cTn id="12" dur="1000"/>
                                        <p:tgtEl>
                                          <p:spTgt spid="223">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23" grpId="1"/>
    </p:bldLst>
  </p:timing>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6" name="pasted-image.pdf"/>
          <p:cNvPicPr>
            <a:picLocks noChangeAspect="1"/>
          </p:cNvPicPr>
          <p:nvPr/>
        </p:nvPicPr>
        <p:blipFill>
          <a:blip r:embed="rId2">
            <a:extLst/>
          </a:blip>
          <a:stretch>
            <a:fillRect/>
          </a:stretch>
        </p:blipFill>
        <p:spPr>
          <a:xfrm>
            <a:off x="-4234" y="2524979"/>
            <a:ext cx="5789687" cy="7313288"/>
          </a:xfrm>
          <a:prstGeom prst="rect">
            <a:avLst/>
          </a:prstGeom>
          <a:ln w="12700">
            <a:miter lim="400000"/>
          </a:ln>
          <a:effectLst>
            <a:outerShdw sx="100000" sy="100000" kx="0" ky="0" algn="b" rotWithShape="0" blurRad="165100" dist="131673" dir="20688950">
              <a:srgbClr val="000000">
                <a:alpha val="62557"/>
              </a:srgbClr>
            </a:outerShdw>
          </a:effectLst>
        </p:spPr>
      </p:pic>
      <p:pic>
        <p:nvPicPr>
          <p:cNvPr id="227" name=""/>
          <p:cNvPicPr>
            <a:picLocks noChangeAspect="0"/>
          </p:cNvPicPr>
          <p:nvPr/>
        </p:nvPicPr>
        <p:blipFill>
          <a:blip r:embed="rId3">
            <a:extLst/>
          </a:blip>
          <a:stretch>
            <a:fillRect/>
          </a:stretch>
        </p:blipFill>
        <p:spPr>
          <a:xfrm>
            <a:off x="-62421" y="1027011"/>
            <a:ext cx="13129642" cy="1641349"/>
          </a:xfrm>
          <a:prstGeom prst="rect">
            <a:avLst/>
          </a:prstGeom>
          <a:effectLst>
            <a:outerShdw sx="100000" sy="100000" kx="0" ky="0" algn="b" rotWithShape="0" blurRad="241300" dist="160172" dir="2812743">
              <a:srgbClr val="000000"/>
            </a:outerShdw>
          </a:effectLst>
        </p:spPr>
      </p:pic>
      <p:sp>
        <p:nvSpPr>
          <p:cNvPr id="228" name="Shape 228"/>
          <p:cNvSpPr/>
          <p:nvPr/>
        </p:nvSpPr>
        <p:spPr>
          <a:xfrm>
            <a:off x="130443" y="4135966"/>
            <a:ext cx="5789687" cy="5435601"/>
          </a:xfrm>
          <a:prstGeom prst="rect">
            <a:avLst/>
          </a:prstGeom>
          <a:solidFill>
            <a:srgbClr val="53585F">
              <a:alpha val="47657"/>
            </a:srgbClr>
          </a:solidFill>
          <a:ln w="12700">
            <a:miter lim="400000"/>
          </a:ln>
          <a:effectLst>
            <a:outerShdw sx="100000" sy="100000" kx="0" ky="0" algn="b" rotWithShape="0" blurRad="88900" dist="50251" dir="281274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3200">
                <a:solidFill>
                  <a:srgbClr val="FFFFFF"/>
                </a:solidFill>
                <a:effectLst>
                  <a:outerShdw sx="100000" sy="100000" kx="0" ky="0" algn="b" rotWithShape="0" blurRad="63500" dist="63500" dir="909112">
                    <a:srgbClr val="000000"/>
                  </a:outerShdw>
                </a:effectLst>
                <a:latin typeface="Palatino"/>
                <a:ea typeface="Palatino"/>
                <a:cs typeface="Palatino"/>
                <a:sym typeface="Palatino"/>
              </a:defRPr>
            </a:pPr>
            <a:r>
              <a:t>2 Corinthians 10:10–11 (NKJV)</a:t>
            </a:r>
          </a:p>
          <a:p>
            <a:pPr defTabSz="457200">
              <a:defRPr sz="3200">
                <a:solidFill>
                  <a:srgbClr val="FFFFFF"/>
                </a:solidFill>
                <a:effectLst>
                  <a:outerShdw sx="100000" sy="100000" kx="0" ky="0" algn="b" rotWithShape="0" blurRad="63500" dist="63500" dir="909112">
                    <a:srgbClr val="000000"/>
                  </a:outerShdw>
                </a:effectLst>
                <a:latin typeface="Palatino"/>
                <a:ea typeface="Palatino"/>
                <a:cs typeface="Palatino"/>
                <a:sym typeface="Palatino"/>
              </a:defRPr>
            </a:pPr>
            <a:r>
              <a:rPr baseline="31999"/>
              <a:t>10</a:t>
            </a:r>
            <a:r>
              <a:t> “For </a:t>
            </a:r>
            <a:r>
              <a:rPr i="1"/>
              <a:t>his</a:t>
            </a:r>
            <a:r>
              <a:t> letters,” they say, “</a:t>
            </a:r>
            <a:r>
              <a:rPr i="1"/>
              <a:t>are</a:t>
            </a:r>
            <a:r>
              <a:t> weighty and powerful, but </a:t>
            </a:r>
            <a:r>
              <a:rPr i="1"/>
              <a:t>his</a:t>
            </a:r>
            <a:r>
              <a:t> bodily presence </a:t>
            </a:r>
            <a:r>
              <a:rPr i="1"/>
              <a:t>is</a:t>
            </a:r>
            <a:r>
              <a:t> weak, and </a:t>
            </a:r>
            <a:r>
              <a:rPr i="1"/>
              <a:t>his</a:t>
            </a:r>
            <a:r>
              <a:t> speech contemptible.” </a:t>
            </a:r>
            <a:r>
              <a:rPr baseline="31999"/>
              <a:t>11</a:t>
            </a:r>
            <a:r>
              <a:t> Let such a person consider this, that what we are in word by letters when we are absent, such </a:t>
            </a:r>
            <a:r>
              <a:rPr i="1"/>
              <a:t>we will</a:t>
            </a:r>
            <a:r>
              <a:t> also </a:t>
            </a:r>
            <a:r>
              <a:rPr i="1"/>
              <a:t>be</a:t>
            </a:r>
            <a:r>
              <a:t> in deed when we are present.</a:t>
            </a:r>
          </a:p>
        </p:txBody>
      </p:sp>
      <p:sp>
        <p:nvSpPr>
          <p:cNvPr id="229" name="Shape 229"/>
          <p:cNvSpPr/>
          <p:nvPr/>
        </p:nvSpPr>
        <p:spPr>
          <a:xfrm>
            <a:off x="5881620" y="2768032"/>
            <a:ext cx="7065765" cy="67721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marL="457200" indent="-457200" algn="l" defTabSz="1300480">
              <a:spcBef>
                <a:spcPts val="2000"/>
              </a:spcBef>
              <a:buClr>
                <a:srgbClr val="515151"/>
              </a:buClr>
              <a:buSzPct val="72000"/>
              <a:buFont typeface="Zapf Dingbats"/>
              <a:buBlip>
                <a:blip r:embed="rId4"/>
              </a:buBlip>
              <a:defRPr sz="35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Paul’s opponents seemed to be emphasizing style over substance, accusing Paul of being inconsistent and even a coward. - (10)</a:t>
            </a:r>
          </a:p>
          <a:p>
            <a:pPr lvl="1" marL="889000" indent="-457200" algn="l" defTabSz="1300480">
              <a:spcBef>
                <a:spcPts val="2000"/>
              </a:spcBef>
              <a:buClr>
                <a:srgbClr val="515151"/>
              </a:buClr>
              <a:buSzPct val="72000"/>
              <a:buFont typeface="Zapf Dingbats"/>
              <a:buBlip>
                <a:blip r:embed="rId4"/>
              </a:buBlip>
              <a:defRPr sz="32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Paul does not deny a lack of rhetorical skill,  (11:6; 1 Cor 2:1-5)</a:t>
            </a:r>
          </a:p>
          <a:p>
            <a:pPr lvl="1" marL="889000" indent="-457200" algn="l" defTabSz="1300480">
              <a:spcBef>
                <a:spcPts val="2000"/>
              </a:spcBef>
              <a:buClr>
                <a:srgbClr val="515151"/>
              </a:buClr>
              <a:buSzPct val="72000"/>
              <a:buFont typeface="Zapf Dingbats"/>
              <a:buBlip>
                <a:blip r:embed="rId4"/>
              </a:buBlip>
              <a:defRPr sz="32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But does affirm his authority, and assures them he will do what he says - his actions will be consistent with his letters. (12:20; 13:2, 3, 10. 1 Co. 4:19, 20)</a:t>
            </a:r>
          </a:p>
        </p:txBody>
      </p:sp>
      <p:sp>
        <p:nvSpPr>
          <p:cNvPr id="230" name="Shape 230"/>
          <p:cNvSpPr/>
          <p:nvPr/>
        </p:nvSpPr>
        <p:spPr>
          <a:xfrm>
            <a:off x="157861" y="84666"/>
            <a:ext cx="12689079" cy="1016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200">
                <a:effectLst>
                  <a:outerShdw sx="100000" sy="100000" kx="0" ky="0" algn="b" rotWithShape="0" blurRad="88900" dist="50800" dir="2383223">
                    <a:srgbClr val="000000"/>
                  </a:outerShdw>
                </a:effectLst>
              </a:defRPr>
            </a:lvl1pPr>
          </a:lstStyle>
          <a:p>
            <a:pPr/>
            <a:r>
              <a:t>WHOM THE LORD COMMENDS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29">
                                            <p:txEl>
                                              <p:pRg st="1" end="1"/>
                                            </p:txEl>
                                          </p:spTgt>
                                        </p:tgtEl>
                                        <p:attrNameLst>
                                          <p:attrName>style.visibility</p:attrName>
                                        </p:attrNameLst>
                                      </p:cBhvr>
                                      <p:to>
                                        <p:strVal val="visible"/>
                                      </p:to>
                                    </p:set>
                                    <p:animEffect filter="wipe(left)" transition="in">
                                      <p:cBhvr>
                                        <p:cTn id="7" dur="1000"/>
                                        <p:tgtEl>
                                          <p:spTgt spid="22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29">
                                            <p:txEl>
                                              <p:pRg st="2" end="2"/>
                                            </p:txEl>
                                          </p:spTgt>
                                        </p:tgtEl>
                                        <p:attrNameLst>
                                          <p:attrName>style.visibility</p:attrName>
                                        </p:attrNameLst>
                                      </p:cBhvr>
                                      <p:to>
                                        <p:strVal val="visible"/>
                                      </p:to>
                                    </p:set>
                                    <p:animEffect filter="wipe(left)" transition="in">
                                      <p:cBhvr>
                                        <p:cTn id="12" dur="1000"/>
                                        <p:tgtEl>
                                          <p:spTgt spid="229">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29" grpId="1"/>
    </p:bldLst>
  </p:timing>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32" name="pasted-image.pdf"/>
          <p:cNvPicPr>
            <a:picLocks noChangeAspect="1"/>
          </p:cNvPicPr>
          <p:nvPr/>
        </p:nvPicPr>
        <p:blipFill>
          <a:blip r:embed="rId2">
            <a:extLst/>
          </a:blip>
          <a:stretch>
            <a:fillRect/>
          </a:stretch>
        </p:blipFill>
        <p:spPr>
          <a:xfrm>
            <a:off x="-4234" y="2524979"/>
            <a:ext cx="5789687" cy="7313288"/>
          </a:xfrm>
          <a:prstGeom prst="rect">
            <a:avLst/>
          </a:prstGeom>
          <a:ln w="12700">
            <a:miter lim="400000"/>
          </a:ln>
          <a:effectLst>
            <a:outerShdw sx="100000" sy="100000" kx="0" ky="0" algn="b" rotWithShape="0" blurRad="165100" dist="131673" dir="20688950">
              <a:srgbClr val="000000">
                <a:alpha val="62557"/>
              </a:srgbClr>
            </a:outerShdw>
          </a:effectLst>
        </p:spPr>
      </p:pic>
      <p:pic>
        <p:nvPicPr>
          <p:cNvPr id="233" name=""/>
          <p:cNvPicPr>
            <a:picLocks noChangeAspect="0"/>
          </p:cNvPicPr>
          <p:nvPr/>
        </p:nvPicPr>
        <p:blipFill>
          <a:blip r:embed="rId3">
            <a:extLst/>
          </a:blip>
          <a:stretch>
            <a:fillRect/>
          </a:stretch>
        </p:blipFill>
        <p:spPr>
          <a:xfrm>
            <a:off x="-62421" y="1027011"/>
            <a:ext cx="13129642" cy="1641349"/>
          </a:xfrm>
          <a:prstGeom prst="rect">
            <a:avLst/>
          </a:prstGeom>
          <a:effectLst>
            <a:outerShdw sx="100000" sy="100000" kx="0" ky="0" algn="b" rotWithShape="0" blurRad="241300" dist="160172" dir="2812743">
              <a:srgbClr val="000000"/>
            </a:outerShdw>
          </a:effectLst>
        </p:spPr>
      </p:pic>
      <p:sp>
        <p:nvSpPr>
          <p:cNvPr id="234" name="Shape 234"/>
          <p:cNvSpPr/>
          <p:nvPr/>
        </p:nvSpPr>
        <p:spPr>
          <a:xfrm>
            <a:off x="130443" y="4402666"/>
            <a:ext cx="5789687" cy="4902201"/>
          </a:xfrm>
          <a:prstGeom prst="rect">
            <a:avLst/>
          </a:prstGeom>
          <a:solidFill>
            <a:srgbClr val="53585F">
              <a:alpha val="47657"/>
            </a:srgbClr>
          </a:solidFill>
          <a:ln w="12700">
            <a:miter lim="400000"/>
          </a:ln>
          <a:effectLst>
            <a:outerShdw sx="100000" sy="100000" kx="0" ky="0" algn="b" rotWithShape="0" blurRad="88900" dist="50251" dir="281274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3200">
                <a:solidFill>
                  <a:srgbClr val="FFFFFF"/>
                </a:solidFill>
                <a:effectLst>
                  <a:outerShdw sx="100000" sy="100000" kx="0" ky="0" algn="b" rotWithShape="0" blurRad="63500" dist="63500" dir="909112">
                    <a:srgbClr val="000000"/>
                  </a:outerShdw>
                </a:effectLst>
                <a:latin typeface="Palatino"/>
                <a:ea typeface="Palatino"/>
                <a:cs typeface="Palatino"/>
                <a:sym typeface="Palatino"/>
              </a:defRPr>
            </a:pPr>
            <a:r>
              <a:t>2 Corinthians 10:12 (NKJV)</a:t>
            </a:r>
          </a:p>
          <a:p>
            <a:pPr defTabSz="457200">
              <a:defRPr sz="3200">
                <a:solidFill>
                  <a:srgbClr val="FFFFFF"/>
                </a:solidFill>
                <a:effectLst>
                  <a:outerShdw sx="100000" sy="100000" kx="0" ky="0" algn="b" rotWithShape="0" blurRad="63500" dist="63500" dir="909112">
                    <a:srgbClr val="000000"/>
                  </a:outerShdw>
                </a:effectLst>
                <a:latin typeface="Palatino"/>
                <a:ea typeface="Palatino"/>
                <a:cs typeface="Palatino"/>
                <a:sym typeface="Palatino"/>
              </a:defRPr>
            </a:pPr>
            <a:r>
              <a:rPr baseline="31999"/>
              <a:t>12</a:t>
            </a:r>
            <a:r>
              <a:t> For we dare not class ourselves or compare ourselves with those who commend themselves. But they, measuring themselves by themselves, and comparing themselves among themselves, are not wise.</a:t>
            </a:r>
          </a:p>
        </p:txBody>
      </p:sp>
      <p:sp>
        <p:nvSpPr>
          <p:cNvPr id="235" name="Shape 235"/>
          <p:cNvSpPr/>
          <p:nvPr/>
        </p:nvSpPr>
        <p:spPr>
          <a:xfrm>
            <a:off x="6287954" y="2995676"/>
            <a:ext cx="6608631" cy="61498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marL="457200" indent="-457200" algn="l" defTabSz="1300480">
              <a:spcBef>
                <a:spcPts val="2000"/>
              </a:spcBef>
              <a:buClr>
                <a:srgbClr val="515151"/>
              </a:buClr>
              <a:buSzPct val="72000"/>
              <a:buFont typeface="Zapf Dingbats"/>
              <a:buBlip>
                <a:blip r:embed="rId4"/>
              </a:buBlip>
              <a:defRPr sz="47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We dare not. - (12)</a:t>
            </a:r>
          </a:p>
          <a:p>
            <a:pPr lvl="1" marL="889000" indent="-457200" algn="l" defTabSz="1300480">
              <a:spcBef>
                <a:spcPts val="2000"/>
              </a:spcBef>
              <a:buClr>
                <a:srgbClr val="515151"/>
              </a:buClr>
              <a:buSzPct val="72000"/>
              <a:buFont typeface="Zapf Dingbats"/>
              <a:buBlip>
                <a:blip r:embed="rId4"/>
              </a:buBlip>
              <a:defRPr sz="35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A sharp contrast is drawn between the standard, or measure, used by Paul and the measure used by his opponents - (12; 3:1; 5:12)</a:t>
            </a:r>
          </a:p>
          <a:p>
            <a:pPr lvl="1" marL="889000" indent="-457200" algn="l" defTabSz="1300480">
              <a:spcBef>
                <a:spcPts val="2000"/>
              </a:spcBef>
              <a:buClr>
                <a:srgbClr val="515151"/>
              </a:buClr>
              <a:buSzPct val="72000"/>
              <a:buFont typeface="Zapf Dingbats"/>
              <a:buBlip>
                <a:blip r:embed="rId4"/>
              </a:buBlip>
              <a:defRPr sz="35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They compared themselves with themselves — they were their own authority - (3:1; Lu. 18:11; Ro. 15:18)</a:t>
            </a:r>
          </a:p>
        </p:txBody>
      </p:sp>
      <p:sp>
        <p:nvSpPr>
          <p:cNvPr id="236" name="Shape 236"/>
          <p:cNvSpPr/>
          <p:nvPr/>
        </p:nvSpPr>
        <p:spPr>
          <a:xfrm>
            <a:off x="157861" y="84666"/>
            <a:ext cx="12689079" cy="1016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200">
                <a:effectLst>
                  <a:outerShdw sx="100000" sy="100000" kx="0" ky="0" algn="b" rotWithShape="0" blurRad="88900" dist="50800" dir="2383223">
                    <a:srgbClr val="000000"/>
                  </a:outerShdw>
                </a:effectLst>
              </a:defRPr>
            </a:lvl1pPr>
          </a:lstStyle>
          <a:p>
            <a:pPr/>
            <a:r>
              <a:t>WHOM THE LORD COMMENDS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35">
                                            <p:txEl>
                                              <p:pRg st="1" end="1"/>
                                            </p:txEl>
                                          </p:spTgt>
                                        </p:tgtEl>
                                        <p:attrNameLst>
                                          <p:attrName>style.visibility</p:attrName>
                                        </p:attrNameLst>
                                      </p:cBhvr>
                                      <p:to>
                                        <p:strVal val="visible"/>
                                      </p:to>
                                    </p:set>
                                    <p:animEffect filter="wipe(left)" transition="in">
                                      <p:cBhvr>
                                        <p:cTn id="7" dur="1000"/>
                                        <p:tgtEl>
                                          <p:spTgt spid="23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35">
                                            <p:txEl>
                                              <p:pRg st="2" end="2"/>
                                            </p:txEl>
                                          </p:spTgt>
                                        </p:tgtEl>
                                        <p:attrNameLst>
                                          <p:attrName>style.visibility</p:attrName>
                                        </p:attrNameLst>
                                      </p:cBhvr>
                                      <p:to>
                                        <p:strVal val="visible"/>
                                      </p:to>
                                    </p:set>
                                    <p:animEffect filter="wipe(left)" transition="in">
                                      <p:cBhvr>
                                        <p:cTn id="12" dur="1000"/>
                                        <p:tgtEl>
                                          <p:spTgt spid="235">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5" grpId="1"/>
    </p:bldLst>
  </p:timing>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38" name="pasted-image.pdf"/>
          <p:cNvPicPr>
            <a:picLocks noChangeAspect="1"/>
          </p:cNvPicPr>
          <p:nvPr/>
        </p:nvPicPr>
        <p:blipFill>
          <a:blip r:embed="rId2">
            <a:extLst/>
          </a:blip>
          <a:stretch>
            <a:fillRect/>
          </a:stretch>
        </p:blipFill>
        <p:spPr>
          <a:xfrm>
            <a:off x="-4234" y="2524979"/>
            <a:ext cx="5789687" cy="7313288"/>
          </a:xfrm>
          <a:prstGeom prst="rect">
            <a:avLst/>
          </a:prstGeom>
          <a:ln w="12700">
            <a:miter lim="400000"/>
          </a:ln>
          <a:effectLst>
            <a:outerShdw sx="100000" sy="100000" kx="0" ky="0" algn="b" rotWithShape="0" blurRad="165100" dist="131673" dir="20688950">
              <a:srgbClr val="000000">
                <a:alpha val="62557"/>
              </a:srgbClr>
            </a:outerShdw>
          </a:effectLst>
        </p:spPr>
      </p:pic>
      <p:pic>
        <p:nvPicPr>
          <p:cNvPr id="239" name=""/>
          <p:cNvPicPr>
            <a:picLocks noChangeAspect="0"/>
          </p:cNvPicPr>
          <p:nvPr/>
        </p:nvPicPr>
        <p:blipFill>
          <a:blip r:embed="rId3">
            <a:extLst/>
          </a:blip>
          <a:stretch>
            <a:fillRect/>
          </a:stretch>
        </p:blipFill>
        <p:spPr>
          <a:xfrm>
            <a:off x="-62421" y="1027011"/>
            <a:ext cx="13129642" cy="1641349"/>
          </a:xfrm>
          <a:prstGeom prst="rect">
            <a:avLst/>
          </a:prstGeom>
          <a:effectLst>
            <a:outerShdw sx="100000" sy="100000" kx="0" ky="0" algn="b" rotWithShape="0" blurRad="241300" dist="160172" dir="2812743">
              <a:srgbClr val="000000"/>
            </a:outerShdw>
          </a:effectLst>
        </p:spPr>
      </p:pic>
      <p:sp>
        <p:nvSpPr>
          <p:cNvPr id="240" name="Shape 240"/>
          <p:cNvSpPr/>
          <p:nvPr/>
        </p:nvSpPr>
        <p:spPr>
          <a:xfrm>
            <a:off x="147376" y="5659966"/>
            <a:ext cx="5789687" cy="3302001"/>
          </a:xfrm>
          <a:prstGeom prst="rect">
            <a:avLst/>
          </a:prstGeom>
          <a:solidFill>
            <a:srgbClr val="53585F">
              <a:alpha val="47657"/>
            </a:srgbClr>
          </a:solidFill>
          <a:ln w="12700">
            <a:miter lim="400000"/>
          </a:ln>
          <a:effectLst>
            <a:outerShdw sx="100000" sy="100000" kx="0" ky="0" algn="b" rotWithShape="0" blurRad="88900" dist="50251" dir="281274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3200">
                <a:solidFill>
                  <a:srgbClr val="FFFFFF"/>
                </a:solidFill>
                <a:effectLst>
                  <a:outerShdw sx="100000" sy="100000" kx="0" ky="0" algn="b" rotWithShape="0" blurRad="63500" dist="63500" dir="909112">
                    <a:srgbClr val="000000"/>
                  </a:outerShdw>
                </a:effectLst>
                <a:latin typeface="Palatino"/>
                <a:ea typeface="Palatino"/>
                <a:cs typeface="Palatino"/>
                <a:sym typeface="Palatino"/>
              </a:defRPr>
            </a:pPr>
            <a:r>
              <a:t>2 Corinthians 10:13 (NKJV)</a:t>
            </a:r>
          </a:p>
          <a:p>
            <a:pPr defTabSz="457200">
              <a:defRPr sz="3200">
                <a:solidFill>
                  <a:srgbClr val="FFFFFF"/>
                </a:solidFill>
                <a:effectLst>
                  <a:outerShdw sx="100000" sy="100000" kx="0" ky="0" algn="b" rotWithShape="0" blurRad="63500" dist="63500" dir="909112">
                    <a:srgbClr val="000000"/>
                  </a:outerShdw>
                </a:effectLst>
                <a:latin typeface="Palatino"/>
                <a:ea typeface="Palatino"/>
                <a:cs typeface="Palatino"/>
                <a:sym typeface="Palatino"/>
              </a:defRPr>
            </a:pPr>
            <a:r>
              <a:rPr baseline="31999"/>
              <a:t>13</a:t>
            </a:r>
            <a:r>
              <a:t> We, however, will not boast beyond measure, but within the limits of the sphere which God appointed us—a sphere which especially includes you.</a:t>
            </a:r>
          </a:p>
        </p:txBody>
      </p:sp>
      <p:sp>
        <p:nvSpPr>
          <p:cNvPr id="241" name="Shape 241"/>
          <p:cNvSpPr/>
          <p:nvPr/>
        </p:nvSpPr>
        <p:spPr>
          <a:xfrm>
            <a:off x="6287954" y="2995676"/>
            <a:ext cx="6608631" cy="57180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marL="457200" indent="-457200" algn="l" defTabSz="1300480">
              <a:spcBef>
                <a:spcPts val="2000"/>
              </a:spcBef>
              <a:buClr>
                <a:srgbClr val="515151"/>
              </a:buClr>
              <a:buSzPct val="72000"/>
              <a:buFont typeface="Zapf Dingbats"/>
              <a:buBlip>
                <a:blip r:embed="rId4"/>
              </a:buBlip>
              <a:defRPr sz="47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We will not. - (13-16)</a:t>
            </a:r>
          </a:p>
          <a:p>
            <a:pPr lvl="1" marL="889000" indent="-457200" algn="l" defTabSz="1300480">
              <a:spcBef>
                <a:spcPts val="2000"/>
              </a:spcBef>
              <a:buClr>
                <a:srgbClr val="515151"/>
              </a:buClr>
              <a:buSzPct val="72000"/>
              <a:buFont typeface="Zapf Dingbats"/>
              <a:buBlip>
                <a:blip r:embed="rId4"/>
              </a:buBlip>
              <a:defRPr sz="36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Paul would not claim authority he did not have (13,14; Ro. 15:18, 19) </a:t>
            </a:r>
          </a:p>
          <a:p>
            <a:pPr lvl="1" marL="889000" indent="-457200" algn="l" defTabSz="1300480">
              <a:spcBef>
                <a:spcPts val="2000"/>
              </a:spcBef>
              <a:buClr>
                <a:srgbClr val="515151"/>
              </a:buClr>
              <a:buSzPct val="72000"/>
              <a:buFont typeface="Zapf Dingbats"/>
              <a:buBlip>
                <a:blip r:embed="rId4"/>
              </a:buBlip>
              <a:defRPr sz="36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The Corinthians were clearly within his sphere of labor as directed by the Holy Spirit - (15; 3:1–3; 1 Co. 2:10; 3:5-10; 4:15; 9:1, 2)</a:t>
            </a:r>
          </a:p>
        </p:txBody>
      </p:sp>
      <p:sp>
        <p:nvSpPr>
          <p:cNvPr id="242" name="Shape 242"/>
          <p:cNvSpPr/>
          <p:nvPr/>
        </p:nvSpPr>
        <p:spPr>
          <a:xfrm>
            <a:off x="157861" y="84666"/>
            <a:ext cx="12689079" cy="1016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200">
                <a:effectLst>
                  <a:outerShdw sx="100000" sy="100000" kx="0" ky="0" algn="b" rotWithShape="0" blurRad="88900" dist="50800" dir="2383223">
                    <a:srgbClr val="000000"/>
                  </a:outerShdw>
                </a:effectLst>
              </a:defRPr>
            </a:lvl1pPr>
          </a:lstStyle>
          <a:p>
            <a:pPr/>
            <a:r>
              <a:t>WHOM THE LORD COMMENDS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41">
                                            <p:txEl>
                                              <p:pRg st="1" end="1"/>
                                            </p:txEl>
                                          </p:spTgt>
                                        </p:tgtEl>
                                        <p:attrNameLst>
                                          <p:attrName>style.visibility</p:attrName>
                                        </p:attrNameLst>
                                      </p:cBhvr>
                                      <p:to>
                                        <p:strVal val="visible"/>
                                      </p:to>
                                    </p:set>
                                    <p:animEffect filter="wipe(left)" transition="in">
                                      <p:cBhvr>
                                        <p:cTn id="7" dur="1000"/>
                                        <p:tgtEl>
                                          <p:spTgt spid="24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41">
                                            <p:txEl>
                                              <p:pRg st="2" end="2"/>
                                            </p:txEl>
                                          </p:spTgt>
                                        </p:tgtEl>
                                        <p:attrNameLst>
                                          <p:attrName>style.visibility</p:attrName>
                                        </p:attrNameLst>
                                      </p:cBhvr>
                                      <p:to>
                                        <p:strVal val="visible"/>
                                      </p:to>
                                    </p:set>
                                    <p:animEffect filter="wipe(left)" transition="in">
                                      <p:cBhvr>
                                        <p:cTn id="12" dur="1000"/>
                                        <p:tgtEl>
                                          <p:spTgt spid="241">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1" grpId="1"/>
    </p:bldLst>
  </p:timing>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44" name="pasted-image.pdf"/>
          <p:cNvPicPr>
            <a:picLocks noChangeAspect="1"/>
          </p:cNvPicPr>
          <p:nvPr/>
        </p:nvPicPr>
        <p:blipFill>
          <a:blip r:embed="rId2">
            <a:extLst/>
          </a:blip>
          <a:stretch>
            <a:fillRect/>
          </a:stretch>
        </p:blipFill>
        <p:spPr>
          <a:xfrm>
            <a:off x="-4234" y="2524979"/>
            <a:ext cx="5789687" cy="7313288"/>
          </a:xfrm>
          <a:prstGeom prst="rect">
            <a:avLst/>
          </a:prstGeom>
          <a:ln w="12700">
            <a:miter lim="400000"/>
          </a:ln>
          <a:effectLst>
            <a:outerShdw sx="100000" sy="100000" kx="0" ky="0" algn="b" rotWithShape="0" blurRad="165100" dist="131673" dir="20688950">
              <a:srgbClr val="000000">
                <a:alpha val="62557"/>
              </a:srgbClr>
            </a:outerShdw>
          </a:effectLst>
        </p:spPr>
      </p:pic>
      <p:pic>
        <p:nvPicPr>
          <p:cNvPr id="245" name=""/>
          <p:cNvPicPr>
            <a:picLocks noChangeAspect="0"/>
          </p:cNvPicPr>
          <p:nvPr/>
        </p:nvPicPr>
        <p:blipFill>
          <a:blip r:embed="rId3">
            <a:extLst/>
          </a:blip>
          <a:stretch>
            <a:fillRect/>
          </a:stretch>
        </p:blipFill>
        <p:spPr>
          <a:xfrm>
            <a:off x="-62421" y="1027011"/>
            <a:ext cx="13129642" cy="1641349"/>
          </a:xfrm>
          <a:prstGeom prst="rect">
            <a:avLst/>
          </a:prstGeom>
          <a:effectLst>
            <a:outerShdw sx="100000" sy="100000" kx="0" ky="0" algn="b" rotWithShape="0" blurRad="241300" dist="160172" dir="2812743">
              <a:srgbClr val="000000"/>
            </a:outerShdw>
          </a:effectLst>
        </p:spPr>
      </p:pic>
      <p:sp>
        <p:nvSpPr>
          <p:cNvPr id="246" name="Shape 246"/>
          <p:cNvSpPr/>
          <p:nvPr/>
        </p:nvSpPr>
        <p:spPr>
          <a:xfrm>
            <a:off x="147376" y="5659966"/>
            <a:ext cx="5789687" cy="3302001"/>
          </a:xfrm>
          <a:prstGeom prst="rect">
            <a:avLst/>
          </a:prstGeom>
          <a:solidFill>
            <a:srgbClr val="53585F">
              <a:alpha val="47657"/>
            </a:srgbClr>
          </a:solidFill>
          <a:ln w="12700">
            <a:miter lim="400000"/>
          </a:ln>
          <a:effectLst>
            <a:outerShdw sx="100000" sy="100000" kx="0" ky="0" algn="b" rotWithShape="0" blurRad="88900" dist="50251" dir="281274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3200">
                <a:solidFill>
                  <a:srgbClr val="FFFFFF"/>
                </a:solidFill>
                <a:effectLst>
                  <a:outerShdw sx="100000" sy="100000" kx="0" ky="0" algn="b" rotWithShape="0" blurRad="63500" dist="63500" dir="909112">
                    <a:srgbClr val="000000"/>
                  </a:outerShdw>
                </a:effectLst>
                <a:latin typeface="Palatino"/>
                <a:ea typeface="Palatino"/>
                <a:cs typeface="Palatino"/>
                <a:sym typeface="Palatino"/>
              </a:defRPr>
            </a:pPr>
            <a:r>
              <a:t>2 Corinthians 10:17–18 (NKJV)</a:t>
            </a:r>
          </a:p>
          <a:p>
            <a:pPr defTabSz="457200">
              <a:defRPr sz="3200">
                <a:solidFill>
                  <a:srgbClr val="FFFFFF"/>
                </a:solidFill>
                <a:effectLst>
                  <a:outerShdw sx="100000" sy="100000" kx="0" ky="0" algn="b" rotWithShape="0" blurRad="63500" dist="63500" dir="909112">
                    <a:srgbClr val="000000"/>
                  </a:outerShdw>
                </a:effectLst>
                <a:latin typeface="Palatino"/>
                <a:ea typeface="Palatino"/>
                <a:cs typeface="Palatino"/>
                <a:sym typeface="Palatino"/>
              </a:defRPr>
            </a:pPr>
            <a:r>
              <a:rPr baseline="31999"/>
              <a:t>17</a:t>
            </a:r>
            <a:r>
              <a:t> But “</a:t>
            </a:r>
            <a:r>
              <a:rPr i="1"/>
              <a:t>he who glories, let him glory in the Lord</a:t>
            </a:r>
            <a:r>
              <a:t>.” </a:t>
            </a:r>
            <a:r>
              <a:rPr baseline="31999"/>
              <a:t>18</a:t>
            </a:r>
            <a:r>
              <a:t> For not he who commends himself is approved, but whom the Lord commends.</a:t>
            </a:r>
          </a:p>
        </p:txBody>
      </p:sp>
      <p:sp>
        <p:nvSpPr>
          <p:cNvPr id="247" name="Shape 247"/>
          <p:cNvSpPr/>
          <p:nvPr/>
        </p:nvSpPr>
        <p:spPr>
          <a:xfrm>
            <a:off x="6287954" y="2751099"/>
            <a:ext cx="6608631" cy="67848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marL="457200" indent="-457200" algn="l" defTabSz="1300480">
              <a:spcBef>
                <a:spcPts val="2000"/>
              </a:spcBef>
              <a:buClr>
                <a:srgbClr val="515151"/>
              </a:buClr>
              <a:buSzPct val="72000"/>
              <a:buFont typeface="Zapf Dingbats"/>
              <a:buBlip>
                <a:blip r:embed="rId4"/>
              </a:buBlip>
              <a:defRPr sz="35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 Paul had reminded the Corinthians of this in an earlier letter (1 Cor. 1:31) quoting from Jeremiah 9:24, as he does here.</a:t>
            </a:r>
          </a:p>
          <a:p>
            <a:pPr marL="457200" indent="-457200" algn="l" defTabSz="1300480">
              <a:spcBef>
                <a:spcPts val="2000"/>
              </a:spcBef>
              <a:buClr>
                <a:srgbClr val="515151"/>
              </a:buClr>
              <a:buSzPct val="72000"/>
              <a:buFont typeface="Zapf Dingbats"/>
              <a:buBlip>
                <a:blip r:embed="rId4"/>
              </a:buBlip>
              <a:defRPr sz="35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Paul knew he would answer one day to the Lord for his labor - it is only the Lord’s approval that REALLY matters! - (13:7. Ac. 2:22. Ro. 14:18; 16:10. 1 Co. 11:19. 2 Ti. 2:15)</a:t>
            </a:r>
          </a:p>
        </p:txBody>
      </p:sp>
      <p:sp>
        <p:nvSpPr>
          <p:cNvPr id="248" name="Shape 248"/>
          <p:cNvSpPr/>
          <p:nvPr/>
        </p:nvSpPr>
        <p:spPr>
          <a:xfrm>
            <a:off x="157861" y="84666"/>
            <a:ext cx="12689079" cy="1016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200">
                <a:effectLst>
                  <a:outerShdw sx="100000" sy="100000" kx="0" ky="0" algn="b" rotWithShape="0" blurRad="88900" dist="50800" dir="2383223">
                    <a:srgbClr val="000000"/>
                  </a:outerShdw>
                </a:effectLst>
              </a:defRPr>
            </a:lvl1pPr>
          </a:lstStyle>
          <a:p>
            <a:pPr/>
            <a:r>
              <a:t>WHOM THE LORD COMMENDS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47">
                                            <p:bg/>
                                          </p:spTgt>
                                        </p:tgtEl>
                                        <p:attrNameLst>
                                          <p:attrName>style.visibility</p:attrName>
                                        </p:attrNameLst>
                                      </p:cBhvr>
                                      <p:to>
                                        <p:strVal val="visible"/>
                                      </p:to>
                                    </p:set>
                                    <p:animEffect filter="wipe(left)" transition="in">
                                      <p:cBhvr>
                                        <p:cTn id="7" dur="1000"/>
                                        <p:tgtEl>
                                          <p:spTgt spid="247">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47">
                                            <p:txEl>
                                              <p:pRg st="0" end="0"/>
                                            </p:txEl>
                                          </p:spTgt>
                                        </p:tgtEl>
                                        <p:attrNameLst>
                                          <p:attrName>style.visibility</p:attrName>
                                        </p:attrNameLst>
                                      </p:cBhvr>
                                      <p:to>
                                        <p:strVal val="visible"/>
                                      </p:to>
                                    </p:set>
                                    <p:animEffect filter="wipe(left)" transition="in">
                                      <p:cBhvr>
                                        <p:cTn id="10" dur="1000"/>
                                        <p:tgtEl>
                                          <p:spTgt spid="24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47">
                                            <p:txEl>
                                              <p:pRg st="1" end="1"/>
                                            </p:txEl>
                                          </p:spTgt>
                                        </p:tgtEl>
                                        <p:attrNameLst>
                                          <p:attrName>style.visibility</p:attrName>
                                        </p:attrNameLst>
                                      </p:cBhvr>
                                      <p:to>
                                        <p:strVal val="visible"/>
                                      </p:to>
                                    </p:set>
                                    <p:animEffect filter="wipe(left)" transition="in">
                                      <p:cBhvr>
                                        <p:cTn id="15" dur="1000"/>
                                        <p:tgtEl>
                                          <p:spTgt spid="247">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7" grpId="1"/>
    </p:bldLst>
  </p:timing>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50" name="pasted-image.pdf"/>
          <p:cNvPicPr>
            <a:picLocks noChangeAspect="1"/>
          </p:cNvPicPr>
          <p:nvPr/>
        </p:nvPicPr>
        <p:blipFill>
          <a:blip r:embed="rId2">
            <a:extLst/>
          </a:blip>
          <a:stretch>
            <a:fillRect/>
          </a:stretch>
        </p:blipFill>
        <p:spPr>
          <a:xfrm>
            <a:off x="-4234" y="2524979"/>
            <a:ext cx="5789687" cy="7313288"/>
          </a:xfrm>
          <a:prstGeom prst="rect">
            <a:avLst/>
          </a:prstGeom>
          <a:ln w="12700">
            <a:miter lim="400000"/>
          </a:ln>
          <a:effectLst>
            <a:outerShdw sx="100000" sy="100000" kx="0" ky="0" algn="b" rotWithShape="0" blurRad="165100" dist="131673" dir="20688950">
              <a:srgbClr val="000000">
                <a:alpha val="62557"/>
              </a:srgbClr>
            </a:outerShdw>
          </a:effectLst>
        </p:spPr>
      </p:pic>
      <p:pic>
        <p:nvPicPr>
          <p:cNvPr id="251" name=""/>
          <p:cNvPicPr>
            <a:picLocks noChangeAspect="0"/>
          </p:cNvPicPr>
          <p:nvPr/>
        </p:nvPicPr>
        <p:blipFill>
          <a:blip r:embed="rId3">
            <a:extLst/>
          </a:blip>
          <a:stretch>
            <a:fillRect/>
          </a:stretch>
        </p:blipFill>
        <p:spPr>
          <a:xfrm>
            <a:off x="-62421" y="834394"/>
            <a:ext cx="13129642" cy="2466849"/>
          </a:xfrm>
          <a:prstGeom prst="rect">
            <a:avLst/>
          </a:prstGeom>
          <a:effectLst>
            <a:outerShdw sx="100000" sy="100000" kx="0" ky="0" algn="b" rotWithShape="0" blurRad="241300" dist="160172" dir="2812743">
              <a:srgbClr val="000000"/>
            </a:outerShdw>
          </a:effectLst>
        </p:spPr>
      </p:pic>
      <p:sp>
        <p:nvSpPr>
          <p:cNvPr id="252" name="Shape 252"/>
          <p:cNvSpPr/>
          <p:nvPr/>
        </p:nvSpPr>
        <p:spPr>
          <a:xfrm>
            <a:off x="147376" y="5659966"/>
            <a:ext cx="5789687" cy="3302001"/>
          </a:xfrm>
          <a:prstGeom prst="rect">
            <a:avLst/>
          </a:prstGeom>
          <a:solidFill>
            <a:srgbClr val="53585F">
              <a:alpha val="47657"/>
            </a:srgbClr>
          </a:solidFill>
          <a:ln w="12700">
            <a:miter lim="400000"/>
          </a:ln>
          <a:effectLst>
            <a:outerShdw sx="100000" sy="100000" kx="0" ky="0" algn="b" rotWithShape="0" blurRad="88900" dist="50251" dir="281274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3200">
                <a:solidFill>
                  <a:srgbClr val="FFFFFF"/>
                </a:solidFill>
                <a:effectLst>
                  <a:outerShdw sx="100000" sy="100000" kx="0" ky="0" algn="b" rotWithShape="0" blurRad="63500" dist="63500" dir="909112">
                    <a:srgbClr val="000000"/>
                  </a:outerShdw>
                </a:effectLst>
                <a:latin typeface="Palatino"/>
                <a:ea typeface="Palatino"/>
                <a:cs typeface="Palatino"/>
                <a:sym typeface="Palatino"/>
              </a:defRPr>
            </a:pPr>
            <a:r>
              <a:t>2 Corinthians 10:17–18 (NKJV)</a:t>
            </a:r>
          </a:p>
          <a:p>
            <a:pPr defTabSz="457200">
              <a:defRPr sz="3200">
                <a:solidFill>
                  <a:srgbClr val="FFFFFF"/>
                </a:solidFill>
                <a:effectLst>
                  <a:outerShdw sx="100000" sy="100000" kx="0" ky="0" algn="b" rotWithShape="0" blurRad="63500" dist="63500" dir="909112">
                    <a:srgbClr val="000000"/>
                  </a:outerShdw>
                </a:effectLst>
                <a:latin typeface="Palatino"/>
                <a:ea typeface="Palatino"/>
                <a:cs typeface="Palatino"/>
                <a:sym typeface="Palatino"/>
              </a:defRPr>
            </a:pPr>
            <a:r>
              <a:rPr baseline="31999"/>
              <a:t>17</a:t>
            </a:r>
            <a:r>
              <a:t> But “</a:t>
            </a:r>
            <a:r>
              <a:rPr i="1"/>
              <a:t>he who glories, let him glory in the Lord</a:t>
            </a:r>
            <a:r>
              <a:t>.” </a:t>
            </a:r>
            <a:r>
              <a:rPr baseline="31999"/>
              <a:t>18</a:t>
            </a:r>
            <a:r>
              <a:t> For not he who commends himself is approved, but whom the Lord commends.</a:t>
            </a:r>
          </a:p>
        </p:txBody>
      </p:sp>
      <p:sp>
        <p:nvSpPr>
          <p:cNvPr id="253" name="Shape 253"/>
          <p:cNvSpPr/>
          <p:nvPr/>
        </p:nvSpPr>
        <p:spPr>
          <a:xfrm>
            <a:off x="6344773" y="3280266"/>
            <a:ext cx="6433279" cy="62260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marL="457200" indent="-457200" algn="l" defTabSz="1300480">
              <a:spcBef>
                <a:spcPts val="2000"/>
              </a:spcBef>
              <a:buClr>
                <a:srgbClr val="515151"/>
              </a:buClr>
              <a:buSzPct val="72000"/>
              <a:buFont typeface="Zapf Dingbats"/>
              <a:buBlip>
                <a:blip r:embed="rId4"/>
              </a:buBlip>
              <a:defRPr sz="35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The majority may not approve or like how we worship - </a:t>
            </a:r>
          </a:p>
          <a:p>
            <a:pPr marL="457200" indent="-457200" algn="l" defTabSz="1300480">
              <a:spcBef>
                <a:spcPts val="2000"/>
              </a:spcBef>
              <a:buClr>
                <a:srgbClr val="515151"/>
              </a:buClr>
              <a:buSzPct val="72000"/>
              <a:buFont typeface="Zapf Dingbats"/>
              <a:buBlip>
                <a:blip r:embed="rId4"/>
              </a:buBlip>
              <a:defRPr sz="35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The majority may not approve or like the doctrine we preach -</a:t>
            </a:r>
          </a:p>
          <a:p>
            <a:pPr marL="457200" indent="-457200" algn="l" defTabSz="1300480">
              <a:spcBef>
                <a:spcPts val="2000"/>
              </a:spcBef>
              <a:buClr>
                <a:srgbClr val="515151"/>
              </a:buClr>
              <a:buSzPct val="72000"/>
              <a:buFont typeface="Zapf Dingbats"/>
              <a:buBlip>
                <a:blip r:embed="rId4"/>
              </a:buBlip>
              <a:defRPr sz="35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The majority may not like the stances we take on moral issues -</a:t>
            </a:r>
          </a:p>
          <a:p>
            <a:pPr marL="457200" indent="-457200" algn="l" defTabSz="1300480">
              <a:spcBef>
                <a:spcPts val="2000"/>
              </a:spcBef>
              <a:buClr>
                <a:srgbClr val="515151"/>
              </a:buClr>
              <a:buSzPct val="72000"/>
              <a:buFont typeface="Zapf Dingbats"/>
              <a:buBlip>
                <a:blip r:embed="rId4"/>
              </a:buBlip>
              <a:defRPr sz="35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What REALLY MATTERS?</a:t>
            </a:r>
          </a:p>
        </p:txBody>
      </p:sp>
      <p:sp>
        <p:nvSpPr>
          <p:cNvPr id="254" name="Shape 254"/>
          <p:cNvSpPr/>
          <p:nvPr/>
        </p:nvSpPr>
        <p:spPr>
          <a:xfrm>
            <a:off x="157861" y="84666"/>
            <a:ext cx="12689079" cy="1016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200">
                <a:effectLst>
                  <a:outerShdw sx="100000" sy="100000" kx="0" ky="0" algn="b" rotWithShape="0" blurRad="88900" dist="50800" dir="2383223">
                    <a:srgbClr val="000000"/>
                  </a:outerShdw>
                </a:effectLst>
              </a:defRPr>
            </a:lvl1pPr>
          </a:lstStyle>
          <a:p>
            <a:pPr/>
            <a:r>
              <a:t>WHOM THE LORD COMMENDS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53">
                                            <p:bg/>
                                          </p:spTgt>
                                        </p:tgtEl>
                                        <p:attrNameLst>
                                          <p:attrName>style.visibility</p:attrName>
                                        </p:attrNameLst>
                                      </p:cBhvr>
                                      <p:to>
                                        <p:strVal val="visible"/>
                                      </p:to>
                                    </p:set>
                                    <p:animEffect filter="wipe(left)" transition="in">
                                      <p:cBhvr>
                                        <p:cTn id="7" dur="1000"/>
                                        <p:tgtEl>
                                          <p:spTgt spid="253">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53">
                                            <p:txEl>
                                              <p:pRg st="0" end="0"/>
                                            </p:txEl>
                                          </p:spTgt>
                                        </p:tgtEl>
                                        <p:attrNameLst>
                                          <p:attrName>style.visibility</p:attrName>
                                        </p:attrNameLst>
                                      </p:cBhvr>
                                      <p:to>
                                        <p:strVal val="visible"/>
                                      </p:to>
                                    </p:set>
                                    <p:animEffect filter="wipe(left)" transition="in">
                                      <p:cBhvr>
                                        <p:cTn id="10" dur="1000"/>
                                        <p:tgtEl>
                                          <p:spTgt spid="25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53">
                                            <p:txEl>
                                              <p:pRg st="1" end="1"/>
                                            </p:txEl>
                                          </p:spTgt>
                                        </p:tgtEl>
                                        <p:attrNameLst>
                                          <p:attrName>style.visibility</p:attrName>
                                        </p:attrNameLst>
                                      </p:cBhvr>
                                      <p:to>
                                        <p:strVal val="visible"/>
                                      </p:to>
                                    </p:set>
                                    <p:animEffect filter="wipe(left)" transition="in">
                                      <p:cBhvr>
                                        <p:cTn id="15" dur="1000"/>
                                        <p:tgtEl>
                                          <p:spTgt spid="25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253">
                                            <p:txEl>
                                              <p:pRg st="2" end="2"/>
                                            </p:txEl>
                                          </p:spTgt>
                                        </p:tgtEl>
                                        <p:attrNameLst>
                                          <p:attrName>style.visibility</p:attrName>
                                        </p:attrNameLst>
                                      </p:cBhvr>
                                      <p:to>
                                        <p:strVal val="visible"/>
                                      </p:to>
                                    </p:set>
                                    <p:animEffect filter="wipe(left)" transition="in">
                                      <p:cBhvr>
                                        <p:cTn id="20" dur="1000"/>
                                        <p:tgtEl>
                                          <p:spTgt spid="25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253">
                                            <p:txEl>
                                              <p:pRg st="3" end="3"/>
                                            </p:txEl>
                                          </p:spTgt>
                                        </p:tgtEl>
                                        <p:attrNameLst>
                                          <p:attrName>style.visibility</p:attrName>
                                        </p:attrNameLst>
                                      </p:cBhvr>
                                      <p:to>
                                        <p:strVal val="visible"/>
                                      </p:to>
                                    </p:set>
                                    <p:animEffect filter="wipe(left)" transition="in">
                                      <p:cBhvr>
                                        <p:cTn id="25" dur="1000"/>
                                        <p:tgtEl>
                                          <p:spTgt spid="253">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3" grpId="1"/>
    </p:bldLst>
  </p:timing>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258" name="Group 258"/>
          <p:cNvGrpSpPr/>
          <p:nvPr/>
        </p:nvGrpSpPr>
        <p:grpSpPr>
          <a:xfrm>
            <a:off x="143933" y="137583"/>
            <a:ext cx="12716934" cy="4307079"/>
            <a:chOff x="0" y="0"/>
            <a:chExt cx="12716933" cy="4307077"/>
          </a:xfrm>
        </p:grpSpPr>
        <p:pic>
          <p:nvPicPr>
            <p:cNvPr id="257" name="pasted-image.tiff"/>
            <p:cNvPicPr>
              <a:picLocks noChangeAspect="0"/>
            </p:cNvPicPr>
            <p:nvPr/>
          </p:nvPicPr>
          <p:blipFill>
            <a:blip r:embed="rId2">
              <a:extLst/>
            </a:blip>
            <a:srcRect l="0" t="0" r="0" b="26501"/>
            <a:stretch>
              <a:fillRect/>
            </a:stretch>
          </p:blipFill>
          <p:spPr>
            <a:xfrm>
              <a:off x="215900" y="139700"/>
              <a:ext cx="12285134" cy="3748278"/>
            </a:xfrm>
            <a:prstGeom prst="rect">
              <a:avLst/>
            </a:prstGeom>
            <a:ln>
              <a:noFill/>
            </a:ln>
            <a:effectLst/>
          </p:spPr>
        </p:pic>
        <p:pic>
          <p:nvPicPr>
            <p:cNvPr id="256" name=""/>
            <p:cNvPicPr>
              <a:picLocks noChangeAspect="0"/>
            </p:cNvPicPr>
            <p:nvPr/>
          </p:nvPicPr>
          <p:blipFill>
            <a:blip r:embed="rId3">
              <a:extLst/>
            </a:blip>
            <a:stretch>
              <a:fillRect/>
            </a:stretch>
          </p:blipFill>
          <p:spPr>
            <a:xfrm>
              <a:off x="0" y="0"/>
              <a:ext cx="12716934" cy="4307078"/>
            </a:xfrm>
            <a:prstGeom prst="rect">
              <a:avLst/>
            </a:prstGeom>
            <a:effectLst/>
          </p:spPr>
        </p:pic>
      </p:grpSp>
      <p:sp>
        <p:nvSpPr>
          <p:cNvPr id="259" name="Shape 259"/>
          <p:cNvSpPr/>
          <p:nvPr/>
        </p:nvSpPr>
        <p:spPr>
          <a:xfrm>
            <a:off x="525991" y="281516"/>
            <a:ext cx="5314951" cy="723901"/>
          </a:xfrm>
          <a:prstGeom prst="rect">
            <a:avLst/>
          </a:prstGeom>
          <a:ln w="12700">
            <a:miter lim="400000"/>
          </a:ln>
          <a:effectLst>
            <a:outerShdw sx="100000" sy="100000" kx="0" ky="0" algn="b" rotWithShape="0" blurRad="139700" dist="104613" dir="2812743">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effectLst>
                  <a:outerShdw sx="100000" sy="100000" kx="0" ky="0" algn="b" rotWithShape="0" blurRad="63500" dist="63500" dir="2844397">
                    <a:srgbClr val="000000"/>
                  </a:outerShdw>
                </a:effectLst>
              </a:defRPr>
            </a:lvl1pPr>
          </a:lstStyle>
          <a:p>
            <a:pPr/>
            <a:r>
              <a:t>(2 Corinthians 10:7-18)</a:t>
            </a:r>
          </a:p>
        </p:txBody>
      </p:sp>
      <p:pic>
        <p:nvPicPr>
          <p:cNvPr id="260" name=""/>
          <p:cNvPicPr>
            <a:picLocks noChangeAspect="0"/>
          </p:cNvPicPr>
          <p:nvPr/>
        </p:nvPicPr>
        <p:blipFill>
          <a:blip r:embed="rId4">
            <a:alphaModFix amt="90000"/>
            <a:extLst/>
          </a:blip>
          <a:stretch>
            <a:fillRect/>
          </a:stretch>
        </p:blipFill>
        <p:spPr>
          <a:xfrm>
            <a:off x="131233" y="6891866"/>
            <a:ext cx="12742334" cy="2565401"/>
          </a:xfrm>
          <a:prstGeom prst="rect">
            <a:avLst/>
          </a:prstGeom>
          <a:effectLst>
            <a:outerShdw sx="100000" sy="100000" kx="0" ky="0" algn="b" rotWithShape="0" blurRad="139700" dist="104613" dir="2812743">
              <a:srgbClr val="000000">
                <a:alpha val="36175"/>
              </a:srgbClr>
            </a:outerShdw>
          </a:effectLst>
        </p:spPr>
      </p:pic>
      <p:pic>
        <p:nvPicPr>
          <p:cNvPr id="261" name="pasted-image.tiff"/>
          <p:cNvPicPr>
            <a:picLocks noChangeAspect="0"/>
          </p:cNvPicPr>
          <p:nvPr/>
        </p:nvPicPr>
        <p:blipFill>
          <a:blip r:embed="rId5">
            <a:extLst/>
          </a:blip>
          <a:stretch>
            <a:fillRect/>
          </a:stretch>
        </p:blipFill>
        <p:spPr>
          <a:xfrm>
            <a:off x="337641" y="4507929"/>
            <a:ext cx="12329518" cy="209240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3" name="Shape 263"/>
          <p:cNvSpPr/>
          <p:nvPr>
            <p:ph type="title"/>
          </p:nvPr>
        </p:nvSpPr>
        <p:spPr>
          <a:prstGeom prst="rect">
            <a:avLst/>
          </a:prstGeom>
        </p:spPr>
        <p:txBody>
          <a:bodyPr/>
          <a:lstStyle/>
          <a:p>
            <a:pPr>
              <a:defRPr>
                <a:effectLst/>
              </a:defRPr>
            </a:pPr>
          </a:p>
        </p:txBody>
      </p:sp>
      <p:sp>
        <p:nvSpPr>
          <p:cNvPr id="264" name="Shape 264"/>
          <p:cNvSpPr/>
          <p:nvPr>
            <p:ph type="body" idx="1"/>
          </p:nvPr>
        </p:nvSpPr>
        <p:spPr>
          <a:prstGeom prst="rect">
            <a:avLst/>
          </a:prstGeom>
        </p:spPr>
        <p:txBody>
          <a:bodyPr/>
          <a:lstStyle/>
          <a:p>
            <a:pPr/>
          </a:p>
        </p:txBody>
      </p:sp>
      <p:sp>
        <p:nvSpPr>
          <p:cNvPr id="265" name="Shape 265"/>
          <p:cNvSpPr/>
          <p:nvPr/>
        </p:nvSpPr>
        <p:spPr>
          <a:xfrm>
            <a:off x="-1" y="-1"/>
            <a:ext cx="13004802" cy="9753601"/>
          </a:xfrm>
          <a:prstGeom prst="rect">
            <a:avLst/>
          </a:prstGeom>
          <a:solidFill>
            <a:srgbClr val="000000"/>
          </a:solidFill>
          <a:ln w="12700">
            <a:solidFill>
              <a:srgbClr val="000000"/>
            </a:solidFill>
          </a:ln>
        </p:spPr>
        <p:txBody>
          <a:bodyPr lIns="65023" tIns="65023" rIns="65023" bIns="65023" anchor="ctr"/>
          <a:lstStyle/>
          <a:p>
            <a:pPr defTabSz="1300480">
              <a:defRPr sz="2400">
                <a:solidFill>
                  <a:srgbClr val="000000"/>
                </a:solidFill>
                <a:latin typeface="Arial"/>
                <a:ea typeface="Arial"/>
                <a:cs typeface="Arial"/>
                <a:sym typeface="Arial"/>
              </a:defRPr>
            </a:pP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269" name="Group 269"/>
          <p:cNvGrpSpPr/>
          <p:nvPr/>
        </p:nvGrpSpPr>
        <p:grpSpPr>
          <a:xfrm>
            <a:off x="143933" y="137583"/>
            <a:ext cx="12716934" cy="4307079"/>
            <a:chOff x="0" y="0"/>
            <a:chExt cx="12716933" cy="4307077"/>
          </a:xfrm>
        </p:grpSpPr>
        <p:pic>
          <p:nvPicPr>
            <p:cNvPr id="268" name="pasted-image.tiff"/>
            <p:cNvPicPr>
              <a:picLocks noChangeAspect="0"/>
            </p:cNvPicPr>
            <p:nvPr/>
          </p:nvPicPr>
          <p:blipFill>
            <a:blip r:embed="rId2">
              <a:extLst/>
            </a:blip>
            <a:srcRect l="0" t="0" r="0" b="26501"/>
            <a:stretch>
              <a:fillRect/>
            </a:stretch>
          </p:blipFill>
          <p:spPr>
            <a:xfrm>
              <a:off x="215900" y="139700"/>
              <a:ext cx="12285134" cy="3748278"/>
            </a:xfrm>
            <a:prstGeom prst="rect">
              <a:avLst/>
            </a:prstGeom>
            <a:ln>
              <a:noFill/>
            </a:ln>
            <a:effectLst/>
          </p:spPr>
        </p:pic>
        <p:pic>
          <p:nvPicPr>
            <p:cNvPr id="267" name=""/>
            <p:cNvPicPr>
              <a:picLocks noChangeAspect="0"/>
            </p:cNvPicPr>
            <p:nvPr/>
          </p:nvPicPr>
          <p:blipFill>
            <a:blip r:embed="rId3">
              <a:extLst/>
            </a:blip>
            <a:stretch>
              <a:fillRect/>
            </a:stretch>
          </p:blipFill>
          <p:spPr>
            <a:xfrm>
              <a:off x="0" y="0"/>
              <a:ext cx="12716934" cy="4307078"/>
            </a:xfrm>
            <a:prstGeom prst="rect">
              <a:avLst/>
            </a:prstGeom>
            <a:effectLst/>
          </p:spPr>
        </p:pic>
      </p:grpSp>
      <p:sp>
        <p:nvSpPr>
          <p:cNvPr id="270" name="Shape 270"/>
          <p:cNvSpPr/>
          <p:nvPr/>
        </p:nvSpPr>
        <p:spPr>
          <a:xfrm>
            <a:off x="659341" y="281516"/>
            <a:ext cx="5048251" cy="723901"/>
          </a:xfrm>
          <a:prstGeom prst="rect">
            <a:avLst/>
          </a:prstGeom>
          <a:ln w="12700">
            <a:miter lim="400000"/>
          </a:ln>
          <a:effectLst>
            <a:outerShdw sx="100000" sy="100000" kx="0" ky="0" algn="b" rotWithShape="0" blurRad="139700" dist="104613" dir="2812743">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effectLst>
                  <a:outerShdw sx="100000" sy="100000" kx="0" ky="0" algn="b" rotWithShape="0" blurRad="63500" dist="63500" dir="2844397">
                    <a:srgbClr val="000000"/>
                  </a:outerShdw>
                </a:effectLst>
              </a:defRPr>
            </a:lvl1pPr>
          </a:lstStyle>
          <a:p>
            <a:pPr/>
            <a:r>
              <a:t>(2 Corinthians 10:1-6)</a:t>
            </a:r>
          </a:p>
        </p:txBody>
      </p:sp>
      <p:pic>
        <p:nvPicPr>
          <p:cNvPr id="271" name=""/>
          <p:cNvPicPr>
            <a:picLocks noChangeAspect="0"/>
          </p:cNvPicPr>
          <p:nvPr/>
        </p:nvPicPr>
        <p:blipFill>
          <a:blip r:embed="rId4">
            <a:extLst/>
          </a:blip>
          <a:stretch>
            <a:fillRect/>
          </a:stretch>
        </p:blipFill>
        <p:spPr>
          <a:xfrm>
            <a:off x="-327555" y="6041240"/>
            <a:ext cx="13659910" cy="3838450"/>
          </a:xfrm>
          <a:prstGeom prst="rect">
            <a:avLst/>
          </a:prstGeom>
          <a:effectLst>
            <a:outerShdw sx="100000" sy="100000" kx="0" ky="0" algn="b" rotWithShape="0" blurRad="50800" dist="12700" dir="0">
              <a:srgbClr val="000000">
                <a:alpha val="50000"/>
              </a:srgbClr>
            </a:outerShdw>
          </a:effectLst>
        </p:spPr>
      </p:pic>
      <p:pic>
        <p:nvPicPr>
          <p:cNvPr id="272" name="pasted-image.tiff"/>
          <p:cNvPicPr>
            <a:picLocks noChangeAspect="0"/>
          </p:cNvPicPr>
          <p:nvPr/>
        </p:nvPicPr>
        <p:blipFill>
          <a:blip r:embed="rId5">
            <a:extLst/>
          </a:blip>
          <a:stretch>
            <a:fillRect/>
          </a:stretch>
        </p:blipFill>
        <p:spPr>
          <a:xfrm>
            <a:off x="337641" y="4203129"/>
            <a:ext cx="12329518" cy="209240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4" name="Shape 274"/>
          <p:cNvSpPr/>
          <p:nvPr/>
        </p:nvSpPr>
        <p:spPr>
          <a:xfrm>
            <a:off x="417884" y="397933"/>
            <a:ext cx="12169032" cy="8763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5500">
                <a:solidFill>
                  <a:srgbClr val="000000"/>
                </a:solidFill>
                <a:latin typeface="Thames Nude Roman"/>
                <a:ea typeface="Thames Nude Roman"/>
                <a:cs typeface="Thames Nude Roman"/>
                <a:sym typeface="Thames Nude Roman"/>
              </a:defRPr>
            </a:pPr>
            <a:r>
              <a:t>Numbers 16:1–5 (NKJV)</a:t>
            </a:r>
          </a:p>
          <a:p>
            <a:pPr defTabSz="457200">
              <a:defRPr sz="5600">
                <a:solidFill>
                  <a:srgbClr val="000000"/>
                </a:solidFill>
                <a:latin typeface="Hoefler Text"/>
                <a:ea typeface="Hoefler Text"/>
                <a:cs typeface="Hoefler Text"/>
                <a:sym typeface="Hoefler Text"/>
              </a:defRPr>
            </a:pPr>
            <a:r>
              <a:rPr baseline="31999"/>
              <a:t>1</a:t>
            </a:r>
            <a:r>
              <a:t> Now Korah the son of Izhar, the son of Kohath, the son of Levi, with Dathan and Abiram the sons of Eliab, and On the son of Peleth, sons of Reuben, took </a:t>
            </a:r>
            <a:r>
              <a:rPr i="1"/>
              <a:t>men;</a:t>
            </a:r>
            <a:r>
              <a:t> </a:t>
            </a:r>
            <a:r>
              <a:rPr baseline="31999"/>
              <a:t>2</a:t>
            </a:r>
            <a:r>
              <a:t> and they rose up before Moses with some of the children of Israel, two hundred and fifty leaders of the congregation, representatives of the congregation, men of renown.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9" name="pasted-image.pdf"/>
          <p:cNvPicPr>
            <a:picLocks noChangeAspect="1"/>
          </p:cNvPicPr>
          <p:nvPr/>
        </p:nvPicPr>
        <p:blipFill>
          <a:blip r:embed="rId2">
            <a:extLst/>
          </a:blip>
          <a:stretch>
            <a:fillRect/>
          </a:stretch>
        </p:blipFill>
        <p:spPr>
          <a:xfrm>
            <a:off x="-4234" y="2524979"/>
            <a:ext cx="5789687" cy="7313288"/>
          </a:xfrm>
          <a:prstGeom prst="rect">
            <a:avLst/>
          </a:prstGeom>
          <a:ln w="12700">
            <a:miter lim="400000"/>
          </a:ln>
          <a:effectLst>
            <a:outerShdw sx="100000" sy="100000" kx="0" ky="0" algn="b" rotWithShape="0" blurRad="165100" dist="131673" dir="20688950">
              <a:srgbClr val="000000">
                <a:alpha val="62557"/>
              </a:srgbClr>
            </a:outerShdw>
          </a:effectLst>
        </p:spPr>
      </p:pic>
      <p:pic>
        <p:nvPicPr>
          <p:cNvPr id="190" name=""/>
          <p:cNvPicPr>
            <a:picLocks noChangeAspect="0"/>
          </p:cNvPicPr>
          <p:nvPr/>
        </p:nvPicPr>
        <p:blipFill>
          <a:blip r:embed="rId3">
            <a:extLst/>
          </a:blip>
          <a:stretch>
            <a:fillRect/>
          </a:stretch>
        </p:blipFill>
        <p:spPr>
          <a:xfrm>
            <a:off x="5339907" y="2519425"/>
            <a:ext cx="7693447" cy="7102349"/>
          </a:xfrm>
          <a:prstGeom prst="rect">
            <a:avLst/>
          </a:prstGeom>
          <a:effectLst>
            <a:outerShdw sx="100000" sy="100000" kx="0" ky="0" algn="b" rotWithShape="0" blurRad="241300" dist="160172" dir="2812743">
              <a:srgbClr val="000000"/>
            </a:outerShdw>
          </a:effectLst>
        </p:spPr>
      </p:pic>
      <p:pic>
        <p:nvPicPr>
          <p:cNvPr id="191" name=""/>
          <p:cNvPicPr>
            <a:picLocks noChangeAspect="0"/>
          </p:cNvPicPr>
          <p:nvPr/>
        </p:nvPicPr>
        <p:blipFill>
          <a:blip r:embed="rId4">
            <a:extLst/>
          </a:blip>
          <a:stretch>
            <a:fillRect/>
          </a:stretch>
        </p:blipFill>
        <p:spPr>
          <a:xfrm>
            <a:off x="-12701" y="835981"/>
            <a:ext cx="13030202" cy="2032001"/>
          </a:xfrm>
          <a:prstGeom prst="rect">
            <a:avLst/>
          </a:prstGeom>
        </p:spPr>
      </p:pic>
      <p:sp>
        <p:nvSpPr>
          <p:cNvPr id="192" name="Shape 192"/>
          <p:cNvSpPr/>
          <p:nvPr/>
        </p:nvSpPr>
        <p:spPr>
          <a:xfrm>
            <a:off x="157861" y="84666"/>
            <a:ext cx="12689079" cy="1016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200">
                <a:effectLst>
                  <a:outerShdw sx="100000" sy="100000" kx="0" ky="0" algn="b" rotWithShape="0" blurRad="88900" dist="50800" dir="2383223">
                    <a:srgbClr val="000000"/>
                  </a:outerShdw>
                </a:effectLst>
              </a:defRPr>
            </a:lvl1pPr>
          </a:lstStyle>
          <a:p>
            <a:pPr/>
            <a:r>
              <a:t>WHOM THE LORD COMMENDS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190"/>
                                        </p:tgtEl>
                                        <p:attrNameLst>
                                          <p:attrName>style.visibility</p:attrName>
                                        </p:attrNameLst>
                                      </p:cBhvr>
                                      <p:to>
                                        <p:strVal val="visible"/>
                                      </p:to>
                                    </p:set>
                                    <p:anim calcmode="lin" valueType="num">
                                      <p:cBhvr>
                                        <p:cTn id="7" dur="750" fill="hold"/>
                                        <p:tgtEl>
                                          <p:spTgt spid="190"/>
                                        </p:tgtEl>
                                        <p:attrNameLst>
                                          <p:attrName>ppt_w</p:attrName>
                                        </p:attrNameLst>
                                      </p:cBhvr>
                                      <p:tavLst>
                                        <p:tav tm="0">
                                          <p:val>
                                            <p:fltVal val="0"/>
                                          </p:val>
                                        </p:tav>
                                        <p:tav tm="100000">
                                          <p:val>
                                            <p:strVal val="#ppt_w"/>
                                          </p:val>
                                        </p:tav>
                                      </p:tavLst>
                                    </p:anim>
                                    <p:anim calcmode="lin" valueType="num">
                                      <p:cBhvr>
                                        <p:cTn id="8" dur="750" fill="hold"/>
                                        <p:tgtEl>
                                          <p:spTgt spid="19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0" grpId="1"/>
    </p:bldLst>
  </p:timing>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6" name="Shape 276"/>
          <p:cNvSpPr/>
          <p:nvPr/>
        </p:nvSpPr>
        <p:spPr>
          <a:xfrm>
            <a:off x="417884" y="397933"/>
            <a:ext cx="12169032" cy="9220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5500">
                <a:solidFill>
                  <a:srgbClr val="000000"/>
                </a:solidFill>
                <a:latin typeface="Thames Nude Roman"/>
                <a:ea typeface="Thames Nude Roman"/>
                <a:cs typeface="Thames Nude Roman"/>
                <a:sym typeface="Thames Nude Roman"/>
              </a:defRPr>
            </a:pPr>
            <a:r>
              <a:t>Numbers 16:1–5 (NKJV)</a:t>
            </a:r>
          </a:p>
          <a:p>
            <a:pPr defTabSz="457200">
              <a:defRPr sz="5900">
                <a:solidFill>
                  <a:srgbClr val="000000"/>
                </a:solidFill>
                <a:latin typeface="Hoefler Text"/>
                <a:ea typeface="Hoefler Text"/>
                <a:cs typeface="Hoefler Text"/>
                <a:sym typeface="Hoefler Text"/>
              </a:defRPr>
            </a:pPr>
            <a:r>
              <a:rPr baseline="31999"/>
              <a:t>3</a:t>
            </a:r>
            <a:r>
              <a:t> They gathered together against Moses and Aaron, and said to them, “</a:t>
            </a:r>
            <a:r>
              <a:rPr i="1"/>
              <a:t>You</a:t>
            </a:r>
            <a:r>
              <a:t> </a:t>
            </a:r>
            <a:r>
              <a:rPr i="1"/>
              <a:t>take</a:t>
            </a:r>
            <a:r>
              <a:t> too much upon yourselves, for all the congregation </a:t>
            </a:r>
            <a:r>
              <a:rPr i="1"/>
              <a:t>is</a:t>
            </a:r>
            <a:r>
              <a:t> holy, every one of them, and the Lord </a:t>
            </a:r>
            <a:r>
              <a:rPr i="1"/>
              <a:t>is</a:t>
            </a:r>
            <a:r>
              <a:t> among them. Why then do you exalt yourselves above the assembly of the Lord?” </a:t>
            </a:r>
            <a:r>
              <a:rPr baseline="31999"/>
              <a:t>4</a:t>
            </a:r>
            <a:r>
              <a:t> So when Moses heard </a:t>
            </a:r>
            <a:r>
              <a:rPr i="1"/>
              <a:t>it,</a:t>
            </a:r>
            <a:r>
              <a:t> he fell on his face; </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8" name="Shape 278"/>
          <p:cNvSpPr/>
          <p:nvPr/>
        </p:nvSpPr>
        <p:spPr>
          <a:xfrm>
            <a:off x="417884" y="397933"/>
            <a:ext cx="12169032" cy="812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5500">
                <a:solidFill>
                  <a:srgbClr val="000000"/>
                </a:solidFill>
                <a:latin typeface="Thames Nude Roman"/>
                <a:ea typeface="Thames Nude Roman"/>
                <a:cs typeface="Thames Nude Roman"/>
                <a:sym typeface="Thames Nude Roman"/>
              </a:defRPr>
            </a:pPr>
            <a:r>
              <a:t>Numbers 16:1–5 (NKJV)</a:t>
            </a:r>
          </a:p>
          <a:p>
            <a:pPr defTabSz="457200">
              <a:defRPr sz="6600">
                <a:solidFill>
                  <a:srgbClr val="000000"/>
                </a:solidFill>
                <a:latin typeface="Hoefler Text"/>
                <a:ea typeface="Hoefler Text"/>
                <a:cs typeface="Hoefler Text"/>
                <a:sym typeface="Hoefler Text"/>
              </a:defRPr>
            </a:pPr>
            <a:r>
              <a:rPr baseline="31999"/>
              <a:t>5</a:t>
            </a:r>
            <a:r>
              <a:t> and he spoke to Korah and all his company, saying, “Tomorrow morning the Lord will show who </a:t>
            </a:r>
            <a:r>
              <a:rPr i="1"/>
              <a:t>is</a:t>
            </a:r>
            <a:r>
              <a:t> His and </a:t>
            </a:r>
            <a:r>
              <a:rPr i="1"/>
              <a:t>who is</a:t>
            </a:r>
            <a:r>
              <a:t> holy, and will cause </a:t>
            </a:r>
            <a:r>
              <a:rPr i="1"/>
              <a:t>him</a:t>
            </a:r>
            <a:r>
              <a:t> to come near to Him. That one whom He chooses He will cause to come near to Him.</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4" name="Shape 194"/>
          <p:cNvSpPr/>
          <p:nvPr/>
        </p:nvSpPr>
        <p:spPr>
          <a:xfrm>
            <a:off x="352408" y="364066"/>
            <a:ext cx="12299984" cy="9004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000"/>
              </a:spcBef>
              <a:defRPr>
                <a:solidFill>
                  <a:srgbClr val="000000"/>
                </a:solidFill>
                <a:latin typeface="Thames Nude Roman"/>
                <a:ea typeface="Thames Nude Roman"/>
                <a:cs typeface="Thames Nude Roman"/>
                <a:sym typeface="Thames Nude Roman"/>
              </a:defRPr>
            </a:pPr>
            <a:r>
              <a:t>2 Corinthians 10:7–18 (NKJV)</a:t>
            </a:r>
          </a:p>
          <a:p>
            <a:pPr defTabSz="457200">
              <a:spcBef>
                <a:spcPts val="1000"/>
              </a:spcBef>
              <a:defRPr sz="5500">
                <a:solidFill>
                  <a:srgbClr val="000000"/>
                </a:solidFill>
                <a:latin typeface="Adelon"/>
                <a:ea typeface="Adelon"/>
                <a:cs typeface="Adelon"/>
                <a:sym typeface="Adelon"/>
              </a:defRPr>
            </a:pPr>
            <a:r>
              <a:rPr baseline="31999"/>
              <a:t>7</a:t>
            </a:r>
            <a:r>
              <a:t> Do you look at things according to the outward appearance? If anyone is convinced in himself that he is Christ’s, let him again consider this in himself, that just as he </a:t>
            </a:r>
            <a:r>
              <a:t>is</a:t>
            </a:r>
            <a:r>
              <a:t> Christ’s, even so we </a:t>
            </a:r>
            <a:r>
              <a:t>are</a:t>
            </a:r>
            <a:r>
              <a:t> Christ’s. </a:t>
            </a:r>
            <a:r>
              <a:rPr baseline="31999"/>
              <a:t>8</a:t>
            </a:r>
            <a:r>
              <a:t> For even if I should boast somewhat more about our authority, which the Lord gave us for edification and not for your destruction, I shall not be ashamed—</a:t>
            </a:r>
            <a:r>
              <a:rPr baseline="31999"/>
              <a:t>9</a:t>
            </a:r>
            <a:r>
              <a:t> lest I seem to terrify you by letters.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6" name="Shape 196"/>
          <p:cNvSpPr/>
          <p:nvPr/>
        </p:nvSpPr>
        <p:spPr>
          <a:xfrm>
            <a:off x="352408" y="364066"/>
            <a:ext cx="12299984" cy="9385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000"/>
              </a:spcBef>
              <a:defRPr>
                <a:solidFill>
                  <a:srgbClr val="000000"/>
                </a:solidFill>
                <a:latin typeface="Thames Nude Roman"/>
                <a:ea typeface="Thames Nude Roman"/>
                <a:cs typeface="Thames Nude Roman"/>
                <a:sym typeface="Thames Nude Roman"/>
              </a:defRPr>
            </a:pPr>
            <a:r>
              <a:t>2 Corinthians 10:7–18 (NKJV)</a:t>
            </a:r>
          </a:p>
          <a:p>
            <a:pPr defTabSz="457200">
              <a:spcBef>
                <a:spcPts val="1000"/>
              </a:spcBef>
              <a:defRPr sz="5300">
                <a:solidFill>
                  <a:srgbClr val="000000"/>
                </a:solidFill>
                <a:latin typeface="Adelon"/>
                <a:ea typeface="Adelon"/>
                <a:cs typeface="Adelon"/>
                <a:sym typeface="Adelon"/>
              </a:defRPr>
            </a:pPr>
            <a:r>
              <a:rPr baseline="31999"/>
              <a:t>10</a:t>
            </a:r>
            <a:r>
              <a:t> “For </a:t>
            </a:r>
            <a:r>
              <a:t>his</a:t>
            </a:r>
            <a:r>
              <a:t> letters,” they say, “</a:t>
            </a:r>
            <a:r>
              <a:t>are</a:t>
            </a:r>
            <a:r>
              <a:t> weighty and powerful, but </a:t>
            </a:r>
            <a:r>
              <a:t>his</a:t>
            </a:r>
            <a:r>
              <a:t> bodily presence </a:t>
            </a:r>
            <a:r>
              <a:t>is</a:t>
            </a:r>
            <a:r>
              <a:t> weak, and </a:t>
            </a:r>
            <a:r>
              <a:t>his</a:t>
            </a:r>
            <a:r>
              <a:t> speech contemptible.” </a:t>
            </a:r>
            <a:r>
              <a:rPr baseline="31999"/>
              <a:t>11</a:t>
            </a:r>
            <a:r>
              <a:t> Let such a person consider this, that what we are in word by letters when we are absent, such </a:t>
            </a:r>
            <a:r>
              <a:t>we will</a:t>
            </a:r>
            <a:r>
              <a:t> also </a:t>
            </a:r>
            <a:r>
              <a:t>be</a:t>
            </a:r>
            <a:r>
              <a:t> in deed when we are present. </a:t>
            </a:r>
            <a:r>
              <a:rPr baseline="31999"/>
              <a:t>12</a:t>
            </a:r>
            <a:r>
              <a:t> For we dare not class ourselves or compare ourselves with those who commend themselves. But they, measuring themselves by themselves, and comparing themselves among themselves, are not wise.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8" name="Shape 198"/>
          <p:cNvSpPr/>
          <p:nvPr/>
        </p:nvSpPr>
        <p:spPr>
          <a:xfrm>
            <a:off x="352408" y="364066"/>
            <a:ext cx="12299984" cy="924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000"/>
              </a:spcBef>
              <a:defRPr>
                <a:solidFill>
                  <a:srgbClr val="000000"/>
                </a:solidFill>
                <a:latin typeface="Thames Nude Roman"/>
                <a:ea typeface="Thames Nude Roman"/>
                <a:cs typeface="Thames Nude Roman"/>
                <a:sym typeface="Thames Nude Roman"/>
              </a:defRPr>
            </a:pPr>
            <a:r>
              <a:t>2 Corinthians 10:7–18 (NKJV)</a:t>
            </a:r>
          </a:p>
          <a:p>
            <a:pPr defTabSz="457200">
              <a:spcBef>
                <a:spcPts val="1000"/>
              </a:spcBef>
              <a:defRPr sz="5200">
                <a:solidFill>
                  <a:srgbClr val="000000"/>
                </a:solidFill>
                <a:latin typeface="Adelon"/>
                <a:ea typeface="Adelon"/>
                <a:cs typeface="Adelon"/>
                <a:sym typeface="Adelon"/>
              </a:defRPr>
            </a:pPr>
            <a:r>
              <a:rPr baseline="31999"/>
              <a:t>13</a:t>
            </a:r>
            <a:r>
              <a:t> We, however, will not boast beyond measure, but within the limits of the sphere which God appointed us—a sphere which especially includes you. </a:t>
            </a:r>
            <a:r>
              <a:rPr baseline="31999"/>
              <a:t>14</a:t>
            </a:r>
            <a:r>
              <a:t> For we are not overextending ourselves (as though </a:t>
            </a:r>
            <a:r>
              <a:t>our authority</a:t>
            </a:r>
            <a:r>
              <a:t> did not extend to you), for it was to you that we came with the gospel of Christ; </a:t>
            </a:r>
            <a:r>
              <a:rPr baseline="31999"/>
              <a:t>15</a:t>
            </a:r>
            <a:r>
              <a:t> not boasting of things beyond measure, </a:t>
            </a:r>
            <a:r>
              <a:t>that is,</a:t>
            </a:r>
            <a:r>
              <a:t> in other men’s labors, but having hope, </a:t>
            </a:r>
            <a:r>
              <a:t>that</a:t>
            </a:r>
            <a:r>
              <a:t> as your faith is increased, we shall be greatly enlarged by you in our sphere,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0" name="Shape 200"/>
          <p:cNvSpPr/>
          <p:nvPr/>
        </p:nvSpPr>
        <p:spPr>
          <a:xfrm>
            <a:off x="352408" y="364066"/>
            <a:ext cx="12299984" cy="8724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000"/>
              </a:spcBef>
              <a:defRPr>
                <a:solidFill>
                  <a:srgbClr val="000000"/>
                </a:solidFill>
                <a:latin typeface="Thames Nude Roman"/>
                <a:ea typeface="Thames Nude Roman"/>
                <a:cs typeface="Thames Nude Roman"/>
                <a:sym typeface="Thames Nude Roman"/>
              </a:defRPr>
            </a:pPr>
            <a:r>
              <a:t>2 Corinthians 10:7–18 (NKJV)</a:t>
            </a:r>
          </a:p>
          <a:p>
            <a:pPr defTabSz="457200">
              <a:spcBef>
                <a:spcPts val="1000"/>
              </a:spcBef>
              <a:defRPr sz="6700">
                <a:solidFill>
                  <a:srgbClr val="000000"/>
                </a:solidFill>
                <a:latin typeface="Adelon"/>
                <a:ea typeface="Adelon"/>
                <a:cs typeface="Adelon"/>
                <a:sym typeface="Adelon"/>
              </a:defRPr>
            </a:pPr>
            <a:r>
              <a:rPr baseline="31999"/>
              <a:t>16</a:t>
            </a:r>
            <a:r>
              <a:t> to preach the gospel in the </a:t>
            </a:r>
            <a:r>
              <a:t>regions</a:t>
            </a:r>
            <a:r>
              <a:t> beyond you, </a:t>
            </a:r>
            <a:r>
              <a:t>and</a:t>
            </a:r>
            <a:r>
              <a:t> not to boast in another man’s sphere of accomplishment. </a:t>
            </a:r>
            <a:r>
              <a:rPr baseline="31999"/>
              <a:t>17</a:t>
            </a:r>
            <a:r>
              <a:t> But “</a:t>
            </a:r>
            <a:r>
              <a:t>he who glories, let him glory in the Lord</a:t>
            </a:r>
            <a:r>
              <a:t>.” </a:t>
            </a:r>
            <a:r>
              <a:rPr baseline="31999"/>
              <a:t>18</a:t>
            </a:r>
            <a:r>
              <a:t> For not he who commends himself is approved, but whom the Lord commends.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02" name="pasted-image.pdf"/>
          <p:cNvPicPr>
            <a:picLocks noChangeAspect="1"/>
          </p:cNvPicPr>
          <p:nvPr/>
        </p:nvPicPr>
        <p:blipFill>
          <a:blip r:embed="rId2">
            <a:extLst/>
          </a:blip>
          <a:stretch>
            <a:fillRect/>
          </a:stretch>
        </p:blipFill>
        <p:spPr>
          <a:xfrm>
            <a:off x="-4234" y="2524979"/>
            <a:ext cx="5789687" cy="7313288"/>
          </a:xfrm>
          <a:prstGeom prst="rect">
            <a:avLst/>
          </a:prstGeom>
          <a:ln w="12700">
            <a:miter lim="400000"/>
          </a:ln>
          <a:effectLst>
            <a:outerShdw sx="100000" sy="100000" kx="0" ky="0" algn="b" rotWithShape="0" blurRad="165100" dist="131673" dir="20688950">
              <a:srgbClr val="000000">
                <a:alpha val="62557"/>
              </a:srgbClr>
            </a:outerShdw>
          </a:effectLst>
        </p:spPr>
      </p:pic>
      <p:pic>
        <p:nvPicPr>
          <p:cNvPr id="203" name=""/>
          <p:cNvPicPr>
            <a:picLocks noChangeAspect="0"/>
          </p:cNvPicPr>
          <p:nvPr/>
        </p:nvPicPr>
        <p:blipFill>
          <a:blip r:embed="rId3">
            <a:extLst/>
          </a:blip>
          <a:stretch>
            <a:fillRect/>
          </a:stretch>
        </p:blipFill>
        <p:spPr>
          <a:xfrm>
            <a:off x="-62421" y="1027011"/>
            <a:ext cx="13129642" cy="1641349"/>
          </a:xfrm>
          <a:prstGeom prst="rect">
            <a:avLst/>
          </a:prstGeom>
          <a:effectLst>
            <a:outerShdw sx="100000" sy="100000" kx="0" ky="0" algn="b" rotWithShape="0" blurRad="241300" dist="160172" dir="2812743">
              <a:srgbClr val="000000"/>
            </a:outerShdw>
          </a:effectLst>
        </p:spPr>
      </p:pic>
      <p:sp>
        <p:nvSpPr>
          <p:cNvPr id="204" name="Shape 204"/>
          <p:cNvSpPr/>
          <p:nvPr/>
        </p:nvSpPr>
        <p:spPr>
          <a:xfrm>
            <a:off x="147376" y="4758266"/>
            <a:ext cx="5789687" cy="4902201"/>
          </a:xfrm>
          <a:prstGeom prst="rect">
            <a:avLst/>
          </a:prstGeom>
          <a:solidFill>
            <a:srgbClr val="53585F">
              <a:alpha val="47657"/>
            </a:srgbClr>
          </a:solidFill>
          <a:ln w="12700">
            <a:miter lim="400000"/>
          </a:ln>
          <a:effectLst>
            <a:outerShdw sx="100000" sy="100000" kx="0" ky="0" algn="b" rotWithShape="0" blurRad="88900" dist="50251" dir="281274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3200">
                <a:solidFill>
                  <a:srgbClr val="FFFFFF"/>
                </a:solidFill>
                <a:effectLst>
                  <a:outerShdw sx="100000" sy="100000" kx="0" ky="0" algn="b" rotWithShape="0" blurRad="63500" dist="63500" dir="909112">
                    <a:srgbClr val="000000"/>
                  </a:outerShdw>
                </a:effectLst>
                <a:latin typeface="Palatino"/>
                <a:ea typeface="Palatino"/>
                <a:cs typeface="Palatino"/>
                <a:sym typeface="Palatino"/>
              </a:defRPr>
            </a:pPr>
            <a:r>
              <a:t>2 Corinthians 10:7 (NKJV)</a:t>
            </a:r>
          </a:p>
          <a:p>
            <a:pPr defTabSz="457200">
              <a:defRPr sz="3200">
                <a:solidFill>
                  <a:srgbClr val="FFFFFF"/>
                </a:solidFill>
                <a:effectLst>
                  <a:outerShdw sx="100000" sy="100000" kx="0" ky="0" algn="b" rotWithShape="0" blurRad="63500" dist="63500" dir="909112">
                    <a:srgbClr val="000000"/>
                  </a:outerShdw>
                </a:effectLst>
                <a:latin typeface="Palatino"/>
                <a:ea typeface="Palatino"/>
                <a:cs typeface="Palatino"/>
                <a:sym typeface="Palatino"/>
              </a:defRPr>
            </a:pPr>
            <a:r>
              <a:rPr baseline="31999"/>
              <a:t>7</a:t>
            </a:r>
            <a:r>
              <a:t> Do you look at things according to the outward appearance? If anyone is convinced in himself that he is Christ’s, let him again consider this in himself, that just as he </a:t>
            </a:r>
            <a:r>
              <a:rPr i="1"/>
              <a:t>is</a:t>
            </a:r>
            <a:r>
              <a:t> Christ’s, even so we </a:t>
            </a:r>
            <a:r>
              <a:rPr i="1"/>
              <a:t>are</a:t>
            </a:r>
            <a:r>
              <a:t> Christ’s.</a:t>
            </a:r>
          </a:p>
        </p:txBody>
      </p:sp>
      <p:sp>
        <p:nvSpPr>
          <p:cNvPr id="205" name="Shape 205"/>
          <p:cNvSpPr/>
          <p:nvPr/>
        </p:nvSpPr>
        <p:spPr>
          <a:xfrm>
            <a:off x="6090905" y="3157499"/>
            <a:ext cx="6873414" cy="60990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marL="457200" indent="-457200" algn="l" defTabSz="1300480">
              <a:spcBef>
                <a:spcPts val="2300"/>
              </a:spcBef>
              <a:buClr>
                <a:srgbClr val="515151"/>
              </a:buClr>
              <a:buSzPct val="72000"/>
              <a:buFont typeface="Zapf Dingbats"/>
              <a:buBlip>
                <a:blip r:embed="rId4"/>
              </a:buBlip>
              <a:defRPr sz="35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a:t>
            </a:r>
            <a:r>
              <a:rPr i="1"/>
              <a:t>Do you look at things according to the outward appearance?” </a:t>
            </a:r>
            <a:r>
              <a:t>- </a:t>
            </a:r>
          </a:p>
          <a:p>
            <a:pPr lvl="1" marL="889000" indent="-457200" algn="l" defTabSz="1300480">
              <a:spcBef>
                <a:spcPts val="2300"/>
              </a:spcBef>
              <a:buClr>
                <a:srgbClr val="515151"/>
              </a:buClr>
              <a:buSzPct val="72000"/>
              <a:buFont typeface="Zapf Dingbats"/>
              <a:buBlip>
                <a:blip r:embed="rId4"/>
              </a:buBlip>
              <a:defRPr sz="35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Interrogative? ^ (KJV, NKJV)</a:t>
            </a:r>
          </a:p>
          <a:p>
            <a:pPr lvl="1" marL="889000" indent="-457200" algn="l" defTabSz="1300480">
              <a:spcBef>
                <a:spcPts val="2300"/>
              </a:spcBef>
              <a:buClr>
                <a:srgbClr val="515151"/>
              </a:buClr>
              <a:buSzPct val="72000"/>
              <a:buFont typeface="Zapf Dingbats"/>
              <a:buBlip>
                <a:blip r:embed="rId4"/>
              </a:buBlip>
              <a:defRPr sz="35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Declarative? </a:t>
            </a:r>
            <a:r>
              <a:rPr baseline="31999"/>
              <a:t> “</a:t>
            </a:r>
            <a:r>
              <a:rPr i="1"/>
              <a:t>You are judging by appearances.”</a:t>
            </a:r>
            <a:r>
              <a:t> - </a:t>
            </a:r>
            <a:r>
              <a:rPr sz="3300"/>
              <a:t>(NIV; NASB)</a:t>
            </a:r>
          </a:p>
          <a:p>
            <a:pPr lvl="1" marL="889000" indent="-457200" algn="l" defTabSz="1300480">
              <a:spcBef>
                <a:spcPts val="2300"/>
              </a:spcBef>
              <a:buClr>
                <a:srgbClr val="515151"/>
              </a:buClr>
              <a:buSzPct val="72000"/>
              <a:buFont typeface="Zapf Dingbats"/>
              <a:buBlip>
                <a:blip r:embed="rId4"/>
              </a:buBlip>
              <a:defRPr sz="35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Imperative? - “</a:t>
            </a:r>
            <a:r>
              <a:rPr i="1"/>
              <a:t>Look at what is before your eyes.</a:t>
            </a:r>
            <a:r>
              <a:t>” - </a:t>
            </a:r>
            <a:r>
              <a:rPr sz="2900"/>
              <a:t>(ESV; NRSV)</a:t>
            </a:r>
            <a:r>
              <a:t>.</a:t>
            </a:r>
          </a:p>
          <a:p>
            <a:pPr lvl="1" marL="889000" indent="-457200" algn="l" defTabSz="1300480">
              <a:spcBef>
                <a:spcPts val="2300"/>
              </a:spcBef>
              <a:buClr>
                <a:srgbClr val="515151"/>
              </a:buClr>
              <a:buSzPct val="72000"/>
              <a:buFont typeface="Zapf Dingbats"/>
              <a:buBlip>
                <a:blip r:embed="rId4"/>
              </a:buBlip>
              <a:defRPr sz="35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The context seems to indicate the imperative …</a:t>
            </a:r>
          </a:p>
        </p:txBody>
      </p:sp>
      <p:sp>
        <p:nvSpPr>
          <p:cNvPr id="206" name="Shape 206"/>
          <p:cNvSpPr/>
          <p:nvPr/>
        </p:nvSpPr>
        <p:spPr>
          <a:xfrm>
            <a:off x="157861" y="84666"/>
            <a:ext cx="12689079" cy="1016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200">
                <a:effectLst>
                  <a:outerShdw sx="100000" sy="100000" kx="0" ky="0" algn="b" rotWithShape="0" blurRad="88900" dist="50800" dir="2383223">
                    <a:srgbClr val="000000"/>
                  </a:outerShdw>
                </a:effectLst>
              </a:defRPr>
            </a:lvl1pPr>
          </a:lstStyle>
          <a:p>
            <a:pPr/>
            <a:r>
              <a:t>WHOM THE LORD COMMENDS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05">
                                            <p:txEl>
                                              <p:pRg st="1" end="1"/>
                                            </p:txEl>
                                          </p:spTgt>
                                        </p:tgtEl>
                                        <p:attrNameLst>
                                          <p:attrName>style.visibility</p:attrName>
                                        </p:attrNameLst>
                                      </p:cBhvr>
                                      <p:to>
                                        <p:strVal val="visible"/>
                                      </p:to>
                                    </p:set>
                                    <p:animEffect filter="wipe(left)" transition="in">
                                      <p:cBhvr>
                                        <p:cTn id="7" dur="1000"/>
                                        <p:tgtEl>
                                          <p:spTgt spid="20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05">
                                            <p:txEl>
                                              <p:pRg st="2" end="2"/>
                                            </p:txEl>
                                          </p:spTgt>
                                        </p:tgtEl>
                                        <p:attrNameLst>
                                          <p:attrName>style.visibility</p:attrName>
                                        </p:attrNameLst>
                                      </p:cBhvr>
                                      <p:to>
                                        <p:strVal val="visible"/>
                                      </p:to>
                                    </p:set>
                                    <p:animEffect filter="wipe(left)" transition="in">
                                      <p:cBhvr>
                                        <p:cTn id="12" dur="1000"/>
                                        <p:tgtEl>
                                          <p:spTgt spid="20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05">
                                            <p:txEl>
                                              <p:pRg st="3" end="3"/>
                                            </p:txEl>
                                          </p:spTgt>
                                        </p:tgtEl>
                                        <p:attrNameLst>
                                          <p:attrName>style.visibility</p:attrName>
                                        </p:attrNameLst>
                                      </p:cBhvr>
                                      <p:to>
                                        <p:strVal val="visible"/>
                                      </p:to>
                                    </p:set>
                                    <p:animEffect filter="wipe(left)" transition="in">
                                      <p:cBhvr>
                                        <p:cTn id="17" dur="1000"/>
                                        <p:tgtEl>
                                          <p:spTgt spid="20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205">
                                            <p:txEl>
                                              <p:pRg st="4" end="4"/>
                                            </p:txEl>
                                          </p:spTgt>
                                        </p:tgtEl>
                                        <p:attrNameLst>
                                          <p:attrName>style.visibility</p:attrName>
                                        </p:attrNameLst>
                                      </p:cBhvr>
                                      <p:to>
                                        <p:strVal val="visible"/>
                                      </p:to>
                                    </p:set>
                                    <p:animEffect filter="wipe(left)" transition="in">
                                      <p:cBhvr>
                                        <p:cTn id="22" dur="1000"/>
                                        <p:tgtEl>
                                          <p:spTgt spid="205">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5" grpId="1"/>
    </p:bldLst>
  </p:timing>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08" name="pasted-image.pdf"/>
          <p:cNvPicPr>
            <a:picLocks noChangeAspect="1"/>
          </p:cNvPicPr>
          <p:nvPr/>
        </p:nvPicPr>
        <p:blipFill>
          <a:blip r:embed="rId2">
            <a:extLst/>
          </a:blip>
          <a:stretch>
            <a:fillRect/>
          </a:stretch>
        </p:blipFill>
        <p:spPr>
          <a:xfrm>
            <a:off x="-4234" y="2524979"/>
            <a:ext cx="5789687" cy="7313288"/>
          </a:xfrm>
          <a:prstGeom prst="rect">
            <a:avLst/>
          </a:prstGeom>
          <a:ln w="12700">
            <a:miter lim="400000"/>
          </a:ln>
          <a:effectLst>
            <a:outerShdw sx="100000" sy="100000" kx="0" ky="0" algn="b" rotWithShape="0" blurRad="165100" dist="131673" dir="20688950">
              <a:srgbClr val="000000">
                <a:alpha val="62557"/>
              </a:srgbClr>
            </a:outerShdw>
          </a:effectLst>
        </p:spPr>
      </p:pic>
      <p:pic>
        <p:nvPicPr>
          <p:cNvPr id="209" name=""/>
          <p:cNvPicPr>
            <a:picLocks noChangeAspect="0"/>
          </p:cNvPicPr>
          <p:nvPr/>
        </p:nvPicPr>
        <p:blipFill>
          <a:blip r:embed="rId3">
            <a:extLst/>
          </a:blip>
          <a:stretch>
            <a:fillRect/>
          </a:stretch>
        </p:blipFill>
        <p:spPr>
          <a:xfrm>
            <a:off x="-62421" y="1027011"/>
            <a:ext cx="13129642" cy="1641349"/>
          </a:xfrm>
          <a:prstGeom prst="rect">
            <a:avLst/>
          </a:prstGeom>
          <a:effectLst>
            <a:outerShdw sx="100000" sy="100000" kx="0" ky="0" algn="b" rotWithShape="0" blurRad="241300" dist="160172" dir="2812743">
              <a:srgbClr val="000000"/>
            </a:outerShdw>
          </a:effectLst>
        </p:spPr>
      </p:pic>
      <p:sp>
        <p:nvSpPr>
          <p:cNvPr id="210" name="Shape 210"/>
          <p:cNvSpPr/>
          <p:nvPr/>
        </p:nvSpPr>
        <p:spPr>
          <a:xfrm>
            <a:off x="147376" y="4758266"/>
            <a:ext cx="5789687" cy="4902201"/>
          </a:xfrm>
          <a:prstGeom prst="rect">
            <a:avLst/>
          </a:prstGeom>
          <a:solidFill>
            <a:srgbClr val="53585F">
              <a:alpha val="47657"/>
            </a:srgbClr>
          </a:solidFill>
          <a:ln w="12700">
            <a:miter lim="400000"/>
          </a:ln>
          <a:effectLst>
            <a:outerShdw sx="100000" sy="100000" kx="0" ky="0" algn="b" rotWithShape="0" blurRad="88900" dist="50251" dir="281274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3200">
                <a:solidFill>
                  <a:srgbClr val="FFFFFF"/>
                </a:solidFill>
                <a:effectLst>
                  <a:outerShdw sx="100000" sy="100000" kx="0" ky="0" algn="b" rotWithShape="0" blurRad="63500" dist="63500" dir="909112">
                    <a:srgbClr val="000000"/>
                  </a:outerShdw>
                </a:effectLst>
                <a:latin typeface="Palatino"/>
                <a:ea typeface="Palatino"/>
                <a:cs typeface="Palatino"/>
                <a:sym typeface="Palatino"/>
              </a:defRPr>
            </a:pPr>
            <a:r>
              <a:t>2 Corinthians 10:7 (NKJV)</a:t>
            </a:r>
          </a:p>
          <a:p>
            <a:pPr defTabSz="457200">
              <a:defRPr sz="3200">
                <a:solidFill>
                  <a:srgbClr val="FFFFFF"/>
                </a:solidFill>
                <a:effectLst>
                  <a:outerShdw sx="100000" sy="100000" kx="0" ky="0" algn="b" rotWithShape="0" blurRad="63500" dist="63500" dir="909112">
                    <a:srgbClr val="000000"/>
                  </a:outerShdw>
                </a:effectLst>
                <a:latin typeface="Palatino"/>
                <a:ea typeface="Palatino"/>
                <a:cs typeface="Palatino"/>
                <a:sym typeface="Palatino"/>
              </a:defRPr>
            </a:pPr>
            <a:r>
              <a:rPr baseline="31999"/>
              <a:t>7</a:t>
            </a:r>
            <a:r>
              <a:t> Do you look at things according to the outward appearance? If anyone is convinced in himself that he is Christ’s, let him again consider this in himself, that just as he </a:t>
            </a:r>
            <a:r>
              <a:rPr i="1"/>
              <a:t>is</a:t>
            </a:r>
            <a:r>
              <a:t> Christ’s, even so we </a:t>
            </a:r>
            <a:r>
              <a:rPr i="1"/>
              <a:t>are</a:t>
            </a:r>
            <a:r>
              <a:t> Christ’s.</a:t>
            </a:r>
          </a:p>
        </p:txBody>
      </p:sp>
      <p:sp>
        <p:nvSpPr>
          <p:cNvPr id="211" name="Shape 211"/>
          <p:cNvSpPr/>
          <p:nvPr/>
        </p:nvSpPr>
        <p:spPr>
          <a:xfrm>
            <a:off x="6090905" y="3157499"/>
            <a:ext cx="6873414" cy="63149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marL="457200" indent="-457200" algn="l" defTabSz="1300480">
              <a:spcBef>
                <a:spcPts val="1300"/>
              </a:spcBef>
              <a:buClr>
                <a:srgbClr val="515151"/>
              </a:buClr>
              <a:buSzPct val="72000"/>
              <a:buFont typeface="Zapf Dingbats"/>
              <a:buBlip>
                <a:blip r:embed="rId4"/>
              </a:buBlip>
              <a:defRPr sz="35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Paul challenges the brethren in Corinth to consider the facts —</a:t>
            </a:r>
          </a:p>
          <a:p>
            <a:pPr lvl="1" marL="889000" indent="-457200" algn="l" defTabSz="1300480">
              <a:spcBef>
                <a:spcPts val="1300"/>
              </a:spcBef>
              <a:buClr>
                <a:srgbClr val="515151"/>
              </a:buClr>
              <a:buSzPct val="72000"/>
              <a:buFont typeface="Zapf Dingbats"/>
              <a:buBlip>
                <a:blip r:embed="rId4"/>
              </a:buBlip>
              <a:defRPr sz="33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If any man ... </a:t>
            </a:r>
            <a:r>
              <a:rPr i="1"/>
              <a:t>"This probably refers to an outstanding example of the false apostles who had gone to Corinth to try to supplant Paul." they were pretending to be Christ's; but their pretensions were refuted by the certainty of Paul's being actually "of Christ.” —Coffman Com. pg. 462; </a:t>
            </a:r>
            <a:r>
              <a:rPr b="1" baseline="31999" sz="1100">
                <a:solidFill>
                  <a:srgbClr val="561649"/>
                </a:solidFill>
              </a:rPr>
              <a:t>[9]</a:t>
            </a:r>
            <a:r>
              <a:t> </a:t>
            </a:r>
            <a:r>
              <a:rPr i="1"/>
              <a:t>Floyd V. Filson, op. cit., p. 385</a:t>
            </a:r>
          </a:p>
        </p:txBody>
      </p:sp>
      <p:sp>
        <p:nvSpPr>
          <p:cNvPr id="212" name="Shape 212"/>
          <p:cNvSpPr/>
          <p:nvPr/>
        </p:nvSpPr>
        <p:spPr>
          <a:xfrm>
            <a:off x="157861" y="84666"/>
            <a:ext cx="12689079" cy="1016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200">
                <a:effectLst>
                  <a:outerShdw sx="100000" sy="100000" kx="0" ky="0" algn="b" rotWithShape="0" blurRad="88900" dist="50800" dir="2383223">
                    <a:srgbClr val="000000"/>
                  </a:outerShdw>
                </a:effectLst>
              </a:defRPr>
            </a:lvl1pPr>
          </a:lstStyle>
          <a:p>
            <a:pPr/>
            <a:r>
              <a:t>WHOM THE LORD COMMENDS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11">
                                            <p:txEl>
                                              <p:pRg st="1" end="1"/>
                                            </p:txEl>
                                          </p:spTgt>
                                        </p:tgtEl>
                                        <p:attrNameLst>
                                          <p:attrName>style.visibility</p:attrName>
                                        </p:attrNameLst>
                                      </p:cBhvr>
                                      <p:to>
                                        <p:strVal val="visible"/>
                                      </p:to>
                                    </p:set>
                                    <p:animEffect filter="fade" transition="in">
                                      <p:cBhvr>
                                        <p:cTn id="7" dur="1500"/>
                                        <p:tgtEl>
                                          <p:spTgt spid="211">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1" grpId="1"/>
    </p:bldLst>
  </p:timing>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4" name="pasted-image.pdf"/>
          <p:cNvPicPr>
            <a:picLocks noChangeAspect="1"/>
          </p:cNvPicPr>
          <p:nvPr/>
        </p:nvPicPr>
        <p:blipFill>
          <a:blip r:embed="rId2">
            <a:extLst/>
          </a:blip>
          <a:stretch>
            <a:fillRect/>
          </a:stretch>
        </p:blipFill>
        <p:spPr>
          <a:xfrm>
            <a:off x="-4234" y="2524979"/>
            <a:ext cx="5789687" cy="7313288"/>
          </a:xfrm>
          <a:prstGeom prst="rect">
            <a:avLst/>
          </a:prstGeom>
          <a:ln w="12700">
            <a:miter lim="400000"/>
          </a:ln>
          <a:effectLst>
            <a:outerShdw sx="100000" sy="100000" kx="0" ky="0" algn="b" rotWithShape="0" blurRad="165100" dist="131673" dir="20688950">
              <a:srgbClr val="000000">
                <a:alpha val="62557"/>
              </a:srgbClr>
            </a:outerShdw>
          </a:effectLst>
        </p:spPr>
      </p:pic>
      <p:pic>
        <p:nvPicPr>
          <p:cNvPr id="215" name=""/>
          <p:cNvPicPr>
            <a:picLocks noChangeAspect="0"/>
          </p:cNvPicPr>
          <p:nvPr/>
        </p:nvPicPr>
        <p:blipFill>
          <a:blip r:embed="rId3">
            <a:extLst/>
          </a:blip>
          <a:stretch>
            <a:fillRect/>
          </a:stretch>
        </p:blipFill>
        <p:spPr>
          <a:xfrm>
            <a:off x="-62421" y="1027011"/>
            <a:ext cx="13129642" cy="1641349"/>
          </a:xfrm>
          <a:prstGeom prst="rect">
            <a:avLst/>
          </a:prstGeom>
          <a:effectLst>
            <a:outerShdw sx="100000" sy="100000" kx="0" ky="0" algn="b" rotWithShape="0" blurRad="241300" dist="160172" dir="2812743">
              <a:srgbClr val="000000"/>
            </a:outerShdw>
          </a:effectLst>
        </p:spPr>
      </p:pic>
      <p:sp>
        <p:nvSpPr>
          <p:cNvPr id="216" name="Shape 216"/>
          <p:cNvSpPr/>
          <p:nvPr/>
        </p:nvSpPr>
        <p:spPr>
          <a:xfrm>
            <a:off x="147376" y="4758266"/>
            <a:ext cx="5789687" cy="4902201"/>
          </a:xfrm>
          <a:prstGeom prst="rect">
            <a:avLst/>
          </a:prstGeom>
          <a:solidFill>
            <a:srgbClr val="53585F">
              <a:alpha val="47657"/>
            </a:srgbClr>
          </a:solidFill>
          <a:ln w="12700">
            <a:miter lim="400000"/>
          </a:ln>
          <a:effectLst>
            <a:outerShdw sx="100000" sy="100000" kx="0" ky="0" algn="b" rotWithShape="0" blurRad="88900" dist="50251" dir="281274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3200">
                <a:solidFill>
                  <a:srgbClr val="FFFFFF"/>
                </a:solidFill>
                <a:effectLst>
                  <a:outerShdw sx="100000" sy="100000" kx="0" ky="0" algn="b" rotWithShape="0" blurRad="63500" dist="63500" dir="909112">
                    <a:srgbClr val="000000"/>
                  </a:outerShdw>
                </a:effectLst>
                <a:latin typeface="Palatino"/>
                <a:ea typeface="Palatino"/>
                <a:cs typeface="Palatino"/>
                <a:sym typeface="Palatino"/>
              </a:defRPr>
            </a:pPr>
            <a:r>
              <a:t>2 Corinthians 10:7 (NKJV)</a:t>
            </a:r>
          </a:p>
          <a:p>
            <a:pPr defTabSz="457200">
              <a:defRPr sz="3200">
                <a:solidFill>
                  <a:srgbClr val="FFFFFF"/>
                </a:solidFill>
                <a:effectLst>
                  <a:outerShdw sx="100000" sy="100000" kx="0" ky="0" algn="b" rotWithShape="0" blurRad="63500" dist="63500" dir="909112">
                    <a:srgbClr val="000000"/>
                  </a:outerShdw>
                </a:effectLst>
                <a:latin typeface="Palatino"/>
                <a:ea typeface="Palatino"/>
                <a:cs typeface="Palatino"/>
                <a:sym typeface="Palatino"/>
              </a:defRPr>
            </a:pPr>
            <a:r>
              <a:rPr baseline="31999"/>
              <a:t>7</a:t>
            </a:r>
            <a:r>
              <a:t> Do you look at things according to the outward appearance? If anyone is convinced in himself that he is Christ’s, let him again consider this in himself, that just as he </a:t>
            </a:r>
            <a:r>
              <a:rPr i="1"/>
              <a:t>is</a:t>
            </a:r>
            <a:r>
              <a:t> Christ’s, even so we </a:t>
            </a:r>
            <a:r>
              <a:rPr i="1"/>
              <a:t>are</a:t>
            </a:r>
            <a:r>
              <a:t> Christ’s.</a:t>
            </a:r>
          </a:p>
        </p:txBody>
      </p:sp>
      <p:sp>
        <p:nvSpPr>
          <p:cNvPr id="217" name="Shape 217"/>
          <p:cNvSpPr/>
          <p:nvPr/>
        </p:nvSpPr>
        <p:spPr>
          <a:xfrm>
            <a:off x="6090905" y="3157499"/>
            <a:ext cx="6873414" cy="56672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marL="457200" indent="-457200" algn="l" defTabSz="1300480">
              <a:spcBef>
                <a:spcPts val="2000"/>
              </a:spcBef>
              <a:buClr>
                <a:srgbClr val="515151"/>
              </a:buClr>
              <a:buSzPct val="72000"/>
              <a:buFont typeface="Zapf Dingbats"/>
              <a:buBlip>
                <a:blip r:embed="rId4"/>
              </a:buBlip>
              <a:defRPr sz="35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Paul challenges the brethren in Corinth to consider the facts —</a:t>
            </a:r>
          </a:p>
          <a:p>
            <a:pPr lvl="1" marL="889000" indent="-457200" algn="l" defTabSz="1300480">
              <a:spcBef>
                <a:spcPts val="2000"/>
              </a:spcBef>
              <a:buClr>
                <a:srgbClr val="515151"/>
              </a:buClr>
              <a:buSzPct val="72000"/>
              <a:buFont typeface="Zapf Dingbats"/>
              <a:buBlip>
                <a:blip r:embed="rId4"/>
              </a:buBlip>
              <a:defRPr sz="33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Paul’s apostleship had been sufficiently demonstrated among them — (3:1-3; 6:4-10; 9:2; 11:5; 12:11-13; 1 Co. 2:1-5)</a:t>
            </a:r>
          </a:p>
          <a:p>
            <a:pPr lvl="1" marL="889000" indent="-457200" algn="l" defTabSz="1300480">
              <a:spcBef>
                <a:spcPts val="2000"/>
              </a:spcBef>
              <a:buClr>
                <a:srgbClr val="515151"/>
              </a:buClr>
              <a:buSzPct val="72000"/>
              <a:buFont typeface="Zapf Dingbats"/>
              <a:buBlip>
                <a:blip r:embed="rId4"/>
              </a:buBlip>
              <a:defRPr sz="33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a:t>
            </a:r>
            <a:r>
              <a:rPr i="1"/>
              <a:t>We are Christ’s</a:t>
            </a:r>
            <a:r>
              <a:t>” - Any who were actually in Christ would know Paul was as well— (1 Co. 3:23; 14:37)</a:t>
            </a:r>
          </a:p>
        </p:txBody>
      </p:sp>
      <p:sp>
        <p:nvSpPr>
          <p:cNvPr id="218" name="Shape 218"/>
          <p:cNvSpPr/>
          <p:nvPr/>
        </p:nvSpPr>
        <p:spPr>
          <a:xfrm>
            <a:off x="157861" y="84666"/>
            <a:ext cx="12689079" cy="1016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200">
                <a:effectLst>
                  <a:outerShdw sx="100000" sy="100000" kx="0" ky="0" algn="b" rotWithShape="0" blurRad="88900" dist="50800" dir="2383223">
                    <a:srgbClr val="000000"/>
                  </a:outerShdw>
                </a:effectLst>
              </a:defRPr>
            </a:lvl1pPr>
          </a:lstStyle>
          <a:p>
            <a:pPr/>
            <a:r>
              <a:t>WHOM THE LORD COMMENDS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17">
                                            <p:txEl>
                                              <p:pRg st="2" end="2"/>
                                            </p:txEl>
                                          </p:spTgt>
                                        </p:tgtEl>
                                        <p:attrNameLst>
                                          <p:attrName>style.visibility</p:attrName>
                                        </p:attrNameLst>
                                      </p:cBhvr>
                                      <p:to>
                                        <p:strVal val="visible"/>
                                      </p:to>
                                    </p:set>
                                    <p:animEffect filter="wipe(left)" transition="in">
                                      <p:cBhvr>
                                        <p:cTn id="7" dur="1000"/>
                                        <p:tgtEl>
                                          <p:spTgt spid="217">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7" grpId="1"/>
    </p:bld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Formal">
  <a:themeElements>
    <a:clrScheme name="Formal">
      <a:dk1>
        <a:srgbClr val="515151"/>
      </a:dk1>
      <a:lt1>
        <a:srgbClr val="002951"/>
      </a:lt1>
      <a:dk2>
        <a:srgbClr val="53585F"/>
      </a:dk2>
      <a:lt2>
        <a:srgbClr val="DCDEE0"/>
      </a:lt2>
      <a:accent1>
        <a:srgbClr val="6789BA"/>
      </a:accent1>
      <a:accent2>
        <a:srgbClr val="77965C"/>
      </a:accent2>
      <a:accent3>
        <a:srgbClr val="E3B43D"/>
      </a:accent3>
      <a:accent4>
        <a:srgbClr val="D77B43"/>
      </a:accent4>
      <a:accent5>
        <a:srgbClr val="C25756"/>
      </a:accent5>
      <a:accent6>
        <a:srgbClr val="876390"/>
      </a:accent6>
      <a:hlink>
        <a:srgbClr val="0000FF"/>
      </a:hlink>
      <a:folHlink>
        <a:srgbClr val="FF00FF"/>
      </a:folHlink>
    </a:clrScheme>
    <a:fontScheme name="Formal">
      <a:majorFont>
        <a:latin typeface="Cochin"/>
        <a:ea typeface="Cochin"/>
        <a:cs typeface="Cochin"/>
      </a:majorFont>
      <a:minorFont>
        <a:latin typeface="Cochin"/>
        <a:ea typeface="Cochin"/>
        <a:cs typeface="Cochin"/>
      </a:minorFont>
    </a:fontScheme>
    <a:fmtScheme name="Form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uFillTx/>
            <a:latin typeface="+mn-lt"/>
            <a:ea typeface="+mn-ea"/>
            <a:cs typeface="+mn-cs"/>
            <a:sym typeface="Cochi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3D3E3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15151"/>
            </a:solidFill>
            <a:effectLst/>
            <a:uFillTx/>
            <a:latin typeface="+mn-lt"/>
            <a:ea typeface="+mn-ea"/>
            <a:cs typeface="+mn-cs"/>
            <a:sym typeface="Cochi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Formal">
  <a:themeElements>
    <a:clrScheme name="Formal">
      <a:dk1>
        <a:srgbClr val="000000"/>
      </a:dk1>
      <a:lt1>
        <a:srgbClr val="FFFFFF"/>
      </a:lt1>
      <a:dk2>
        <a:srgbClr val="53585F"/>
      </a:dk2>
      <a:lt2>
        <a:srgbClr val="DCDEE0"/>
      </a:lt2>
      <a:accent1>
        <a:srgbClr val="6789BA"/>
      </a:accent1>
      <a:accent2>
        <a:srgbClr val="77965C"/>
      </a:accent2>
      <a:accent3>
        <a:srgbClr val="E3B43D"/>
      </a:accent3>
      <a:accent4>
        <a:srgbClr val="D77B43"/>
      </a:accent4>
      <a:accent5>
        <a:srgbClr val="C25756"/>
      </a:accent5>
      <a:accent6>
        <a:srgbClr val="876390"/>
      </a:accent6>
      <a:hlink>
        <a:srgbClr val="0000FF"/>
      </a:hlink>
      <a:folHlink>
        <a:srgbClr val="FF00FF"/>
      </a:folHlink>
    </a:clrScheme>
    <a:fontScheme name="Formal">
      <a:majorFont>
        <a:latin typeface="Cochin"/>
        <a:ea typeface="Cochin"/>
        <a:cs typeface="Cochin"/>
      </a:majorFont>
      <a:minorFont>
        <a:latin typeface="Cochin"/>
        <a:ea typeface="Cochin"/>
        <a:cs typeface="Cochin"/>
      </a:minorFont>
    </a:fontScheme>
    <a:fmtScheme name="Form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uFillTx/>
            <a:latin typeface="+mn-lt"/>
            <a:ea typeface="+mn-ea"/>
            <a:cs typeface="+mn-cs"/>
            <a:sym typeface="Cochi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3D3E3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15151"/>
            </a:solidFill>
            <a:effectLst/>
            <a:uFillTx/>
            <a:latin typeface="+mn-lt"/>
            <a:ea typeface="+mn-ea"/>
            <a:cs typeface="+mn-cs"/>
            <a:sym typeface="Cochi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