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p:nvPr>
            <p:ph type="sldImg"/>
          </p:nvPr>
        </p:nvSpPr>
        <p:spPr>
          <a:xfrm>
            <a:off x="1143000" y="685800"/>
            <a:ext cx="4572000" cy="3429000"/>
          </a:xfrm>
          <a:prstGeom prst="rect">
            <a:avLst/>
          </a:prstGeom>
        </p:spPr>
        <p:txBody>
          <a:bodyPr/>
          <a:lstStyle/>
          <a:p>
            <a:pPr/>
          </a:p>
        </p:txBody>
      </p:sp>
      <p:sp>
        <p:nvSpPr>
          <p:cNvPr id="203" name="Shape 20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18" name="Shape 118"/>
          <p:cNvSpPr/>
          <p:nvPr>
            <p:ph type="title"/>
          </p:nvPr>
        </p:nvSpPr>
        <p:spPr>
          <a:xfrm>
            <a:off x="1079500" y="152400"/>
            <a:ext cx="10845800" cy="2095500"/>
          </a:xfrm>
          <a:prstGeom prst="rect">
            <a:avLst/>
          </a:prstGeom>
        </p:spPr>
        <p:txBody>
          <a:bodyPr>
            <a:noAutofit/>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19" name="Shape 119"/>
          <p:cNvSpPr/>
          <p:nvPr>
            <p:ph type="body" idx="1"/>
          </p:nvPr>
        </p:nvSpPr>
        <p:spPr>
          <a:xfrm>
            <a:off x="1079500" y="2527300"/>
            <a:ext cx="10845800" cy="6108700"/>
          </a:xfrm>
          <a:prstGeom prst="rect">
            <a:avLst/>
          </a:prstGeom>
        </p:spPr>
        <p:txBody>
          <a:bodyPr>
            <a:noAutofit/>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20" name="Shape 120"/>
          <p:cNvSpPr/>
          <p:nvPr>
            <p:ph type="sldNum" sz="quarter" idx="2"/>
          </p:nvPr>
        </p:nvSpPr>
        <p:spPr>
          <a:xfrm>
            <a:off x="6311900" y="9080500"/>
            <a:ext cx="384506" cy="368300"/>
          </a:xfrm>
          <a:prstGeom prst="rect">
            <a:avLst/>
          </a:prstGeom>
        </p:spPr>
        <p:txBody>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hape 127"/>
          <p:cNvSpPr/>
          <p:nvPr>
            <p:ph type="title"/>
          </p:nvPr>
        </p:nvSpPr>
        <p:spPr>
          <a:xfrm>
            <a:off x="-1" y="-1"/>
            <a:ext cx="5310295" cy="5852162"/>
          </a:xfrm>
          <a:prstGeom prst="rect">
            <a:avLst/>
          </a:prstGeom>
        </p:spPr>
        <p:txBody>
          <a:bodyPr lIns="65023" tIns="65023" rIns="65023" bIns="65023"/>
          <a:lstStyle>
            <a:lvl1pPr defTabSz="1300480">
              <a:defRPr sz="9200">
                <a:solidFill>
                  <a:srgbClr val="064584"/>
                </a:solidFill>
                <a:effectLst>
                  <a:outerShdw sx="100000" sy="100000" kx="0" ky="0" algn="b" rotWithShape="0" blurRad="12700" dist="38100" dir="2700000">
                    <a:srgbClr val="000000"/>
                  </a:outerShdw>
                </a:effectLst>
                <a:latin typeface="Black Chancery"/>
                <a:ea typeface="Black Chancery"/>
                <a:cs typeface="Black Chancery"/>
                <a:sym typeface="Black Chancery"/>
              </a:defRPr>
            </a:lvl1pPr>
          </a:lstStyle>
          <a:p>
            <a:pPr/>
            <a:r>
              <a:t>Title Text</a:t>
            </a:r>
          </a:p>
        </p:txBody>
      </p:sp>
      <p:sp>
        <p:nvSpPr>
          <p:cNvPr id="128" name="Shape 128"/>
          <p:cNvSpPr/>
          <p:nvPr>
            <p:ph type="body" sz="quarter" idx="1"/>
          </p:nvPr>
        </p:nvSpPr>
        <p:spPr>
          <a:xfrm>
            <a:off x="5310293" y="6827519"/>
            <a:ext cx="7694508" cy="1083735"/>
          </a:xfrm>
          <a:prstGeom prst="rect">
            <a:avLst/>
          </a:prstGeom>
        </p:spPr>
        <p:txBody>
          <a:bodyPr lIns="65023" tIns="65023" rIns="65023" bIns="65023" anchor="t"/>
          <a:lstStyle>
            <a:lvl1pPr marL="0" indent="0" algn="ctr" defTabSz="1300480">
              <a:spcBef>
                <a:spcPts val="800"/>
              </a:spcBef>
              <a:buClrTx/>
              <a:buSzTx/>
              <a:buNone/>
              <a:defRPr b="1" sz="3400">
                <a:solidFill>
                  <a:srgbClr val="000000"/>
                </a:solidFill>
                <a:latin typeface="Humanst521 BT"/>
                <a:ea typeface="Humanst521 BT"/>
                <a:cs typeface="Humanst521 BT"/>
                <a:sym typeface="Humanst521 BT"/>
              </a:defRPr>
            </a:lvl1pPr>
            <a:lvl2pPr marL="0" indent="457200" algn="ctr" defTabSz="1300480">
              <a:spcBef>
                <a:spcPts val="800"/>
              </a:spcBef>
              <a:buClrTx/>
              <a:buSzTx/>
              <a:buNone/>
              <a:defRPr b="1" sz="3400">
                <a:solidFill>
                  <a:srgbClr val="000000"/>
                </a:solidFill>
                <a:latin typeface="Humanst521 BT"/>
                <a:ea typeface="Humanst521 BT"/>
                <a:cs typeface="Humanst521 BT"/>
                <a:sym typeface="Humanst521 BT"/>
              </a:defRPr>
            </a:lvl2pPr>
            <a:lvl3pPr marL="0" indent="914400" algn="ctr" defTabSz="1300480">
              <a:spcBef>
                <a:spcPts val="800"/>
              </a:spcBef>
              <a:buClrTx/>
              <a:buSzTx/>
              <a:buNone/>
              <a:defRPr b="1" sz="3400">
                <a:solidFill>
                  <a:srgbClr val="000000"/>
                </a:solidFill>
                <a:latin typeface="Humanst521 BT"/>
                <a:ea typeface="Humanst521 BT"/>
                <a:cs typeface="Humanst521 BT"/>
                <a:sym typeface="Humanst521 BT"/>
              </a:defRPr>
            </a:lvl3pPr>
            <a:lvl4pPr marL="0" indent="1371600" algn="ctr" defTabSz="1300480">
              <a:spcBef>
                <a:spcPts val="800"/>
              </a:spcBef>
              <a:buClrTx/>
              <a:buSzTx/>
              <a:buNone/>
              <a:defRPr b="1" sz="3400">
                <a:solidFill>
                  <a:srgbClr val="000000"/>
                </a:solidFill>
                <a:latin typeface="Humanst521 BT"/>
                <a:ea typeface="Humanst521 BT"/>
                <a:cs typeface="Humanst521 BT"/>
                <a:sym typeface="Humanst521 BT"/>
              </a:defRPr>
            </a:lvl4pPr>
            <a:lvl5pPr marL="0" indent="1828800" algn="ctr" defTabSz="1300480">
              <a:spcBef>
                <a:spcPts val="800"/>
              </a:spcBef>
              <a:buClrTx/>
              <a:buSzTx/>
              <a:buNone/>
              <a:defRPr b="1" sz="3400">
                <a:solidFill>
                  <a:srgbClr val="000000"/>
                </a:solidFill>
                <a:latin typeface="Humanst521 BT"/>
                <a:ea typeface="Humanst521 BT"/>
                <a:cs typeface="Humanst521 BT"/>
                <a:sym typeface="Humanst521 BT"/>
              </a:defRPr>
            </a:lvl5pPr>
          </a:lstStyle>
          <a:p>
            <a:pPr/>
            <a:r>
              <a:t>Body Level One</a:t>
            </a:r>
          </a:p>
          <a:p>
            <a:pPr lvl="1"/>
            <a:r>
              <a:t>Body Level Two</a:t>
            </a:r>
          </a:p>
          <a:p>
            <a:pPr lvl="2"/>
            <a:r>
              <a:t>Body Level Three</a:t>
            </a:r>
          </a:p>
          <a:p>
            <a:pPr lvl="3"/>
            <a:r>
              <a:t>Body Level Four</a:t>
            </a:r>
          </a:p>
          <a:p>
            <a:pPr lvl="4"/>
            <a:r>
              <a:t>Body Level Five</a:t>
            </a:r>
          </a:p>
        </p:txBody>
      </p:sp>
      <p:sp>
        <p:nvSpPr>
          <p:cNvPr id="129" name="Shape 129"/>
          <p:cNvSpPr/>
          <p:nvPr>
            <p:ph type="sldNum" sz="quarter" idx="2"/>
          </p:nvPr>
        </p:nvSpPr>
        <p:spPr>
          <a:xfrm>
            <a:off x="12607779" y="-1"/>
            <a:ext cx="397022" cy="389271"/>
          </a:xfrm>
          <a:prstGeom prst="rect">
            <a:avLst/>
          </a:prstGeom>
        </p:spPr>
        <p:txBody>
          <a:bodyPr lIns="65023" tIns="65023" rIns="65023" bIns="65023"/>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hape 136"/>
          <p:cNvSpPr/>
          <p:nvPr>
            <p:ph type="sldNum" sz="quarter" idx="2"/>
          </p:nvPr>
        </p:nvSpPr>
        <p:spPr>
          <a:xfrm>
            <a:off x="12607779" y="-1"/>
            <a:ext cx="397022" cy="389271"/>
          </a:xfrm>
          <a:prstGeom prst="rect">
            <a:avLst/>
          </a:prstGeom>
        </p:spPr>
        <p:txBody>
          <a:bodyPr lIns="65023" tIns="65023" rIns="65023" bIns="65023"/>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
        <p:nvSpPr>
          <p:cNvPr id="137" name="Shape 137"/>
          <p:cNvSpPr/>
          <p:nvPr>
            <p:ph type="title"/>
          </p:nvPr>
        </p:nvSpPr>
        <p:spPr>
          <a:xfrm>
            <a:off x="-1" y="-1"/>
            <a:ext cx="7586135" cy="1950721"/>
          </a:xfrm>
          <a:prstGeom prst="rect">
            <a:avLst/>
          </a:prstGeom>
        </p:spPr>
        <p:txBody>
          <a:bodyPr lIns="65023" tIns="65023" rIns="65023" bIns="65023"/>
          <a:lstStyle>
            <a:lvl1pPr defTabSz="1300480">
              <a:defRPr sz="5000">
                <a:solidFill>
                  <a:srgbClr val="064584"/>
                </a:solidFill>
                <a:effectLst>
                  <a:outerShdw sx="100000" sy="100000" kx="0" ky="0" algn="b" rotWithShape="0" blurRad="12700" dist="25400" dir="2700000">
                    <a:srgbClr val="000000"/>
                  </a:outerShdw>
                </a:effectLst>
                <a:latin typeface="Gill Sans Ultra Bold Condensed"/>
                <a:ea typeface="Gill Sans Ultra Bold Condensed"/>
                <a:cs typeface="Gill Sans Ultra Bold Condensed"/>
                <a:sym typeface="Gill Sans Ultra Bold Condensed"/>
              </a:defRPr>
            </a:lvl1pPr>
          </a:lstStyle>
          <a:p>
            <a:pPr/>
            <a:r>
              <a:t>Title Text</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ph type="sldNum" sz="quarter" idx="2"/>
          </p:nvPr>
        </p:nvSpPr>
        <p:spPr>
          <a:xfrm>
            <a:off x="12607779" y="-1"/>
            <a:ext cx="397022" cy="389271"/>
          </a:xfrm>
          <a:prstGeom prst="rect">
            <a:avLst/>
          </a:prstGeom>
        </p:spPr>
        <p:txBody>
          <a:bodyPr lIns="65023" tIns="65023" rIns="65023" bIns="65023"/>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
        <p:nvSpPr>
          <p:cNvPr id="145" name="Shape 145"/>
          <p:cNvSpPr/>
          <p:nvPr>
            <p:ph type="title"/>
          </p:nvPr>
        </p:nvSpPr>
        <p:spPr>
          <a:xfrm>
            <a:off x="-1" y="-1"/>
            <a:ext cx="7586135" cy="1950721"/>
          </a:xfrm>
          <a:prstGeom prst="rect">
            <a:avLst/>
          </a:prstGeom>
        </p:spPr>
        <p:txBody>
          <a:bodyPr lIns="65023" tIns="65023" rIns="65023" bIns="65023"/>
          <a:lstStyle>
            <a:lvl1pPr defTabSz="1300480">
              <a:defRPr sz="5000">
                <a:solidFill>
                  <a:srgbClr val="064584"/>
                </a:solidFill>
                <a:effectLst>
                  <a:outerShdw sx="100000" sy="100000" kx="0" ky="0" algn="b" rotWithShape="0" blurRad="12700" dist="25400" dir="2700000">
                    <a:srgbClr val="000000"/>
                  </a:outerShdw>
                </a:effectLst>
                <a:latin typeface="Gill Sans Ultra Bold Condensed"/>
                <a:ea typeface="Gill Sans Ultra Bold Condensed"/>
                <a:cs typeface="Gill Sans Ultra Bold Condensed"/>
                <a:sym typeface="Gill Sans Ultra Bold Condensed"/>
              </a:defRPr>
            </a:lvl1pPr>
          </a:lstStyle>
          <a:p>
            <a:pPr/>
            <a:r>
              <a:t>Title Text</a:t>
            </a:r>
          </a:p>
        </p:txBody>
      </p:sp>
      <p:sp>
        <p:nvSpPr>
          <p:cNvPr id="146" name="Shape 146"/>
          <p:cNvSpPr/>
          <p:nvPr>
            <p:ph type="body" idx="1"/>
          </p:nvPr>
        </p:nvSpPr>
        <p:spPr>
          <a:xfrm>
            <a:off x="433493" y="2183270"/>
            <a:ext cx="12029441" cy="5384801"/>
          </a:xfrm>
          <a:prstGeom prst="rect">
            <a:avLst/>
          </a:prstGeom>
        </p:spPr>
        <p:txBody>
          <a:bodyPr lIns="65023" tIns="65023" rIns="65023" bIns="65023" anchor="t"/>
          <a:lstStyle>
            <a:lvl1pPr marL="471487" indent="-471487" defTabSz="1300480">
              <a:spcBef>
                <a:spcPts val="1000"/>
              </a:spcBef>
              <a:buClr>
                <a:srgbClr val="00668A"/>
              </a:buClr>
              <a:buSzPct val="100000"/>
              <a:defRPr b="1" sz="4400">
                <a:solidFill>
                  <a:srgbClr val="064584"/>
                </a:solidFill>
                <a:latin typeface="Humanst521 BT"/>
                <a:ea typeface="Humanst521 BT"/>
                <a:cs typeface="Humanst521 BT"/>
                <a:sym typeface="Humanst521 BT"/>
              </a:defRPr>
            </a:lvl1pPr>
            <a:lvl2pPr marL="981075" indent="-523875" defTabSz="1300480">
              <a:spcBef>
                <a:spcPts val="1000"/>
              </a:spcBef>
              <a:buClr>
                <a:srgbClr val="00668A"/>
              </a:buClr>
              <a:buSzPct val="100000"/>
              <a:defRPr b="1" sz="4400">
                <a:solidFill>
                  <a:srgbClr val="064584"/>
                </a:solidFill>
                <a:latin typeface="Humanst521 BT"/>
                <a:ea typeface="Humanst521 BT"/>
                <a:cs typeface="Humanst521 BT"/>
                <a:sym typeface="Humanst521 BT"/>
              </a:defRPr>
            </a:lvl2pPr>
            <a:lvl3pPr marL="1473200" indent="-558800" defTabSz="1300480">
              <a:spcBef>
                <a:spcPts val="1000"/>
              </a:spcBef>
              <a:buClr>
                <a:srgbClr val="00668A"/>
              </a:buClr>
              <a:buSzPct val="100000"/>
              <a:defRPr b="1" sz="4400">
                <a:solidFill>
                  <a:srgbClr val="064584"/>
                </a:solidFill>
                <a:latin typeface="Humanst521 BT"/>
                <a:ea typeface="Humanst521 BT"/>
                <a:cs typeface="Humanst521 BT"/>
                <a:sym typeface="Humanst521 BT"/>
              </a:defRPr>
            </a:lvl3pPr>
            <a:lvl4pPr marL="1930400" indent="-558800" defTabSz="1300480">
              <a:spcBef>
                <a:spcPts val="1000"/>
              </a:spcBef>
              <a:buClr>
                <a:srgbClr val="00668A"/>
              </a:buClr>
              <a:buSzPct val="100000"/>
              <a:defRPr b="1" sz="4400">
                <a:solidFill>
                  <a:srgbClr val="064584"/>
                </a:solidFill>
                <a:latin typeface="Humanst521 BT"/>
                <a:ea typeface="Humanst521 BT"/>
                <a:cs typeface="Humanst521 BT"/>
                <a:sym typeface="Humanst521 BT"/>
              </a:defRPr>
            </a:lvl4pPr>
            <a:lvl5pPr marL="2387600" indent="-558800" defTabSz="1300480">
              <a:spcBef>
                <a:spcPts val="1000"/>
              </a:spcBef>
              <a:buClr>
                <a:srgbClr val="00668A"/>
              </a:buClr>
              <a:buSzPct val="100000"/>
              <a:defRPr b="1" sz="4400">
                <a:solidFill>
                  <a:srgbClr val="064584"/>
                </a:solidFill>
                <a:latin typeface="Humanst521 BT"/>
                <a:ea typeface="Humanst521 BT"/>
                <a:cs typeface="Humanst521 BT"/>
                <a:sym typeface="Humanst521 BT"/>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Shape 153"/>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4" name="Shape 154"/>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55" name="Shape 155"/>
          <p:cNvSpPr/>
          <p:nvPr>
            <p:ph type="sldNum" sz="quarter" idx="2"/>
          </p:nvPr>
        </p:nvSpPr>
        <p:spPr>
          <a:xfrm>
            <a:off x="6324600" y="9220200"/>
            <a:ext cx="342900" cy="406400"/>
          </a:xfrm>
          <a:prstGeom prst="rect">
            <a:avLst/>
          </a:prstGeom>
        </p:spPr>
        <p:txBody>
          <a:bodyPr>
            <a:normAutofit fontScale="100000" lnSpcReduction="0"/>
          </a:bodyPr>
          <a:lstStyle>
            <a:lvl1pPr>
              <a:defRPr sz="1800">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hape 162"/>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163" name="Shape 163"/>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64" name="Shape 164"/>
          <p:cNvSpPr/>
          <p:nvPr>
            <p:ph type="sldNum" sz="quarter" idx="2"/>
          </p:nvPr>
        </p:nvSpPr>
        <p:spPr>
          <a:xfrm>
            <a:off x="6299200" y="9283700"/>
            <a:ext cx="388665" cy="400013"/>
          </a:xfrm>
          <a:prstGeom prst="rect">
            <a:avLst/>
          </a:prstGeom>
        </p:spPr>
        <p:txBody>
          <a:bodyPr>
            <a:normAutofit fontScale="100000" lnSpcReduction="0"/>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hape 171"/>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8"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9" name="Shape 179"/>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80" name="Shape 180"/>
          <p:cNvSpPr/>
          <p:nvPr>
            <p:ph type="body" idx="1"/>
          </p:nvPr>
        </p:nvSpPr>
        <p:spPr>
          <a:xfrm>
            <a:off x="1270000" y="2819400"/>
            <a:ext cx="10464800" cy="5842000"/>
          </a:xfrm>
          <a:prstGeom prst="rect">
            <a:avLst/>
          </a:prstGeom>
        </p:spPr>
        <p:txBody>
          <a:bodyPr/>
          <a:lstStyle>
            <a:lvl1pPr marL="8636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1pPr>
            <a:lvl2pPr marL="15621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2pPr>
            <a:lvl3pPr marL="22733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3pPr>
            <a:lvl4pPr marL="29845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4pPr>
            <a:lvl5pPr marL="37084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1" name="Shape 181"/>
          <p:cNvSpPr/>
          <p:nvPr>
            <p:ph type="sldNum" sz="quarter" idx="2"/>
          </p:nvPr>
        </p:nvSpPr>
        <p:spPr>
          <a:xfrm>
            <a:off x="6337300" y="9296400"/>
            <a:ext cx="323478" cy="457200"/>
          </a:xfrm>
          <a:prstGeom prst="rect">
            <a:avLst/>
          </a:prstGeom>
        </p:spPr>
        <p:txBody>
          <a:bodyPr>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8" name="Shape 188"/>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9" name="Shape 189"/>
          <p:cNvSpPr/>
          <p:nvPr>
            <p:ph type="sldNum" sz="quarter" idx="2"/>
          </p:nvPr>
        </p:nvSpPr>
        <p:spPr>
          <a:xfrm>
            <a:off x="6324600" y="9258300"/>
            <a:ext cx="342900" cy="368300"/>
          </a:xfrm>
          <a:prstGeom prst="rect">
            <a:avLst/>
          </a:prstGeom>
        </p:spPr>
        <p:txBody>
          <a:bodyPr>
            <a:normAutofit fontScale="100000" lnSpcReduction="0"/>
          </a:bodyPr>
          <a:lstStyle>
            <a:lvl1pPr>
              <a:defRPr sz="18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6" name="Shape 196"/>
          <p:cNvSpPr/>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 Id="rId6" Type="http://schemas.openxmlformats.org/officeDocument/2006/relationships/image" Target="../media/image4.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5.png"/><Relationship Id="rId4" Type="http://schemas.openxmlformats.org/officeDocument/2006/relationships/image" Target="../media/image1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1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7" name="Group 207"/>
          <p:cNvGrpSpPr/>
          <p:nvPr/>
        </p:nvGrpSpPr>
        <p:grpSpPr>
          <a:xfrm>
            <a:off x="143933" y="137583"/>
            <a:ext cx="12716934" cy="4307079"/>
            <a:chOff x="0" y="0"/>
            <a:chExt cx="12716933" cy="4307077"/>
          </a:xfrm>
        </p:grpSpPr>
        <p:pic>
          <p:nvPicPr>
            <p:cNvPr id="206" name="pasted-image.tiff"/>
            <p:cNvPicPr>
              <a:picLocks noChangeAspect="0"/>
            </p:cNvPicPr>
            <p:nvPr/>
          </p:nvPicPr>
          <p:blipFill>
            <a:blip r:embed="rId2">
              <a:extLst/>
            </a:blip>
            <a:srcRect l="0" t="0" r="0" b="26501"/>
            <a:stretch>
              <a:fillRect/>
            </a:stretch>
          </p:blipFill>
          <p:spPr>
            <a:xfrm>
              <a:off x="215900" y="139700"/>
              <a:ext cx="12285134" cy="3748278"/>
            </a:xfrm>
            <a:prstGeom prst="rect">
              <a:avLst/>
            </a:prstGeom>
            <a:ln>
              <a:noFill/>
            </a:ln>
            <a:effectLst/>
          </p:spPr>
        </p:pic>
        <p:pic>
          <p:nvPicPr>
            <p:cNvPr id="205" name=""/>
            <p:cNvPicPr>
              <a:picLocks noChangeAspect="0"/>
            </p:cNvPicPr>
            <p:nvPr/>
          </p:nvPicPr>
          <p:blipFill>
            <a:blip r:embed="rId3">
              <a:extLst/>
            </a:blip>
            <a:stretch>
              <a:fillRect/>
            </a:stretch>
          </p:blipFill>
          <p:spPr>
            <a:xfrm>
              <a:off x="0" y="0"/>
              <a:ext cx="12716934" cy="4307078"/>
            </a:xfrm>
            <a:prstGeom prst="rect">
              <a:avLst/>
            </a:prstGeom>
            <a:effectLst/>
          </p:spPr>
        </p:pic>
      </p:grpSp>
      <p:sp>
        <p:nvSpPr>
          <p:cNvPr id="208" name="Shape 208"/>
          <p:cNvSpPr/>
          <p:nvPr/>
        </p:nvSpPr>
        <p:spPr>
          <a:xfrm>
            <a:off x="525991" y="281516"/>
            <a:ext cx="53149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12:1-10)</a:t>
            </a:r>
          </a:p>
        </p:txBody>
      </p:sp>
      <p:pic>
        <p:nvPicPr>
          <p:cNvPr id="209" name=""/>
          <p:cNvPicPr>
            <a:picLocks noChangeAspect="0"/>
          </p:cNvPicPr>
          <p:nvPr/>
        </p:nvPicPr>
        <p:blipFill>
          <a:blip r:embed="rId4">
            <a:alphaModFix amt="90000"/>
            <a:extLst/>
          </a:blip>
          <a:stretch>
            <a:fillRect/>
          </a:stretch>
        </p:blipFill>
        <p:spPr>
          <a:xfrm>
            <a:off x="131233" y="6568016"/>
            <a:ext cx="12742334" cy="3213101"/>
          </a:xfrm>
          <a:prstGeom prst="rect">
            <a:avLst/>
          </a:prstGeom>
          <a:effectLst>
            <a:outerShdw sx="100000" sy="100000" kx="0" ky="0" algn="b" rotWithShape="0" blurRad="139700" dist="104613" dir="2812743">
              <a:srgbClr val="000000">
                <a:alpha val="36175"/>
              </a:srgbClr>
            </a:outerShdw>
          </a:effectLst>
        </p:spPr>
      </p:pic>
      <p:pic>
        <p:nvPicPr>
          <p:cNvPr id="210" name="pasted-image.tiff"/>
          <p:cNvPicPr>
            <a:picLocks noChangeAspect="1"/>
          </p:cNvPicPr>
          <p:nvPr/>
        </p:nvPicPr>
        <p:blipFill>
          <a:blip r:embed="rId5">
            <a:extLst/>
          </a:blip>
          <a:stretch>
            <a:fillRect/>
          </a:stretch>
        </p:blipFill>
        <p:spPr>
          <a:xfrm>
            <a:off x="1552063" y="4237649"/>
            <a:ext cx="9900674" cy="1278302"/>
          </a:xfrm>
          <a:prstGeom prst="rect">
            <a:avLst/>
          </a:prstGeom>
          <a:ln w="12700">
            <a:miter lim="400000"/>
          </a:ln>
        </p:spPr>
      </p:pic>
      <p:pic>
        <p:nvPicPr>
          <p:cNvPr id="211" name="pasted-image.tiff"/>
          <p:cNvPicPr>
            <a:picLocks noChangeAspect="1"/>
          </p:cNvPicPr>
          <p:nvPr/>
        </p:nvPicPr>
        <p:blipFill>
          <a:blip r:embed="rId6">
            <a:extLst/>
          </a:blip>
          <a:stretch>
            <a:fillRect/>
          </a:stretch>
        </p:blipFill>
        <p:spPr>
          <a:xfrm>
            <a:off x="3166753" y="5512675"/>
            <a:ext cx="6671294" cy="116665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48"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49" name="Shape 249"/>
          <p:cNvSpPr/>
          <p:nvPr/>
        </p:nvSpPr>
        <p:spPr>
          <a:xfrm>
            <a:off x="159246" y="4237566"/>
            <a:ext cx="5789686" cy="54356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12:5–6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5</a:t>
            </a:r>
            <a:r>
              <a:t> Of such a one I will boast; yet of myself I will not boast, except in my infirmities. </a:t>
            </a:r>
            <a:r>
              <a:rPr baseline="31999"/>
              <a:t>6</a:t>
            </a:r>
            <a:r>
              <a:t> For though I might desire to boast, I will not be a fool; for I will speak the truth. But I refrain, lest anyone should think of me above what he sees me </a:t>
            </a:r>
            <a:r>
              <a:rPr i="1"/>
              <a:t>to be</a:t>
            </a:r>
            <a:r>
              <a:t> or hears from me.</a:t>
            </a:r>
          </a:p>
        </p:txBody>
      </p:sp>
      <p:sp>
        <p:nvSpPr>
          <p:cNvPr id="250" name="Shape 250"/>
          <p:cNvSpPr/>
          <p:nvPr/>
        </p:nvSpPr>
        <p:spPr>
          <a:xfrm>
            <a:off x="6317189" y="4275099"/>
            <a:ext cx="6477796" cy="4587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Instead of boasting of his raptures into the third heaven and into paradise, he will boast of those very weaknesses for which his enemies ridiculed him, because, the more weak and contemptible he appeared in the eyes of the world — (5,6; 9, 10; ch. 11:30)</a:t>
            </a:r>
          </a:p>
        </p:txBody>
      </p:sp>
      <p:sp>
        <p:nvSpPr>
          <p:cNvPr id="251" name="Shape 251"/>
          <p:cNvSpPr/>
          <p:nvPr/>
        </p:nvSpPr>
        <p:spPr>
          <a:xfrm>
            <a:off x="4060161" y="2582729"/>
            <a:ext cx="8294755"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I will come to visions and revelations of the Lord:” </a:t>
            </a:r>
          </a:p>
        </p:txBody>
      </p:sp>
      <p:sp>
        <p:nvSpPr>
          <p:cNvPr id="252" name="Shape 252"/>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55"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56" name="Shape 256"/>
          <p:cNvSpPr/>
          <p:nvPr/>
        </p:nvSpPr>
        <p:spPr>
          <a:xfrm>
            <a:off x="159246" y="5126566"/>
            <a:ext cx="5462728" cy="43688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7</a:t>
            </a:r>
            <a:r>
              <a:t> And lest I should be exalted above measure by the abundance of the revelations, a thorn in the flesh was given to me, a messenger of Satan to buffet me, lest I be exalted above measure.</a:t>
            </a:r>
          </a:p>
        </p:txBody>
      </p:sp>
      <p:sp>
        <p:nvSpPr>
          <p:cNvPr id="257" name="Shape 257"/>
          <p:cNvSpPr/>
          <p:nvPr/>
        </p:nvSpPr>
        <p:spPr>
          <a:xfrm>
            <a:off x="5666182" y="4275099"/>
            <a:ext cx="7342124"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What was the thorn?</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Doddridge  - A paralytic disorder?</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Latin Fathers  - An unruly desire??</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Chrysostom &amp; Jerome - headache?</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Tertullian, - an earache</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 Physical infirmity? -  Gal 4:13</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Eye disorder? – Gal 4:15</a:t>
            </a:r>
          </a:p>
          <a:p>
            <a:pPr lvl="1" marL="889000" indent="-457200" algn="l" defTabSz="1300480">
              <a:spcBef>
                <a:spcPts val="11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Persecution? – 2 Cor. 11:23-30</a:t>
            </a:r>
          </a:p>
        </p:txBody>
      </p:sp>
      <p:sp>
        <p:nvSpPr>
          <p:cNvPr id="258" name="Shape 258"/>
          <p:cNvSpPr/>
          <p:nvPr/>
        </p:nvSpPr>
        <p:spPr>
          <a:xfrm>
            <a:off x="3809601" y="2770054"/>
            <a:ext cx="888398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a messenger of Satan to buffet me, lest I be exalted above measure.” </a:t>
            </a:r>
          </a:p>
        </p:txBody>
      </p:sp>
      <p:sp>
        <p:nvSpPr>
          <p:cNvPr id="259" name="Shape 259"/>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7">
                                            <p:txEl>
                                              <p:pRg st="1" end="1"/>
                                            </p:txEl>
                                          </p:spTgt>
                                        </p:tgtEl>
                                        <p:attrNameLst>
                                          <p:attrName>style.visibility</p:attrName>
                                        </p:attrNameLst>
                                      </p:cBhvr>
                                      <p:to>
                                        <p:strVal val="visible"/>
                                      </p:to>
                                    </p:set>
                                    <p:animEffect filter="wipe(left)" transition="in">
                                      <p:cBhvr>
                                        <p:cTn id="7" dur="1000"/>
                                        <p:tgtEl>
                                          <p:spTgt spid="2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7">
                                            <p:txEl>
                                              <p:pRg st="2" end="2"/>
                                            </p:txEl>
                                          </p:spTgt>
                                        </p:tgtEl>
                                        <p:attrNameLst>
                                          <p:attrName>style.visibility</p:attrName>
                                        </p:attrNameLst>
                                      </p:cBhvr>
                                      <p:to>
                                        <p:strVal val="visible"/>
                                      </p:to>
                                    </p:set>
                                    <p:animEffect filter="wipe(left)" transition="in">
                                      <p:cBhvr>
                                        <p:cTn id="12" dur="1000"/>
                                        <p:tgtEl>
                                          <p:spTgt spid="2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7">
                                            <p:txEl>
                                              <p:pRg st="3" end="3"/>
                                            </p:txEl>
                                          </p:spTgt>
                                        </p:tgtEl>
                                        <p:attrNameLst>
                                          <p:attrName>style.visibility</p:attrName>
                                        </p:attrNameLst>
                                      </p:cBhvr>
                                      <p:to>
                                        <p:strVal val="visible"/>
                                      </p:to>
                                    </p:set>
                                    <p:animEffect filter="wipe(left)" transition="in">
                                      <p:cBhvr>
                                        <p:cTn id="17" dur="1000"/>
                                        <p:tgtEl>
                                          <p:spTgt spid="2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7">
                                            <p:txEl>
                                              <p:pRg st="4" end="4"/>
                                            </p:txEl>
                                          </p:spTgt>
                                        </p:tgtEl>
                                        <p:attrNameLst>
                                          <p:attrName>style.visibility</p:attrName>
                                        </p:attrNameLst>
                                      </p:cBhvr>
                                      <p:to>
                                        <p:strVal val="visible"/>
                                      </p:to>
                                    </p:set>
                                    <p:animEffect filter="wipe(left)" transition="in">
                                      <p:cBhvr>
                                        <p:cTn id="22" dur="1000"/>
                                        <p:tgtEl>
                                          <p:spTgt spid="25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57">
                                            <p:txEl>
                                              <p:pRg st="5" end="5"/>
                                            </p:txEl>
                                          </p:spTgt>
                                        </p:tgtEl>
                                        <p:attrNameLst>
                                          <p:attrName>style.visibility</p:attrName>
                                        </p:attrNameLst>
                                      </p:cBhvr>
                                      <p:to>
                                        <p:strVal val="visible"/>
                                      </p:to>
                                    </p:set>
                                    <p:animEffect filter="wipe(left)" transition="in">
                                      <p:cBhvr>
                                        <p:cTn id="27" dur="1000"/>
                                        <p:tgtEl>
                                          <p:spTgt spid="25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57">
                                            <p:txEl>
                                              <p:pRg st="6" end="6"/>
                                            </p:txEl>
                                          </p:spTgt>
                                        </p:tgtEl>
                                        <p:attrNameLst>
                                          <p:attrName>style.visibility</p:attrName>
                                        </p:attrNameLst>
                                      </p:cBhvr>
                                      <p:to>
                                        <p:strVal val="visible"/>
                                      </p:to>
                                    </p:set>
                                    <p:animEffect filter="wipe(left)" transition="in">
                                      <p:cBhvr>
                                        <p:cTn id="32" dur="1000"/>
                                        <p:tgtEl>
                                          <p:spTgt spid="25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257">
                                            <p:txEl>
                                              <p:pRg st="7" end="7"/>
                                            </p:txEl>
                                          </p:spTgt>
                                        </p:tgtEl>
                                        <p:attrNameLst>
                                          <p:attrName>style.visibility</p:attrName>
                                        </p:attrNameLst>
                                      </p:cBhvr>
                                      <p:to>
                                        <p:strVal val="visible"/>
                                      </p:to>
                                    </p:set>
                                    <p:animEffect filter="wipe(left)" transition="in">
                                      <p:cBhvr>
                                        <p:cTn id="37" dur="1000"/>
                                        <p:tgtEl>
                                          <p:spTgt spid="25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62"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63" name="Shape 263"/>
          <p:cNvSpPr/>
          <p:nvPr/>
        </p:nvSpPr>
        <p:spPr>
          <a:xfrm>
            <a:off x="159246" y="5126566"/>
            <a:ext cx="5462728" cy="43688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7</a:t>
            </a:r>
            <a:r>
              <a:t> And lest I should be exalted above measure by the abundance of the revelations, a thorn in the flesh was given to me, a messenger of Satan to buffet me, lest I be exalted above measure.</a:t>
            </a:r>
          </a:p>
        </p:txBody>
      </p:sp>
      <p:sp>
        <p:nvSpPr>
          <p:cNvPr id="264" name="Shape 264"/>
          <p:cNvSpPr/>
          <p:nvPr/>
        </p:nvSpPr>
        <p:spPr>
          <a:xfrm>
            <a:off x="5666182" y="4275099"/>
            <a:ext cx="7342124" cy="5362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thorn most likely was the persecution he received from Satan’s ministers — (11:20-27; Acts 9:16.23,24; 13:45-50; 16:22, 23; 17:13; 21:32 …)</a:t>
            </a:r>
          </a:p>
          <a:p>
            <a:pPr marL="457200" indent="-457200" algn="l" defTabSz="1300480">
              <a:spcBef>
                <a:spcPts val="11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Kept Paul humble - 7</a:t>
            </a:r>
          </a:p>
          <a:p>
            <a:pPr marL="457200" indent="-457200" algn="l" defTabSz="1300480">
              <a:spcBef>
                <a:spcPts val="11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 messenger from Satan, (God can take things Satan attempts to use to destroy us and use them for our benefit —(1 Pet 1:3-6; Ja. 1:2-7; etc)</a:t>
            </a:r>
          </a:p>
        </p:txBody>
      </p:sp>
      <p:sp>
        <p:nvSpPr>
          <p:cNvPr id="265" name="Shape 265"/>
          <p:cNvSpPr/>
          <p:nvPr/>
        </p:nvSpPr>
        <p:spPr>
          <a:xfrm>
            <a:off x="3809601" y="2770053"/>
            <a:ext cx="888398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a messenger of Satan to buffet me, lest I be exalted above measure.” </a:t>
            </a:r>
          </a:p>
        </p:txBody>
      </p:sp>
      <p:sp>
        <p:nvSpPr>
          <p:cNvPr id="266" name="Shape 266"/>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0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wipe(left)" transition="in">
                                      <p:cBhvr>
                                        <p:cTn id="12" dur="10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69"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70" name="Shape 270"/>
          <p:cNvSpPr/>
          <p:nvPr/>
        </p:nvSpPr>
        <p:spPr>
          <a:xfrm>
            <a:off x="159246" y="5926666"/>
            <a:ext cx="5462728" cy="27686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12:8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8</a:t>
            </a:r>
            <a:r>
              <a:t> Concerning this thing I pleaded with the Lord three times that it might depart from me.</a:t>
            </a:r>
          </a:p>
        </p:txBody>
      </p:sp>
      <p:sp>
        <p:nvSpPr>
          <p:cNvPr id="271" name="Shape 271"/>
          <p:cNvSpPr/>
          <p:nvPr/>
        </p:nvSpPr>
        <p:spPr>
          <a:xfrm>
            <a:off x="5666182" y="4275099"/>
            <a:ext cx="7342124" cy="5273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57200" indent="-457200" algn="l" defTabSz="1300480">
              <a:spcBef>
                <a:spcPts val="1100"/>
              </a:spcBef>
              <a:buClr>
                <a:srgbClr val="515151"/>
              </a:buClr>
              <a:buSzPct val="72000"/>
              <a:buFont typeface="Zapf Dingbats"/>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vl2pPr marL="889000" indent="-457200" algn="l" defTabSz="1300480">
              <a:spcBef>
                <a:spcPts val="11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2pPr>
          </a:lstStyle>
          <a:p>
            <a:pPr/>
            <a:r>
              <a:t>Whatever it was – Paul wanted relief! Paul prayed three times that it be removed— (vs. 8; cf. Mat 26:36-46)</a:t>
            </a:r>
          </a:p>
          <a:p>
            <a:pPr lvl="1"/>
            <a:r>
              <a:t>Nothing wrong with asking God for relief - but we must realize that sometimes God will say know — (1 John 5:14-15; 1 Pet 5:7; James 1:5,6)</a:t>
            </a:r>
          </a:p>
        </p:txBody>
      </p:sp>
      <p:sp>
        <p:nvSpPr>
          <p:cNvPr id="272" name="Shape 272"/>
          <p:cNvSpPr/>
          <p:nvPr/>
        </p:nvSpPr>
        <p:spPr>
          <a:xfrm>
            <a:off x="3809601" y="2770053"/>
            <a:ext cx="888398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a messenger of Satan to buffet me, lest I be exalted above measure.” </a:t>
            </a:r>
          </a:p>
        </p:txBody>
      </p:sp>
      <p:sp>
        <p:nvSpPr>
          <p:cNvPr id="273" name="Shape 273"/>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fade" transition="in">
                                      <p:cBhvr>
                                        <p:cTn id="7" dur="1500"/>
                                        <p:tgtEl>
                                          <p:spTgt spid="27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76"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77" name="Shape 277"/>
          <p:cNvSpPr/>
          <p:nvPr/>
        </p:nvSpPr>
        <p:spPr>
          <a:xfrm>
            <a:off x="159246" y="4859866"/>
            <a:ext cx="5462728" cy="49022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12:9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9</a:t>
            </a:r>
            <a:r>
              <a:t> And He said to me, “My grace is sufficient for you, for My strength is made perfect in weakness.” Therefore most gladly I will rather boast in my infirmities, that the power of Christ may rest upon me.</a:t>
            </a:r>
          </a:p>
        </p:txBody>
      </p:sp>
      <p:sp>
        <p:nvSpPr>
          <p:cNvPr id="278" name="Shape 278"/>
          <p:cNvSpPr/>
          <p:nvPr/>
        </p:nvSpPr>
        <p:spPr>
          <a:xfrm>
            <a:off x="5835516" y="4410565"/>
            <a:ext cx="6928778" cy="4943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answer was “No”: God’s grace was sufficient (9; cf. Philippians 4:19; James 1:2-6; 1 Pet 1:3-9).</a:t>
            </a:r>
          </a:p>
          <a:p>
            <a:pPr marL="457200" indent="-457200" algn="l" defTabSz="1300480">
              <a:spcBef>
                <a:spcPts val="1100"/>
              </a:spcBef>
              <a:buClr>
                <a:srgbClr val="515151"/>
              </a:buClr>
              <a:buSzPct val="72000"/>
              <a:buFont typeface="Zapf Dingbats"/>
              <a:buBlip>
                <a:blip r:embed="rId4"/>
              </a:buBlip>
              <a:defRPr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My strength is made perfect in weakness — (9; 1 Cor. 1:18-25; Ep. 3:16; Phi. 4:13; Col. 1:11; He. 11:34).</a:t>
            </a:r>
          </a:p>
        </p:txBody>
      </p:sp>
      <p:sp>
        <p:nvSpPr>
          <p:cNvPr id="279" name="Shape 279"/>
          <p:cNvSpPr/>
          <p:nvPr/>
        </p:nvSpPr>
        <p:spPr>
          <a:xfrm>
            <a:off x="3809601" y="2770053"/>
            <a:ext cx="888398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a messenger of Satan to buffet me, lest I be exalted above measure.” </a:t>
            </a:r>
          </a:p>
        </p:txBody>
      </p:sp>
      <p:sp>
        <p:nvSpPr>
          <p:cNvPr id="280" name="Shape 280"/>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
                                            <p:txEl>
                                              <p:pRg st="1" end="1"/>
                                            </p:txEl>
                                          </p:spTgt>
                                        </p:tgtEl>
                                        <p:attrNameLst>
                                          <p:attrName>style.visibility</p:attrName>
                                        </p:attrNameLst>
                                      </p:cBhvr>
                                      <p:to>
                                        <p:strVal val="visible"/>
                                      </p:to>
                                    </p:set>
                                    <p:animEffect filter="fade" transition="in">
                                      <p:cBhvr>
                                        <p:cTn id="7" dur="1500"/>
                                        <p:tgtEl>
                                          <p:spTgt spid="2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83"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84" name="Shape 284"/>
          <p:cNvSpPr/>
          <p:nvPr/>
        </p:nvSpPr>
        <p:spPr>
          <a:xfrm>
            <a:off x="159246" y="4859866"/>
            <a:ext cx="5462728" cy="49022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12:9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9</a:t>
            </a:r>
            <a:r>
              <a:t> And He said to me, “My grace is sufficient for you, for My strength is made perfect in weakness.” Therefore most gladly I will rather boast in my infirmities, that the power of Christ may rest upon me.</a:t>
            </a:r>
          </a:p>
        </p:txBody>
      </p:sp>
      <p:sp>
        <p:nvSpPr>
          <p:cNvPr id="285" name="Shape 285"/>
          <p:cNvSpPr/>
          <p:nvPr/>
        </p:nvSpPr>
        <p:spPr>
          <a:xfrm>
            <a:off x="5666182" y="4275099"/>
            <a:ext cx="7342124" cy="4740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Therefore Paul will not “glory” in grand, great revelations and extraordinary visions, but rather in human sufferings and frailties, which God gave him power to overcome. </a:t>
            </a:r>
          </a:p>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There will be no exaltation of “Paul,” but glory to God (10:17).</a:t>
            </a:r>
          </a:p>
        </p:txBody>
      </p:sp>
      <p:sp>
        <p:nvSpPr>
          <p:cNvPr id="286" name="Shape 286"/>
          <p:cNvSpPr/>
          <p:nvPr/>
        </p:nvSpPr>
        <p:spPr>
          <a:xfrm>
            <a:off x="3809601" y="2770053"/>
            <a:ext cx="888398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a messenger of Satan to buffet me, lest I be exalted above measure.” </a:t>
            </a:r>
          </a:p>
        </p:txBody>
      </p:sp>
      <p:sp>
        <p:nvSpPr>
          <p:cNvPr id="287" name="Shape 287"/>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5">
                                            <p:txEl>
                                              <p:pRg st="1" end="1"/>
                                            </p:txEl>
                                          </p:spTgt>
                                        </p:tgtEl>
                                        <p:attrNameLst>
                                          <p:attrName>style.visibility</p:attrName>
                                        </p:attrNameLst>
                                      </p:cBhvr>
                                      <p:to>
                                        <p:strVal val="visible"/>
                                      </p:to>
                                    </p:set>
                                    <p:animEffect filter="fade" transition="in">
                                      <p:cBhvr>
                                        <p:cTn id="7" dur="1500"/>
                                        <p:tgtEl>
                                          <p:spTgt spid="28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90"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91" name="Shape 291"/>
          <p:cNvSpPr/>
          <p:nvPr/>
        </p:nvSpPr>
        <p:spPr>
          <a:xfrm>
            <a:off x="159246" y="5393266"/>
            <a:ext cx="5462728" cy="38354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12:10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10</a:t>
            </a:r>
            <a:r>
              <a:t> Therefore I take pleasure in infirmities, in reproaches, in needs, in persecutions, in distresses, for Christ’s sake. For when I am weak, then I am strong.</a:t>
            </a:r>
          </a:p>
        </p:txBody>
      </p:sp>
      <p:sp>
        <p:nvSpPr>
          <p:cNvPr id="292" name="Shape 292"/>
          <p:cNvSpPr/>
          <p:nvPr/>
        </p:nvSpPr>
        <p:spPr>
          <a:xfrm>
            <a:off x="5666182" y="4275099"/>
            <a:ext cx="7342124" cy="543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rPr i="1"/>
              <a:t>Take pleasure</a:t>
            </a:r>
            <a:r>
              <a:t> - compare James’ teaching regarding trials, (James 1:2-9) and Peter’s, (1 Pet 1:6) — (10; 11:20-26)</a:t>
            </a:r>
          </a:p>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Gladly suffers for Christ’s sake — (10; 4:5,11; Lk 6:22; Jn 15:21)</a:t>
            </a:r>
          </a:p>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strong—"powerful" in "the power of Christ" (2 Co 12:9; 13:4; Eph. 6:10; Heb 11:34).</a:t>
            </a:r>
          </a:p>
        </p:txBody>
      </p:sp>
      <p:sp>
        <p:nvSpPr>
          <p:cNvPr id="293" name="Shape 293"/>
          <p:cNvSpPr/>
          <p:nvPr/>
        </p:nvSpPr>
        <p:spPr>
          <a:xfrm>
            <a:off x="4922041" y="2689953"/>
            <a:ext cx="7195808"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For when I am weak, then I am strong.” (10)</a:t>
            </a:r>
          </a:p>
        </p:txBody>
      </p:sp>
      <p:sp>
        <p:nvSpPr>
          <p:cNvPr id="294" name="Shape 294"/>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2">
                                            <p:bg/>
                                          </p:spTgt>
                                        </p:tgtEl>
                                        <p:attrNameLst>
                                          <p:attrName>style.visibility</p:attrName>
                                        </p:attrNameLst>
                                      </p:cBhvr>
                                      <p:to>
                                        <p:strVal val="visible"/>
                                      </p:to>
                                    </p:set>
                                    <p:animEffect filter="fade" transition="in">
                                      <p:cBhvr>
                                        <p:cTn id="7" dur="1500"/>
                                        <p:tgtEl>
                                          <p:spTgt spid="29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2">
                                            <p:txEl>
                                              <p:pRg st="0" end="0"/>
                                            </p:txEl>
                                          </p:spTgt>
                                        </p:tgtEl>
                                        <p:attrNameLst>
                                          <p:attrName>style.visibility</p:attrName>
                                        </p:attrNameLst>
                                      </p:cBhvr>
                                      <p:to>
                                        <p:strVal val="visible"/>
                                      </p:to>
                                    </p:set>
                                    <p:animEffect filter="fade" transition="in">
                                      <p:cBhvr>
                                        <p:cTn id="10" dur="1500"/>
                                        <p:tgtEl>
                                          <p:spTgt spid="2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2">
                                            <p:txEl>
                                              <p:pRg st="1" end="1"/>
                                            </p:txEl>
                                          </p:spTgt>
                                        </p:tgtEl>
                                        <p:attrNameLst>
                                          <p:attrName>style.visibility</p:attrName>
                                        </p:attrNameLst>
                                      </p:cBhvr>
                                      <p:to>
                                        <p:strVal val="visible"/>
                                      </p:to>
                                    </p:set>
                                    <p:animEffect filter="fade" transition="in">
                                      <p:cBhvr>
                                        <p:cTn id="15" dur="1500"/>
                                        <p:tgtEl>
                                          <p:spTgt spid="2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2">
                                            <p:txEl>
                                              <p:pRg st="2" end="2"/>
                                            </p:txEl>
                                          </p:spTgt>
                                        </p:tgtEl>
                                        <p:attrNameLst>
                                          <p:attrName>style.visibility</p:attrName>
                                        </p:attrNameLst>
                                      </p:cBhvr>
                                      <p:to>
                                        <p:strVal val="visible"/>
                                      </p:to>
                                    </p:set>
                                    <p:animEffect filter="fade" transition="in">
                                      <p:cBhvr>
                                        <p:cTn id="20" dur="1500"/>
                                        <p:tgtEl>
                                          <p:spTgt spid="2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97"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98" name="Shape 298"/>
          <p:cNvSpPr/>
          <p:nvPr/>
        </p:nvSpPr>
        <p:spPr>
          <a:xfrm>
            <a:off x="5666182" y="4275099"/>
            <a:ext cx="7342124" cy="495322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Physical Hindrance or Pain? — </a:t>
            </a:r>
            <a:r>
              <a:rPr i="1"/>
              <a:t>Age / Illness</a:t>
            </a:r>
            <a:r>
              <a:rPr i="1" sz="3400">
                <a:latin typeface="Times New Roman"/>
                <a:ea typeface="Times New Roman"/>
                <a:cs typeface="Times New Roman"/>
                <a:sym typeface="Times New Roman"/>
              </a:rPr>
              <a:t> </a:t>
            </a:r>
            <a:r>
              <a:rPr i="1"/>
              <a:t>Injury / Disability …</a:t>
            </a:r>
          </a:p>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Illicit Desire? — </a:t>
            </a:r>
            <a:r>
              <a:rPr i="1"/>
              <a:t>Chem. Addiction</a:t>
            </a:r>
            <a:r>
              <a:rPr i="1" sz="3400">
                <a:latin typeface="Times New Roman"/>
                <a:ea typeface="Times New Roman"/>
                <a:cs typeface="Times New Roman"/>
                <a:sym typeface="Times New Roman"/>
              </a:rPr>
              <a:t> </a:t>
            </a:r>
            <a:r>
              <a:rPr i="1"/>
              <a:t>Immoral Thoughts</a:t>
            </a:r>
            <a:r>
              <a:rPr i="1" sz="3400">
                <a:latin typeface="Times New Roman"/>
                <a:ea typeface="Times New Roman"/>
                <a:cs typeface="Times New Roman"/>
                <a:sym typeface="Times New Roman"/>
              </a:rPr>
              <a:t> / </a:t>
            </a:r>
            <a:r>
              <a:rPr i="1"/>
              <a:t>Selfishness / Greed …</a:t>
            </a:r>
          </a:p>
          <a:p>
            <a:pPr marL="457200" indent="-457200" algn="l" defTabSz="1300480">
              <a:spcBef>
                <a:spcPts val="1100"/>
              </a:spcBef>
              <a:buClr>
                <a:srgbClr val="515151"/>
              </a:buClr>
              <a:buSzPct val="72000"/>
              <a:buFont typeface="Zapf Dingbats"/>
              <a:buBlip>
                <a:blip r:embed="rId4"/>
              </a:buBlip>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Relationship in Distress? —</a:t>
            </a:r>
            <a:r>
              <a:rPr i="1"/>
              <a:t> Job Conditions /</a:t>
            </a:r>
            <a:r>
              <a:rPr i="1" sz="3400">
                <a:latin typeface="Times New Roman"/>
                <a:ea typeface="Times New Roman"/>
                <a:cs typeface="Times New Roman"/>
                <a:sym typeface="Times New Roman"/>
              </a:rPr>
              <a:t> </a:t>
            </a:r>
            <a:r>
              <a:rPr i="1"/>
              <a:t>Spouse / Parents /children / Brethren …</a:t>
            </a:r>
          </a:p>
        </p:txBody>
      </p:sp>
      <p:sp>
        <p:nvSpPr>
          <p:cNvPr id="299" name="Shape 299"/>
          <p:cNvSpPr/>
          <p:nvPr/>
        </p:nvSpPr>
        <p:spPr>
          <a:xfrm>
            <a:off x="4701908" y="3024054"/>
            <a:ext cx="772226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sz="5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Who is free from thorns?</a:t>
            </a:r>
          </a:p>
        </p:txBody>
      </p:sp>
      <p:sp>
        <p:nvSpPr>
          <p:cNvPr id="300" name="Shape 300"/>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bg/>
                                          </p:spTgt>
                                        </p:tgtEl>
                                        <p:attrNameLst>
                                          <p:attrName>style.visibility</p:attrName>
                                        </p:attrNameLst>
                                      </p:cBhvr>
                                      <p:to>
                                        <p:strVal val="visible"/>
                                      </p:to>
                                    </p:set>
                                    <p:animEffect filter="fade" transition="in">
                                      <p:cBhvr>
                                        <p:cTn id="7" dur="1500"/>
                                        <p:tgtEl>
                                          <p:spTgt spid="29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8">
                                            <p:txEl>
                                              <p:pRg st="0" end="0"/>
                                            </p:txEl>
                                          </p:spTgt>
                                        </p:tgtEl>
                                        <p:attrNameLst>
                                          <p:attrName>style.visibility</p:attrName>
                                        </p:attrNameLst>
                                      </p:cBhvr>
                                      <p:to>
                                        <p:strVal val="visible"/>
                                      </p:to>
                                    </p:set>
                                    <p:animEffect filter="fade" transition="in">
                                      <p:cBhvr>
                                        <p:cTn id="10" dur="1500"/>
                                        <p:tgtEl>
                                          <p:spTgt spid="2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8">
                                            <p:txEl>
                                              <p:pRg st="1" end="1"/>
                                            </p:txEl>
                                          </p:spTgt>
                                        </p:tgtEl>
                                        <p:attrNameLst>
                                          <p:attrName>style.visibility</p:attrName>
                                        </p:attrNameLst>
                                      </p:cBhvr>
                                      <p:to>
                                        <p:strVal val="visible"/>
                                      </p:to>
                                    </p:set>
                                    <p:animEffect filter="fade" transition="in">
                                      <p:cBhvr>
                                        <p:cTn id="15" dur="1500"/>
                                        <p:tgtEl>
                                          <p:spTgt spid="29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8">
                                            <p:txEl>
                                              <p:pRg st="2" end="2"/>
                                            </p:txEl>
                                          </p:spTgt>
                                        </p:tgtEl>
                                        <p:attrNameLst>
                                          <p:attrName>style.visibility</p:attrName>
                                        </p:attrNameLst>
                                      </p:cBhvr>
                                      <p:to>
                                        <p:strVal val="visible"/>
                                      </p:to>
                                    </p:set>
                                    <p:animEffect filter="fade" transition="in">
                                      <p:cBhvr>
                                        <p:cTn id="20" dur="1500"/>
                                        <p:tgtEl>
                                          <p:spTgt spid="29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2"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303"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304" name="Shape 304"/>
          <p:cNvSpPr/>
          <p:nvPr/>
        </p:nvSpPr>
        <p:spPr>
          <a:xfrm>
            <a:off x="6159432" y="4536361"/>
            <a:ext cx="6831940" cy="3089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100"/>
              </a:spcBef>
              <a:buClr>
                <a:srgbClr val="515151"/>
              </a:buClr>
              <a:buSzPct val="72000"/>
              <a:buFont typeface="Zapf Dingbats"/>
              <a:buBlip>
                <a:blip r:embed="rId4"/>
              </a:buBlip>
              <a:defRPr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Why Me?</a:t>
            </a:r>
          </a:p>
          <a:p>
            <a:pPr marL="457200" indent="-457200" algn="l" defTabSz="1300480">
              <a:spcBef>
                <a:spcPts val="1100"/>
              </a:spcBef>
              <a:buClr>
                <a:srgbClr val="515151"/>
              </a:buClr>
              <a:buSzPct val="72000"/>
              <a:buFont typeface="Zapf Dingbats"/>
              <a:buBlip>
                <a:blip r:embed="rId4"/>
              </a:buBlip>
              <a:defRPr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Where is God?</a:t>
            </a:r>
          </a:p>
          <a:p>
            <a:pPr marL="457200" indent="-457200" algn="l" defTabSz="1300480">
              <a:spcBef>
                <a:spcPts val="1100"/>
              </a:spcBef>
              <a:buClr>
                <a:srgbClr val="515151"/>
              </a:buClr>
              <a:buSzPct val="72000"/>
              <a:buFont typeface="Zapf Dingbats"/>
              <a:buBlip>
                <a:blip r:embed="rId4"/>
              </a:buBlip>
              <a:defRPr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How Can This Be?</a:t>
            </a:r>
          </a:p>
          <a:p>
            <a:pPr marL="457200" indent="-457200" algn="l" defTabSz="1300480">
              <a:spcBef>
                <a:spcPts val="1100"/>
              </a:spcBef>
              <a:buClr>
                <a:srgbClr val="515151"/>
              </a:buClr>
              <a:buSzPct val="72000"/>
              <a:buFont typeface="Zapf Dingbats"/>
              <a:buBlip>
                <a:blip r:embed="rId4"/>
              </a:buBlip>
              <a:defRPr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Does God Care?</a:t>
            </a:r>
          </a:p>
        </p:txBody>
      </p:sp>
      <p:sp>
        <p:nvSpPr>
          <p:cNvPr id="305" name="Shape 305"/>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
        <p:nvSpPr>
          <p:cNvPr id="306" name="Shape 306"/>
          <p:cNvSpPr/>
          <p:nvPr/>
        </p:nvSpPr>
        <p:spPr>
          <a:xfrm>
            <a:off x="5979241" y="7846318"/>
            <a:ext cx="6715214" cy="16829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457200" algn="l" defTabSz="1300480">
              <a:spcBef>
                <a:spcPts val="2300"/>
              </a:spcBef>
              <a:buClr>
                <a:srgbClr val="515151"/>
              </a:buClr>
              <a:buSzPct val="72000"/>
              <a:buFont typeface="Zapf Dingbats"/>
              <a:buBlip>
                <a:blip r:embed="rId4"/>
              </a:buBlip>
              <a:defRPr sz="5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Issue Is NOT </a:t>
            </a:r>
            <a:r>
              <a:rPr>
                <a:ln w="13229">
                  <a:solidFill>
                    <a:srgbClr val="000000"/>
                  </a:solidFill>
                </a:ln>
                <a:noFill/>
                <a:effectLst>
                  <a:outerShdw sx="100000" sy="100000" kx="0" ky="0" algn="b" rotWithShape="0" blurRad="63500" dist="35921" dir="2700000">
                    <a:srgbClr val="808080">
                      <a:alpha val="80000"/>
                    </a:srgbClr>
                  </a:outerShdw>
                </a:effectLst>
                <a:latin typeface="Gill Sans UltraBold"/>
                <a:ea typeface="Gill Sans UltraBold"/>
                <a:cs typeface="Gill Sans UltraBold"/>
                <a:sym typeface="Gill Sans UltraBold"/>
              </a:rPr>
              <a:t> </a:t>
            </a:r>
            <a:r>
              <a:t>The Thorn!</a:t>
            </a:r>
          </a:p>
        </p:txBody>
      </p:sp>
      <p:sp>
        <p:nvSpPr>
          <p:cNvPr id="307" name="Shape 307"/>
          <p:cNvSpPr/>
          <p:nvPr/>
        </p:nvSpPr>
        <p:spPr>
          <a:xfrm>
            <a:off x="4566441" y="2689953"/>
            <a:ext cx="7722263"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sz="5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What Is My Response To The Thorn?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animEffect filter="fade" transition="in">
                                      <p:cBhvr>
                                        <p:cTn id="7" dur="1500"/>
                                        <p:tgtEl>
                                          <p:spTgt spid="30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4">
                                            <p:txEl>
                                              <p:pRg st="0" end="0"/>
                                            </p:txEl>
                                          </p:spTgt>
                                        </p:tgtEl>
                                        <p:attrNameLst>
                                          <p:attrName>style.visibility</p:attrName>
                                        </p:attrNameLst>
                                      </p:cBhvr>
                                      <p:to>
                                        <p:strVal val="visible"/>
                                      </p:to>
                                    </p:set>
                                    <p:animEffect filter="fade" transition="in">
                                      <p:cBhvr>
                                        <p:cTn id="10" dur="1500"/>
                                        <p:tgtEl>
                                          <p:spTgt spid="3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4">
                                            <p:txEl>
                                              <p:pRg st="1" end="1"/>
                                            </p:txEl>
                                          </p:spTgt>
                                        </p:tgtEl>
                                        <p:attrNameLst>
                                          <p:attrName>style.visibility</p:attrName>
                                        </p:attrNameLst>
                                      </p:cBhvr>
                                      <p:to>
                                        <p:strVal val="visible"/>
                                      </p:to>
                                    </p:set>
                                    <p:animEffect filter="fade" transition="in">
                                      <p:cBhvr>
                                        <p:cTn id="15" dur="1500"/>
                                        <p:tgtEl>
                                          <p:spTgt spid="3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4">
                                            <p:txEl>
                                              <p:pRg st="2" end="2"/>
                                            </p:txEl>
                                          </p:spTgt>
                                        </p:tgtEl>
                                        <p:attrNameLst>
                                          <p:attrName>style.visibility</p:attrName>
                                        </p:attrNameLst>
                                      </p:cBhvr>
                                      <p:to>
                                        <p:strVal val="visible"/>
                                      </p:to>
                                    </p:set>
                                    <p:animEffect filter="fade" transition="in">
                                      <p:cBhvr>
                                        <p:cTn id="20" dur="1500"/>
                                        <p:tgtEl>
                                          <p:spTgt spid="3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4">
                                            <p:txEl>
                                              <p:pRg st="3" end="3"/>
                                            </p:txEl>
                                          </p:spTgt>
                                        </p:tgtEl>
                                        <p:attrNameLst>
                                          <p:attrName>style.visibility</p:attrName>
                                        </p:attrNameLst>
                                      </p:cBhvr>
                                      <p:to>
                                        <p:strVal val="visible"/>
                                      </p:to>
                                    </p:set>
                                    <p:animEffect filter="fade" transition="in">
                                      <p:cBhvr>
                                        <p:cTn id="25" dur="1500"/>
                                        <p:tgtEl>
                                          <p:spTgt spid="30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2" fill="hold">
                                  <p:stCondLst>
                                    <p:cond delay="0"/>
                                  </p:stCondLst>
                                  <p:iterate type="el" backwards="0">
                                    <p:tmAbs val="0"/>
                                  </p:iterate>
                                  <p:childTnLst>
                                    <p:set>
                                      <p:cBhvr>
                                        <p:cTn id="29" fill="hold"/>
                                        <p:tgtEl>
                                          <p:spTgt spid="306"/>
                                        </p:tgtEl>
                                        <p:attrNameLst>
                                          <p:attrName>style.visibility</p:attrName>
                                        </p:attrNameLst>
                                      </p:cBhvr>
                                      <p:to>
                                        <p:strVal val="visible"/>
                                      </p:to>
                                    </p:set>
                                    <p:animEffect filter="fade" transition="in">
                                      <p:cBhvr>
                                        <p:cTn id="30" dur="15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P build="whole" bldLvl="1" animBg="1" rev="0" advAuto="0" spid="306"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9"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310"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311" name="Shape 311"/>
          <p:cNvSpPr/>
          <p:nvPr/>
        </p:nvSpPr>
        <p:spPr>
          <a:xfrm>
            <a:off x="5834457" y="4368897"/>
            <a:ext cx="6897490" cy="499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defTabSz="1300480">
              <a:spcBef>
                <a:spcPts val="8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Battle Is NOT EXTERNAL BUT INTERNAL! 2 Cor. 11:24-28; Job 14:1 </a:t>
            </a:r>
          </a:p>
          <a:p>
            <a:pPr marL="457200" indent="-457200" algn="l" defTabSz="1300480">
              <a:spcBef>
                <a:spcPts val="8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How Does One Retain His Faith?  Phili 4:11-13; 2 Cor 4:16; 2 Tim 4:6-8</a:t>
            </a:r>
          </a:p>
          <a:p>
            <a:pPr marL="457200" indent="-457200" algn="l" defTabSz="1300480">
              <a:spcBef>
                <a:spcPts val="8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Can we gladly accept our thorns — (9,10; Col 1:24; James 1:2; 1 Peter 1:6,7; 4:13; 2 Cor 4:8-17)</a:t>
            </a:r>
          </a:p>
        </p:txBody>
      </p:sp>
      <p:sp>
        <p:nvSpPr>
          <p:cNvPr id="312" name="Shape 312"/>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
        <p:nvSpPr>
          <p:cNvPr id="313" name="Shape 313"/>
          <p:cNvSpPr/>
          <p:nvPr/>
        </p:nvSpPr>
        <p:spPr>
          <a:xfrm>
            <a:off x="4566441" y="2689953"/>
            <a:ext cx="7722262"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sz="5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What Is My Response To The Thorn?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1">
                                            <p:txEl>
                                              <p:pRg st="1" end="1"/>
                                            </p:txEl>
                                          </p:spTgt>
                                        </p:tgtEl>
                                        <p:attrNameLst>
                                          <p:attrName>style.visibility</p:attrName>
                                        </p:attrNameLst>
                                      </p:cBhvr>
                                      <p:to>
                                        <p:strVal val="visible"/>
                                      </p:to>
                                    </p:set>
                                    <p:animEffect filter="fade" transition="in">
                                      <p:cBhvr>
                                        <p:cTn id="7" dur="1500"/>
                                        <p:tgtEl>
                                          <p:spTgt spid="3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1">
                                            <p:txEl>
                                              <p:pRg st="2" end="2"/>
                                            </p:txEl>
                                          </p:spTgt>
                                        </p:tgtEl>
                                        <p:attrNameLst>
                                          <p:attrName>style.visibility</p:attrName>
                                        </p:attrNameLst>
                                      </p:cBhvr>
                                      <p:to>
                                        <p:strVal val="visible"/>
                                      </p:to>
                                    </p:set>
                                    <p:animEffect filter="fade" transition="in">
                                      <p:cBhvr>
                                        <p:cTn id="12" dur="1500"/>
                                        <p:tgtEl>
                                          <p:spTgt spid="3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14" name=""/>
          <p:cNvPicPr>
            <a:picLocks noChangeAspect="0"/>
          </p:cNvPicPr>
          <p:nvPr/>
        </p:nvPicPr>
        <p:blipFill>
          <a:blip r:embed="rId3">
            <a:extLst/>
          </a:blip>
          <a:stretch>
            <a:fillRect/>
          </a:stretch>
        </p:blipFill>
        <p:spPr>
          <a:xfrm>
            <a:off x="4252007" y="2405126"/>
            <a:ext cx="8781347" cy="6911848"/>
          </a:xfrm>
          <a:prstGeom prst="rect">
            <a:avLst/>
          </a:prstGeom>
          <a:effectLst>
            <a:outerShdw sx="100000" sy="100000" kx="0" ky="0" algn="b" rotWithShape="0" blurRad="241300" dist="160172" dir="2812743">
              <a:srgbClr val="000000"/>
            </a:outerShdw>
          </a:effectLst>
        </p:spPr>
      </p:pic>
      <p:pic>
        <p:nvPicPr>
          <p:cNvPr id="215" name=""/>
          <p:cNvPicPr>
            <a:picLocks noChangeAspect="0"/>
          </p:cNvPicPr>
          <p:nvPr/>
        </p:nvPicPr>
        <p:blipFill>
          <a:blip r:embed="rId4">
            <a:extLst/>
          </a:blip>
          <a:stretch>
            <a:fillRect/>
          </a:stretch>
        </p:blipFill>
        <p:spPr>
          <a:xfrm>
            <a:off x="720361" y="736498"/>
            <a:ext cx="11564078" cy="2197101"/>
          </a:xfrm>
          <a:prstGeom prst="rect">
            <a:avLst/>
          </a:prstGeom>
        </p:spPr>
      </p:pic>
      <p:sp>
        <p:nvSpPr>
          <p:cNvPr id="216" name="Shape 216"/>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14"/>
                                        </p:tgtEl>
                                        <p:attrNameLst>
                                          <p:attrName>style.visibility</p:attrName>
                                        </p:attrNameLst>
                                      </p:cBhvr>
                                      <p:to>
                                        <p:strVal val="visible"/>
                                      </p:to>
                                    </p:set>
                                    <p:anim calcmode="lin" valueType="num">
                                      <p:cBhvr>
                                        <p:cTn id="7" dur="750" fill="hold"/>
                                        <p:tgtEl>
                                          <p:spTgt spid="214"/>
                                        </p:tgtEl>
                                        <p:attrNameLst>
                                          <p:attrName>ppt_w</p:attrName>
                                        </p:attrNameLst>
                                      </p:cBhvr>
                                      <p:tavLst>
                                        <p:tav tm="0">
                                          <p:val>
                                            <p:fltVal val="0"/>
                                          </p:val>
                                        </p:tav>
                                        <p:tav tm="100000">
                                          <p:val>
                                            <p:strVal val="#ppt_w"/>
                                          </p:val>
                                        </p:tav>
                                      </p:tavLst>
                                    </p:anim>
                                    <p:anim calcmode="lin" valueType="num">
                                      <p:cBhvr>
                                        <p:cTn id="8" dur="750" fill="hold"/>
                                        <p:tgtEl>
                                          <p:spTgt spid="2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316"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317" name="Shape 317"/>
          <p:cNvSpPr/>
          <p:nvPr/>
        </p:nvSpPr>
        <p:spPr>
          <a:xfrm>
            <a:off x="5614324" y="4243254"/>
            <a:ext cx="6897489"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defTabSz="1300480">
              <a:spcBef>
                <a:spcPts val="2300"/>
              </a:spcBef>
              <a:buClr>
                <a:srgbClr val="515151"/>
              </a:buClr>
              <a:buSzPct val="72000"/>
              <a:buFont typeface="Zapf Dingbats"/>
              <a:buBlip>
                <a:blip r:embed="rId4"/>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Can we see value in thorns? (</a:t>
            </a:r>
            <a:r>
              <a:rPr i="1"/>
              <a:t>For when I am weak, then I am strong.</a:t>
            </a:r>
            <a:r>
              <a:t> (10) James 1:1-6,12; 1 Peter 5:7-19; Heb 2:17-3:1; 12:1-3</a:t>
            </a:r>
          </a:p>
          <a:p>
            <a:pPr lvl="1" marL="889000" indent="-457200" algn="l" defTabSz="1300480">
              <a:spcBef>
                <a:spcPts val="2300"/>
              </a:spcBef>
              <a:buClr>
                <a:srgbClr val="515151"/>
              </a:buClr>
              <a:buSzPct val="72000"/>
              <a:buFont typeface="Zapf Dingbats"/>
              <a:buBlip>
                <a:blip r:embed="rId4"/>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True strength comes by facing resistance!</a:t>
            </a:r>
          </a:p>
          <a:p>
            <a:pPr lvl="1" marL="889000" indent="-457200" algn="l" defTabSz="1300480">
              <a:spcBef>
                <a:spcPts val="2300"/>
              </a:spcBef>
              <a:buClr>
                <a:srgbClr val="515151"/>
              </a:buClr>
              <a:buSzPct val="72000"/>
              <a:buFont typeface="Zapf Dingbats"/>
              <a:buBlip>
                <a:blip r:embed="rId4"/>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Battle can be WON! - </a:t>
            </a:r>
          </a:p>
        </p:txBody>
      </p:sp>
      <p:sp>
        <p:nvSpPr>
          <p:cNvPr id="318" name="Shape 318"/>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
        <p:nvSpPr>
          <p:cNvPr id="319" name="Shape 319"/>
          <p:cNvSpPr/>
          <p:nvPr/>
        </p:nvSpPr>
        <p:spPr>
          <a:xfrm>
            <a:off x="4566441" y="2689953"/>
            <a:ext cx="7722263"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sz="5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What Is My Response To The Thorn?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animEffect filter="fade" transition="in">
                                      <p:cBhvr>
                                        <p:cTn id="7" dur="1500"/>
                                        <p:tgtEl>
                                          <p:spTgt spid="31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7">
                                            <p:txEl>
                                              <p:pRg st="0" end="0"/>
                                            </p:txEl>
                                          </p:spTgt>
                                        </p:tgtEl>
                                        <p:attrNameLst>
                                          <p:attrName>style.visibility</p:attrName>
                                        </p:attrNameLst>
                                      </p:cBhvr>
                                      <p:to>
                                        <p:strVal val="visible"/>
                                      </p:to>
                                    </p:set>
                                    <p:animEffect filter="fade" transition="in">
                                      <p:cBhvr>
                                        <p:cTn id="10" dur="1500"/>
                                        <p:tgtEl>
                                          <p:spTgt spid="3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7">
                                            <p:txEl>
                                              <p:pRg st="1" end="1"/>
                                            </p:txEl>
                                          </p:spTgt>
                                        </p:tgtEl>
                                        <p:attrNameLst>
                                          <p:attrName>style.visibility</p:attrName>
                                        </p:attrNameLst>
                                      </p:cBhvr>
                                      <p:to>
                                        <p:strVal val="visible"/>
                                      </p:to>
                                    </p:set>
                                    <p:animEffect filter="fade" transition="in">
                                      <p:cBhvr>
                                        <p:cTn id="15" dur="1500"/>
                                        <p:tgtEl>
                                          <p:spTgt spid="3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7">
                                            <p:txEl>
                                              <p:pRg st="2" end="2"/>
                                            </p:txEl>
                                          </p:spTgt>
                                        </p:tgtEl>
                                        <p:attrNameLst>
                                          <p:attrName>style.visibility</p:attrName>
                                        </p:attrNameLst>
                                      </p:cBhvr>
                                      <p:to>
                                        <p:strVal val="visible"/>
                                      </p:to>
                                    </p:set>
                                    <p:animEffect filter="fade" transition="in">
                                      <p:cBhvr>
                                        <p:cTn id="20" dur="1500"/>
                                        <p:tgtEl>
                                          <p:spTgt spid="3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1"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322"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323" name="Shape 323"/>
          <p:cNvSpPr/>
          <p:nvPr/>
        </p:nvSpPr>
        <p:spPr>
          <a:xfrm>
            <a:off x="5783657" y="2803423"/>
            <a:ext cx="7268899"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Do Not Judge God – Job 9:32</a:t>
            </a:r>
          </a:p>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Look To The Cross – Rom. 5:8</a:t>
            </a:r>
          </a:p>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Keep Your Perspective – Rom. 8:18</a:t>
            </a:r>
          </a:p>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Be Of Help To Others – 2 Cor. 1:4</a:t>
            </a:r>
          </a:p>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Ask God For Help – James 1:5; </a:t>
            </a:r>
          </a:p>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Pray For Deliverance From Temptation – Mat 6:13; 1 Cor. 10:13; 2 Tim. 4:17-18 </a:t>
            </a:r>
          </a:p>
          <a:p>
            <a:pPr marL="457200" indent="-457200" algn="l" defTabSz="1300480">
              <a:spcBef>
                <a:spcPts val="1900"/>
              </a:spcBef>
              <a:buClr>
                <a:srgbClr val="515151"/>
              </a:buClr>
              <a:buSzPct val="72000"/>
              <a:buFont typeface="Zapf Dingbats"/>
              <a:buBlip>
                <a:blip r:embed="rId4"/>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Accept The Challenge – James 1:12; Rev 2:10</a:t>
            </a:r>
          </a:p>
        </p:txBody>
      </p:sp>
      <p:sp>
        <p:nvSpPr>
          <p:cNvPr id="324" name="Shape 324"/>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3">
                                            <p:txEl>
                                              <p:pRg st="1" end="1"/>
                                            </p:txEl>
                                          </p:spTgt>
                                        </p:tgtEl>
                                        <p:attrNameLst>
                                          <p:attrName>style.visibility</p:attrName>
                                        </p:attrNameLst>
                                      </p:cBhvr>
                                      <p:to>
                                        <p:strVal val="visible"/>
                                      </p:to>
                                    </p:set>
                                    <p:animEffect filter="fade" transition="in">
                                      <p:cBhvr>
                                        <p:cTn id="7" dur="1500"/>
                                        <p:tgtEl>
                                          <p:spTgt spid="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3">
                                            <p:txEl>
                                              <p:pRg st="2" end="2"/>
                                            </p:txEl>
                                          </p:spTgt>
                                        </p:tgtEl>
                                        <p:attrNameLst>
                                          <p:attrName>style.visibility</p:attrName>
                                        </p:attrNameLst>
                                      </p:cBhvr>
                                      <p:to>
                                        <p:strVal val="visible"/>
                                      </p:to>
                                    </p:set>
                                    <p:animEffect filter="fade" transition="in">
                                      <p:cBhvr>
                                        <p:cTn id="12" dur="1500"/>
                                        <p:tgtEl>
                                          <p:spTgt spid="3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3">
                                            <p:txEl>
                                              <p:pRg st="3" end="3"/>
                                            </p:txEl>
                                          </p:spTgt>
                                        </p:tgtEl>
                                        <p:attrNameLst>
                                          <p:attrName>style.visibility</p:attrName>
                                        </p:attrNameLst>
                                      </p:cBhvr>
                                      <p:to>
                                        <p:strVal val="visible"/>
                                      </p:to>
                                    </p:set>
                                    <p:animEffect filter="fade" transition="in">
                                      <p:cBhvr>
                                        <p:cTn id="17" dur="1500"/>
                                        <p:tgtEl>
                                          <p:spTgt spid="3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23">
                                            <p:txEl>
                                              <p:pRg st="4" end="4"/>
                                            </p:txEl>
                                          </p:spTgt>
                                        </p:tgtEl>
                                        <p:attrNameLst>
                                          <p:attrName>style.visibility</p:attrName>
                                        </p:attrNameLst>
                                      </p:cBhvr>
                                      <p:to>
                                        <p:strVal val="visible"/>
                                      </p:to>
                                    </p:set>
                                    <p:animEffect filter="fade" transition="in">
                                      <p:cBhvr>
                                        <p:cTn id="22" dur="1500"/>
                                        <p:tgtEl>
                                          <p:spTgt spid="3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23">
                                            <p:txEl>
                                              <p:pRg st="5" end="5"/>
                                            </p:txEl>
                                          </p:spTgt>
                                        </p:tgtEl>
                                        <p:attrNameLst>
                                          <p:attrName>style.visibility</p:attrName>
                                        </p:attrNameLst>
                                      </p:cBhvr>
                                      <p:to>
                                        <p:strVal val="visible"/>
                                      </p:to>
                                    </p:set>
                                    <p:animEffect filter="fade" transition="in">
                                      <p:cBhvr>
                                        <p:cTn id="27" dur="1500"/>
                                        <p:tgtEl>
                                          <p:spTgt spid="32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23">
                                            <p:txEl>
                                              <p:pRg st="6" end="6"/>
                                            </p:txEl>
                                          </p:spTgt>
                                        </p:tgtEl>
                                        <p:attrNameLst>
                                          <p:attrName>style.visibility</p:attrName>
                                        </p:attrNameLst>
                                      </p:cBhvr>
                                      <p:to>
                                        <p:strVal val="visible"/>
                                      </p:to>
                                    </p:set>
                                    <p:animEffect filter="fade" transition="in">
                                      <p:cBhvr>
                                        <p:cTn id="32" dur="1500"/>
                                        <p:tgtEl>
                                          <p:spTgt spid="32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p:nvPr>
        </p:nvSpPr>
        <p:spPr>
          <a:prstGeom prst="rect">
            <a:avLst/>
          </a:prstGeom>
        </p:spPr>
        <p:txBody>
          <a:bodyPr/>
          <a:lstStyle/>
          <a:p>
            <a:pPr>
              <a:defRPr>
                <a:effectLst/>
              </a:defRPr>
            </a:pPr>
          </a:p>
        </p:txBody>
      </p:sp>
      <p:sp>
        <p:nvSpPr>
          <p:cNvPr id="327" name="Shape 327"/>
          <p:cNvSpPr/>
          <p:nvPr>
            <p:ph type="body" idx="1"/>
          </p:nvPr>
        </p:nvSpPr>
        <p:spPr>
          <a:prstGeom prst="rect">
            <a:avLst/>
          </a:prstGeom>
        </p:spPr>
        <p:txBody>
          <a:bodyPr/>
          <a:lstStyle/>
          <a:p>
            <a:pPr/>
          </a:p>
        </p:txBody>
      </p:sp>
      <p:sp>
        <p:nvSpPr>
          <p:cNvPr id="328" name="Shape 328"/>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2" name="Group 332"/>
          <p:cNvGrpSpPr/>
          <p:nvPr/>
        </p:nvGrpSpPr>
        <p:grpSpPr>
          <a:xfrm>
            <a:off x="143933" y="137583"/>
            <a:ext cx="12716934" cy="4307079"/>
            <a:chOff x="0" y="0"/>
            <a:chExt cx="12716933" cy="4307077"/>
          </a:xfrm>
        </p:grpSpPr>
        <p:pic>
          <p:nvPicPr>
            <p:cNvPr id="331" name="pasted-image.tiff"/>
            <p:cNvPicPr>
              <a:picLocks noChangeAspect="0"/>
            </p:cNvPicPr>
            <p:nvPr/>
          </p:nvPicPr>
          <p:blipFill>
            <a:blip r:embed="rId2">
              <a:extLst/>
            </a:blip>
            <a:srcRect l="0" t="0" r="0" b="26501"/>
            <a:stretch>
              <a:fillRect/>
            </a:stretch>
          </p:blipFill>
          <p:spPr>
            <a:xfrm>
              <a:off x="215900" y="139700"/>
              <a:ext cx="12285134" cy="3748278"/>
            </a:xfrm>
            <a:prstGeom prst="rect">
              <a:avLst/>
            </a:prstGeom>
            <a:ln>
              <a:noFill/>
            </a:ln>
            <a:effectLst/>
          </p:spPr>
        </p:pic>
        <p:pic>
          <p:nvPicPr>
            <p:cNvPr id="330" name=""/>
            <p:cNvPicPr>
              <a:picLocks noChangeAspect="0"/>
            </p:cNvPicPr>
            <p:nvPr/>
          </p:nvPicPr>
          <p:blipFill>
            <a:blip r:embed="rId3">
              <a:extLst/>
            </a:blip>
            <a:stretch>
              <a:fillRect/>
            </a:stretch>
          </p:blipFill>
          <p:spPr>
            <a:xfrm>
              <a:off x="0" y="0"/>
              <a:ext cx="12716934" cy="4307078"/>
            </a:xfrm>
            <a:prstGeom prst="rect">
              <a:avLst/>
            </a:prstGeom>
            <a:effectLst/>
          </p:spPr>
        </p:pic>
      </p:grpSp>
      <p:sp>
        <p:nvSpPr>
          <p:cNvPr id="333" name="Shape 333"/>
          <p:cNvSpPr/>
          <p:nvPr/>
        </p:nvSpPr>
        <p:spPr>
          <a:xfrm>
            <a:off x="525991" y="281516"/>
            <a:ext cx="53149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12:1-10)</a:t>
            </a:r>
          </a:p>
        </p:txBody>
      </p:sp>
      <p:pic>
        <p:nvPicPr>
          <p:cNvPr id="334" name="pasted-image.tiff"/>
          <p:cNvPicPr>
            <a:picLocks noChangeAspect="1"/>
          </p:cNvPicPr>
          <p:nvPr/>
        </p:nvPicPr>
        <p:blipFill>
          <a:blip r:embed="rId4">
            <a:extLst/>
          </a:blip>
          <a:stretch>
            <a:fillRect/>
          </a:stretch>
        </p:blipFill>
        <p:spPr>
          <a:xfrm>
            <a:off x="1552063" y="4017516"/>
            <a:ext cx="9900674" cy="1278302"/>
          </a:xfrm>
          <a:prstGeom prst="rect">
            <a:avLst/>
          </a:prstGeom>
          <a:ln w="12700">
            <a:miter lim="400000"/>
          </a:ln>
        </p:spPr>
      </p:pic>
      <p:pic>
        <p:nvPicPr>
          <p:cNvPr id="335" name="pasted-image.tiff"/>
          <p:cNvPicPr>
            <a:picLocks noChangeAspect="1"/>
          </p:cNvPicPr>
          <p:nvPr/>
        </p:nvPicPr>
        <p:blipFill>
          <a:blip r:embed="rId5">
            <a:extLst/>
          </a:blip>
          <a:stretch>
            <a:fillRect/>
          </a:stretch>
        </p:blipFill>
        <p:spPr>
          <a:xfrm>
            <a:off x="3166753" y="5123208"/>
            <a:ext cx="6671294" cy="1166650"/>
          </a:xfrm>
          <a:prstGeom prst="rect">
            <a:avLst/>
          </a:prstGeom>
          <a:ln w="12700">
            <a:miter lim="400000"/>
          </a:ln>
        </p:spPr>
      </p:pic>
      <p:pic>
        <p:nvPicPr>
          <p:cNvPr id="336" name=""/>
          <p:cNvPicPr>
            <a:picLocks noChangeAspect="0"/>
          </p:cNvPicPr>
          <p:nvPr/>
        </p:nvPicPr>
        <p:blipFill>
          <a:blip r:embed="rId6">
            <a:extLst/>
          </a:blip>
          <a:stretch>
            <a:fillRect/>
          </a:stretch>
        </p:blipFill>
        <p:spPr>
          <a:xfrm>
            <a:off x="-327555" y="6041240"/>
            <a:ext cx="13659910" cy="3838450"/>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nvSpPr>
        <p:spPr>
          <a:xfrm>
            <a:off x="352408" y="364066"/>
            <a:ext cx="12299984" cy="918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a:solidFill>
                  <a:srgbClr val="000000"/>
                </a:solidFill>
                <a:latin typeface="Thames Nude Roman"/>
                <a:ea typeface="Thames Nude Roman"/>
                <a:cs typeface="Thames Nude Roman"/>
                <a:sym typeface="Thames Nude Roman"/>
              </a:defRPr>
            </a:pPr>
            <a:r>
              <a:t>James 1:1–6 (NKJV)</a:t>
            </a:r>
          </a:p>
          <a:p>
            <a:pPr defTabSz="457200">
              <a:spcBef>
                <a:spcPts val="1500"/>
              </a:spcBef>
              <a:defRPr sz="6200">
                <a:solidFill>
                  <a:srgbClr val="000000"/>
                </a:solidFill>
                <a:latin typeface="Adelon"/>
                <a:ea typeface="Adelon"/>
                <a:cs typeface="Adelon"/>
                <a:sym typeface="Adelon"/>
              </a:defRPr>
            </a:pPr>
            <a:r>
              <a:rPr baseline="31999"/>
              <a:t>1</a:t>
            </a:r>
            <a:r>
              <a:t> James, a bondservant of God and of the Lord Jesus Christ, To the twelve tribes which are scattered abroad: Greetings. </a:t>
            </a:r>
            <a:r>
              <a:rPr baseline="31999"/>
              <a:t>2</a:t>
            </a:r>
            <a:r>
              <a:t> My brethren, count it all joy when you fall into various trials, </a:t>
            </a:r>
            <a:r>
              <a:rPr baseline="31999"/>
              <a:t>3</a:t>
            </a:r>
            <a:r>
              <a:t> knowing that the testing of your faith produces patience. </a:t>
            </a:r>
            <a:r>
              <a:rPr baseline="31999"/>
              <a:t>4</a:t>
            </a:r>
            <a:r>
              <a:t> But let patience have </a:t>
            </a:r>
            <a:r>
              <a:t>its</a:t>
            </a:r>
            <a:r>
              <a:t> perfect work, that you may be perfect and complete, lacking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nvSpPr>
        <p:spPr>
          <a:xfrm>
            <a:off x="352408" y="364066"/>
            <a:ext cx="12299984" cy="919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a:solidFill>
                  <a:srgbClr val="000000"/>
                </a:solidFill>
                <a:latin typeface="Thames Nude Roman"/>
                <a:ea typeface="Thames Nude Roman"/>
                <a:cs typeface="Thames Nude Roman"/>
                <a:sym typeface="Thames Nude Roman"/>
              </a:defRPr>
            </a:pPr>
            <a:r>
              <a:t>James 1:1–6 (NKJV)</a:t>
            </a:r>
          </a:p>
          <a:p>
            <a:pPr defTabSz="457200">
              <a:spcBef>
                <a:spcPts val="1500"/>
              </a:spcBef>
              <a:defRPr sz="7000">
                <a:solidFill>
                  <a:srgbClr val="000000"/>
                </a:solidFill>
                <a:latin typeface="Adelon"/>
                <a:ea typeface="Adelon"/>
                <a:cs typeface="Adelon"/>
                <a:sym typeface="Adelon"/>
              </a:defRPr>
            </a:pPr>
            <a:r>
              <a:rPr baseline="31999"/>
              <a:t>5</a:t>
            </a:r>
            <a:r>
              <a:t> If any of you lacks wisdom, let him ask of God, who gives to all liberally and without reproach, and it will be given to him. </a:t>
            </a:r>
            <a:r>
              <a:rPr baseline="31999"/>
              <a:t>6</a:t>
            </a:r>
            <a:r>
              <a:t> But let him ask in faith, with no doubting, for he who doubts is like a wave of the sea driven and tossed by the wind.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nvSpPr>
        <p:spPr>
          <a:xfrm>
            <a:off x="352408" y="364066"/>
            <a:ext cx="12299984" cy="9067801"/>
          </a:xfrm>
          <a:prstGeom prst="rect">
            <a:avLst/>
          </a:prstGeom>
          <a:ln w="12700">
            <a:miter lim="400000"/>
          </a:ln>
          <a:effectLst>
            <a:outerShdw sx="100000" sy="100000" kx="0" ky="0" algn="b" rotWithShape="0" blurRad="114300" dist="85464" dir="2812743">
              <a:srgbClr val="000000">
                <a:alpha val="595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a:solidFill>
                  <a:srgbClr val="000000"/>
                </a:solidFill>
                <a:latin typeface="Thames Nude Roman"/>
                <a:ea typeface="Thames Nude Roman"/>
                <a:cs typeface="Thames Nude Roman"/>
                <a:sym typeface="Thames Nude Roman"/>
              </a:defRPr>
            </a:pPr>
            <a:r>
              <a:t>2 Corinthians 12:1–10 (NKJV)</a:t>
            </a:r>
          </a:p>
          <a:p>
            <a:pPr defTabSz="457200">
              <a:spcBef>
                <a:spcPts val="1500"/>
              </a:spcBef>
              <a:defRPr sz="5600">
                <a:solidFill>
                  <a:srgbClr val="000000"/>
                </a:solidFill>
                <a:latin typeface="Adelon"/>
                <a:ea typeface="Adelon"/>
                <a:cs typeface="Adelon"/>
                <a:sym typeface="Adelon"/>
              </a:defRPr>
            </a:pPr>
            <a:r>
              <a:rPr baseline="31999"/>
              <a:t>1</a:t>
            </a:r>
            <a:r>
              <a:t> It is doubtless not profitable for me to boast. I will come to visions and revelations of the Lord: </a:t>
            </a:r>
            <a:r>
              <a:rPr baseline="31999"/>
              <a:t>2</a:t>
            </a:r>
            <a:r>
              <a:t> I know a man in Christ who fourteen years ago—whether in the body I do not know, or whether out of the body I do not know, God knows—such a one was caught up to the third heaven. </a:t>
            </a:r>
            <a:r>
              <a:rPr baseline="31999"/>
              <a:t>3</a:t>
            </a:r>
            <a:r>
              <a:t> And I know such a man—whether in the body or out of the body I do not know, God knows—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nvSpPr>
        <p:spPr>
          <a:xfrm>
            <a:off x="352408" y="364066"/>
            <a:ext cx="12299984" cy="8382001"/>
          </a:xfrm>
          <a:prstGeom prst="rect">
            <a:avLst/>
          </a:prstGeom>
          <a:ln w="12700">
            <a:miter lim="400000"/>
          </a:ln>
          <a:effectLst>
            <a:outerShdw sx="100000" sy="100000" kx="0" ky="0" algn="b" rotWithShape="0" blurRad="114300" dist="85464" dir="2812743">
              <a:srgbClr val="000000">
                <a:alpha val="595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a:solidFill>
                  <a:srgbClr val="000000"/>
                </a:solidFill>
                <a:latin typeface="Thames Nude Roman"/>
                <a:ea typeface="Thames Nude Roman"/>
                <a:cs typeface="Thames Nude Roman"/>
                <a:sym typeface="Thames Nude Roman"/>
              </a:defRPr>
            </a:pPr>
            <a:r>
              <a:t>2 Corinthians 12:1–10 (NKJV)</a:t>
            </a:r>
          </a:p>
          <a:p>
            <a:pPr defTabSz="457200">
              <a:spcBef>
                <a:spcPts val="1500"/>
              </a:spcBef>
              <a:defRPr sz="5700">
                <a:solidFill>
                  <a:srgbClr val="000000"/>
                </a:solidFill>
                <a:latin typeface="Adelon"/>
                <a:ea typeface="Adelon"/>
                <a:cs typeface="Adelon"/>
                <a:sym typeface="Adelon"/>
              </a:defRPr>
            </a:pPr>
            <a:r>
              <a:rPr baseline="31999"/>
              <a:t>4</a:t>
            </a:r>
            <a:r>
              <a:t> how he was caught up into Paradise and heard inexpressible words, which it is not lawful for a man to utter. </a:t>
            </a:r>
            <a:r>
              <a:rPr baseline="31999"/>
              <a:t>5</a:t>
            </a:r>
            <a:r>
              <a:t> Of such a one I will boast; yet of myself I will not boast, except in my infirmities. </a:t>
            </a:r>
            <a:r>
              <a:rPr baseline="31999"/>
              <a:t>6</a:t>
            </a:r>
            <a:r>
              <a:t> For though I might desire to boast, I will not be a fool; for I will speak the truth. But I refrain, lest anyone should think of me above what he sees me </a:t>
            </a:r>
            <a:r>
              <a:t>to be</a:t>
            </a:r>
            <a:r>
              <a:t> or hears from me.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nvSpPr>
        <p:spPr>
          <a:xfrm>
            <a:off x="352408" y="364066"/>
            <a:ext cx="12299984" cy="8483601"/>
          </a:xfrm>
          <a:prstGeom prst="rect">
            <a:avLst/>
          </a:prstGeom>
          <a:ln w="12700">
            <a:miter lim="400000"/>
          </a:ln>
          <a:effectLst>
            <a:outerShdw sx="100000" sy="100000" kx="0" ky="0" algn="b" rotWithShape="0" blurRad="114300" dist="85464" dir="2812743">
              <a:srgbClr val="000000">
                <a:alpha val="595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a:solidFill>
                  <a:srgbClr val="000000"/>
                </a:solidFill>
                <a:latin typeface="Thames Nude Roman"/>
                <a:ea typeface="Thames Nude Roman"/>
                <a:cs typeface="Thames Nude Roman"/>
                <a:sym typeface="Thames Nude Roman"/>
              </a:defRPr>
            </a:pPr>
            <a:r>
              <a:t>2 Corinthians 12:1–10 (NKJV)</a:t>
            </a:r>
          </a:p>
          <a:p>
            <a:pPr defTabSz="457200">
              <a:spcBef>
                <a:spcPts val="1500"/>
              </a:spcBef>
              <a:defRPr sz="6400">
                <a:solidFill>
                  <a:srgbClr val="000000"/>
                </a:solidFill>
                <a:latin typeface="Adelon"/>
                <a:ea typeface="Adelon"/>
                <a:cs typeface="Adelon"/>
                <a:sym typeface="Adelon"/>
              </a:defRPr>
            </a:pPr>
            <a:r>
              <a:rPr baseline="31999"/>
              <a:t>7</a:t>
            </a:r>
            <a:r>
              <a:t> And lest I should be exalted above measure by the abundance of the revelations, a thorn in the flesh was given to me, a messenger of Satan to buffet me, lest I be exalted above measure. </a:t>
            </a:r>
            <a:r>
              <a:rPr baseline="31999"/>
              <a:t>8</a:t>
            </a:r>
            <a:r>
              <a:t> Concerning this thing I pleaded with the Lord three times that it might depart from me.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nvSpPr>
        <p:spPr>
          <a:xfrm>
            <a:off x="352408" y="364066"/>
            <a:ext cx="12299984" cy="9194801"/>
          </a:xfrm>
          <a:prstGeom prst="rect">
            <a:avLst/>
          </a:prstGeom>
          <a:ln w="12700">
            <a:miter lim="400000"/>
          </a:ln>
          <a:effectLst>
            <a:outerShdw sx="100000" sy="100000" kx="0" ky="0" algn="b" rotWithShape="0" blurRad="114300" dist="85464" dir="2812743">
              <a:srgbClr val="000000">
                <a:alpha val="595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a:solidFill>
                  <a:srgbClr val="000000"/>
                </a:solidFill>
                <a:latin typeface="Thames Nude Roman"/>
                <a:ea typeface="Thames Nude Roman"/>
                <a:cs typeface="Thames Nude Roman"/>
                <a:sym typeface="Thames Nude Roman"/>
              </a:defRPr>
            </a:pPr>
            <a:r>
              <a:t>2 Corinthians 12:1–10 (NKJV)</a:t>
            </a:r>
          </a:p>
          <a:p>
            <a:pPr defTabSz="457200">
              <a:spcBef>
                <a:spcPts val="1500"/>
              </a:spcBef>
              <a:defRPr sz="5700">
                <a:solidFill>
                  <a:srgbClr val="000000"/>
                </a:solidFill>
                <a:latin typeface="Adelon"/>
                <a:ea typeface="Adelon"/>
                <a:cs typeface="Adelon"/>
                <a:sym typeface="Adelon"/>
              </a:defRPr>
            </a:pPr>
            <a:r>
              <a:rPr baseline="31999"/>
              <a:t>9</a:t>
            </a:r>
            <a:r>
              <a:t> And He said to me, “My grace is sufficient for you, for My strength is made perfect in weakness.” Therefore most gladly I will rather boast in my infirmities, that the power of Christ may rest upon me. </a:t>
            </a:r>
            <a:r>
              <a:rPr baseline="31999"/>
              <a:t>10</a:t>
            </a:r>
            <a:r>
              <a:t> Therefore I take pleasure in infirmities, in reproaches, in needs, in persecutions, in distresses, for Christ’s sake. For when I am weak, then I am strong.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27"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28" name="Shape 228"/>
          <p:cNvSpPr/>
          <p:nvPr/>
        </p:nvSpPr>
        <p:spPr>
          <a:xfrm>
            <a:off x="215110" y="6258983"/>
            <a:ext cx="5662752" cy="30861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12:1 (NKJV)</a:t>
            </a:r>
          </a:p>
          <a:p>
            <a:pPr defTabSz="457200">
              <a:defRPr sz="35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a:t>
            </a:r>
            <a:r>
              <a:t> It is doubtless not profitable for me to boast. I will come to visions and revelations of the Lord:</a:t>
            </a:r>
          </a:p>
        </p:txBody>
      </p:sp>
      <p:sp>
        <p:nvSpPr>
          <p:cNvPr id="229" name="Shape 229"/>
          <p:cNvSpPr/>
          <p:nvPr/>
        </p:nvSpPr>
        <p:spPr>
          <a:xfrm>
            <a:off x="6317189" y="4275099"/>
            <a:ext cx="6477796" cy="487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continues the validation of his apostolic authority by reluctantly appealing to “</a:t>
            </a:r>
            <a:r>
              <a:rPr i="1"/>
              <a:t>visions and revelations</a:t>
            </a:r>
            <a:r>
              <a:t>” apparently responding to the taunts of his opponents— (1, cf. vs. 11)</a:t>
            </a:r>
          </a:p>
          <a:p>
            <a: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Acts is full of such visions (Acts 9:4-6; Acts 16:9; Acts 18:9; Acts 22:18; Acts 23:11; Acts 27:23).</a:t>
            </a:r>
          </a:p>
        </p:txBody>
      </p:sp>
      <p:sp>
        <p:nvSpPr>
          <p:cNvPr id="230" name="Shape 230"/>
          <p:cNvSpPr/>
          <p:nvPr/>
        </p:nvSpPr>
        <p:spPr>
          <a:xfrm>
            <a:off x="4060161" y="2582729"/>
            <a:ext cx="8294755"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I will come to visions and revelations of the Lord:” </a:t>
            </a:r>
          </a:p>
        </p:txBody>
      </p:sp>
      <p:sp>
        <p:nvSpPr>
          <p:cNvPr id="231" name="Shape 231"/>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Effect filter="wipe(left)" transition="in">
                                      <p:cBhvr>
                                        <p:cTn id="7" dur="1000"/>
                                        <p:tgtEl>
                                          <p:spTgt spid="22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9">
                                            <p:txEl>
                                              <p:pRg st="0" end="0"/>
                                            </p:txEl>
                                          </p:spTgt>
                                        </p:tgtEl>
                                        <p:attrNameLst>
                                          <p:attrName>style.visibility</p:attrName>
                                        </p:attrNameLst>
                                      </p:cBhvr>
                                      <p:to>
                                        <p:strVal val="visible"/>
                                      </p:to>
                                    </p:set>
                                    <p:animEffect filter="wipe(left)" transition="in">
                                      <p:cBhvr>
                                        <p:cTn id="10" dur="100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9">
                                            <p:txEl>
                                              <p:pRg st="1" end="1"/>
                                            </p:txEl>
                                          </p:spTgt>
                                        </p:tgtEl>
                                        <p:attrNameLst>
                                          <p:attrName>style.visibility</p:attrName>
                                        </p:attrNameLst>
                                      </p:cBhvr>
                                      <p:to>
                                        <p:strVal val="visible"/>
                                      </p:to>
                                    </p:set>
                                    <p:animEffect filter="wipe(left)" transition="in">
                                      <p:cBhvr>
                                        <p:cTn id="15" dur="1000"/>
                                        <p:tgtEl>
                                          <p:spTgt spid="2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34"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35" name="Shape 235"/>
          <p:cNvSpPr/>
          <p:nvPr/>
        </p:nvSpPr>
        <p:spPr>
          <a:xfrm>
            <a:off x="159246" y="5196417"/>
            <a:ext cx="5462727" cy="44323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12:2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2</a:t>
            </a:r>
            <a:r>
              <a:t> I know a man in Christ who fourteen years ago—whether in the body I do not know, or whether out of the body I do not know, God knows—such a one was caught up to the third heaven.</a:t>
            </a:r>
          </a:p>
        </p:txBody>
      </p:sp>
      <p:sp>
        <p:nvSpPr>
          <p:cNvPr id="236" name="Shape 236"/>
          <p:cNvSpPr/>
          <p:nvPr/>
        </p:nvSpPr>
        <p:spPr>
          <a:xfrm>
            <a:off x="6317189" y="4275099"/>
            <a:ext cx="6477796" cy="487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 knew a man in Christ …” Most all commentators believe this is a reference to himself— (2, cf. vs. 5,7, Gal. 2:2)</a:t>
            </a:r>
          </a:p>
          <a:p>
            <a: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“Fourteen years ago” —A.D. 42–44.  —After Paul's conversion, (AD 37) but before Paul’s missionary journeys, (47-49 AD; Acts 13) — (Cf. Galatians 2:2)</a:t>
            </a:r>
          </a:p>
        </p:txBody>
      </p:sp>
      <p:sp>
        <p:nvSpPr>
          <p:cNvPr id="237" name="Shape 237"/>
          <p:cNvSpPr/>
          <p:nvPr/>
        </p:nvSpPr>
        <p:spPr>
          <a:xfrm>
            <a:off x="4060161" y="2582729"/>
            <a:ext cx="8294755"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I will come to visions and revelations of the Lord:” </a:t>
            </a:r>
          </a:p>
        </p:txBody>
      </p:sp>
      <p:sp>
        <p:nvSpPr>
          <p:cNvPr id="238" name="Shape 238"/>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6">
                                            <p:bg/>
                                          </p:spTgt>
                                        </p:tgtEl>
                                        <p:attrNameLst>
                                          <p:attrName>style.visibility</p:attrName>
                                        </p:attrNameLst>
                                      </p:cBhvr>
                                      <p:to>
                                        <p:strVal val="visible"/>
                                      </p:to>
                                    </p:set>
                                    <p:animEffect filter="wipe(left)" transition="in">
                                      <p:cBhvr>
                                        <p:cTn id="7" dur="1000"/>
                                        <p:tgtEl>
                                          <p:spTgt spid="23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6">
                                            <p:txEl>
                                              <p:pRg st="0" end="0"/>
                                            </p:txEl>
                                          </p:spTgt>
                                        </p:tgtEl>
                                        <p:attrNameLst>
                                          <p:attrName>style.visibility</p:attrName>
                                        </p:attrNameLst>
                                      </p:cBhvr>
                                      <p:to>
                                        <p:strVal val="visible"/>
                                      </p:to>
                                    </p:set>
                                    <p:animEffect filter="wipe(left)" transition="in">
                                      <p:cBhvr>
                                        <p:cTn id="10" dur="1000"/>
                                        <p:tgtEl>
                                          <p:spTgt spid="2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6">
                                            <p:txEl>
                                              <p:pRg st="1" end="1"/>
                                            </p:txEl>
                                          </p:spTgt>
                                        </p:tgtEl>
                                        <p:attrNameLst>
                                          <p:attrName>style.visibility</p:attrName>
                                        </p:attrNameLst>
                                      </p:cBhvr>
                                      <p:to>
                                        <p:strVal val="visible"/>
                                      </p:to>
                                    </p:set>
                                    <p:animEffect filter="wipe(left)" transition="in">
                                      <p:cBhvr>
                                        <p:cTn id="15" dur="1000"/>
                                        <p:tgtEl>
                                          <p:spTgt spid="23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0"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41" name=""/>
          <p:cNvPicPr>
            <a:picLocks noChangeAspect="0"/>
          </p:cNvPicPr>
          <p:nvPr/>
        </p:nvPicPr>
        <p:blipFill>
          <a:blip r:embed="rId3">
            <a:extLst/>
          </a:blip>
          <a:stretch>
            <a:fillRect/>
          </a:stretch>
        </p:blipFill>
        <p:spPr>
          <a:xfrm>
            <a:off x="-62421" y="1046061"/>
            <a:ext cx="13129642" cy="1603249"/>
          </a:xfrm>
          <a:prstGeom prst="rect">
            <a:avLst/>
          </a:prstGeom>
          <a:effectLst>
            <a:outerShdw sx="100000" sy="100000" kx="0" ky="0" algn="b" rotWithShape="0" blurRad="241300" dist="160172" dir="2812743">
              <a:srgbClr val="000000"/>
            </a:outerShdw>
          </a:effectLst>
        </p:spPr>
      </p:pic>
      <p:sp>
        <p:nvSpPr>
          <p:cNvPr id="242" name="Shape 242"/>
          <p:cNvSpPr/>
          <p:nvPr/>
        </p:nvSpPr>
        <p:spPr>
          <a:xfrm>
            <a:off x="159246" y="5196416"/>
            <a:ext cx="5462727" cy="44323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12:2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2</a:t>
            </a:r>
            <a:r>
              <a:t> I know a man in Christ who fourteen years ago—whether in the body I do not know, or whether out of the body I do not know, God knows—such a one was caught up to the third heaven.</a:t>
            </a:r>
          </a:p>
        </p:txBody>
      </p:sp>
      <p:sp>
        <p:nvSpPr>
          <p:cNvPr id="243" name="Shape 243"/>
          <p:cNvSpPr/>
          <p:nvPr/>
        </p:nvSpPr>
        <p:spPr>
          <a:xfrm>
            <a:off x="6317189" y="4275099"/>
            <a:ext cx="6477796" cy="5375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a:r>
            <a:r>
              <a:rPr i="1"/>
              <a:t>whether in the body</a:t>
            </a:r>
            <a:r>
              <a:t> …” IN a trance, such as Ezekiel’s journey, in the visions of God, from the banks of Chebar to Jerusalem </a:t>
            </a:r>
            <a:r>
              <a:t>(Ezekiel 8:3; 11:1)</a:t>
            </a:r>
          </a:p>
          <a:p>
            <a:pPr marL="457200" indent="-457200" algn="l" defTabSz="1300480">
              <a:spcBef>
                <a:spcPts val="23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a:r>
            <a:r>
              <a:rPr i="1"/>
              <a:t>caught up to the third heaven</a:t>
            </a:r>
            <a:r>
              <a:t>” in the presence of God—into paradise (3,4). Not allowed to speak what he heard (4; cf. Is 8:16; Dan 12:4, 9; Rev 14:3)</a:t>
            </a:r>
          </a:p>
        </p:txBody>
      </p:sp>
      <p:sp>
        <p:nvSpPr>
          <p:cNvPr id="244" name="Shape 244"/>
          <p:cNvSpPr/>
          <p:nvPr/>
        </p:nvSpPr>
        <p:spPr>
          <a:xfrm>
            <a:off x="4060161" y="2582729"/>
            <a:ext cx="8294755"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defTabSz="1300480">
              <a:spcBef>
                <a:spcPts val="2300"/>
              </a:spcBef>
              <a:buClr>
                <a:srgbClr val="515151"/>
              </a:buClr>
              <a:buSzPct val="72000"/>
              <a:buFont typeface="Zapf Dingbats"/>
              <a:buBlip>
                <a:blip r:embed="rId4"/>
              </a:buBlip>
              <a:defRPr i="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 I will come to visions and revelations of the Lord:” </a:t>
            </a:r>
          </a:p>
        </p:txBody>
      </p:sp>
      <p:sp>
        <p:nvSpPr>
          <p:cNvPr id="245" name="Shape 245"/>
          <p:cNvSpPr/>
          <p:nvPr/>
        </p:nvSpPr>
        <p:spPr>
          <a:xfrm>
            <a:off x="429450" y="179916"/>
            <a:ext cx="1214590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100">
                <a:effectLst>
                  <a:outerShdw sx="100000" sy="100000" kx="0" ky="0" algn="b" rotWithShape="0" blurRad="88900" dist="50800" dir="2383223">
                    <a:srgbClr val="000000"/>
                  </a:outerShdw>
                </a:effectLst>
              </a:defRPr>
            </a:pPr>
            <a:r>
              <a:t>Paul’s Thorn In The Flesh </a:t>
            </a:r>
            <a:r>
              <a:rPr sz="4300"/>
              <a:t>(A Messenger From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3">
                                            <p:txEl>
                                              <p:pRg st="1" end="1"/>
                                            </p:txEl>
                                          </p:spTgt>
                                        </p:tgtEl>
                                        <p:attrNameLst>
                                          <p:attrName>style.visibility</p:attrName>
                                        </p:attrNameLst>
                                      </p:cBhvr>
                                      <p:to>
                                        <p:strVal val="visible"/>
                                      </p:to>
                                    </p:set>
                                    <p:animEffect filter="wipe(left)" transition="in">
                                      <p:cBhvr>
                                        <p:cTn id="7" dur="1000"/>
                                        <p:tgtEl>
                                          <p:spTgt spid="24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