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p:nvPr>
            <p:ph type="sldImg"/>
          </p:nvPr>
        </p:nvSpPr>
        <p:spPr>
          <a:xfrm>
            <a:off x="1143000" y="685800"/>
            <a:ext cx="4572000" cy="3429000"/>
          </a:xfrm>
          <a:prstGeom prst="rect">
            <a:avLst/>
          </a:prstGeom>
        </p:spPr>
        <p:txBody>
          <a:bodyPr/>
          <a:lstStyle/>
          <a:p>
            <a:pPr/>
          </a:p>
        </p:txBody>
      </p:sp>
      <p:sp>
        <p:nvSpPr>
          <p:cNvPr id="366" name="Shape 36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5.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tif"/></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tif"/><Relationship Id="rId4" Type="http://schemas.openxmlformats.org/officeDocument/2006/relationships/image" Target="../media/image12.pn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0000"/>
        </a:solidFill>
      </p:bgPr>
    </p:bg>
    <p:spTree>
      <p:nvGrpSpPr>
        <p:cNvPr id="1" name=""/>
        <p:cNvGrpSpPr/>
        <p:nvPr/>
      </p:nvGrpSpPr>
      <p:grpSpPr>
        <a:xfrm>
          <a:off x="0" y="0"/>
          <a:ext cx="0" cy="0"/>
          <a:chOff x="0" y="0"/>
          <a:chExt cx="0" cy="0"/>
        </a:xfrm>
      </p:grpSpPr>
      <p:sp>
        <p:nvSpPr>
          <p:cNvPr id="117" name="Title Text"/>
          <p:cNvSpPr/>
          <p:nvPr>
            <p:ph type="title"/>
          </p:nvPr>
        </p:nvSpPr>
        <p:spPr>
          <a:xfrm>
            <a:off x="-1" y="-1"/>
            <a:ext cx="13004801" cy="1625601"/>
          </a:xfrm>
          <a:prstGeom prst="rect">
            <a:avLst/>
          </a:prstGeom>
        </p:spPr>
        <p:txBody>
          <a:bodyPr lIns="65023" tIns="65023" rIns="65023" bIns="65023"/>
          <a:lstStyle>
            <a:lvl1pPr defTabSz="1300480">
              <a:defRPr b="1" sz="6200">
                <a:solidFill>
                  <a:srgbClr val="FFFFFF"/>
                </a:solidFill>
                <a:latin typeface="Arial"/>
                <a:ea typeface="Arial"/>
                <a:cs typeface="Arial"/>
                <a:sym typeface="Arial"/>
              </a:defRPr>
            </a:lvl1pPr>
          </a:lstStyle>
          <a:p>
            <a:pPr/>
            <a:r>
              <a:t>Title Text</a:t>
            </a:r>
          </a:p>
        </p:txBody>
      </p:sp>
      <p:sp>
        <p:nvSpPr>
          <p:cNvPr id="118" name="Body Level One…"/>
          <p:cNvSpPr/>
          <p:nvPr>
            <p:ph type="body" idx="1"/>
          </p:nvPr>
        </p:nvSpPr>
        <p:spPr>
          <a:xfrm>
            <a:off x="216746" y="2275839"/>
            <a:ext cx="12571308" cy="6394028"/>
          </a:xfrm>
          <a:prstGeom prst="rect">
            <a:avLst/>
          </a:prstGeom>
        </p:spPr>
        <p:txBody>
          <a:bodyPr lIns="65023" tIns="65023" rIns="65023" bIns="65023" anchor="t"/>
          <a:lstStyle>
            <a:lvl1pPr marL="476250" indent="-476250" defTabSz="1300480">
              <a:spcBef>
                <a:spcPts val="1200"/>
              </a:spcBef>
              <a:buClrTx/>
              <a:buChar char="»"/>
              <a:defRPr b="1" sz="5000">
                <a:solidFill>
                  <a:srgbClr val="FFFFFF"/>
                </a:solidFill>
                <a:latin typeface="Arial"/>
                <a:ea typeface="Arial"/>
                <a:cs typeface="Arial"/>
                <a:sym typeface="Arial"/>
              </a:defRPr>
            </a:lvl1pPr>
            <a:lvl2pPr marL="1000422" indent="-543222" defTabSz="1300480">
              <a:spcBef>
                <a:spcPts val="1200"/>
              </a:spcBef>
              <a:buClrTx/>
              <a:defRPr b="1" sz="5000">
                <a:solidFill>
                  <a:srgbClr val="FFFFFF"/>
                </a:solidFill>
                <a:latin typeface="Arial"/>
                <a:ea typeface="Arial"/>
                <a:cs typeface="Arial"/>
                <a:sym typeface="Arial"/>
              </a:defRPr>
            </a:lvl2pPr>
            <a:lvl3pPr marL="1871662" indent="-952500" defTabSz="1300480">
              <a:spcBef>
                <a:spcPts val="1200"/>
              </a:spcBef>
              <a:buClrTx/>
              <a:buChar char="➢"/>
              <a:defRPr b="1" sz="5000">
                <a:solidFill>
                  <a:srgbClr val="FFFFFF"/>
                </a:solidFill>
                <a:latin typeface="Arial"/>
                <a:ea typeface="Arial"/>
                <a:cs typeface="Arial"/>
                <a:sym typeface="Arial"/>
              </a:defRPr>
            </a:lvl3pPr>
            <a:lvl4pPr marL="0" indent="1376362" defTabSz="1300480">
              <a:spcBef>
                <a:spcPts val="1200"/>
              </a:spcBef>
              <a:buClrTx/>
              <a:buSzTx/>
              <a:buFont typeface="Wingdings"/>
              <a:buNone/>
              <a:defRPr b="1" sz="5000">
                <a:solidFill>
                  <a:srgbClr val="FFFFFF"/>
                </a:solidFill>
                <a:latin typeface="Arial"/>
                <a:ea typeface="Arial"/>
                <a:cs typeface="Arial"/>
                <a:sym typeface="Arial"/>
              </a:defRPr>
            </a:lvl4pPr>
            <a:lvl5pPr marL="2786062" indent="-952500" defTabSz="1300480">
              <a:spcBef>
                <a:spcPts val="1200"/>
              </a:spcBef>
              <a:buClrTx/>
              <a:buChar char="»"/>
              <a:defRPr b="1" sz="5000">
                <a:solidFill>
                  <a:srgbClr val="FFFFFF"/>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p:nvPr>
            <p:ph type="sldNum" sz="quarter" idx="2"/>
          </p:nvPr>
        </p:nvSpPr>
        <p:spPr>
          <a:xfrm>
            <a:off x="6285653" y="8779792"/>
            <a:ext cx="3034455" cy="520701"/>
          </a:xfrm>
          <a:prstGeom prst="rect">
            <a:avLst/>
          </a:prstGeom>
        </p:spPr>
        <p:txBody>
          <a:bodyPr lIns="65023" tIns="65023" rIns="65023" bIns="65023" anchor="ctr"/>
          <a:lstStyle>
            <a:lvl1pPr algn="r" defTabSz="1300480">
              <a:defRPr sz="16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6" name="Picture 2" descr="Picture 2"/>
          <p:cNvPicPr>
            <a:picLocks noChangeAspect="1"/>
          </p:cNvPicPr>
          <p:nvPr/>
        </p:nvPicPr>
        <p:blipFill>
          <a:blip r:embed="rId3">
            <a:extLst/>
          </a:blip>
          <a:stretch>
            <a:fillRect/>
          </a:stretch>
        </p:blipFill>
        <p:spPr>
          <a:xfrm>
            <a:off x="-1" y="-1"/>
            <a:ext cx="13004801" cy="9753601"/>
          </a:xfrm>
          <a:prstGeom prst="rect">
            <a:avLst/>
          </a:prstGeom>
          <a:ln w="12700">
            <a:miter lim="400000"/>
          </a:ln>
        </p:spPr>
      </p:pic>
      <p:sp>
        <p:nvSpPr>
          <p:cNvPr id="127" name="Slide Number"/>
          <p:cNvSpPr/>
          <p:nvPr>
            <p:ph type="sldNum" sz="quarter" idx="2"/>
          </p:nvPr>
        </p:nvSpPr>
        <p:spPr>
          <a:xfrm>
            <a:off x="12788899" y="265288"/>
            <a:ext cx="215901" cy="254001"/>
          </a:xfrm>
          <a:prstGeom prst="rect">
            <a:avLst/>
          </a:prstGeom>
        </p:spPr>
        <p:txBody>
          <a:bodyPr lIns="0" tIns="0" rIns="0" bIns="0" anchor="b"/>
          <a:lstStyle>
            <a:lvl1pPr algn="r" defTabSz="1300480">
              <a:defRPr sz="1600">
                <a:solidFill>
                  <a:srgbClr val="000000"/>
                </a:solid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003399"/>
            </a:gs>
            <a:gs pos="100000">
              <a:srgbClr val="001746"/>
            </a:gs>
          </a:gsLst>
          <a:lin ang="16200000" scaled="0"/>
        </a:gradFill>
      </p:bgPr>
    </p:bg>
    <p:spTree>
      <p:nvGrpSpPr>
        <p:cNvPr id="1" name=""/>
        <p:cNvGrpSpPr/>
        <p:nvPr/>
      </p:nvGrpSpPr>
      <p:grpSpPr>
        <a:xfrm>
          <a:off x="0" y="0"/>
          <a:ext cx="0" cy="0"/>
          <a:chOff x="0" y="0"/>
          <a:chExt cx="0" cy="0"/>
        </a:xfrm>
      </p:grpSpPr>
      <p:grpSp>
        <p:nvGrpSpPr>
          <p:cNvPr id="136" name="Group"/>
          <p:cNvGrpSpPr/>
          <p:nvPr/>
        </p:nvGrpSpPr>
        <p:grpSpPr>
          <a:xfrm>
            <a:off x="-9032" y="29350"/>
            <a:ext cx="13004801" cy="9753602"/>
            <a:chOff x="0" y="0"/>
            <a:chExt cx="13004800" cy="9753600"/>
          </a:xfrm>
        </p:grpSpPr>
        <p:sp>
          <p:nvSpPr>
            <p:cNvPr id="134" name="Rectangle"/>
            <p:cNvSpPr/>
            <p:nvPr/>
          </p:nvSpPr>
          <p:spPr>
            <a:xfrm>
              <a:off x="0" y="6935893"/>
              <a:ext cx="13004800" cy="2817708"/>
            </a:xfrm>
            <a:prstGeom prst="rect">
              <a:avLst/>
            </a:prstGeom>
            <a:gradFill flip="none" rotWithShape="1">
              <a:gsLst>
                <a:gs pos="0">
                  <a:srgbClr val="33CCCC"/>
                </a:gs>
                <a:gs pos="100000">
                  <a:srgbClr val="003399"/>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35" name="Rectangle"/>
            <p:cNvSpPr/>
            <p:nvPr/>
          </p:nvSpPr>
          <p:spPr>
            <a:xfrm>
              <a:off x="0" y="0"/>
              <a:ext cx="13004800" cy="6935894"/>
            </a:xfrm>
            <a:prstGeom prst="rect">
              <a:avLst/>
            </a:prstGeom>
            <a:gradFill flip="none" rotWithShape="1">
              <a:gsLst>
                <a:gs pos="0">
                  <a:srgbClr val="003399"/>
                </a:gs>
                <a:gs pos="100000">
                  <a:srgbClr val="001746"/>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37" name="Rectangle"/>
          <p:cNvSpPr/>
          <p:nvPr/>
        </p:nvSpPr>
        <p:spPr>
          <a:xfrm>
            <a:off x="8877582" y="8915964"/>
            <a:ext cx="4118187" cy="866988"/>
          </a:xfrm>
          <a:prstGeom prst="rect">
            <a:avLst/>
          </a:prstGeom>
          <a:gradFill>
            <a:gsLst>
              <a:gs pos="0">
                <a:srgbClr val="003399"/>
              </a:gs>
              <a:gs pos="100000">
                <a:srgbClr val="00FFCC"/>
              </a:gs>
            </a:gsLst>
            <a:lin ang="18900000"/>
          </a:gradFill>
          <a:ln w="12700">
            <a:miter lim="400000"/>
          </a:ln>
        </p:spPr>
        <p:txBody>
          <a:bodyPr lIns="65023" tIns="65023" rIns="65023" bIns="65023"/>
          <a:lstStyle/>
          <a:p>
            <a:pPr algn="l" defTabSz="1300480">
              <a:defRPr sz="2400">
                <a:solidFill>
                  <a:srgbClr val="FFFFFF"/>
                </a:solidFill>
                <a:latin typeface="Arial"/>
                <a:ea typeface="Arial"/>
                <a:cs typeface="Arial"/>
                <a:sym typeface="Arial"/>
              </a:defRPr>
            </a:pPr>
          </a:p>
        </p:txBody>
      </p:sp>
      <p:grpSp>
        <p:nvGrpSpPr>
          <p:cNvPr id="146" name="Group"/>
          <p:cNvGrpSpPr/>
          <p:nvPr/>
        </p:nvGrpSpPr>
        <p:grpSpPr>
          <a:xfrm>
            <a:off x="-2259" y="8581813"/>
            <a:ext cx="11157939" cy="1210170"/>
            <a:chOff x="0" y="0"/>
            <a:chExt cx="11157938" cy="1210168"/>
          </a:xfrm>
        </p:grpSpPr>
        <p:sp>
          <p:nvSpPr>
            <p:cNvPr id="138" name="Shape"/>
            <p:cNvSpPr/>
            <p:nvPr/>
          </p:nvSpPr>
          <p:spPr>
            <a:xfrm>
              <a:off x="3359573" y="0"/>
              <a:ext cx="7315201" cy="1210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0" y="18900"/>
                  </a:moveTo>
                  <a:lnTo>
                    <a:pt x="19967" y="15918"/>
                  </a:lnTo>
                  <a:lnTo>
                    <a:pt x="19407" y="15112"/>
                  </a:lnTo>
                  <a:lnTo>
                    <a:pt x="17853" y="9188"/>
                  </a:lnTo>
                  <a:lnTo>
                    <a:pt x="17020" y="2982"/>
                  </a:lnTo>
                  <a:lnTo>
                    <a:pt x="16380" y="282"/>
                  </a:lnTo>
                  <a:lnTo>
                    <a:pt x="16020" y="1894"/>
                  </a:lnTo>
                  <a:lnTo>
                    <a:pt x="15260" y="2982"/>
                  </a:lnTo>
                  <a:lnTo>
                    <a:pt x="14227" y="2982"/>
                  </a:lnTo>
                  <a:lnTo>
                    <a:pt x="13627" y="5158"/>
                  </a:lnTo>
                  <a:lnTo>
                    <a:pt x="11833" y="8946"/>
                  </a:lnTo>
                  <a:lnTo>
                    <a:pt x="10680" y="7294"/>
                  </a:lnTo>
                  <a:lnTo>
                    <a:pt x="10400" y="4070"/>
                  </a:lnTo>
                  <a:lnTo>
                    <a:pt x="10280" y="3506"/>
                  </a:lnTo>
                  <a:lnTo>
                    <a:pt x="9640" y="2418"/>
                  </a:lnTo>
                  <a:lnTo>
                    <a:pt x="9167" y="2982"/>
                  </a:lnTo>
                  <a:lnTo>
                    <a:pt x="8727" y="3506"/>
                  </a:lnTo>
                  <a:lnTo>
                    <a:pt x="8287" y="524"/>
                  </a:lnTo>
                  <a:lnTo>
                    <a:pt x="8167" y="0"/>
                  </a:lnTo>
                  <a:lnTo>
                    <a:pt x="7927" y="0"/>
                  </a:lnTo>
                  <a:lnTo>
                    <a:pt x="7373" y="1370"/>
                  </a:lnTo>
                  <a:lnTo>
                    <a:pt x="7293" y="1612"/>
                  </a:lnTo>
                  <a:lnTo>
                    <a:pt x="7133" y="2176"/>
                  </a:lnTo>
                  <a:lnTo>
                    <a:pt x="6893" y="2982"/>
                  </a:lnTo>
                  <a:lnTo>
                    <a:pt x="6573" y="2982"/>
                  </a:lnTo>
                  <a:lnTo>
                    <a:pt x="6373" y="3264"/>
                  </a:lnTo>
                  <a:lnTo>
                    <a:pt x="5893" y="4312"/>
                  </a:lnTo>
                  <a:lnTo>
                    <a:pt x="5620" y="5158"/>
                  </a:lnTo>
                  <a:lnTo>
                    <a:pt x="5420" y="5682"/>
                  </a:lnTo>
                  <a:lnTo>
                    <a:pt x="5260" y="5964"/>
                  </a:lnTo>
                  <a:lnTo>
                    <a:pt x="5220" y="6206"/>
                  </a:lnTo>
                  <a:lnTo>
                    <a:pt x="3707" y="9188"/>
                  </a:lnTo>
                  <a:lnTo>
                    <a:pt x="2627" y="11848"/>
                  </a:lnTo>
                  <a:lnTo>
                    <a:pt x="713" y="18618"/>
                  </a:lnTo>
                  <a:lnTo>
                    <a:pt x="0" y="21600"/>
                  </a:lnTo>
                  <a:lnTo>
                    <a:pt x="21600" y="21600"/>
                  </a:lnTo>
                  <a:lnTo>
                    <a:pt x="20880" y="18900"/>
                  </a:lnTo>
                  <a:close/>
                </a:path>
              </a:pathLst>
            </a:custGeom>
            <a:gradFill flip="none" rotWithShape="1">
              <a:gsLst>
                <a:gs pos="0">
                  <a:srgbClr val="463416"/>
                </a:gs>
                <a:gs pos="100000">
                  <a:srgbClr val="84786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144" name="Group"/>
            <p:cNvGrpSpPr/>
            <p:nvPr/>
          </p:nvGrpSpPr>
          <p:grpSpPr>
            <a:xfrm>
              <a:off x="5612835" y="0"/>
              <a:ext cx="5545103" cy="1210169"/>
              <a:chOff x="0" y="0"/>
              <a:chExt cx="5545102" cy="1210168"/>
            </a:xfrm>
          </p:grpSpPr>
          <p:sp>
            <p:nvSpPr>
              <p:cNvPr id="139" name="Shape"/>
              <p:cNvSpPr/>
              <p:nvPr/>
            </p:nvSpPr>
            <p:spPr>
              <a:xfrm>
                <a:off x="3300870" y="15804"/>
                <a:ext cx="2244233" cy="1194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21" y="15230"/>
                    </a:moveTo>
                    <a:lnTo>
                      <a:pt x="10757" y="15108"/>
                    </a:lnTo>
                    <a:lnTo>
                      <a:pt x="6085" y="10167"/>
                    </a:lnTo>
                    <a:lnTo>
                      <a:pt x="2760" y="2695"/>
                    </a:lnTo>
                    <a:lnTo>
                      <a:pt x="0" y="0"/>
                    </a:lnTo>
                    <a:lnTo>
                      <a:pt x="478" y="1062"/>
                    </a:lnTo>
                    <a:lnTo>
                      <a:pt x="0" y="2654"/>
                    </a:lnTo>
                    <a:lnTo>
                      <a:pt x="652" y="4859"/>
                    </a:lnTo>
                    <a:lnTo>
                      <a:pt x="1630" y="9922"/>
                    </a:lnTo>
                    <a:lnTo>
                      <a:pt x="978" y="17231"/>
                    </a:lnTo>
                    <a:lnTo>
                      <a:pt x="4346" y="13434"/>
                    </a:lnTo>
                    <a:lnTo>
                      <a:pt x="12864" y="21518"/>
                    </a:lnTo>
                    <a:lnTo>
                      <a:pt x="21600" y="21600"/>
                    </a:lnTo>
                    <a:lnTo>
                      <a:pt x="17993" y="19313"/>
                    </a:lnTo>
                    <a:lnTo>
                      <a:pt x="13821" y="1523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0" name="Shape"/>
              <p:cNvSpPr/>
              <p:nvPr/>
            </p:nvSpPr>
            <p:spPr>
              <a:xfrm>
                <a:off x="431235" y="0"/>
                <a:ext cx="419948" cy="891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81" y="0"/>
                    </a:moveTo>
                    <a:lnTo>
                      <a:pt x="6271" y="1101"/>
                    </a:lnTo>
                    <a:lnTo>
                      <a:pt x="2787" y="1836"/>
                    </a:lnTo>
                    <a:lnTo>
                      <a:pt x="2090" y="4039"/>
                    </a:lnTo>
                    <a:lnTo>
                      <a:pt x="4877" y="6976"/>
                    </a:lnTo>
                    <a:lnTo>
                      <a:pt x="5574" y="9913"/>
                    </a:lnTo>
                    <a:lnTo>
                      <a:pt x="0" y="21600"/>
                    </a:lnTo>
                    <a:lnTo>
                      <a:pt x="6271" y="14257"/>
                    </a:lnTo>
                    <a:lnTo>
                      <a:pt x="9755" y="13217"/>
                    </a:lnTo>
                    <a:lnTo>
                      <a:pt x="14632" y="7710"/>
                    </a:lnTo>
                    <a:lnTo>
                      <a:pt x="16723" y="7343"/>
                    </a:lnTo>
                    <a:lnTo>
                      <a:pt x="16723" y="5507"/>
                    </a:lnTo>
                    <a:lnTo>
                      <a:pt x="21600" y="4039"/>
                    </a:lnTo>
                    <a:lnTo>
                      <a:pt x="18813" y="3671"/>
                    </a:lnTo>
                    <a:lnTo>
                      <a:pt x="4181"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1" name="Shape"/>
              <p:cNvSpPr/>
              <p:nvPr/>
            </p:nvSpPr>
            <p:spPr>
              <a:xfrm>
                <a:off x="1228231" y="228035"/>
                <a:ext cx="853441" cy="6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9" y="0"/>
                    </a:moveTo>
                    <a:lnTo>
                      <a:pt x="686" y="1036"/>
                    </a:lnTo>
                    <a:lnTo>
                      <a:pt x="0" y="3188"/>
                    </a:lnTo>
                    <a:lnTo>
                      <a:pt x="3429" y="9644"/>
                    </a:lnTo>
                    <a:lnTo>
                      <a:pt x="17714" y="21600"/>
                    </a:lnTo>
                    <a:lnTo>
                      <a:pt x="16571" y="11079"/>
                    </a:lnTo>
                    <a:lnTo>
                      <a:pt x="21600" y="6058"/>
                    </a:lnTo>
                    <a:lnTo>
                      <a:pt x="14343" y="7492"/>
                    </a:lnTo>
                    <a:lnTo>
                      <a:pt x="5143" y="4304"/>
                    </a:lnTo>
                    <a:lnTo>
                      <a:pt x="1029"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2" name="Shape"/>
              <p:cNvSpPr/>
              <p:nvPr/>
            </p:nvSpPr>
            <p:spPr>
              <a:xfrm>
                <a:off x="2578382" y="167075"/>
                <a:ext cx="349956" cy="167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86" y="0"/>
                    </a:moveTo>
                    <a:lnTo>
                      <a:pt x="0" y="0"/>
                    </a:lnTo>
                    <a:lnTo>
                      <a:pt x="836" y="1964"/>
                    </a:lnTo>
                    <a:lnTo>
                      <a:pt x="836" y="5891"/>
                    </a:lnTo>
                    <a:lnTo>
                      <a:pt x="0" y="7855"/>
                    </a:lnTo>
                    <a:lnTo>
                      <a:pt x="10870" y="19636"/>
                    </a:lnTo>
                    <a:lnTo>
                      <a:pt x="13378" y="13745"/>
                    </a:lnTo>
                    <a:lnTo>
                      <a:pt x="21600" y="21600"/>
                    </a:lnTo>
                    <a:lnTo>
                      <a:pt x="17559" y="7855"/>
                    </a:lnTo>
                    <a:lnTo>
                      <a:pt x="20764" y="0"/>
                    </a:lnTo>
                    <a:lnTo>
                      <a:pt x="15886"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3" name="Shape"/>
              <p:cNvSpPr/>
              <p:nvPr/>
            </p:nvSpPr>
            <p:spPr>
              <a:xfrm>
                <a:off x="0" y="151271"/>
                <a:ext cx="94827"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0800"/>
                    </a:moveTo>
                    <a:lnTo>
                      <a:pt x="0" y="5400"/>
                    </a:lnTo>
                    <a:lnTo>
                      <a:pt x="6171" y="1800"/>
                    </a:lnTo>
                    <a:lnTo>
                      <a:pt x="0" y="1800"/>
                    </a:lnTo>
                    <a:lnTo>
                      <a:pt x="18514" y="1800"/>
                    </a:lnTo>
                    <a:lnTo>
                      <a:pt x="21600" y="0"/>
                    </a:lnTo>
                    <a:lnTo>
                      <a:pt x="15429" y="5400"/>
                    </a:lnTo>
                    <a:lnTo>
                      <a:pt x="21600" y="14400"/>
                    </a:lnTo>
                    <a:lnTo>
                      <a:pt x="6171" y="21600"/>
                    </a:lnTo>
                    <a:lnTo>
                      <a:pt x="3086" y="1080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45" name="Shape"/>
            <p:cNvSpPr/>
            <p:nvPr/>
          </p:nvSpPr>
          <p:spPr>
            <a:xfrm>
              <a:off x="0" y="0"/>
              <a:ext cx="8976925" cy="1207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567" y="21600"/>
                  </a:lnTo>
                  <a:lnTo>
                    <a:pt x="20883" y="20862"/>
                  </a:lnTo>
                  <a:lnTo>
                    <a:pt x="13511" y="12501"/>
                  </a:lnTo>
                  <a:lnTo>
                    <a:pt x="11077" y="1476"/>
                  </a:lnTo>
                  <a:lnTo>
                    <a:pt x="10360" y="984"/>
                  </a:lnTo>
                  <a:lnTo>
                    <a:pt x="10230" y="2213"/>
                  </a:lnTo>
                  <a:lnTo>
                    <a:pt x="10099" y="2213"/>
                  </a:lnTo>
                  <a:lnTo>
                    <a:pt x="9942" y="1230"/>
                  </a:lnTo>
                  <a:lnTo>
                    <a:pt x="9257" y="4181"/>
                  </a:lnTo>
                  <a:lnTo>
                    <a:pt x="8736" y="5164"/>
                  </a:lnTo>
                  <a:lnTo>
                    <a:pt x="8480" y="5410"/>
                  </a:lnTo>
                  <a:lnTo>
                    <a:pt x="8122" y="4181"/>
                  </a:lnTo>
                  <a:lnTo>
                    <a:pt x="7372" y="5164"/>
                  </a:lnTo>
                  <a:lnTo>
                    <a:pt x="6981" y="984"/>
                  </a:lnTo>
                  <a:lnTo>
                    <a:pt x="6954" y="738"/>
                  </a:lnTo>
                  <a:lnTo>
                    <a:pt x="6856" y="492"/>
                  </a:lnTo>
                  <a:lnTo>
                    <a:pt x="6726" y="246"/>
                  </a:lnTo>
                  <a:lnTo>
                    <a:pt x="6628" y="0"/>
                  </a:lnTo>
                  <a:lnTo>
                    <a:pt x="6139" y="0"/>
                  </a:lnTo>
                  <a:lnTo>
                    <a:pt x="6074" y="492"/>
                  </a:lnTo>
                  <a:lnTo>
                    <a:pt x="5976" y="738"/>
                  </a:lnTo>
                  <a:lnTo>
                    <a:pt x="5911" y="738"/>
                  </a:lnTo>
                  <a:lnTo>
                    <a:pt x="5617" y="1476"/>
                  </a:lnTo>
                  <a:lnTo>
                    <a:pt x="5585" y="1721"/>
                  </a:lnTo>
                  <a:lnTo>
                    <a:pt x="5264" y="2459"/>
                  </a:lnTo>
                  <a:lnTo>
                    <a:pt x="5003" y="2951"/>
                  </a:lnTo>
                  <a:lnTo>
                    <a:pt x="4645" y="1967"/>
                  </a:lnTo>
                  <a:lnTo>
                    <a:pt x="4482" y="1967"/>
                  </a:lnTo>
                  <a:lnTo>
                    <a:pt x="4123" y="2951"/>
                  </a:lnTo>
                  <a:lnTo>
                    <a:pt x="3993" y="2951"/>
                  </a:lnTo>
                  <a:lnTo>
                    <a:pt x="3835" y="2459"/>
                  </a:lnTo>
                  <a:lnTo>
                    <a:pt x="3477" y="2459"/>
                  </a:lnTo>
                  <a:lnTo>
                    <a:pt x="2955" y="2951"/>
                  </a:lnTo>
                  <a:lnTo>
                    <a:pt x="2113" y="738"/>
                  </a:lnTo>
                  <a:lnTo>
                    <a:pt x="1755" y="2459"/>
                  </a:lnTo>
                  <a:lnTo>
                    <a:pt x="1722" y="2459"/>
                  </a:lnTo>
                  <a:lnTo>
                    <a:pt x="1657" y="2951"/>
                  </a:lnTo>
                  <a:lnTo>
                    <a:pt x="1559" y="3197"/>
                  </a:lnTo>
                  <a:lnTo>
                    <a:pt x="1103" y="4918"/>
                  </a:lnTo>
                  <a:lnTo>
                    <a:pt x="809" y="6148"/>
                  </a:lnTo>
                  <a:lnTo>
                    <a:pt x="424" y="6886"/>
                  </a:lnTo>
                  <a:lnTo>
                    <a:pt x="0" y="7378"/>
                  </a:lnTo>
                  <a:lnTo>
                    <a:pt x="0" y="21600"/>
                  </a:lnTo>
                  <a:lnTo>
                    <a:pt x="21600" y="21600"/>
                  </a:lnTo>
                  <a:close/>
                </a:path>
              </a:pathLst>
            </a:custGeom>
            <a:gradFill flip="none" rotWithShape="1">
              <a:gsLst>
                <a:gs pos="0">
                  <a:srgbClr val="463416"/>
                </a:gs>
                <a:gs pos="100000">
                  <a:srgbClr val="73664F"/>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nvGrpSpPr>
          <p:cNvPr id="153" name="Group"/>
          <p:cNvGrpSpPr/>
          <p:nvPr/>
        </p:nvGrpSpPr>
        <p:grpSpPr>
          <a:xfrm>
            <a:off x="891822" y="8563750"/>
            <a:ext cx="8085103" cy="1207913"/>
            <a:chOff x="0" y="0"/>
            <a:chExt cx="8085102" cy="1207911"/>
          </a:xfrm>
        </p:grpSpPr>
        <p:sp>
          <p:nvSpPr>
            <p:cNvPr id="147" name="Shape"/>
            <p:cNvSpPr/>
            <p:nvPr/>
          </p:nvSpPr>
          <p:spPr>
            <a:xfrm>
              <a:off x="1808480" y="0"/>
              <a:ext cx="824090" cy="657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1806"/>
                  </a:moveTo>
                  <a:lnTo>
                    <a:pt x="0" y="4516"/>
                  </a:lnTo>
                  <a:lnTo>
                    <a:pt x="3906" y="8128"/>
                  </a:lnTo>
                  <a:lnTo>
                    <a:pt x="8462" y="13547"/>
                  </a:lnTo>
                  <a:lnTo>
                    <a:pt x="11303" y="12644"/>
                  </a:lnTo>
                  <a:lnTo>
                    <a:pt x="20180" y="21600"/>
                  </a:lnTo>
                  <a:lnTo>
                    <a:pt x="18049" y="13095"/>
                  </a:lnTo>
                  <a:lnTo>
                    <a:pt x="21600" y="9934"/>
                  </a:lnTo>
                  <a:lnTo>
                    <a:pt x="21245" y="9483"/>
                  </a:lnTo>
                  <a:lnTo>
                    <a:pt x="19825" y="8580"/>
                  </a:lnTo>
                  <a:lnTo>
                    <a:pt x="17694" y="6774"/>
                  </a:lnTo>
                  <a:lnTo>
                    <a:pt x="10238" y="2709"/>
                  </a:lnTo>
                  <a:lnTo>
                    <a:pt x="8462" y="1806"/>
                  </a:lnTo>
                  <a:lnTo>
                    <a:pt x="7752" y="1355"/>
                  </a:lnTo>
                  <a:lnTo>
                    <a:pt x="5622" y="1355"/>
                  </a:lnTo>
                  <a:lnTo>
                    <a:pt x="4261" y="903"/>
                  </a:lnTo>
                  <a:lnTo>
                    <a:pt x="3906" y="903"/>
                  </a:lnTo>
                  <a:lnTo>
                    <a:pt x="2485" y="0"/>
                  </a:lnTo>
                  <a:lnTo>
                    <a:pt x="1775" y="0"/>
                  </a:lnTo>
                  <a:lnTo>
                    <a:pt x="1420" y="1806"/>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8" name="Shape"/>
            <p:cNvSpPr/>
            <p:nvPr/>
          </p:nvSpPr>
          <p:spPr>
            <a:xfrm>
              <a:off x="3495040" y="81280"/>
              <a:ext cx="4590063" cy="1126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6" y="779"/>
                  </a:moveTo>
                  <a:lnTo>
                    <a:pt x="1466" y="260"/>
                  </a:lnTo>
                  <a:lnTo>
                    <a:pt x="1020" y="0"/>
                  </a:lnTo>
                  <a:lnTo>
                    <a:pt x="382" y="0"/>
                  </a:lnTo>
                  <a:lnTo>
                    <a:pt x="127" y="1082"/>
                  </a:lnTo>
                  <a:lnTo>
                    <a:pt x="0" y="5541"/>
                  </a:lnTo>
                  <a:lnTo>
                    <a:pt x="637" y="4502"/>
                  </a:lnTo>
                  <a:lnTo>
                    <a:pt x="956" y="5800"/>
                  </a:lnTo>
                  <a:lnTo>
                    <a:pt x="1594" y="6623"/>
                  </a:lnTo>
                  <a:lnTo>
                    <a:pt x="2221" y="11817"/>
                  </a:lnTo>
                  <a:lnTo>
                    <a:pt x="4261" y="15540"/>
                  </a:lnTo>
                  <a:lnTo>
                    <a:pt x="8255" y="15540"/>
                  </a:lnTo>
                  <a:lnTo>
                    <a:pt x="21600" y="21600"/>
                  </a:lnTo>
                  <a:lnTo>
                    <a:pt x="21154" y="21340"/>
                  </a:lnTo>
                  <a:lnTo>
                    <a:pt x="7182" y="10519"/>
                  </a:lnTo>
                  <a:lnTo>
                    <a:pt x="5461" y="6883"/>
                  </a:lnTo>
                  <a:lnTo>
                    <a:pt x="4515" y="4762"/>
                  </a:lnTo>
                  <a:lnTo>
                    <a:pt x="3878" y="3982"/>
                  </a:lnTo>
                  <a:lnTo>
                    <a:pt x="2986" y="2640"/>
                  </a:lnTo>
                  <a:lnTo>
                    <a:pt x="1976" y="779"/>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49" name="Shape"/>
            <p:cNvSpPr/>
            <p:nvPr/>
          </p:nvSpPr>
          <p:spPr>
            <a:xfrm>
              <a:off x="3239911" y="67733"/>
              <a:ext cx="160303"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480"/>
                  </a:moveTo>
                  <a:lnTo>
                    <a:pt x="1825" y="6480"/>
                  </a:lnTo>
                  <a:lnTo>
                    <a:pt x="3651" y="4320"/>
                  </a:lnTo>
                  <a:lnTo>
                    <a:pt x="0" y="0"/>
                  </a:lnTo>
                  <a:lnTo>
                    <a:pt x="8823" y="6480"/>
                  </a:lnTo>
                  <a:lnTo>
                    <a:pt x="16124" y="6480"/>
                  </a:lnTo>
                  <a:lnTo>
                    <a:pt x="21600" y="19440"/>
                  </a:lnTo>
                  <a:lnTo>
                    <a:pt x="21600" y="21600"/>
                  </a:lnTo>
                  <a:lnTo>
                    <a:pt x="17949" y="19440"/>
                  </a:lnTo>
                  <a:lnTo>
                    <a:pt x="14299" y="15120"/>
                  </a:lnTo>
                  <a:lnTo>
                    <a:pt x="6997" y="10800"/>
                  </a:lnTo>
                  <a:lnTo>
                    <a:pt x="6997" y="12960"/>
                  </a:lnTo>
                  <a:lnTo>
                    <a:pt x="5476" y="15120"/>
                  </a:lnTo>
                  <a:lnTo>
                    <a:pt x="3651" y="17280"/>
                  </a:lnTo>
                  <a:lnTo>
                    <a:pt x="1825" y="17280"/>
                  </a:lnTo>
                  <a:lnTo>
                    <a:pt x="1825" y="12960"/>
                  </a:lnTo>
                  <a:lnTo>
                    <a:pt x="0" y="648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0" name="Shape"/>
            <p:cNvSpPr/>
            <p:nvPr/>
          </p:nvSpPr>
          <p:spPr>
            <a:xfrm>
              <a:off x="1038577" y="110631"/>
              <a:ext cx="363504" cy="370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5" y="0"/>
                  </a:moveTo>
                  <a:lnTo>
                    <a:pt x="6440" y="800"/>
                  </a:lnTo>
                  <a:lnTo>
                    <a:pt x="9660" y="800"/>
                  </a:lnTo>
                  <a:lnTo>
                    <a:pt x="15294" y="1600"/>
                  </a:lnTo>
                  <a:lnTo>
                    <a:pt x="12880" y="7200"/>
                  </a:lnTo>
                  <a:lnTo>
                    <a:pt x="12880" y="8000"/>
                  </a:lnTo>
                  <a:lnTo>
                    <a:pt x="14489" y="11200"/>
                  </a:lnTo>
                  <a:lnTo>
                    <a:pt x="16099" y="12800"/>
                  </a:lnTo>
                  <a:lnTo>
                    <a:pt x="19185" y="15200"/>
                  </a:lnTo>
                  <a:lnTo>
                    <a:pt x="20795" y="18400"/>
                  </a:lnTo>
                  <a:lnTo>
                    <a:pt x="21600" y="20800"/>
                  </a:lnTo>
                  <a:lnTo>
                    <a:pt x="21600" y="21600"/>
                  </a:lnTo>
                  <a:lnTo>
                    <a:pt x="12880" y="13600"/>
                  </a:lnTo>
                  <a:lnTo>
                    <a:pt x="4025" y="7200"/>
                  </a:lnTo>
                  <a:lnTo>
                    <a:pt x="0" y="0"/>
                  </a:lnTo>
                  <a:lnTo>
                    <a:pt x="4025"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1" name="Shape"/>
            <p:cNvSpPr/>
            <p:nvPr/>
          </p:nvSpPr>
          <p:spPr>
            <a:xfrm>
              <a:off x="702168" y="137724"/>
              <a:ext cx="133210"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
                  </a:moveTo>
                  <a:lnTo>
                    <a:pt x="15010" y="10800"/>
                  </a:lnTo>
                  <a:lnTo>
                    <a:pt x="15010" y="12960"/>
                  </a:lnTo>
                  <a:lnTo>
                    <a:pt x="17207" y="15120"/>
                  </a:lnTo>
                  <a:lnTo>
                    <a:pt x="19403" y="19440"/>
                  </a:lnTo>
                  <a:lnTo>
                    <a:pt x="19403" y="21600"/>
                  </a:lnTo>
                  <a:lnTo>
                    <a:pt x="17207" y="19440"/>
                  </a:lnTo>
                  <a:lnTo>
                    <a:pt x="12814" y="17280"/>
                  </a:lnTo>
                  <a:lnTo>
                    <a:pt x="6224" y="10800"/>
                  </a:lnTo>
                  <a:lnTo>
                    <a:pt x="0" y="0"/>
                  </a:lnTo>
                  <a:lnTo>
                    <a:pt x="21600" y="216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2" name="Shape"/>
            <p:cNvSpPr/>
            <p:nvPr/>
          </p:nvSpPr>
          <p:spPr>
            <a:xfrm>
              <a:off x="0" y="40640"/>
              <a:ext cx="553156" cy="4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2" y="3812"/>
                  </a:moveTo>
                  <a:lnTo>
                    <a:pt x="21600" y="4447"/>
                  </a:lnTo>
                  <a:lnTo>
                    <a:pt x="18426" y="8894"/>
                  </a:lnTo>
                  <a:lnTo>
                    <a:pt x="12607" y="13976"/>
                  </a:lnTo>
                  <a:lnTo>
                    <a:pt x="14723" y="16518"/>
                  </a:lnTo>
                  <a:lnTo>
                    <a:pt x="15781" y="21600"/>
                  </a:lnTo>
                  <a:lnTo>
                    <a:pt x="6789" y="13976"/>
                  </a:lnTo>
                  <a:lnTo>
                    <a:pt x="4144" y="8894"/>
                  </a:lnTo>
                  <a:lnTo>
                    <a:pt x="7847" y="6988"/>
                  </a:lnTo>
                  <a:lnTo>
                    <a:pt x="5202" y="3812"/>
                  </a:lnTo>
                  <a:lnTo>
                    <a:pt x="0" y="1271"/>
                  </a:lnTo>
                  <a:lnTo>
                    <a:pt x="0" y="0"/>
                  </a:lnTo>
                  <a:lnTo>
                    <a:pt x="1058" y="0"/>
                  </a:lnTo>
                  <a:lnTo>
                    <a:pt x="4144" y="635"/>
                  </a:lnTo>
                  <a:lnTo>
                    <a:pt x="7847" y="635"/>
                  </a:lnTo>
                  <a:lnTo>
                    <a:pt x="8904" y="1271"/>
                  </a:lnTo>
                  <a:lnTo>
                    <a:pt x="11020" y="1271"/>
                  </a:lnTo>
                  <a:lnTo>
                    <a:pt x="12607" y="1906"/>
                  </a:lnTo>
                  <a:lnTo>
                    <a:pt x="13136" y="1906"/>
                  </a:lnTo>
                  <a:lnTo>
                    <a:pt x="17897" y="2541"/>
                  </a:lnTo>
                  <a:lnTo>
                    <a:pt x="20542" y="3812"/>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54" name="Title Text"/>
          <p:cNvSpPr/>
          <p:nvPr>
            <p:ph type="title"/>
          </p:nvPr>
        </p:nvSpPr>
        <p:spPr>
          <a:xfrm>
            <a:off x="650239" y="2059093"/>
            <a:ext cx="11704322" cy="2470010"/>
          </a:xfrm>
          <a:prstGeom prst="rect">
            <a:avLst/>
          </a:prstGeom>
        </p:spPr>
        <p:txBody>
          <a:bodyPr lIns="65023" tIns="65023" rIns="65023" bIns="65023"/>
          <a:lstStyle>
            <a:lvl1pPr defTabSz="1300480">
              <a:defRPr sz="7600">
                <a:solidFill>
                  <a:srgbClr val="E3E3FF"/>
                </a:solidFill>
                <a:effectLst>
                  <a:outerShdw sx="100000" sy="100000" kx="0" ky="0" algn="b" rotWithShape="0" blurRad="12700" dist="38100" dir="2700000">
                    <a:srgbClr val="000000"/>
                  </a:outerShdw>
                </a:effectLst>
                <a:latin typeface="Arial"/>
                <a:ea typeface="Arial"/>
                <a:cs typeface="Arial"/>
                <a:sym typeface="Arial"/>
              </a:defRPr>
            </a:lvl1pPr>
          </a:lstStyle>
          <a:p>
            <a:pPr/>
            <a:r>
              <a:t>Title Text</a:t>
            </a:r>
          </a:p>
        </p:txBody>
      </p:sp>
      <p:sp>
        <p:nvSpPr>
          <p:cNvPr id="155" name="Body Level One…"/>
          <p:cNvSpPr/>
          <p:nvPr>
            <p:ph type="body" sz="quarter" idx="1"/>
          </p:nvPr>
        </p:nvSpPr>
        <p:spPr>
          <a:xfrm>
            <a:off x="1950719" y="4876800"/>
            <a:ext cx="9103361" cy="2492587"/>
          </a:xfrm>
          <a:prstGeom prst="rect">
            <a:avLst/>
          </a:prstGeom>
        </p:spPr>
        <p:txBody>
          <a:bodyPr lIns="65023" tIns="65023" rIns="65023" bIns="65023" anchor="t"/>
          <a:lstStyle>
            <a:lvl1pPr marL="0" indent="0" algn="ctr" defTabSz="1300480">
              <a:spcBef>
                <a:spcPts val="1300"/>
              </a:spcBef>
              <a:buClrTx/>
              <a:buSzTx/>
              <a:buNone/>
              <a:defRPr sz="5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vl2pPr marL="0" indent="457200" algn="ctr" defTabSz="1300480">
              <a:spcBef>
                <a:spcPts val="1300"/>
              </a:spcBef>
              <a:buClrTx/>
              <a:buSzTx/>
              <a:buNone/>
              <a:defRPr sz="5600">
                <a:solidFill>
                  <a:srgbClr val="FFFFFF"/>
                </a:solidFill>
                <a:effectLst>
                  <a:outerShdw sx="100000" sy="100000" kx="0" ky="0" algn="b" rotWithShape="0" blurRad="12700" dist="25400" dir="2700000">
                    <a:srgbClr val="000000"/>
                  </a:outerShdw>
                </a:effectLst>
                <a:latin typeface="Arial"/>
                <a:ea typeface="Arial"/>
                <a:cs typeface="Arial"/>
                <a:sym typeface="Arial"/>
              </a:defRPr>
            </a:lvl2pPr>
            <a:lvl3pPr marL="0" indent="914400" algn="ctr" defTabSz="1300480">
              <a:spcBef>
                <a:spcPts val="1300"/>
              </a:spcBef>
              <a:buClrTx/>
              <a:buSzTx/>
              <a:buNone/>
              <a:defRPr sz="5600">
                <a:solidFill>
                  <a:srgbClr val="FFFFFF"/>
                </a:solidFill>
                <a:effectLst>
                  <a:outerShdw sx="100000" sy="100000" kx="0" ky="0" algn="b" rotWithShape="0" blurRad="12700" dist="25400" dir="2700000">
                    <a:srgbClr val="000000"/>
                  </a:outerShdw>
                </a:effectLst>
                <a:latin typeface="Arial"/>
                <a:ea typeface="Arial"/>
                <a:cs typeface="Arial"/>
                <a:sym typeface="Arial"/>
              </a:defRPr>
            </a:lvl3pPr>
            <a:lvl4pPr marL="0" indent="1371600" algn="ctr" defTabSz="1300480">
              <a:spcBef>
                <a:spcPts val="1300"/>
              </a:spcBef>
              <a:buClrTx/>
              <a:buSzTx/>
              <a:buNone/>
              <a:defRPr sz="5600">
                <a:solidFill>
                  <a:srgbClr val="FFFFFF"/>
                </a:solidFill>
                <a:effectLst>
                  <a:outerShdw sx="100000" sy="100000" kx="0" ky="0" algn="b" rotWithShape="0" blurRad="12700" dist="25400" dir="2700000">
                    <a:srgbClr val="000000"/>
                  </a:outerShdw>
                </a:effectLst>
                <a:latin typeface="Arial"/>
                <a:ea typeface="Arial"/>
                <a:cs typeface="Arial"/>
                <a:sym typeface="Arial"/>
              </a:defRPr>
            </a:lvl4pPr>
            <a:lvl5pPr marL="0" indent="1828800" algn="ctr" defTabSz="1300480">
              <a:spcBef>
                <a:spcPts val="1300"/>
              </a:spcBef>
              <a:buClrTx/>
              <a:buSzTx/>
              <a:buNone/>
              <a:defRPr sz="5600">
                <a:solidFill>
                  <a:srgbClr val="FFFFFF"/>
                </a:solidFill>
                <a:effectLst>
                  <a:outerShdw sx="100000" sy="100000" kx="0" ky="0" algn="b" rotWithShape="0" blurRad="12700" dist="25400" dir="2700000">
                    <a:srgbClr val="000000"/>
                  </a:outerShdw>
                </a:effectLst>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6" name="Slide Number"/>
          <p:cNvSpPr/>
          <p:nvPr>
            <p:ph type="sldNum" sz="quarter" idx="2"/>
          </p:nvPr>
        </p:nvSpPr>
        <p:spPr>
          <a:xfrm>
            <a:off x="11985791" y="9184853"/>
            <a:ext cx="368769" cy="352001"/>
          </a:xfrm>
          <a:prstGeom prst="rect">
            <a:avLst/>
          </a:prstGeom>
        </p:spPr>
        <p:txBody>
          <a:bodyPr lIns="65023" tIns="65023" rIns="65023" bIns="65023" anchor="b"/>
          <a:lstStyle>
            <a:lvl1pPr algn="r" defTabSz="130048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003399"/>
            </a:gs>
            <a:gs pos="100000">
              <a:srgbClr val="001746"/>
            </a:gs>
          </a:gsLst>
          <a:lin ang="16200000" scaled="0"/>
        </a:gradFill>
      </p:bgPr>
    </p:bg>
    <p:spTree>
      <p:nvGrpSpPr>
        <p:cNvPr id="1" name=""/>
        <p:cNvGrpSpPr/>
        <p:nvPr/>
      </p:nvGrpSpPr>
      <p:grpSpPr>
        <a:xfrm>
          <a:off x="0" y="0"/>
          <a:ext cx="0" cy="0"/>
          <a:chOff x="0" y="0"/>
          <a:chExt cx="0" cy="0"/>
        </a:xfrm>
      </p:grpSpPr>
      <p:grpSp>
        <p:nvGrpSpPr>
          <p:cNvPr id="165" name="Group"/>
          <p:cNvGrpSpPr/>
          <p:nvPr/>
        </p:nvGrpSpPr>
        <p:grpSpPr>
          <a:xfrm>
            <a:off x="-1" y="-1"/>
            <a:ext cx="13004801" cy="9753602"/>
            <a:chOff x="0" y="0"/>
            <a:chExt cx="13004800" cy="9753600"/>
          </a:xfrm>
        </p:grpSpPr>
        <p:sp>
          <p:nvSpPr>
            <p:cNvPr id="163" name="Rectangle"/>
            <p:cNvSpPr/>
            <p:nvPr/>
          </p:nvSpPr>
          <p:spPr>
            <a:xfrm>
              <a:off x="0" y="6935893"/>
              <a:ext cx="13004800" cy="2817708"/>
            </a:xfrm>
            <a:prstGeom prst="rect">
              <a:avLst/>
            </a:prstGeom>
            <a:gradFill flip="none" rotWithShape="1">
              <a:gsLst>
                <a:gs pos="0">
                  <a:srgbClr val="33CCCC"/>
                </a:gs>
                <a:gs pos="100000">
                  <a:srgbClr val="003399"/>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4" name="Rectangle"/>
            <p:cNvSpPr/>
            <p:nvPr/>
          </p:nvSpPr>
          <p:spPr>
            <a:xfrm>
              <a:off x="0" y="0"/>
              <a:ext cx="13004800" cy="6935894"/>
            </a:xfrm>
            <a:prstGeom prst="rect">
              <a:avLst/>
            </a:prstGeom>
            <a:gradFill flip="none" rotWithShape="1">
              <a:gsLst>
                <a:gs pos="0">
                  <a:srgbClr val="003399"/>
                </a:gs>
                <a:gs pos="100000">
                  <a:srgbClr val="001746"/>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66" name="Rectangle"/>
          <p:cNvSpPr/>
          <p:nvPr/>
        </p:nvSpPr>
        <p:spPr>
          <a:xfrm>
            <a:off x="8886613" y="8906933"/>
            <a:ext cx="4118187" cy="866987"/>
          </a:xfrm>
          <a:prstGeom prst="rect">
            <a:avLst/>
          </a:prstGeom>
          <a:gradFill>
            <a:gsLst>
              <a:gs pos="0">
                <a:srgbClr val="003399"/>
              </a:gs>
              <a:gs pos="100000">
                <a:srgbClr val="00FFCC"/>
              </a:gs>
            </a:gsLst>
            <a:lin ang="18900000"/>
          </a:gradFill>
          <a:ln w="12700">
            <a:miter lim="400000"/>
          </a:ln>
        </p:spPr>
        <p:txBody>
          <a:bodyPr lIns="65023" tIns="65023" rIns="65023" bIns="65023"/>
          <a:lstStyle/>
          <a:p>
            <a:pPr algn="l" defTabSz="1300480">
              <a:defRPr sz="2400">
                <a:solidFill>
                  <a:srgbClr val="FFFFFF"/>
                </a:solidFill>
                <a:latin typeface="Arial"/>
                <a:ea typeface="Arial"/>
                <a:cs typeface="Arial"/>
                <a:sym typeface="Arial"/>
              </a:defRPr>
            </a:pPr>
          </a:p>
        </p:txBody>
      </p:sp>
      <p:grpSp>
        <p:nvGrpSpPr>
          <p:cNvPr id="175" name="Group"/>
          <p:cNvGrpSpPr/>
          <p:nvPr/>
        </p:nvGrpSpPr>
        <p:grpSpPr>
          <a:xfrm>
            <a:off x="-1" y="8561493"/>
            <a:ext cx="11162455" cy="1219201"/>
            <a:chOff x="0" y="0"/>
            <a:chExt cx="11162453" cy="1219200"/>
          </a:xfrm>
        </p:grpSpPr>
        <p:sp>
          <p:nvSpPr>
            <p:cNvPr id="167" name="Shape"/>
            <p:cNvSpPr/>
            <p:nvPr/>
          </p:nvSpPr>
          <p:spPr>
            <a:xfrm>
              <a:off x="3359573" y="0"/>
              <a:ext cx="7315201" cy="1210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0" y="18900"/>
                  </a:moveTo>
                  <a:lnTo>
                    <a:pt x="19967" y="15918"/>
                  </a:lnTo>
                  <a:lnTo>
                    <a:pt x="19407" y="15112"/>
                  </a:lnTo>
                  <a:lnTo>
                    <a:pt x="17853" y="9188"/>
                  </a:lnTo>
                  <a:lnTo>
                    <a:pt x="17020" y="2982"/>
                  </a:lnTo>
                  <a:lnTo>
                    <a:pt x="16380" y="282"/>
                  </a:lnTo>
                  <a:lnTo>
                    <a:pt x="16020" y="1894"/>
                  </a:lnTo>
                  <a:lnTo>
                    <a:pt x="15260" y="2982"/>
                  </a:lnTo>
                  <a:lnTo>
                    <a:pt x="14227" y="2982"/>
                  </a:lnTo>
                  <a:lnTo>
                    <a:pt x="13627" y="5158"/>
                  </a:lnTo>
                  <a:lnTo>
                    <a:pt x="11833" y="8946"/>
                  </a:lnTo>
                  <a:lnTo>
                    <a:pt x="10680" y="7294"/>
                  </a:lnTo>
                  <a:lnTo>
                    <a:pt x="10400" y="4070"/>
                  </a:lnTo>
                  <a:lnTo>
                    <a:pt x="10280" y="3506"/>
                  </a:lnTo>
                  <a:lnTo>
                    <a:pt x="9640" y="2418"/>
                  </a:lnTo>
                  <a:lnTo>
                    <a:pt x="9167" y="2982"/>
                  </a:lnTo>
                  <a:lnTo>
                    <a:pt x="8727" y="3506"/>
                  </a:lnTo>
                  <a:lnTo>
                    <a:pt x="8287" y="524"/>
                  </a:lnTo>
                  <a:lnTo>
                    <a:pt x="8167" y="0"/>
                  </a:lnTo>
                  <a:lnTo>
                    <a:pt x="7927" y="0"/>
                  </a:lnTo>
                  <a:lnTo>
                    <a:pt x="7373" y="1370"/>
                  </a:lnTo>
                  <a:lnTo>
                    <a:pt x="7293" y="1612"/>
                  </a:lnTo>
                  <a:lnTo>
                    <a:pt x="7133" y="2176"/>
                  </a:lnTo>
                  <a:lnTo>
                    <a:pt x="6893" y="2982"/>
                  </a:lnTo>
                  <a:lnTo>
                    <a:pt x="6573" y="2982"/>
                  </a:lnTo>
                  <a:lnTo>
                    <a:pt x="6373" y="3264"/>
                  </a:lnTo>
                  <a:lnTo>
                    <a:pt x="5893" y="4312"/>
                  </a:lnTo>
                  <a:lnTo>
                    <a:pt x="5620" y="5158"/>
                  </a:lnTo>
                  <a:lnTo>
                    <a:pt x="5420" y="5682"/>
                  </a:lnTo>
                  <a:lnTo>
                    <a:pt x="5260" y="5964"/>
                  </a:lnTo>
                  <a:lnTo>
                    <a:pt x="5220" y="6206"/>
                  </a:lnTo>
                  <a:lnTo>
                    <a:pt x="3707" y="9188"/>
                  </a:lnTo>
                  <a:lnTo>
                    <a:pt x="2627" y="11848"/>
                  </a:lnTo>
                  <a:lnTo>
                    <a:pt x="713" y="18618"/>
                  </a:lnTo>
                  <a:lnTo>
                    <a:pt x="0" y="21600"/>
                  </a:lnTo>
                  <a:lnTo>
                    <a:pt x="21600" y="21600"/>
                  </a:lnTo>
                  <a:lnTo>
                    <a:pt x="20880" y="18900"/>
                  </a:lnTo>
                  <a:close/>
                </a:path>
              </a:pathLst>
            </a:custGeom>
            <a:gradFill flip="none" rotWithShape="1">
              <a:gsLst>
                <a:gs pos="0">
                  <a:srgbClr val="463416"/>
                </a:gs>
                <a:gs pos="100000">
                  <a:srgbClr val="847864"/>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nvGrpSpPr>
            <p:cNvPr id="173" name="Group"/>
            <p:cNvGrpSpPr/>
            <p:nvPr/>
          </p:nvGrpSpPr>
          <p:grpSpPr>
            <a:xfrm>
              <a:off x="5612835" y="0"/>
              <a:ext cx="5549619" cy="1219201"/>
              <a:chOff x="0" y="0"/>
              <a:chExt cx="5549617" cy="1219199"/>
            </a:xfrm>
          </p:grpSpPr>
          <p:sp>
            <p:nvSpPr>
              <p:cNvPr id="168" name="Shape"/>
              <p:cNvSpPr/>
              <p:nvPr/>
            </p:nvSpPr>
            <p:spPr>
              <a:xfrm>
                <a:off x="3300870" y="15804"/>
                <a:ext cx="2248748"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93" y="15116"/>
                    </a:moveTo>
                    <a:lnTo>
                      <a:pt x="10735" y="14994"/>
                    </a:lnTo>
                    <a:lnTo>
                      <a:pt x="6072" y="10091"/>
                    </a:lnTo>
                    <a:lnTo>
                      <a:pt x="2754" y="2675"/>
                    </a:lnTo>
                    <a:lnTo>
                      <a:pt x="0" y="0"/>
                    </a:lnTo>
                    <a:lnTo>
                      <a:pt x="477" y="1054"/>
                    </a:lnTo>
                    <a:lnTo>
                      <a:pt x="0" y="2634"/>
                    </a:lnTo>
                    <a:lnTo>
                      <a:pt x="651" y="4823"/>
                    </a:lnTo>
                    <a:lnTo>
                      <a:pt x="1627" y="9848"/>
                    </a:lnTo>
                    <a:lnTo>
                      <a:pt x="976" y="17102"/>
                    </a:lnTo>
                    <a:lnTo>
                      <a:pt x="4337" y="13333"/>
                    </a:lnTo>
                    <a:lnTo>
                      <a:pt x="13272" y="21600"/>
                    </a:lnTo>
                    <a:lnTo>
                      <a:pt x="21600" y="21438"/>
                    </a:lnTo>
                    <a:lnTo>
                      <a:pt x="17957" y="19168"/>
                    </a:lnTo>
                    <a:lnTo>
                      <a:pt x="13793" y="15116"/>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9" name="Shape"/>
              <p:cNvSpPr/>
              <p:nvPr/>
            </p:nvSpPr>
            <p:spPr>
              <a:xfrm>
                <a:off x="431235" y="0"/>
                <a:ext cx="419948" cy="891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81" y="0"/>
                    </a:moveTo>
                    <a:lnTo>
                      <a:pt x="6271" y="1101"/>
                    </a:lnTo>
                    <a:lnTo>
                      <a:pt x="2787" y="1836"/>
                    </a:lnTo>
                    <a:lnTo>
                      <a:pt x="2090" y="4039"/>
                    </a:lnTo>
                    <a:lnTo>
                      <a:pt x="4877" y="6976"/>
                    </a:lnTo>
                    <a:lnTo>
                      <a:pt x="5574" y="9913"/>
                    </a:lnTo>
                    <a:lnTo>
                      <a:pt x="0" y="21600"/>
                    </a:lnTo>
                    <a:lnTo>
                      <a:pt x="6271" y="14257"/>
                    </a:lnTo>
                    <a:lnTo>
                      <a:pt x="9755" y="13217"/>
                    </a:lnTo>
                    <a:lnTo>
                      <a:pt x="14632" y="7710"/>
                    </a:lnTo>
                    <a:lnTo>
                      <a:pt x="16723" y="7343"/>
                    </a:lnTo>
                    <a:lnTo>
                      <a:pt x="16723" y="5507"/>
                    </a:lnTo>
                    <a:lnTo>
                      <a:pt x="21600" y="4039"/>
                    </a:lnTo>
                    <a:lnTo>
                      <a:pt x="18813" y="3671"/>
                    </a:lnTo>
                    <a:lnTo>
                      <a:pt x="4181"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0" name="Shape"/>
              <p:cNvSpPr/>
              <p:nvPr/>
            </p:nvSpPr>
            <p:spPr>
              <a:xfrm>
                <a:off x="1228231" y="228035"/>
                <a:ext cx="853441" cy="6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9" y="0"/>
                    </a:moveTo>
                    <a:lnTo>
                      <a:pt x="686" y="1036"/>
                    </a:lnTo>
                    <a:lnTo>
                      <a:pt x="0" y="3188"/>
                    </a:lnTo>
                    <a:lnTo>
                      <a:pt x="3429" y="9644"/>
                    </a:lnTo>
                    <a:lnTo>
                      <a:pt x="17714" y="21600"/>
                    </a:lnTo>
                    <a:lnTo>
                      <a:pt x="16571" y="11079"/>
                    </a:lnTo>
                    <a:lnTo>
                      <a:pt x="21600" y="6058"/>
                    </a:lnTo>
                    <a:lnTo>
                      <a:pt x="14343" y="7492"/>
                    </a:lnTo>
                    <a:lnTo>
                      <a:pt x="5143" y="4304"/>
                    </a:lnTo>
                    <a:lnTo>
                      <a:pt x="1029"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1" name="Shape"/>
              <p:cNvSpPr/>
              <p:nvPr/>
            </p:nvSpPr>
            <p:spPr>
              <a:xfrm>
                <a:off x="2578382" y="167075"/>
                <a:ext cx="349956" cy="167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86" y="0"/>
                    </a:moveTo>
                    <a:lnTo>
                      <a:pt x="0" y="0"/>
                    </a:lnTo>
                    <a:lnTo>
                      <a:pt x="836" y="1964"/>
                    </a:lnTo>
                    <a:lnTo>
                      <a:pt x="836" y="5891"/>
                    </a:lnTo>
                    <a:lnTo>
                      <a:pt x="0" y="7855"/>
                    </a:lnTo>
                    <a:lnTo>
                      <a:pt x="10870" y="19636"/>
                    </a:lnTo>
                    <a:lnTo>
                      <a:pt x="13378" y="13745"/>
                    </a:lnTo>
                    <a:lnTo>
                      <a:pt x="21600" y="21600"/>
                    </a:lnTo>
                    <a:lnTo>
                      <a:pt x="17559" y="7855"/>
                    </a:lnTo>
                    <a:lnTo>
                      <a:pt x="20764" y="0"/>
                    </a:lnTo>
                    <a:lnTo>
                      <a:pt x="15886"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2" name="Shape"/>
              <p:cNvSpPr/>
              <p:nvPr/>
            </p:nvSpPr>
            <p:spPr>
              <a:xfrm>
                <a:off x="0" y="151271"/>
                <a:ext cx="94827" cy="182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10800"/>
                    </a:moveTo>
                    <a:lnTo>
                      <a:pt x="0" y="5400"/>
                    </a:lnTo>
                    <a:lnTo>
                      <a:pt x="6171" y="1800"/>
                    </a:lnTo>
                    <a:lnTo>
                      <a:pt x="0" y="1800"/>
                    </a:lnTo>
                    <a:lnTo>
                      <a:pt x="18514" y="1800"/>
                    </a:lnTo>
                    <a:lnTo>
                      <a:pt x="21600" y="0"/>
                    </a:lnTo>
                    <a:lnTo>
                      <a:pt x="15429" y="5400"/>
                    </a:lnTo>
                    <a:lnTo>
                      <a:pt x="21600" y="14400"/>
                    </a:lnTo>
                    <a:lnTo>
                      <a:pt x="6171" y="21600"/>
                    </a:lnTo>
                    <a:lnTo>
                      <a:pt x="3086" y="1080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74" name="Shape"/>
            <p:cNvSpPr/>
            <p:nvPr/>
          </p:nvSpPr>
          <p:spPr>
            <a:xfrm>
              <a:off x="0" y="0"/>
              <a:ext cx="8976925" cy="1207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567" y="21600"/>
                  </a:lnTo>
                  <a:lnTo>
                    <a:pt x="20883" y="20862"/>
                  </a:lnTo>
                  <a:lnTo>
                    <a:pt x="13511" y="12501"/>
                  </a:lnTo>
                  <a:lnTo>
                    <a:pt x="11077" y="1476"/>
                  </a:lnTo>
                  <a:lnTo>
                    <a:pt x="10360" y="984"/>
                  </a:lnTo>
                  <a:lnTo>
                    <a:pt x="10230" y="2213"/>
                  </a:lnTo>
                  <a:lnTo>
                    <a:pt x="10099" y="2213"/>
                  </a:lnTo>
                  <a:lnTo>
                    <a:pt x="9942" y="1230"/>
                  </a:lnTo>
                  <a:lnTo>
                    <a:pt x="9257" y="4181"/>
                  </a:lnTo>
                  <a:lnTo>
                    <a:pt x="8736" y="5164"/>
                  </a:lnTo>
                  <a:lnTo>
                    <a:pt x="8480" y="5410"/>
                  </a:lnTo>
                  <a:lnTo>
                    <a:pt x="8122" y="4181"/>
                  </a:lnTo>
                  <a:lnTo>
                    <a:pt x="7372" y="5164"/>
                  </a:lnTo>
                  <a:lnTo>
                    <a:pt x="6981" y="984"/>
                  </a:lnTo>
                  <a:lnTo>
                    <a:pt x="6954" y="738"/>
                  </a:lnTo>
                  <a:lnTo>
                    <a:pt x="6856" y="492"/>
                  </a:lnTo>
                  <a:lnTo>
                    <a:pt x="6726" y="246"/>
                  </a:lnTo>
                  <a:lnTo>
                    <a:pt x="6628" y="0"/>
                  </a:lnTo>
                  <a:lnTo>
                    <a:pt x="6139" y="0"/>
                  </a:lnTo>
                  <a:lnTo>
                    <a:pt x="6074" y="492"/>
                  </a:lnTo>
                  <a:lnTo>
                    <a:pt x="5976" y="738"/>
                  </a:lnTo>
                  <a:lnTo>
                    <a:pt x="5911" y="738"/>
                  </a:lnTo>
                  <a:lnTo>
                    <a:pt x="5617" y="1476"/>
                  </a:lnTo>
                  <a:lnTo>
                    <a:pt x="5585" y="1721"/>
                  </a:lnTo>
                  <a:lnTo>
                    <a:pt x="5264" y="2459"/>
                  </a:lnTo>
                  <a:lnTo>
                    <a:pt x="5003" y="2951"/>
                  </a:lnTo>
                  <a:lnTo>
                    <a:pt x="4645" y="1967"/>
                  </a:lnTo>
                  <a:lnTo>
                    <a:pt x="4482" y="1967"/>
                  </a:lnTo>
                  <a:lnTo>
                    <a:pt x="4123" y="2951"/>
                  </a:lnTo>
                  <a:lnTo>
                    <a:pt x="3993" y="2951"/>
                  </a:lnTo>
                  <a:lnTo>
                    <a:pt x="3835" y="2459"/>
                  </a:lnTo>
                  <a:lnTo>
                    <a:pt x="3477" y="2459"/>
                  </a:lnTo>
                  <a:lnTo>
                    <a:pt x="2955" y="2951"/>
                  </a:lnTo>
                  <a:lnTo>
                    <a:pt x="2113" y="738"/>
                  </a:lnTo>
                  <a:lnTo>
                    <a:pt x="1755" y="2459"/>
                  </a:lnTo>
                  <a:lnTo>
                    <a:pt x="1722" y="2459"/>
                  </a:lnTo>
                  <a:lnTo>
                    <a:pt x="1657" y="2951"/>
                  </a:lnTo>
                  <a:lnTo>
                    <a:pt x="1559" y="3197"/>
                  </a:lnTo>
                  <a:lnTo>
                    <a:pt x="1103" y="4918"/>
                  </a:lnTo>
                  <a:lnTo>
                    <a:pt x="809" y="6148"/>
                  </a:lnTo>
                  <a:lnTo>
                    <a:pt x="424" y="6886"/>
                  </a:lnTo>
                  <a:lnTo>
                    <a:pt x="0" y="7378"/>
                  </a:lnTo>
                  <a:lnTo>
                    <a:pt x="0" y="21600"/>
                  </a:lnTo>
                  <a:lnTo>
                    <a:pt x="21600" y="21600"/>
                  </a:lnTo>
                  <a:close/>
                </a:path>
              </a:pathLst>
            </a:custGeom>
            <a:gradFill flip="none" rotWithShape="1">
              <a:gsLst>
                <a:gs pos="0">
                  <a:srgbClr val="463416"/>
                </a:gs>
                <a:gs pos="100000">
                  <a:srgbClr val="73664F"/>
                </a:gs>
              </a:gsLst>
              <a:lin ang="162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nvGrpSpPr>
          <p:cNvPr id="182" name="Group"/>
          <p:cNvGrpSpPr/>
          <p:nvPr/>
        </p:nvGrpSpPr>
        <p:grpSpPr>
          <a:xfrm>
            <a:off x="891822" y="8563750"/>
            <a:ext cx="8085103" cy="1207913"/>
            <a:chOff x="0" y="0"/>
            <a:chExt cx="8085102" cy="1207911"/>
          </a:xfrm>
        </p:grpSpPr>
        <p:sp>
          <p:nvSpPr>
            <p:cNvPr id="176" name="Shape"/>
            <p:cNvSpPr/>
            <p:nvPr/>
          </p:nvSpPr>
          <p:spPr>
            <a:xfrm>
              <a:off x="1808480" y="0"/>
              <a:ext cx="824090" cy="657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0" y="1806"/>
                  </a:moveTo>
                  <a:lnTo>
                    <a:pt x="0" y="4516"/>
                  </a:lnTo>
                  <a:lnTo>
                    <a:pt x="3906" y="8128"/>
                  </a:lnTo>
                  <a:lnTo>
                    <a:pt x="8462" y="13547"/>
                  </a:lnTo>
                  <a:lnTo>
                    <a:pt x="11303" y="12644"/>
                  </a:lnTo>
                  <a:lnTo>
                    <a:pt x="20180" y="21600"/>
                  </a:lnTo>
                  <a:lnTo>
                    <a:pt x="18049" y="13095"/>
                  </a:lnTo>
                  <a:lnTo>
                    <a:pt x="21600" y="9934"/>
                  </a:lnTo>
                  <a:lnTo>
                    <a:pt x="21245" y="9483"/>
                  </a:lnTo>
                  <a:lnTo>
                    <a:pt x="19825" y="8580"/>
                  </a:lnTo>
                  <a:lnTo>
                    <a:pt x="17694" y="6774"/>
                  </a:lnTo>
                  <a:lnTo>
                    <a:pt x="10238" y="2709"/>
                  </a:lnTo>
                  <a:lnTo>
                    <a:pt x="8462" y="1806"/>
                  </a:lnTo>
                  <a:lnTo>
                    <a:pt x="7752" y="1355"/>
                  </a:lnTo>
                  <a:lnTo>
                    <a:pt x="5622" y="1355"/>
                  </a:lnTo>
                  <a:lnTo>
                    <a:pt x="4261" y="903"/>
                  </a:lnTo>
                  <a:lnTo>
                    <a:pt x="3906" y="903"/>
                  </a:lnTo>
                  <a:lnTo>
                    <a:pt x="2485" y="0"/>
                  </a:lnTo>
                  <a:lnTo>
                    <a:pt x="1775" y="0"/>
                  </a:lnTo>
                  <a:lnTo>
                    <a:pt x="1420" y="1806"/>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7" name="Shape"/>
            <p:cNvSpPr/>
            <p:nvPr/>
          </p:nvSpPr>
          <p:spPr>
            <a:xfrm>
              <a:off x="3495040" y="81280"/>
              <a:ext cx="4590063" cy="11266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6" y="779"/>
                  </a:moveTo>
                  <a:lnTo>
                    <a:pt x="1466" y="260"/>
                  </a:lnTo>
                  <a:lnTo>
                    <a:pt x="1020" y="0"/>
                  </a:lnTo>
                  <a:lnTo>
                    <a:pt x="382" y="0"/>
                  </a:lnTo>
                  <a:lnTo>
                    <a:pt x="127" y="1082"/>
                  </a:lnTo>
                  <a:lnTo>
                    <a:pt x="0" y="5541"/>
                  </a:lnTo>
                  <a:lnTo>
                    <a:pt x="637" y="4502"/>
                  </a:lnTo>
                  <a:lnTo>
                    <a:pt x="956" y="5800"/>
                  </a:lnTo>
                  <a:lnTo>
                    <a:pt x="1594" y="6623"/>
                  </a:lnTo>
                  <a:lnTo>
                    <a:pt x="2221" y="11817"/>
                  </a:lnTo>
                  <a:lnTo>
                    <a:pt x="4261" y="15540"/>
                  </a:lnTo>
                  <a:lnTo>
                    <a:pt x="8255" y="15540"/>
                  </a:lnTo>
                  <a:lnTo>
                    <a:pt x="21600" y="21600"/>
                  </a:lnTo>
                  <a:lnTo>
                    <a:pt x="21154" y="21340"/>
                  </a:lnTo>
                  <a:lnTo>
                    <a:pt x="7182" y="10519"/>
                  </a:lnTo>
                  <a:lnTo>
                    <a:pt x="5461" y="6883"/>
                  </a:lnTo>
                  <a:lnTo>
                    <a:pt x="4515" y="4762"/>
                  </a:lnTo>
                  <a:lnTo>
                    <a:pt x="3878" y="3982"/>
                  </a:lnTo>
                  <a:lnTo>
                    <a:pt x="2986" y="2640"/>
                  </a:lnTo>
                  <a:lnTo>
                    <a:pt x="1976" y="779"/>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8" name="Shape"/>
            <p:cNvSpPr/>
            <p:nvPr/>
          </p:nvSpPr>
          <p:spPr>
            <a:xfrm>
              <a:off x="3239911" y="67733"/>
              <a:ext cx="160303"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480"/>
                  </a:moveTo>
                  <a:lnTo>
                    <a:pt x="1825" y="6480"/>
                  </a:lnTo>
                  <a:lnTo>
                    <a:pt x="3651" y="4320"/>
                  </a:lnTo>
                  <a:lnTo>
                    <a:pt x="0" y="0"/>
                  </a:lnTo>
                  <a:lnTo>
                    <a:pt x="8823" y="6480"/>
                  </a:lnTo>
                  <a:lnTo>
                    <a:pt x="16124" y="6480"/>
                  </a:lnTo>
                  <a:lnTo>
                    <a:pt x="21600" y="19440"/>
                  </a:lnTo>
                  <a:lnTo>
                    <a:pt x="21600" y="21600"/>
                  </a:lnTo>
                  <a:lnTo>
                    <a:pt x="17949" y="19440"/>
                  </a:lnTo>
                  <a:lnTo>
                    <a:pt x="14299" y="15120"/>
                  </a:lnTo>
                  <a:lnTo>
                    <a:pt x="6997" y="10800"/>
                  </a:lnTo>
                  <a:lnTo>
                    <a:pt x="6997" y="12960"/>
                  </a:lnTo>
                  <a:lnTo>
                    <a:pt x="5476" y="15120"/>
                  </a:lnTo>
                  <a:lnTo>
                    <a:pt x="3651" y="17280"/>
                  </a:lnTo>
                  <a:lnTo>
                    <a:pt x="1825" y="17280"/>
                  </a:lnTo>
                  <a:lnTo>
                    <a:pt x="1825" y="12960"/>
                  </a:lnTo>
                  <a:lnTo>
                    <a:pt x="0" y="648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79" name="Shape"/>
            <p:cNvSpPr/>
            <p:nvPr/>
          </p:nvSpPr>
          <p:spPr>
            <a:xfrm>
              <a:off x="1038577" y="110631"/>
              <a:ext cx="363504" cy="370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5" y="0"/>
                  </a:moveTo>
                  <a:lnTo>
                    <a:pt x="6440" y="800"/>
                  </a:lnTo>
                  <a:lnTo>
                    <a:pt x="9660" y="800"/>
                  </a:lnTo>
                  <a:lnTo>
                    <a:pt x="15294" y="1600"/>
                  </a:lnTo>
                  <a:lnTo>
                    <a:pt x="12880" y="7200"/>
                  </a:lnTo>
                  <a:lnTo>
                    <a:pt x="12880" y="8000"/>
                  </a:lnTo>
                  <a:lnTo>
                    <a:pt x="14489" y="11200"/>
                  </a:lnTo>
                  <a:lnTo>
                    <a:pt x="16099" y="12800"/>
                  </a:lnTo>
                  <a:lnTo>
                    <a:pt x="19185" y="15200"/>
                  </a:lnTo>
                  <a:lnTo>
                    <a:pt x="20795" y="18400"/>
                  </a:lnTo>
                  <a:lnTo>
                    <a:pt x="21600" y="20800"/>
                  </a:lnTo>
                  <a:lnTo>
                    <a:pt x="21600" y="21600"/>
                  </a:lnTo>
                  <a:lnTo>
                    <a:pt x="12880" y="13600"/>
                  </a:lnTo>
                  <a:lnTo>
                    <a:pt x="4025" y="7200"/>
                  </a:lnTo>
                  <a:lnTo>
                    <a:pt x="0" y="0"/>
                  </a:lnTo>
                  <a:lnTo>
                    <a:pt x="4025" y="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0" name="Shape"/>
            <p:cNvSpPr/>
            <p:nvPr/>
          </p:nvSpPr>
          <p:spPr>
            <a:xfrm>
              <a:off x="702168" y="137724"/>
              <a:ext cx="133210" cy="137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
                  </a:moveTo>
                  <a:lnTo>
                    <a:pt x="15010" y="10800"/>
                  </a:lnTo>
                  <a:lnTo>
                    <a:pt x="15010" y="12960"/>
                  </a:lnTo>
                  <a:lnTo>
                    <a:pt x="17207" y="15120"/>
                  </a:lnTo>
                  <a:lnTo>
                    <a:pt x="19403" y="19440"/>
                  </a:lnTo>
                  <a:lnTo>
                    <a:pt x="19403" y="21600"/>
                  </a:lnTo>
                  <a:lnTo>
                    <a:pt x="17207" y="19440"/>
                  </a:lnTo>
                  <a:lnTo>
                    <a:pt x="12814" y="17280"/>
                  </a:lnTo>
                  <a:lnTo>
                    <a:pt x="6224" y="10800"/>
                  </a:lnTo>
                  <a:lnTo>
                    <a:pt x="0" y="0"/>
                  </a:lnTo>
                  <a:lnTo>
                    <a:pt x="21600" y="2160"/>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81" name="Shape"/>
            <p:cNvSpPr/>
            <p:nvPr/>
          </p:nvSpPr>
          <p:spPr>
            <a:xfrm>
              <a:off x="0" y="40640"/>
              <a:ext cx="553156" cy="4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2" y="3812"/>
                  </a:moveTo>
                  <a:lnTo>
                    <a:pt x="21600" y="4447"/>
                  </a:lnTo>
                  <a:lnTo>
                    <a:pt x="18426" y="8894"/>
                  </a:lnTo>
                  <a:lnTo>
                    <a:pt x="12607" y="13976"/>
                  </a:lnTo>
                  <a:lnTo>
                    <a:pt x="14723" y="16518"/>
                  </a:lnTo>
                  <a:lnTo>
                    <a:pt x="15781" y="21600"/>
                  </a:lnTo>
                  <a:lnTo>
                    <a:pt x="6789" y="13976"/>
                  </a:lnTo>
                  <a:lnTo>
                    <a:pt x="4144" y="8894"/>
                  </a:lnTo>
                  <a:lnTo>
                    <a:pt x="7847" y="6988"/>
                  </a:lnTo>
                  <a:lnTo>
                    <a:pt x="5202" y="3812"/>
                  </a:lnTo>
                  <a:lnTo>
                    <a:pt x="0" y="1271"/>
                  </a:lnTo>
                  <a:lnTo>
                    <a:pt x="0" y="0"/>
                  </a:lnTo>
                  <a:lnTo>
                    <a:pt x="1058" y="0"/>
                  </a:lnTo>
                  <a:lnTo>
                    <a:pt x="4144" y="635"/>
                  </a:lnTo>
                  <a:lnTo>
                    <a:pt x="7847" y="635"/>
                  </a:lnTo>
                  <a:lnTo>
                    <a:pt x="8904" y="1271"/>
                  </a:lnTo>
                  <a:lnTo>
                    <a:pt x="11020" y="1271"/>
                  </a:lnTo>
                  <a:lnTo>
                    <a:pt x="12607" y="1906"/>
                  </a:lnTo>
                  <a:lnTo>
                    <a:pt x="13136" y="1906"/>
                  </a:lnTo>
                  <a:lnTo>
                    <a:pt x="17897" y="2541"/>
                  </a:lnTo>
                  <a:lnTo>
                    <a:pt x="20542" y="3812"/>
                  </a:lnTo>
                  <a:close/>
                </a:path>
              </a:pathLst>
            </a:custGeom>
            <a:solidFill>
              <a:srgbClr val="463416"/>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sp>
        <p:nvSpPr>
          <p:cNvPr id="183" name="Title Text"/>
          <p:cNvSpPr/>
          <p:nvPr>
            <p:ph type="title"/>
          </p:nvPr>
        </p:nvSpPr>
        <p:spPr>
          <a:xfrm>
            <a:off x="650239" y="325119"/>
            <a:ext cx="11704322" cy="1625601"/>
          </a:xfrm>
          <a:prstGeom prst="rect">
            <a:avLst/>
          </a:prstGeom>
        </p:spPr>
        <p:txBody>
          <a:bodyPr lIns="65023" tIns="65023" rIns="65023" bIns="65023"/>
          <a:lstStyle>
            <a:lvl1pPr defTabSz="1300480">
              <a:defRPr sz="6200">
                <a:solidFill>
                  <a:srgbClr val="E3E3FF"/>
                </a:solidFill>
                <a:effectLst>
                  <a:outerShdw sx="100000" sy="100000" kx="0" ky="0" algn="b" rotWithShape="0" blurRad="12700" dist="25400" dir="2700000">
                    <a:srgbClr val="000000"/>
                  </a:outerShdw>
                </a:effectLst>
                <a:latin typeface="Arial"/>
                <a:ea typeface="Arial"/>
                <a:cs typeface="Arial"/>
                <a:sym typeface="Arial"/>
              </a:defRPr>
            </a:lvl1pPr>
          </a:lstStyle>
          <a:p>
            <a:pPr/>
            <a:r>
              <a:t>Title Text</a:t>
            </a:r>
          </a:p>
        </p:txBody>
      </p:sp>
      <p:sp>
        <p:nvSpPr>
          <p:cNvPr id="184" name="Body Level One…"/>
          <p:cNvSpPr/>
          <p:nvPr>
            <p:ph type="body" idx="1"/>
          </p:nvPr>
        </p:nvSpPr>
        <p:spPr>
          <a:xfrm>
            <a:off x="216746" y="2059093"/>
            <a:ext cx="12571308" cy="6394028"/>
          </a:xfrm>
          <a:prstGeom prst="rect">
            <a:avLst/>
          </a:prstGeom>
        </p:spPr>
        <p:txBody>
          <a:bodyPr lIns="65023" tIns="65023" rIns="65023" bIns="65023" anchor="t"/>
          <a:lstStyle>
            <a:lvl1pPr marL="480059" indent="-480059" defTabSz="1300480">
              <a:spcBef>
                <a:spcPts val="1300"/>
              </a:spcBef>
              <a:buClr>
                <a:srgbClr val="E3E3FF"/>
              </a:buClr>
              <a:defRPr sz="5600">
                <a:solidFill>
                  <a:srgbClr val="FFFFFF"/>
                </a:solidFill>
                <a:latin typeface="Arial"/>
                <a:ea typeface="Arial"/>
                <a:cs typeface="Arial"/>
                <a:sym typeface="Arial"/>
              </a:defRPr>
            </a:lvl1pPr>
            <a:lvl2pPr marL="901700" indent="-444500" defTabSz="1300480">
              <a:spcBef>
                <a:spcPts val="1300"/>
              </a:spcBef>
              <a:buClr>
                <a:srgbClr val="E3E3FF"/>
              </a:buClr>
              <a:buChar char="–"/>
              <a:defRPr sz="5600">
                <a:solidFill>
                  <a:srgbClr val="FFFFFF"/>
                </a:solidFill>
                <a:latin typeface="Arial"/>
                <a:ea typeface="Arial"/>
                <a:cs typeface="Arial"/>
                <a:sym typeface="Arial"/>
              </a:defRPr>
            </a:lvl2pPr>
            <a:lvl3pPr marL="1447800" indent="-533400" defTabSz="1300480">
              <a:spcBef>
                <a:spcPts val="1300"/>
              </a:spcBef>
              <a:buClr>
                <a:srgbClr val="E3E3FF"/>
              </a:buClr>
              <a:defRPr sz="5600">
                <a:solidFill>
                  <a:srgbClr val="FFFFFF"/>
                </a:solidFill>
                <a:latin typeface="Arial"/>
                <a:ea typeface="Arial"/>
                <a:cs typeface="Arial"/>
                <a:sym typeface="Arial"/>
              </a:defRPr>
            </a:lvl3pPr>
            <a:lvl4pPr marL="2011679" indent="-640079" defTabSz="1300480">
              <a:spcBef>
                <a:spcPts val="1300"/>
              </a:spcBef>
              <a:buClr>
                <a:srgbClr val="E3E3FF"/>
              </a:buClr>
              <a:buChar char="–"/>
              <a:defRPr sz="5600">
                <a:solidFill>
                  <a:srgbClr val="FFFFFF"/>
                </a:solidFill>
                <a:latin typeface="Arial"/>
                <a:ea typeface="Arial"/>
                <a:cs typeface="Arial"/>
                <a:sym typeface="Arial"/>
              </a:defRPr>
            </a:lvl4pPr>
            <a:lvl5pPr marL="2540000" indent="-711200" defTabSz="1300480">
              <a:spcBef>
                <a:spcPts val="1300"/>
              </a:spcBef>
              <a:buClr>
                <a:srgbClr val="E3E3FF"/>
              </a:buClr>
              <a:defRPr sz="5600">
                <a:solidFill>
                  <a:srgbClr val="FFFFFF"/>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85" name="Slide Number"/>
          <p:cNvSpPr/>
          <p:nvPr>
            <p:ph type="sldNum" sz="quarter" idx="2"/>
          </p:nvPr>
        </p:nvSpPr>
        <p:spPr>
          <a:xfrm>
            <a:off x="11985791" y="9184853"/>
            <a:ext cx="368769" cy="352001"/>
          </a:xfrm>
          <a:prstGeom prst="rect">
            <a:avLst/>
          </a:prstGeom>
        </p:spPr>
        <p:txBody>
          <a:bodyPr lIns="65023" tIns="65023" rIns="65023" bIns="65023" anchor="b"/>
          <a:lstStyle>
            <a:lvl1pPr algn="r" defTabSz="1300480">
              <a:defRPr sz="1600">
                <a:solidFill>
                  <a:srgbClr val="FFFFFF"/>
                </a:solidFill>
                <a:effectLst>
                  <a:outerShdw sx="100000" sy="100000" kx="0" ky="0" algn="b" rotWithShape="0" blurRad="12700" dist="25400" dir="2700000">
                    <a:srgbClr val="000000"/>
                  </a:outerShdw>
                </a:effectLst>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C5D1D7"/>
        </a:solidFill>
      </p:bgPr>
    </p:bg>
    <p:spTree>
      <p:nvGrpSpPr>
        <p:cNvPr id="1" name=""/>
        <p:cNvGrpSpPr/>
        <p:nvPr/>
      </p:nvGrpSpPr>
      <p:grpSpPr>
        <a:xfrm>
          <a:off x="0" y="0"/>
          <a:ext cx="0" cy="0"/>
          <a:chOff x="0" y="0"/>
          <a:chExt cx="0" cy="0"/>
        </a:xfrm>
      </p:grpSpPr>
      <p:sp>
        <p:nvSpPr>
          <p:cNvPr id="192" name="Rectangle"/>
          <p:cNvSpPr/>
          <p:nvPr/>
        </p:nvSpPr>
        <p:spPr>
          <a:xfrm>
            <a:off x="-1" y="9536853"/>
            <a:ext cx="13004802" cy="216748"/>
          </a:xfrm>
          <a:prstGeom prst="rect">
            <a:avLst/>
          </a:prstGeom>
          <a:solidFill>
            <a:srgbClr val="FFFFFF"/>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193" name="Rectangle"/>
          <p:cNvSpPr/>
          <p:nvPr/>
        </p:nvSpPr>
        <p:spPr>
          <a:xfrm>
            <a:off x="12788053" y="4515"/>
            <a:ext cx="216748" cy="9753601"/>
          </a:xfrm>
          <a:prstGeom prst="rect">
            <a:avLst/>
          </a:prstGeom>
          <a:solidFill>
            <a:srgbClr val="FFFFFF"/>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194" name="Rectangle"/>
          <p:cNvSpPr/>
          <p:nvPr/>
        </p:nvSpPr>
        <p:spPr>
          <a:xfrm>
            <a:off x="-1" y="-1"/>
            <a:ext cx="216748" cy="9753601"/>
          </a:xfrm>
          <a:prstGeom prst="rect">
            <a:avLst/>
          </a:prstGeom>
          <a:solidFill>
            <a:srgbClr val="FFFFFF"/>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195" name="Rectangle"/>
          <p:cNvSpPr/>
          <p:nvPr/>
        </p:nvSpPr>
        <p:spPr>
          <a:xfrm>
            <a:off x="-1" y="0"/>
            <a:ext cx="13004802" cy="3576320"/>
          </a:xfrm>
          <a:prstGeom prst="rect">
            <a:avLst/>
          </a:prstGeom>
          <a:solidFill>
            <a:srgbClr val="FFFFFF"/>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196" name="Rectangle"/>
          <p:cNvSpPr/>
          <p:nvPr/>
        </p:nvSpPr>
        <p:spPr>
          <a:xfrm>
            <a:off x="207715" y="9089813"/>
            <a:ext cx="12562277" cy="440268"/>
          </a:xfrm>
          <a:prstGeom prst="rect">
            <a:avLst/>
          </a:prstGeom>
          <a:solidFill>
            <a:srgbClr val="8CADAE"/>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197" name="Line"/>
          <p:cNvSpPr/>
          <p:nvPr/>
        </p:nvSpPr>
        <p:spPr>
          <a:xfrm>
            <a:off x="221262" y="3440853"/>
            <a:ext cx="12562276" cy="1"/>
          </a:xfrm>
          <a:prstGeom prst="line">
            <a:avLst/>
          </a:prstGeom>
          <a:ln w="12700">
            <a:solidFill>
              <a:srgbClr val="7B9899"/>
            </a:solidFill>
            <a:prstDash val="sysDash"/>
          </a:ln>
        </p:spPr>
        <p:txBody>
          <a:bodyPr lIns="65023" tIns="65023" rIns="65023" bIns="65023"/>
          <a:lstStyle/>
          <a:p>
            <a:pPr algn="l" defTabSz="1300480">
              <a:defRPr sz="2400">
                <a:solidFill>
                  <a:srgbClr val="000000"/>
                </a:solidFill>
                <a:latin typeface="Georgia"/>
                <a:ea typeface="Georgia"/>
                <a:cs typeface="Georgia"/>
                <a:sym typeface="Georgia"/>
              </a:defRPr>
            </a:pPr>
          </a:p>
        </p:txBody>
      </p:sp>
      <p:sp>
        <p:nvSpPr>
          <p:cNvPr id="198" name="Rectangle"/>
          <p:cNvSpPr/>
          <p:nvPr/>
        </p:nvSpPr>
        <p:spPr>
          <a:xfrm>
            <a:off x="216746" y="216746"/>
            <a:ext cx="12562277" cy="9311077"/>
          </a:xfrm>
          <a:prstGeom prst="rect">
            <a:avLst/>
          </a:prstGeom>
          <a:ln w="12700">
            <a:solidFill>
              <a:srgbClr val="7B9899"/>
            </a:solidFill>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199" name="Circle"/>
          <p:cNvSpPr/>
          <p:nvPr/>
        </p:nvSpPr>
        <p:spPr>
          <a:xfrm>
            <a:off x="6068906" y="3007360"/>
            <a:ext cx="866988" cy="866987"/>
          </a:xfrm>
          <a:prstGeom prst="ellipse">
            <a:avLst/>
          </a:prstGeom>
          <a:solidFill>
            <a:srgbClr val="FFFFFF"/>
          </a:solidFill>
          <a:ln w="12700">
            <a:miter lim="400000"/>
          </a:ln>
        </p:spPr>
        <p:txBody>
          <a:bodyPr lIns="65023" tIns="65023" rIns="65023" bIns="65023" anchor="ctr"/>
          <a:lstStyle/>
          <a:p>
            <a:pPr defTabSz="1300480">
              <a:defRPr sz="2400">
                <a:solidFill>
                  <a:srgbClr val="FFFFFF"/>
                </a:solidFill>
                <a:latin typeface="Georgia"/>
                <a:ea typeface="Georgia"/>
                <a:cs typeface="Georgia"/>
                <a:sym typeface="Georgia"/>
              </a:defRPr>
            </a:pPr>
          </a:p>
        </p:txBody>
      </p:sp>
      <p:sp>
        <p:nvSpPr>
          <p:cNvPr id="200" name="Circle"/>
          <p:cNvSpPr/>
          <p:nvPr/>
        </p:nvSpPr>
        <p:spPr>
          <a:xfrm>
            <a:off x="6204373" y="3142826"/>
            <a:ext cx="596054" cy="598312"/>
          </a:xfrm>
          <a:prstGeom prst="ellipse">
            <a:avLst/>
          </a:prstGeom>
          <a:solidFill>
            <a:srgbClr val="FFFFFF"/>
          </a:solidFill>
          <a:ln w="63500" cap="rnd">
            <a:solidFill>
              <a:srgbClr val="7B9899"/>
            </a:solidFill>
          </a:ln>
        </p:spPr>
        <p:txBody>
          <a:bodyPr lIns="65023" tIns="65023" rIns="65023" bIns="65023" anchor="ctr"/>
          <a:lstStyle/>
          <a:p>
            <a:pPr defTabSz="1300480">
              <a:defRPr sz="2400">
                <a:solidFill>
                  <a:srgbClr val="FFFFFF"/>
                </a:solidFill>
                <a:latin typeface="Georgia"/>
                <a:ea typeface="Georgia"/>
                <a:cs typeface="Georgia"/>
                <a:sym typeface="Georgia"/>
              </a:defRPr>
            </a:pPr>
          </a:p>
        </p:txBody>
      </p:sp>
      <p:sp>
        <p:nvSpPr>
          <p:cNvPr id="201" name="Slide Number"/>
          <p:cNvSpPr/>
          <p:nvPr>
            <p:ph type="sldNum" sz="quarter" idx="2"/>
          </p:nvPr>
        </p:nvSpPr>
        <p:spPr>
          <a:xfrm>
            <a:off x="6285255" y="3217079"/>
            <a:ext cx="434290" cy="447549"/>
          </a:xfrm>
          <a:prstGeom prst="rect">
            <a:avLst/>
          </a:prstGeom>
        </p:spPr>
        <p:txBody>
          <a:bodyPr lIns="65023" tIns="65023" rIns="65023" bIns="65023" anchor="ctr"/>
          <a:lstStyle>
            <a:lvl1pPr defTabSz="1300480">
              <a:defRPr sz="2200">
                <a:solidFill>
                  <a:srgbClr val="7B9899"/>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C5D1D7"/>
        </a:solidFill>
      </p:bgPr>
    </p:bg>
    <p:spTree>
      <p:nvGrpSpPr>
        <p:cNvPr id="1" name=""/>
        <p:cNvGrpSpPr/>
        <p:nvPr/>
      </p:nvGrpSpPr>
      <p:grpSpPr>
        <a:xfrm>
          <a:off x="0" y="0"/>
          <a:ext cx="0" cy="0"/>
          <a:chOff x="0" y="0"/>
          <a:chExt cx="0" cy="0"/>
        </a:xfrm>
      </p:grpSpPr>
      <p:sp>
        <p:nvSpPr>
          <p:cNvPr id="208" name="Rectangle"/>
          <p:cNvSpPr/>
          <p:nvPr/>
        </p:nvSpPr>
        <p:spPr>
          <a:xfrm>
            <a:off x="-1" y="9536853"/>
            <a:ext cx="13004802" cy="216748"/>
          </a:xfrm>
          <a:prstGeom prst="rect">
            <a:avLst/>
          </a:prstGeom>
          <a:solidFill>
            <a:srgbClr val="FFFFFF"/>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209" name="Rectangle"/>
          <p:cNvSpPr/>
          <p:nvPr/>
        </p:nvSpPr>
        <p:spPr>
          <a:xfrm>
            <a:off x="-1" y="-1"/>
            <a:ext cx="13004802" cy="1982330"/>
          </a:xfrm>
          <a:prstGeom prst="rect">
            <a:avLst/>
          </a:prstGeom>
          <a:solidFill>
            <a:srgbClr val="FFFFFF"/>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210" name="Rectangle"/>
          <p:cNvSpPr/>
          <p:nvPr/>
        </p:nvSpPr>
        <p:spPr>
          <a:xfrm>
            <a:off x="-1" y="-1"/>
            <a:ext cx="216748" cy="9753601"/>
          </a:xfrm>
          <a:prstGeom prst="rect">
            <a:avLst/>
          </a:prstGeom>
          <a:solidFill>
            <a:srgbClr val="FFFFFF"/>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211" name="Rectangle"/>
          <p:cNvSpPr/>
          <p:nvPr/>
        </p:nvSpPr>
        <p:spPr>
          <a:xfrm>
            <a:off x="12788053" y="-1"/>
            <a:ext cx="216748" cy="9753601"/>
          </a:xfrm>
          <a:prstGeom prst="rect">
            <a:avLst/>
          </a:prstGeom>
          <a:solidFill>
            <a:srgbClr val="FFFFFF"/>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212" name="Rectangle"/>
          <p:cNvSpPr/>
          <p:nvPr/>
        </p:nvSpPr>
        <p:spPr>
          <a:xfrm>
            <a:off x="212230" y="9085298"/>
            <a:ext cx="12562277" cy="440267"/>
          </a:xfrm>
          <a:prstGeom prst="rect">
            <a:avLst/>
          </a:prstGeom>
          <a:solidFill>
            <a:srgbClr val="8CADAE"/>
          </a:solidFill>
          <a:ln w="12700">
            <a:miter lim="400000"/>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213" name="Rectangle"/>
          <p:cNvSpPr/>
          <p:nvPr/>
        </p:nvSpPr>
        <p:spPr>
          <a:xfrm>
            <a:off x="216746" y="221262"/>
            <a:ext cx="12562277" cy="9311076"/>
          </a:xfrm>
          <a:prstGeom prst="rect">
            <a:avLst/>
          </a:prstGeom>
          <a:ln w="12700">
            <a:solidFill>
              <a:srgbClr val="7B9899"/>
            </a:solidFill>
          </a:ln>
        </p:spPr>
        <p:txBody>
          <a:bodyPr lIns="65023" tIns="65023" rIns="65023" bIns="65023" anchor="ctr"/>
          <a:lstStyle/>
          <a:p>
            <a:pPr algn="l" defTabSz="1300480">
              <a:defRPr sz="2400">
                <a:solidFill>
                  <a:srgbClr val="000000"/>
                </a:solidFill>
                <a:latin typeface="Georgia"/>
                <a:ea typeface="Georgia"/>
                <a:cs typeface="Georgia"/>
                <a:sym typeface="Georgia"/>
              </a:defRPr>
            </a:pPr>
          </a:p>
        </p:txBody>
      </p:sp>
      <p:sp>
        <p:nvSpPr>
          <p:cNvPr id="214" name="Line"/>
          <p:cNvSpPr/>
          <p:nvPr/>
        </p:nvSpPr>
        <p:spPr>
          <a:xfrm>
            <a:off x="216746" y="1815253"/>
            <a:ext cx="12562277" cy="1"/>
          </a:xfrm>
          <a:prstGeom prst="line">
            <a:avLst/>
          </a:prstGeom>
          <a:ln w="12700">
            <a:solidFill>
              <a:srgbClr val="7B9899"/>
            </a:solidFill>
            <a:prstDash val="sysDash"/>
          </a:ln>
        </p:spPr>
        <p:txBody>
          <a:bodyPr lIns="65023" tIns="65023" rIns="65023" bIns="65023"/>
          <a:lstStyle/>
          <a:p>
            <a:pPr algn="l" defTabSz="1300480">
              <a:defRPr sz="2400">
                <a:solidFill>
                  <a:srgbClr val="000000"/>
                </a:solidFill>
                <a:latin typeface="Georgia"/>
                <a:ea typeface="Georgia"/>
                <a:cs typeface="Georgia"/>
                <a:sym typeface="Georgia"/>
              </a:defRPr>
            </a:pPr>
          </a:p>
        </p:txBody>
      </p:sp>
      <p:sp>
        <p:nvSpPr>
          <p:cNvPr id="215" name="Circle"/>
          <p:cNvSpPr/>
          <p:nvPr/>
        </p:nvSpPr>
        <p:spPr>
          <a:xfrm>
            <a:off x="6068906" y="1359182"/>
            <a:ext cx="866988" cy="866987"/>
          </a:xfrm>
          <a:prstGeom prst="ellipse">
            <a:avLst/>
          </a:prstGeom>
          <a:solidFill>
            <a:srgbClr val="FFFFFF"/>
          </a:solidFill>
          <a:ln w="12700">
            <a:miter lim="400000"/>
          </a:ln>
        </p:spPr>
        <p:txBody>
          <a:bodyPr lIns="65023" tIns="65023" rIns="65023" bIns="65023" anchor="ctr"/>
          <a:lstStyle/>
          <a:p>
            <a:pPr defTabSz="1300480">
              <a:defRPr sz="2400">
                <a:solidFill>
                  <a:srgbClr val="FFFFFF"/>
                </a:solidFill>
                <a:latin typeface="Georgia"/>
                <a:ea typeface="Georgia"/>
                <a:cs typeface="Georgia"/>
                <a:sym typeface="Georgia"/>
              </a:defRPr>
            </a:pPr>
          </a:p>
        </p:txBody>
      </p:sp>
      <p:sp>
        <p:nvSpPr>
          <p:cNvPr id="216" name="Circle"/>
          <p:cNvSpPr/>
          <p:nvPr/>
        </p:nvSpPr>
        <p:spPr>
          <a:xfrm>
            <a:off x="6204373" y="1494648"/>
            <a:ext cx="596054" cy="598312"/>
          </a:xfrm>
          <a:prstGeom prst="ellipse">
            <a:avLst/>
          </a:prstGeom>
          <a:solidFill>
            <a:srgbClr val="FFFFFF"/>
          </a:solidFill>
          <a:ln w="63500" cap="rnd">
            <a:solidFill>
              <a:srgbClr val="7B9899"/>
            </a:solidFill>
          </a:ln>
        </p:spPr>
        <p:txBody>
          <a:bodyPr lIns="65023" tIns="65023" rIns="65023" bIns="65023" anchor="ctr"/>
          <a:lstStyle/>
          <a:p>
            <a:pPr defTabSz="1300480">
              <a:defRPr sz="2400">
                <a:solidFill>
                  <a:srgbClr val="FFFFFF"/>
                </a:solidFill>
                <a:latin typeface="Georgia"/>
                <a:ea typeface="Georgia"/>
                <a:cs typeface="Georgia"/>
                <a:sym typeface="Georgia"/>
              </a:defRPr>
            </a:pPr>
          </a:p>
        </p:txBody>
      </p:sp>
      <p:sp>
        <p:nvSpPr>
          <p:cNvPr id="217" name="Slide Number"/>
          <p:cNvSpPr/>
          <p:nvPr>
            <p:ph type="sldNum" sz="quarter" idx="2"/>
          </p:nvPr>
        </p:nvSpPr>
        <p:spPr>
          <a:xfrm>
            <a:off x="6312348" y="1550839"/>
            <a:ext cx="434291" cy="447549"/>
          </a:xfrm>
          <a:prstGeom prst="rect">
            <a:avLst/>
          </a:prstGeom>
        </p:spPr>
        <p:txBody>
          <a:bodyPr lIns="65023" tIns="65023" rIns="65023" bIns="65023" anchor="ctr"/>
          <a:lstStyle>
            <a:lvl1pPr defTabSz="1300480">
              <a:defRPr sz="2200">
                <a:solidFill>
                  <a:srgbClr val="7B9899"/>
                </a:solidFill>
                <a:latin typeface="Georgia"/>
                <a:ea typeface="Georgia"/>
                <a:cs typeface="Georgia"/>
                <a:sym typeface="Georg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009999"/>
        </a:solidFill>
      </p:bgPr>
    </p:bg>
    <p:spTree>
      <p:nvGrpSpPr>
        <p:cNvPr id="1" name=""/>
        <p:cNvGrpSpPr/>
        <p:nvPr/>
      </p:nvGrpSpPr>
      <p:grpSpPr>
        <a:xfrm>
          <a:off x="0" y="0"/>
          <a:ext cx="0" cy="0"/>
          <a:chOff x="0" y="0"/>
          <a:chExt cx="0" cy="0"/>
        </a:xfrm>
      </p:grpSpPr>
      <p:sp>
        <p:nvSpPr>
          <p:cNvPr id="224" name="Slide Number"/>
          <p:cNvSpPr/>
          <p:nvPr>
            <p:ph type="sldNum" sz="quarter" idx="2"/>
          </p:nvPr>
        </p:nvSpPr>
        <p:spPr>
          <a:xfrm>
            <a:off x="11957539" y="8882098"/>
            <a:ext cx="397021" cy="389270"/>
          </a:xfrm>
          <a:prstGeom prst="rect">
            <a:avLst/>
          </a:prstGeom>
        </p:spPr>
        <p:txBody>
          <a:bodyPr lIns="65023" tIns="65023" rIns="65023" bIns="65023"/>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1" name="Title Text"/>
          <p:cNvSpPr/>
          <p:nvPr>
            <p:ph type="title"/>
          </p:nvPr>
        </p:nvSpPr>
        <p:spPr>
          <a:xfrm>
            <a:off x="1117600" y="2209800"/>
            <a:ext cx="10769600" cy="2540000"/>
          </a:xfrm>
          <a:prstGeom prst="rect">
            <a:avLst/>
          </a:prstGeom>
        </p:spPr>
        <p:txBody>
          <a:bodyPr anchor="b"/>
          <a:lstStyle>
            <a:lvl1pPr>
              <a:lnSpc>
                <a:spcPct val="80000"/>
              </a:lnSpc>
              <a:defRPr cap="all" sz="7000">
                <a:solidFill>
                  <a:srgbClr val="000000"/>
                </a:solidFill>
                <a:latin typeface="Academy Engraved LET"/>
                <a:ea typeface="Academy Engraved LET"/>
                <a:cs typeface="Academy Engraved LET"/>
                <a:sym typeface="Academy Engraved LET"/>
              </a:defRPr>
            </a:lvl1pPr>
          </a:lstStyle>
          <a:p>
            <a:pPr/>
            <a:r>
              <a:t>Title Text</a:t>
            </a:r>
          </a:p>
        </p:txBody>
      </p:sp>
      <p:sp>
        <p:nvSpPr>
          <p:cNvPr id="232" name="Body Level One…"/>
          <p:cNvSpPr/>
          <p:nvPr>
            <p:ph type="body" sz="quarter" idx="1"/>
          </p:nvPr>
        </p:nvSpPr>
        <p:spPr>
          <a:xfrm>
            <a:off x="1117600" y="5041900"/>
            <a:ext cx="10769600" cy="1270000"/>
          </a:xfrm>
          <a:prstGeom prst="rect">
            <a:avLst/>
          </a:prstGeom>
        </p:spPr>
        <p:txBody>
          <a:bodyPr anchor="t"/>
          <a:lstStyle>
            <a:lvl1pPr marL="0" indent="0" algn="ctr">
              <a:lnSpc>
                <a:spcPct val="90000"/>
              </a:lnSpc>
              <a:spcBef>
                <a:spcPts val="1200"/>
              </a:spcBef>
              <a:buClrTx/>
              <a:buSzTx/>
              <a:buNone/>
              <a:defRPr sz="3600">
                <a:solidFill>
                  <a:srgbClr val="B6492C"/>
                </a:solidFill>
                <a:latin typeface="Bodoni SvtyTwo SC ITC TT-Book"/>
                <a:ea typeface="Bodoni SvtyTwo SC ITC TT-Book"/>
                <a:cs typeface="Bodoni SvtyTwo SC ITC TT-Book"/>
                <a:sym typeface="Bodoni SvtyTwo SC ITC TT-Book"/>
              </a:defRPr>
            </a:lvl1pPr>
            <a:lvl2pPr marL="0" indent="228600" algn="ctr">
              <a:lnSpc>
                <a:spcPct val="90000"/>
              </a:lnSpc>
              <a:spcBef>
                <a:spcPts val="1200"/>
              </a:spcBef>
              <a:buClrTx/>
              <a:buSzTx/>
              <a:buNone/>
              <a:defRPr sz="3600">
                <a:solidFill>
                  <a:srgbClr val="B6492C"/>
                </a:solidFill>
                <a:latin typeface="Bodoni SvtyTwo SC ITC TT-Book"/>
                <a:ea typeface="Bodoni SvtyTwo SC ITC TT-Book"/>
                <a:cs typeface="Bodoni SvtyTwo SC ITC TT-Book"/>
                <a:sym typeface="Bodoni SvtyTwo SC ITC TT-Book"/>
              </a:defRPr>
            </a:lvl2pPr>
            <a:lvl3pPr marL="0" indent="457200" algn="ctr">
              <a:lnSpc>
                <a:spcPct val="90000"/>
              </a:lnSpc>
              <a:spcBef>
                <a:spcPts val="1200"/>
              </a:spcBef>
              <a:buClrTx/>
              <a:buSzTx/>
              <a:buNone/>
              <a:defRPr sz="3600">
                <a:solidFill>
                  <a:srgbClr val="B6492C"/>
                </a:solidFill>
                <a:latin typeface="Bodoni SvtyTwo SC ITC TT-Book"/>
                <a:ea typeface="Bodoni SvtyTwo SC ITC TT-Book"/>
                <a:cs typeface="Bodoni SvtyTwo SC ITC TT-Book"/>
                <a:sym typeface="Bodoni SvtyTwo SC ITC TT-Book"/>
              </a:defRPr>
            </a:lvl3pPr>
            <a:lvl4pPr marL="0" indent="685800" algn="ctr">
              <a:lnSpc>
                <a:spcPct val="90000"/>
              </a:lnSpc>
              <a:spcBef>
                <a:spcPts val="1200"/>
              </a:spcBef>
              <a:buClrTx/>
              <a:buSzTx/>
              <a:buNone/>
              <a:defRPr sz="3600">
                <a:solidFill>
                  <a:srgbClr val="B6492C"/>
                </a:solidFill>
                <a:latin typeface="Bodoni SvtyTwo SC ITC TT-Book"/>
                <a:ea typeface="Bodoni SvtyTwo SC ITC TT-Book"/>
                <a:cs typeface="Bodoni SvtyTwo SC ITC TT-Book"/>
                <a:sym typeface="Bodoni SvtyTwo SC ITC TT-Book"/>
              </a:defRPr>
            </a:lvl4pPr>
            <a:lvl5pPr marL="0" indent="914400" algn="ctr">
              <a:lnSpc>
                <a:spcPct val="90000"/>
              </a:lnSpc>
              <a:spcBef>
                <a:spcPts val="1200"/>
              </a:spcBef>
              <a:buClrTx/>
              <a:buSzTx/>
              <a:buNone/>
              <a:defRPr sz="3600">
                <a:solidFill>
                  <a:srgbClr val="B6492C"/>
                </a:solidFill>
                <a:latin typeface="Bodoni SvtyTwo SC ITC TT-Book"/>
                <a:ea typeface="Bodoni SvtyTwo SC ITC TT-Book"/>
                <a:cs typeface="Bodoni SvtyTwo SC ITC TT-Book"/>
                <a:sym typeface="Bodoni SvtyTwo SC ITC TT-Book"/>
              </a:defRPr>
            </a:lvl5pPr>
          </a:lstStyle>
          <a:p>
            <a:pPr/>
            <a:r>
              <a:t>Body Level One</a:t>
            </a:r>
          </a:p>
          <a:p>
            <a:pPr lvl="1"/>
            <a:r>
              <a:t>Body Level Two</a:t>
            </a:r>
          </a:p>
          <a:p>
            <a:pPr lvl="2"/>
            <a:r>
              <a:t>Body Level Three</a:t>
            </a:r>
          </a:p>
          <a:p>
            <a:pPr lvl="3"/>
            <a:r>
              <a:t>Body Level Four</a:t>
            </a:r>
          </a:p>
          <a:p>
            <a:pPr lvl="4"/>
            <a:r>
              <a:t>Body Level Five</a:t>
            </a:r>
          </a:p>
        </p:txBody>
      </p:sp>
      <p:sp>
        <p:nvSpPr>
          <p:cNvPr id="233" name="Slide Number"/>
          <p:cNvSpPr/>
          <p:nvPr>
            <p:ph type="sldNum" sz="quarter" idx="2"/>
          </p:nvPr>
        </p:nvSpPr>
        <p:spPr>
          <a:xfrm>
            <a:off x="6366789" y="9245600"/>
            <a:ext cx="283922" cy="381000"/>
          </a:xfrm>
          <a:prstGeom prst="rect">
            <a:avLst/>
          </a:prstGeom>
        </p:spPr>
        <p:txBody>
          <a:bodyPr/>
          <a:lstStyle>
            <a:lvl1pPr>
              <a:defRPr>
                <a:solidFill>
                  <a:srgbClr val="FAEFE0"/>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0" name="Line"/>
          <p:cNvSpPr/>
          <p:nvPr/>
        </p:nvSpPr>
        <p:spPr>
          <a:xfrm>
            <a:off x="292100" y="2438400"/>
            <a:ext cx="12420600" cy="129"/>
          </a:xfrm>
          <a:prstGeom prst="line">
            <a:avLst/>
          </a:prstGeom>
          <a:ln w="12700">
            <a:solidFill>
              <a:srgbClr val="998074">
                <a:alpha val="75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41" name="Title Text"/>
          <p:cNvSpPr/>
          <p:nvPr>
            <p:ph type="title"/>
          </p:nvPr>
        </p:nvSpPr>
        <p:spPr>
          <a:xfrm>
            <a:off x="850900" y="838200"/>
            <a:ext cx="11303000" cy="1270000"/>
          </a:xfrm>
          <a:prstGeom prst="rect">
            <a:avLst/>
          </a:prstGeom>
        </p:spPr>
        <p:txBody>
          <a:bodyPr/>
          <a:lstStyle>
            <a:lvl1pPr>
              <a:lnSpc>
                <a:spcPct val="80000"/>
              </a:lnSpc>
              <a:defRPr cap="all" sz="7000">
                <a:solidFill>
                  <a:srgbClr val="000000"/>
                </a:solidFill>
                <a:latin typeface="Academy Engraved LET"/>
                <a:ea typeface="Academy Engraved LET"/>
                <a:cs typeface="Academy Engraved LET"/>
                <a:sym typeface="Academy Engraved LET"/>
              </a:defRPr>
            </a:lvl1pPr>
          </a:lstStyle>
          <a:p>
            <a:pPr/>
            <a:r>
              <a:t>Title Text</a:t>
            </a:r>
          </a:p>
        </p:txBody>
      </p:sp>
      <p:sp>
        <p:nvSpPr>
          <p:cNvPr id="242" name="Body Level One…"/>
          <p:cNvSpPr/>
          <p:nvPr>
            <p:ph type="body" idx="1"/>
          </p:nvPr>
        </p:nvSpPr>
        <p:spPr>
          <a:xfrm>
            <a:off x="850900" y="2755900"/>
            <a:ext cx="11303000" cy="6350000"/>
          </a:xfrm>
          <a:prstGeom prst="rect">
            <a:avLst/>
          </a:prstGeom>
        </p:spPr>
        <p:txBody>
          <a:bodyPr/>
          <a:lstStyle>
            <a:lvl1pPr marL="444500" indent="-444500">
              <a:lnSpc>
                <a:spcPct val="110000"/>
              </a:lnSpc>
              <a:spcBef>
                <a:spcPts val="5500"/>
              </a:spcBef>
              <a:buClrTx/>
              <a:buSzPct val="45000"/>
              <a:buBlip>
                <a:blip r:embed="rId3"/>
              </a:buBlip>
              <a:defRPr>
                <a:solidFill>
                  <a:srgbClr val="57554B"/>
                </a:solidFill>
                <a:latin typeface="Hoefler Text"/>
                <a:ea typeface="Hoefler Text"/>
                <a:cs typeface="Hoefler Text"/>
                <a:sym typeface="Hoefler Text"/>
              </a:defRPr>
            </a:lvl1pPr>
            <a:lvl2pPr marL="889000" indent="-444500">
              <a:lnSpc>
                <a:spcPct val="110000"/>
              </a:lnSpc>
              <a:spcBef>
                <a:spcPts val="5500"/>
              </a:spcBef>
              <a:buClrTx/>
              <a:buSzPct val="45000"/>
              <a:buBlip>
                <a:blip r:embed="rId3"/>
              </a:buBlip>
              <a:defRPr>
                <a:solidFill>
                  <a:srgbClr val="57554B"/>
                </a:solidFill>
                <a:latin typeface="Hoefler Text"/>
                <a:ea typeface="Hoefler Text"/>
                <a:cs typeface="Hoefler Text"/>
                <a:sym typeface="Hoefler Text"/>
              </a:defRPr>
            </a:lvl2pPr>
            <a:lvl3pPr marL="1333500" indent="-444500">
              <a:lnSpc>
                <a:spcPct val="110000"/>
              </a:lnSpc>
              <a:spcBef>
                <a:spcPts val="5500"/>
              </a:spcBef>
              <a:buClrTx/>
              <a:buSzPct val="45000"/>
              <a:buBlip>
                <a:blip r:embed="rId3"/>
              </a:buBlip>
              <a:defRPr>
                <a:solidFill>
                  <a:srgbClr val="57554B"/>
                </a:solidFill>
                <a:latin typeface="Hoefler Text"/>
                <a:ea typeface="Hoefler Text"/>
                <a:cs typeface="Hoefler Text"/>
                <a:sym typeface="Hoefler Text"/>
              </a:defRPr>
            </a:lvl3pPr>
            <a:lvl4pPr marL="1778000" indent="-444500">
              <a:lnSpc>
                <a:spcPct val="110000"/>
              </a:lnSpc>
              <a:spcBef>
                <a:spcPts val="5500"/>
              </a:spcBef>
              <a:buClrTx/>
              <a:buSzPct val="45000"/>
              <a:buBlip>
                <a:blip r:embed="rId3"/>
              </a:buBlip>
              <a:defRPr>
                <a:solidFill>
                  <a:srgbClr val="57554B"/>
                </a:solidFill>
                <a:latin typeface="Hoefler Text"/>
                <a:ea typeface="Hoefler Text"/>
                <a:cs typeface="Hoefler Text"/>
                <a:sym typeface="Hoefler Text"/>
              </a:defRPr>
            </a:lvl4pPr>
            <a:lvl5pPr marL="2222500" indent="-444500">
              <a:lnSpc>
                <a:spcPct val="110000"/>
              </a:lnSpc>
              <a:spcBef>
                <a:spcPts val="5500"/>
              </a:spcBef>
              <a:buClrTx/>
              <a:buSzPct val="45000"/>
              <a:buBlip>
                <a:blip r:embed="rId3"/>
              </a:buBlip>
              <a:defRPr>
                <a:solidFill>
                  <a:srgbClr val="57554B"/>
                </a:solidFill>
                <a:latin typeface="Hoefler Text"/>
                <a:ea typeface="Hoefler Text"/>
                <a:cs typeface="Hoefler Text"/>
                <a:sym typeface="Hoefler Text"/>
              </a:defRPr>
            </a:lvl5pPr>
          </a:lstStyle>
          <a:p>
            <a:pPr/>
            <a:r>
              <a:t>Body Level One</a:t>
            </a:r>
          </a:p>
          <a:p>
            <a:pPr lvl="1"/>
            <a:r>
              <a:t>Body Level Two</a:t>
            </a:r>
          </a:p>
          <a:p>
            <a:pPr lvl="2"/>
            <a:r>
              <a:t>Body Level Three</a:t>
            </a:r>
          </a:p>
          <a:p>
            <a:pPr lvl="3"/>
            <a:r>
              <a:t>Body Level Four</a:t>
            </a:r>
          </a:p>
          <a:p>
            <a:pPr lvl="4"/>
            <a:r>
              <a:t>Body Level Five</a:t>
            </a:r>
          </a:p>
        </p:txBody>
      </p:sp>
      <p:sp>
        <p:nvSpPr>
          <p:cNvPr id="243" name="Slide Number"/>
          <p:cNvSpPr/>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lstStyle>
            <a:lvl1pPr>
              <a:defRPr>
                <a:solidFill>
                  <a:srgbClr val="503B28"/>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0" name="Title Text"/>
          <p:cNvSpPr/>
          <p:nvPr>
            <p:ph type="title"/>
          </p:nvPr>
        </p:nvSpPr>
        <p:spPr>
          <a:xfrm>
            <a:off x="1270000" y="203200"/>
            <a:ext cx="10464800" cy="2540000"/>
          </a:xfrm>
          <a:prstGeom prst="rect">
            <a:avLst/>
          </a:prstGeom>
        </p:spPr>
        <p:txBody>
          <a:bodyPr lIns="0" tIns="0" rIns="0" bIns="0"/>
          <a:lstStyle>
            <a:lvl1pPr defTabSz="457200">
              <a:defRPr sz="7200">
                <a:solidFill>
                  <a:srgbClr val="FFFFFF"/>
                </a:solidFill>
                <a:latin typeface="Chalkboard"/>
                <a:ea typeface="Chalkboard"/>
                <a:cs typeface="Chalkboard"/>
                <a:sym typeface="Chalkboard"/>
              </a:defRPr>
            </a:lvl1pPr>
          </a:lstStyle>
          <a:p>
            <a:pPr/>
            <a:r>
              <a:t>Title Text</a:t>
            </a:r>
          </a:p>
        </p:txBody>
      </p:sp>
      <p:sp>
        <p:nvSpPr>
          <p:cNvPr id="251" name="Body Level One…"/>
          <p:cNvSpPr/>
          <p:nvPr>
            <p:ph type="body" idx="1"/>
          </p:nvPr>
        </p:nvSpPr>
        <p:spPr>
          <a:xfrm>
            <a:off x="1270000" y="2946400"/>
            <a:ext cx="10464800" cy="5740400"/>
          </a:xfrm>
          <a:prstGeom prst="rect">
            <a:avLst/>
          </a:prstGeom>
        </p:spPr>
        <p:txBody>
          <a:bodyPr lIns="0" tIns="0" rIns="0" bIns="0"/>
          <a:lstStyle>
            <a:lvl1pPr marL="893697" indent="-436497" defTabSz="457200">
              <a:buClrTx/>
              <a:buSzPct val="43000"/>
              <a:buBlip>
                <a:blip r:embed="rId3"/>
              </a:buBlip>
              <a:defRPr sz="3600">
                <a:solidFill>
                  <a:srgbClr val="FFFFFF"/>
                </a:solidFill>
                <a:latin typeface="Chalkboard"/>
                <a:ea typeface="Chalkboard"/>
                <a:cs typeface="Chalkboard"/>
                <a:sym typeface="Chalkboard"/>
              </a:defRPr>
            </a:lvl1pPr>
            <a:lvl2pPr marL="1439797" indent="-436497" defTabSz="457200">
              <a:buClrTx/>
              <a:buSzPct val="43000"/>
              <a:buBlip>
                <a:blip r:embed="rId3"/>
              </a:buBlip>
              <a:defRPr sz="3600">
                <a:solidFill>
                  <a:srgbClr val="FFFFFF"/>
                </a:solidFill>
                <a:latin typeface="Chalkboard"/>
                <a:ea typeface="Chalkboard"/>
                <a:cs typeface="Chalkboard"/>
                <a:sym typeface="Chalkboard"/>
              </a:defRPr>
            </a:lvl2pPr>
            <a:lvl3pPr marL="1973197" indent="-436497" defTabSz="457200">
              <a:buClrTx/>
              <a:buSzPct val="43000"/>
              <a:buBlip>
                <a:blip r:embed="rId3"/>
              </a:buBlip>
              <a:defRPr sz="3600">
                <a:solidFill>
                  <a:srgbClr val="FFFFFF"/>
                </a:solidFill>
                <a:latin typeface="Chalkboard"/>
                <a:ea typeface="Chalkboard"/>
                <a:cs typeface="Chalkboard"/>
                <a:sym typeface="Chalkboard"/>
              </a:defRPr>
            </a:lvl3pPr>
            <a:lvl4pPr marL="2544697" indent="-436497" defTabSz="457200">
              <a:buClrTx/>
              <a:buSzPct val="43000"/>
              <a:buBlip>
                <a:blip r:embed="rId3"/>
              </a:buBlip>
              <a:defRPr sz="3600">
                <a:solidFill>
                  <a:srgbClr val="FFFFFF"/>
                </a:solidFill>
                <a:latin typeface="Chalkboard"/>
                <a:ea typeface="Chalkboard"/>
                <a:cs typeface="Chalkboard"/>
                <a:sym typeface="Chalkboard"/>
              </a:defRPr>
            </a:lvl4pPr>
            <a:lvl5pPr marL="3128897" indent="-436497" defTabSz="457200">
              <a:buClrTx/>
              <a:buSzPct val="43000"/>
              <a:buBlip>
                <a:blip r:embed="rId3"/>
              </a:buBlip>
              <a:defRPr sz="3600">
                <a:solidFill>
                  <a:srgbClr val="FFFFFF"/>
                </a:solidFill>
                <a:latin typeface="Chalkboard"/>
                <a:ea typeface="Chalkboard"/>
                <a:cs typeface="Chalkboard"/>
                <a:sym typeface="Chalkboard"/>
              </a:defRPr>
            </a:lvl5pPr>
          </a:lstStyle>
          <a:p>
            <a:pPr/>
            <a:r>
              <a:t>Body Level One</a:t>
            </a:r>
          </a:p>
          <a:p>
            <a:pPr lvl="1"/>
            <a:r>
              <a:t>Body Level Two</a:t>
            </a:r>
          </a:p>
          <a:p>
            <a:pPr lvl="2"/>
            <a:r>
              <a:t>Body Level Three</a:t>
            </a:r>
          </a:p>
          <a:p>
            <a:pPr lvl="3"/>
            <a:r>
              <a:t>Body Level Four</a:t>
            </a:r>
          </a:p>
          <a:p>
            <a:pPr lvl="4"/>
            <a:r>
              <a:t>Body Level Five</a:t>
            </a:r>
          </a:p>
        </p:txBody>
      </p:sp>
      <p:sp>
        <p:nvSpPr>
          <p:cNvPr id="252" name="Slide Number"/>
          <p:cNvSpPr/>
          <p:nvPr>
            <p:ph type="sldNum" sz="quarter" idx="2"/>
          </p:nvPr>
        </p:nvSpPr>
        <p:spPr>
          <a:xfrm>
            <a:off x="6285652" y="9040141"/>
            <a:ext cx="3034455" cy="520701"/>
          </a:xfrm>
          <a:prstGeom prst="rect">
            <a:avLst/>
          </a:prstGeom>
        </p:spPr>
        <p:txBody>
          <a:bodyPr lIns="65022" tIns="65022" rIns="65022" bIns="65022"/>
          <a:lstStyle>
            <a:lvl1pPr algn="r" defTabSz="9144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59" name="pasted-image.pdf" descr="pasted-image.pdf"/>
          <p:cNvPicPr>
            <a:picLocks noChangeAspect="1"/>
          </p:cNvPicPr>
          <p:nvPr/>
        </p:nvPicPr>
        <p:blipFill>
          <a:blip r:embed="rId3">
            <a:extLst/>
          </a:blip>
          <a:stretch>
            <a:fillRect/>
          </a:stretch>
        </p:blipFill>
        <p:spPr>
          <a:xfrm>
            <a:off x="-33380" y="-16934"/>
            <a:ext cx="13071561" cy="9787468"/>
          </a:xfrm>
          <a:prstGeom prst="rect">
            <a:avLst/>
          </a:prstGeom>
          <a:ln w="12700">
            <a:miter lim="400000"/>
          </a:ln>
        </p:spPr>
      </p:pic>
      <p:sp>
        <p:nvSpPr>
          <p:cNvPr id="260" name="Slide Number"/>
          <p:cNvSpPr/>
          <p:nvPr>
            <p:ph type="sldNum" sz="quarter" idx="2"/>
          </p:nvPr>
        </p:nvSpPr>
        <p:spPr>
          <a:xfrm>
            <a:off x="6285652" y="9040141"/>
            <a:ext cx="3034455" cy="520701"/>
          </a:xfrm>
          <a:prstGeom prst="rect">
            <a:avLst/>
          </a:prstGeom>
        </p:spPr>
        <p:txBody>
          <a:bodyPr lIns="65022" tIns="65022" rIns="65022" bIns="65022"/>
          <a:lstStyle>
            <a:lvl1pPr algn="r" defTabSz="9144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67" name="pasted-image.tif" descr="pasted-image.tif"/>
          <p:cNvPicPr>
            <a:picLocks noChangeAspect="1"/>
          </p:cNvPicPr>
          <p:nvPr/>
        </p:nvPicPr>
        <p:blipFill>
          <a:blip r:embed="rId3">
            <a:extLst/>
          </a:blip>
          <a:stretch>
            <a:fillRect/>
          </a:stretch>
        </p:blipFill>
        <p:spPr>
          <a:xfrm flipH="1">
            <a:off x="1651" y="1239"/>
            <a:ext cx="13001498" cy="9751122"/>
          </a:xfrm>
          <a:prstGeom prst="rect">
            <a:avLst/>
          </a:prstGeom>
          <a:ln w="12700">
            <a:miter lim="400000"/>
          </a:ln>
        </p:spPr>
      </p:pic>
      <p:sp>
        <p:nvSpPr>
          <p:cNvPr id="268" name="Title Text"/>
          <p:cNvSpPr/>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lIns="0" tIns="0" rIns="0" bIns="0"/>
          <a:lstStyle>
            <a:lvl1pPr>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a:r>
              <a:t>Title Text</a:t>
            </a:r>
          </a:p>
        </p:txBody>
      </p:sp>
      <p:sp>
        <p:nvSpPr>
          <p:cNvPr id="269" name="Slide Number"/>
          <p:cNvSpPr/>
          <p:nvPr>
            <p:ph type="sldNum" sz="quarter" idx="2"/>
          </p:nvPr>
        </p:nvSpPr>
        <p:spPr>
          <a:xfrm>
            <a:off x="6285652" y="9040141"/>
            <a:ext cx="3034455" cy="520701"/>
          </a:xfrm>
          <a:prstGeom prst="rect">
            <a:avLst/>
          </a:prstGeom>
        </p:spPr>
        <p:txBody>
          <a:bodyPr lIns="65022" tIns="65022" rIns="65022" bIns="65022"/>
          <a:lstStyle>
            <a:lvl1pPr algn="r" defTabSz="9144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6" name="cool-background-textures-at_textures1.png" descr="cool-background-textures-at_textures1.png"/>
          <p:cNvPicPr>
            <a:picLocks noChangeAspect="1"/>
          </p:cNvPicPr>
          <p:nvPr/>
        </p:nvPicPr>
        <p:blipFill>
          <a:blip r:embed="rId3">
            <a:extLst/>
          </a:blip>
          <a:stretch>
            <a:fillRect/>
          </a:stretch>
        </p:blipFill>
        <p:spPr>
          <a:xfrm>
            <a:off x="-1295400" y="0"/>
            <a:ext cx="14274800" cy="9753600"/>
          </a:xfrm>
          <a:prstGeom prst="rect">
            <a:avLst/>
          </a:prstGeom>
          <a:ln w="12700">
            <a:miter lim="400000"/>
          </a:ln>
        </p:spPr>
      </p:pic>
      <p:sp>
        <p:nvSpPr>
          <p:cNvPr id="277" name="Title Text"/>
          <p:cNvSpPr/>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278" name="Slide Number"/>
          <p:cNvSpPr/>
          <p:nvPr>
            <p:ph type="sldNum" sz="quarter" idx="2"/>
          </p:nvPr>
        </p:nvSpPr>
        <p:spPr>
          <a:xfrm>
            <a:off x="6285652" y="9040141"/>
            <a:ext cx="3034455" cy="520701"/>
          </a:xfrm>
          <a:prstGeom prst="rect">
            <a:avLst/>
          </a:prstGeom>
        </p:spPr>
        <p:txBody>
          <a:bodyPr lIns="65022" tIns="65022" rIns="65022" bIns="65022"/>
          <a:lstStyle>
            <a:lvl1pPr algn="r" defTabSz="9144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285"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286"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287" name="Shape 87"/>
          <p:cNvSpPr/>
          <p:nvPr/>
        </p:nvSpPr>
        <p:spPr>
          <a:xfrm>
            <a:off x="0" y="9323775"/>
            <a:ext cx="5003800" cy="431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288" name="Shape 88"/>
          <p:cNvSpPr/>
          <p:nvPr/>
        </p:nvSpPr>
        <p:spPr>
          <a:xfrm>
            <a:off x="5740400" y="9323775"/>
            <a:ext cx="7277100" cy="431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289" name="300_HQ_Stunning_Wallpapers-5.jpg_elephant-bleu-2560x1600.png" descr="300_HQ_Stunning_Wallpapers-5.jpg_elephant-bleu-2560x1600.png"/>
          <p:cNvPicPr>
            <a:picLocks noChangeAspect="1"/>
          </p:cNvPicPr>
          <p:nvPr/>
        </p:nvPicPr>
        <p:blipFill>
          <a:blip r:embed="rId3">
            <a:extLst/>
          </a:blip>
          <a:stretch>
            <a:fillRect/>
          </a:stretch>
        </p:blipFill>
        <p:spPr>
          <a:xfrm>
            <a:off x="0" y="2377"/>
            <a:ext cx="13017500" cy="9791702"/>
          </a:xfrm>
          <a:prstGeom prst="rect">
            <a:avLst/>
          </a:prstGeom>
          <a:ln w="12700">
            <a:miter lim="400000"/>
          </a:ln>
        </p:spPr>
      </p:pic>
      <p:sp>
        <p:nvSpPr>
          <p:cNvPr id="290" name="Slide Number"/>
          <p:cNvSpPr/>
          <p:nvPr>
            <p:ph type="sldNum" sz="quarter" idx="2"/>
          </p:nvPr>
        </p:nvSpPr>
        <p:spPr>
          <a:xfrm>
            <a:off x="12606932" y="497185"/>
            <a:ext cx="397869" cy="377230"/>
          </a:xfrm>
          <a:prstGeom prst="rect">
            <a:avLst/>
          </a:prstGeom>
        </p:spPr>
        <p:txBody>
          <a:bodyPr lIns="38100" tIns="38100" rIns="38100" bIns="38100" anchor="ctr"/>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97" name="cool-background-textures-at_textures1.png" descr="cool-background-textures-at_textures1.png"/>
          <p:cNvPicPr>
            <a:picLocks noChangeAspect="1"/>
          </p:cNvPicPr>
          <p:nvPr/>
        </p:nvPicPr>
        <p:blipFill>
          <a:blip r:embed="rId3">
            <a:extLst/>
          </a:blip>
          <a:stretch>
            <a:fillRect/>
          </a:stretch>
        </p:blipFill>
        <p:spPr>
          <a:xfrm>
            <a:off x="-1295400" y="0"/>
            <a:ext cx="14274800" cy="9753600"/>
          </a:xfrm>
          <a:prstGeom prst="rect">
            <a:avLst/>
          </a:prstGeom>
          <a:ln w="12700">
            <a:miter lim="400000"/>
          </a:ln>
        </p:spPr>
      </p:pic>
      <p:sp>
        <p:nvSpPr>
          <p:cNvPr id="298" name="Title Text"/>
          <p:cNvSpPr/>
          <p:nvPr>
            <p:ph type="title"/>
          </p:nvPr>
        </p:nvSpPr>
        <p:spPr>
          <a:xfrm>
            <a:off x="1079500" y="2921000"/>
            <a:ext cx="10845800" cy="2413000"/>
          </a:xfrm>
          <a:prstGeom prst="rect">
            <a:avLst/>
          </a:prstGeom>
        </p:spPr>
        <p:txBody>
          <a:bodyPr lIns="0" tIns="0" rIns="0" bIns="0" anchor="b"/>
          <a:lstStyle>
            <a:lvl1pPr>
              <a:defRPr sz="8000">
                <a:solidFill>
                  <a:srgbClr val="FFFFFF"/>
                </a:solidFill>
                <a:latin typeface="American Typewriter"/>
                <a:ea typeface="American Typewriter"/>
                <a:cs typeface="American Typewriter"/>
                <a:sym typeface="American Typewriter"/>
              </a:defRPr>
            </a:lvl1pPr>
          </a:lstStyle>
          <a:p>
            <a:pPr/>
            <a:r>
              <a:t>Title Text</a:t>
            </a:r>
          </a:p>
        </p:txBody>
      </p:sp>
      <p:sp>
        <p:nvSpPr>
          <p:cNvPr id="299" name="Body Level One…"/>
          <p:cNvSpPr/>
          <p:nvPr>
            <p:ph type="body" sz="quarter" idx="1"/>
          </p:nvPr>
        </p:nvSpPr>
        <p:spPr>
          <a:xfrm>
            <a:off x="1079500" y="5359400"/>
            <a:ext cx="10845800" cy="1380068"/>
          </a:xfrm>
          <a:prstGeom prst="rect">
            <a:avLst/>
          </a:prstGeom>
        </p:spPr>
        <p:txBody>
          <a:bodyPr lIns="0" tIns="0" rIns="0" bIns="0" anchor="t"/>
          <a:lstStyle>
            <a:lvl1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1pPr>
            <a:lvl2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2pPr>
            <a:lvl3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3pPr>
            <a:lvl4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4pPr>
            <a:lvl5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300" name="Slide Number"/>
          <p:cNvSpPr/>
          <p:nvPr>
            <p:ph type="sldNum" sz="quarter" idx="2"/>
          </p:nvPr>
        </p:nvSpPr>
        <p:spPr>
          <a:xfrm>
            <a:off x="6285652" y="9040141"/>
            <a:ext cx="3034455" cy="520701"/>
          </a:xfrm>
          <a:prstGeom prst="rect">
            <a:avLst/>
          </a:prstGeom>
        </p:spPr>
        <p:txBody>
          <a:bodyPr lIns="65022" tIns="65022" rIns="65022" bIns="65022"/>
          <a:lstStyle>
            <a:lvl1pPr algn="r" defTabSz="9144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08" name="Title Text"/>
          <p:cNvSpPr/>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309" name="Slide Number"/>
          <p:cNvSpPr/>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16" name="Slide Number"/>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23"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324" name="Title Text"/>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325" name="Body Level One…"/>
          <p:cNvSpPr/>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326" name="Slide Number"/>
          <p:cNvSpPr/>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33" name="image3.png" descr="image3.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334" name="Title Text"/>
          <p:cNvSpPr/>
          <p:nvPr>
            <p:ph type="title"/>
          </p:nvPr>
        </p:nvSpPr>
        <p:spPr>
          <a:xfrm>
            <a:off x="1079500" y="152400"/>
            <a:ext cx="10845800" cy="2095500"/>
          </a:xfrm>
          <a:prstGeom prst="rect">
            <a:avLst/>
          </a:prstGeom>
        </p:spPr>
        <p:txBody>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335" name="Body Level One…"/>
          <p:cNvSpPr/>
          <p:nvPr>
            <p:ph type="body" idx="1"/>
          </p:nvPr>
        </p:nvSpPr>
        <p:spPr>
          <a:xfrm>
            <a:off x="1079500" y="2527300"/>
            <a:ext cx="10845800" cy="6108700"/>
          </a:xfrm>
          <a:prstGeom prst="rect">
            <a:avLst/>
          </a:prstGeom>
        </p:spPr>
        <p:txBody>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336" name="Slide Number"/>
          <p:cNvSpPr/>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343" name="Body Level One…"/>
          <p:cNvSpPr/>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344" name="Slide Number"/>
          <p:cNvSpPr/>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5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52" name="Slide Number"/>
          <p:cNvSpPr/>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359" name="Slide Number"/>
          <p:cNvSpPr/>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p:nvPr>
            <p:ph type="title"/>
          </p:nvPr>
        </p:nvSpPr>
        <p:spPr>
          <a:prstGeom prst="rect">
            <a:avLst/>
          </a:prstGeom>
        </p:spPr>
        <p:txBody>
          <a:bodyPr/>
          <a:lstStyle/>
          <a:p>
            <a:pPr/>
            <a:r>
              <a:t>Title Text</a:t>
            </a:r>
          </a:p>
        </p:txBody>
      </p:sp>
      <p:sp>
        <p:nvSpPr>
          <p:cNvPr id="4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p:nvPr>
            <p:ph type="title"/>
          </p:nvPr>
        </p:nvSpPr>
        <p:spPr>
          <a:prstGeom prst="rect">
            <a:avLst/>
          </a:prstGeom>
        </p:spPr>
        <p:txBody>
          <a:bodyPr/>
          <a:lstStyle/>
          <a:p>
            <a:pPr/>
            <a:r>
              <a:t>Title Text</a:t>
            </a:r>
          </a:p>
        </p:txBody>
      </p:sp>
      <p:sp>
        <p:nvSpPr>
          <p:cNvPr id="57" name="Body Level One…"/>
          <p:cNvSpPr/>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p:nvPr>
            <p:ph type="title"/>
          </p:nvPr>
        </p:nvSpPr>
        <p:spPr>
          <a:prstGeom prst="rect">
            <a:avLst/>
          </a:prstGeom>
        </p:spPr>
        <p:txBody>
          <a:bodyPr/>
          <a:lstStyle/>
          <a:p>
            <a:pPr/>
            <a:r>
              <a:t>Title Text</a:t>
            </a:r>
          </a:p>
        </p:txBody>
      </p:sp>
      <p:sp>
        <p:nvSpPr>
          <p:cNvPr id="67" name="Body Level One…"/>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3.png"/><Relationship Id="rId4" Type="http://schemas.openxmlformats.org/officeDocument/2006/relationships/image" Target="../media/image1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8.png"/><Relationship Id="rId4" Type="http://schemas.openxmlformats.org/officeDocument/2006/relationships/image" Target="../media/image4.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2.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16.png"/><Relationship Id="rId4" Type="http://schemas.openxmlformats.org/officeDocument/2006/relationships/image" Target="../media/image2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4.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16.png"/><Relationship Id="rId4" Type="http://schemas.openxmlformats.org/officeDocument/2006/relationships/image" Target="../media/image2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 Id="rId3" Type="http://schemas.openxmlformats.org/officeDocument/2006/relationships/image" Target="../media/image16.png"/><Relationship Id="rId4" Type="http://schemas.openxmlformats.org/officeDocument/2006/relationships/image" Target="../media/image2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2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1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1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3.png"/><Relationship Id="rId4" Type="http://schemas.openxmlformats.org/officeDocument/2006/relationships/image" Target="../media/image1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3.png"/><Relationship Id="rId4" Type="http://schemas.openxmlformats.org/officeDocument/2006/relationships/image" Target="../media/image1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7.png"/><Relationship Id="rId6" Type="http://schemas.openxmlformats.org/officeDocument/2006/relationships/hyperlink" Target="http://w65stchurchofchrist.org/coc/" TargetMode="Externa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8" name="pasted-image.tiff" descr="pasted-image.tiff"/>
          <p:cNvPicPr>
            <a:picLocks noChangeAspect="1"/>
          </p:cNvPicPr>
          <p:nvPr/>
        </p:nvPicPr>
        <p:blipFill>
          <a:blip r:embed="rId2">
            <a:extLst/>
          </a:blip>
          <a:stretch>
            <a:fillRect/>
          </a:stretch>
        </p:blipFill>
        <p:spPr>
          <a:xfrm flipH="1">
            <a:off x="-1685547" y="-17573"/>
            <a:ext cx="14697817" cy="9788746"/>
          </a:xfrm>
          <a:prstGeom prst="rect">
            <a:avLst/>
          </a:prstGeom>
          <a:ln w="12700">
            <a:miter lim="400000"/>
          </a:ln>
        </p:spPr>
      </p:pic>
      <p:sp>
        <p:nvSpPr>
          <p:cNvPr id="369"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372" name="Rectangle"/>
          <p:cNvGrpSpPr/>
          <p:nvPr/>
        </p:nvGrpSpPr>
        <p:grpSpPr>
          <a:xfrm>
            <a:off x="3034062" y="1596254"/>
            <a:ext cx="6995887" cy="1556946"/>
            <a:chOff x="0" y="0"/>
            <a:chExt cx="6995886" cy="1556945"/>
          </a:xfrm>
        </p:grpSpPr>
        <p:sp>
          <p:nvSpPr>
            <p:cNvPr id="371" name="Rectangle"/>
            <p:cNvSpPr/>
            <p:nvPr/>
          </p:nvSpPr>
          <p:spPr>
            <a:xfrm>
              <a:off x="254000" y="254000"/>
              <a:ext cx="6487886"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70" name="Rectangle" descr="Rectangle"/>
            <p:cNvPicPr>
              <a:picLocks noChangeAspect="0"/>
            </p:cNvPicPr>
            <p:nvPr/>
          </p:nvPicPr>
          <p:blipFill>
            <a:blip r:embed="rId3">
              <a:extLst/>
            </a:blip>
            <a:stretch>
              <a:fillRect/>
            </a:stretch>
          </p:blipFill>
          <p:spPr>
            <a:xfrm>
              <a:off x="-1" y="0"/>
              <a:ext cx="6995887" cy="1556946"/>
            </a:xfrm>
            <a:prstGeom prst="rect">
              <a:avLst/>
            </a:prstGeom>
            <a:effectLst/>
          </p:spPr>
        </p:pic>
      </p:grpSp>
      <p:sp>
        <p:nvSpPr>
          <p:cNvPr id="373" name="To The End"/>
          <p:cNvSpPr/>
          <p:nvPr/>
        </p:nvSpPr>
        <p:spPr>
          <a:xfrm>
            <a:off x="3228851" y="1742263"/>
            <a:ext cx="6479539" cy="1264928"/>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800">
                <a:solidFill>
                  <a:srgbClr val="000000">
                    <a:alpha val="59219"/>
                  </a:srgbClr>
                </a:solidFill>
                <a:latin typeface="Vivaldi"/>
                <a:ea typeface="Vivaldi"/>
                <a:cs typeface="Vivaldi"/>
                <a:sym typeface="Vivaldi"/>
              </a:defRPr>
            </a:lvl1pPr>
          </a:lstStyle>
          <a:p>
            <a:pPr/>
            <a:r>
              <a:t>To The End</a:t>
            </a:r>
          </a:p>
        </p:txBody>
      </p:sp>
      <p:pic>
        <p:nvPicPr>
          <p:cNvPr id="374" name="pasted-image.pdf" descr="pasted-image.pdf"/>
          <p:cNvPicPr>
            <a:picLocks noChangeAspect="1"/>
          </p:cNvPicPr>
          <p:nvPr/>
        </p:nvPicPr>
        <p:blipFill>
          <a:blip r:embed="rId4">
            <a:extLst/>
          </a:blip>
          <a:stretch>
            <a:fillRect/>
          </a:stretch>
        </p:blipFill>
        <p:spPr>
          <a:xfrm>
            <a:off x="-1" y="1706384"/>
            <a:ext cx="10740909" cy="8055683"/>
          </a:xfrm>
          <a:prstGeom prst="rect">
            <a:avLst/>
          </a:prstGeom>
          <a:ln w="12700">
            <a:miter lim="400000"/>
          </a:ln>
          <a:effectLst>
            <a:outerShdw sx="100000" sy="100000" kx="0" ky="0" algn="b" rotWithShape="0" blurRad="63500" dist="25400" dir="1241347">
              <a:srgbClr val="000000">
                <a:alpha val="99221"/>
              </a:srgbClr>
            </a:outerShdw>
          </a:effectLst>
        </p:spPr>
      </p:pic>
      <p:sp>
        <p:nvSpPr>
          <p:cNvPr id="375" name="Joshua 14:14 (NKJV)…"/>
          <p:cNvSpPr/>
          <p:nvPr/>
        </p:nvSpPr>
        <p:spPr>
          <a:xfrm>
            <a:off x="6810697" y="5126066"/>
            <a:ext cx="5942097" cy="3629976"/>
          </a:xfrm>
          <a:prstGeom prst="rect">
            <a:avLst/>
          </a:prstGeom>
          <a:ln w="12700">
            <a:miter lim="400000"/>
          </a:ln>
          <a:effectLst>
            <a:outerShdw sx="100000" sy="100000" kx="0" ky="0" algn="b" rotWithShape="0" blurRad="50800" dist="117382" dir="5400000">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900"/>
              </a:spcBef>
              <a:defRPr sz="2400">
                <a:solidFill>
                  <a:srgbClr val="FFFFFF"/>
                </a:solidFill>
                <a:effectLst>
                  <a:outerShdw sx="100000" sy="100000" kx="0" ky="0" algn="b" rotWithShape="0" blurRad="12700" dist="63500" dir="2911986">
                    <a:srgbClr val="000000"/>
                  </a:outerShdw>
                </a:effectLst>
                <a:latin typeface="Thames Nude Roman"/>
                <a:ea typeface="Thames Nude Roman"/>
                <a:cs typeface="Thames Nude Roman"/>
                <a:sym typeface="Thames Nude Roman"/>
              </a:defRPr>
            </a:pPr>
            <a:r>
              <a:t>Joshua 14:14 (NKJV)</a:t>
            </a:r>
          </a:p>
          <a:p>
            <a:pPr defTabSz="457200">
              <a:lnSpc>
                <a:spcPct val="90000"/>
              </a:lnSpc>
              <a:spcBef>
                <a:spcPts val="900"/>
              </a:spcBef>
              <a:defRPr>
                <a:solidFill>
                  <a:srgbClr val="FFFFFF"/>
                </a:solidFill>
                <a:effectLst>
                  <a:outerShdw sx="100000" sy="100000" kx="0" ky="0" algn="b" rotWithShape="0" blurRad="12700" dist="63500" dir="2911986">
                    <a:srgbClr val="000000"/>
                  </a:outerShdw>
                </a:effectLst>
                <a:latin typeface="Vivaldi"/>
                <a:ea typeface="Vivaldi"/>
                <a:cs typeface="Vivaldi"/>
                <a:sym typeface="Vivaldi"/>
              </a:defRPr>
            </a:pPr>
            <a:r>
              <a:rPr baseline="31999"/>
              <a:t>14</a:t>
            </a:r>
            <a:r>
              <a:t> Hebron therefore became the inheritance of Caleb the son of Jephunneh the Kenizzite to this day, because he wholly followed the Lord God of Israel.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73"/>
                                        </p:tgtEl>
                                        <p:attrNameLst>
                                          <p:attrName>style.visibility</p:attrName>
                                        </p:attrNameLst>
                                      </p:cBhvr>
                                      <p:to>
                                        <p:strVal val="visible"/>
                                      </p:to>
                                    </p:set>
                                    <p:animEffect filter="wipe(left)" transition="in">
                                      <p:cBhvr>
                                        <p:cTn id="7" dur="1500"/>
                                        <p:tgtEl>
                                          <p:spTgt spid="373"/>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372"/>
                                        </p:tgtEl>
                                        <p:attrNameLst>
                                          <p:attrName>style.visibility</p:attrName>
                                        </p:attrNameLst>
                                      </p:cBhvr>
                                      <p:to>
                                        <p:strVal val="visible"/>
                                      </p:to>
                                    </p:set>
                                    <p:animEffect filter="wipe(left)" transition="in">
                                      <p:cBhvr>
                                        <p:cTn id="11" dur="2000"/>
                                        <p:tgtEl>
                                          <p:spTgt spid="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3" grpId="1"/>
      <p:bldP build="whole" bldLvl="1" animBg="1" rev="0" advAuto="0" spid="372" grpId="2"/>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14" name="Rectangle"/>
          <p:cNvGrpSpPr/>
          <p:nvPr/>
        </p:nvGrpSpPr>
        <p:grpSpPr>
          <a:xfrm>
            <a:off x="445046" y="1596254"/>
            <a:ext cx="12114708" cy="1556946"/>
            <a:chOff x="0" y="0"/>
            <a:chExt cx="12114707" cy="1556945"/>
          </a:xfrm>
        </p:grpSpPr>
        <p:sp>
          <p:nvSpPr>
            <p:cNvPr id="413"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12"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415" name="We must follow the Lord fully too!"/>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We must follow the Lord fully too!</a:t>
            </a:r>
          </a:p>
        </p:txBody>
      </p:sp>
      <p:pic>
        <p:nvPicPr>
          <p:cNvPr id="416" name="pasted-image.pdf" descr="pasted-image.pdf"/>
          <p:cNvPicPr>
            <a:picLocks noChangeAspect="1"/>
          </p:cNvPicPr>
          <p:nvPr/>
        </p:nvPicPr>
        <p:blipFill>
          <a:blip r:embed="rId3">
            <a:extLst/>
          </a:blip>
          <a:stretch>
            <a:fillRect/>
          </a:stretch>
        </p:blipFill>
        <p:spPr>
          <a:xfrm>
            <a:off x="-343145" y="1291607"/>
            <a:ext cx="6985010" cy="8632220"/>
          </a:xfrm>
          <a:prstGeom prst="rect">
            <a:avLst/>
          </a:prstGeom>
          <a:ln w="12700">
            <a:miter lim="400000"/>
          </a:ln>
          <a:effectLst>
            <a:outerShdw sx="100000" sy="100000" kx="0" ky="0" algn="b" rotWithShape="0" blurRad="127000" dist="122210" dir="9375210">
              <a:srgbClr val="000000">
                <a:alpha val="31904"/>
              </a:srgbClr>
            </a:outerShdw>
          </a:effectLst>
        </p:spPr>
      </p:pic>
      <p:sp>
        <p:nvSpPr>
          <p:cNvPr id="417" name="Intellect — or mind, is our ability to acquire knowledge, think, and reason. (Rom. 12:2)…"/>
          <p:cNvSpPr/>
          <p:nvPr/>
        </p:nvSpPr>
        <p:spPr>
          <a:xfrm>
            <a:off x="6449461" y="3358732"/>
            <a:ext cx="6134882" cy="5842001"/>
          </a:xfrm>
          <a:prstGeom prst="rect">
            <a:avLst/>
          </a:prstGeom>
          <a:ln w="12700">
            <a:miter lim="400000"/>
          </a:ln>
          <a:effectLst>
            <a:outerShdw sx="100000" sy="100000" kx="0" ky="0" algn="b" rotWithShape="0" blurRad="127000" dist="71009" dir="1241347">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98144" indent="-398144" algn="l" defTabSz="457200">
              <a:spcBef>
                <a:spcPts val="1900"/>
              </a:spcBef>
              <a:buClr>
                <a:srgbClr val="A29A85"/>
              </a:buClr>
              <a:buSzPct val="54000"/>
              <a:buBlip>
                <a:blip r:embed="rId4"/>
              </a:buBlip>
              <a:defRPr sz="3800">
                <a:solidFill>
                  <a:srgbClr val="000000"/>
                </a:solidFill>
                <a:latin typeface="Century Gothic"/>
                <a:ea typeface="Century Gothic"/>
                <a:cs typeface="Century Gothic"/>
                <a:sym typeface="Century Gothic"/>
              </a:defRPr>
            </a:pPr>
            <a:r>
              <a:rPr b="1"/>
              <a:t>Intellect</a:t>
            </a:r>
            <a:r>
              <a:t> — or mind, is our ability to acquire knowledge, think, and reason. (Rom. 12:2)</a:t>
            </a:r>
          </a:p>
          <a:p>
            <a:pPr marL="398144" indent="-398144" algn="l" defTabSz="457200">
              <a:spcBef>
                <a:spcPts val="1900"/>
              </a:spcBef>
              <a:buClr>
                <a:srgbClr val="A29A85"/>
              </a:buClr>
              <a:buSzPct val="54000"/>
              <a:buBlip>
                <a:blip r:embed="rId4"/>
              </a:buBlip>
              <a:defRPr sz="3800">
                <a:solidFill>
                  <a:srgbClr val="000000"/>
                </a:solidFill>
                <a:latin typeface="Century Gothic"/>
                <a:ea typeface="Century Gothic"/>
                <a:cs typeface="Century Gothic"/>
                <a:sym typeface="Century Gothic"/>
              </a:defRPr>
            </a:pPr>
            <a:r>
              <a:rPr b="1"/>
              <a:t>Emotions</a:t>
            </a:r>
            <a:r>
              <a:t> — affections, desires! — (Col. 3:1,2)</a:t>
            </a:r>
          </a:p>
          <a:p>
            <a:pPr marL="398144" indent="-398144" algn="l" defTabSz="457200">
              <a:spcBef>
                <a:spcPts val="1900"/>
              </a:spcBef>
              <a:buClr>
                <a:srgbClr val="A29A85"/>
              </a:buClr>
              <a:buSzPct val="54000"/>
              <a:buBlip>
                <a:blip r:embed="rId4"/>
              </a:buBlip>
              <a:defRPr sz="3800">
                <a:solidFill>
                  <a:srgbClr val="000000"/>
                </a:solidFill>
                <a:latin typeface="Century Gothic"/>
                <a:ea typeface="Century Gothic"/>
                <a:cs typeface="Century Gothic"/>
                <a:sym typeface="Century Gothic"/>
              </a:defRPr>
            </a:pPr>
            <a:r>
              <a:rPr b="1"/>
              <a:t>Will</a:t>
            </a:r>
            <a:r>
              <a:t> — we give God our will by obeying Him — (Jos 24:14; Rom 6:16-18)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7">
                                            <p:txEl>
                                              <p:pRg st="1" end="1"/>
                                            </p:txEl>
                                          </p:spTgt>
                                        </p:tgtEl>
                                        <p:attrNameLst>
                                          <p:attrName>style.visibility</p:attrName>
                                        </p:attrNameLst>
                                      </p:cBhvr>
                                      <p:to>
                                        <p:strVal val="visible"/>
                                      </p:to>
                                    </p:set>
                                    <p:animEffect filter="wipe(left)" transition="in">
                                      <p:cBhvr>
                                        <p:cTn id="7" dur="500"/>
                                        <p:tgtEl>
                                          <p:spTgt spid="4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17">
                                            <p:txEl>
                                              <p:pRg st="2" end="2"/>
                                            </p:txEl>
                                          </p:spTgt>
                                        </p:tgtEl>
                                        <p:attrNameLst>
                                          <p:attrName>style.visibility</p:attrName>
                                        </p:attrNameLst>
                                      </p:cBhvr>
                                      <p:to>
                                        <p:strVal val="visible"/>
                                      </p:to>
                                    </p:set>
                                    <p:animEffect filter="wipe(left)" transition="in">
                                      <p:cBhvr>
                                        <p:cTn id="12" dur="500"/>
                                        <p:tgtEl>
                                          <p:spTgt spid="41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7"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22" name="Rectangle"/>
          <p:cNvGrpSpPr/>
          <p:nvPr/>
        </p:nvGrpSpPr>
        <p:grpSpPr>
          <a:xfrm>
            <a:off x="445046" y="1596254"/>
            <a:ext cx="12114708" cy="1556946"/>
            <a:chOff x="0" y="0"/>
            <a:chExt cx="12114707" cy="1556945"/>
          </a:xfrm>
        </p:grpSpPr>
        <p:sp>
          <p:nvSpPr>
            <p:cNvPr id="421"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20"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423" name="We must follow the Lord fully too!"/>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We must follow the Lord fully too!</a:t>
            </a:r>
          </a:p>
        </p:txBody>
      </p:sp>
      <p:sp>
        <p:nvSpPr>
          <p:cNvPr id="424" name="“Man was made to know good with his mind, to desire it with his affections once he knows it, and to cleave to it with his will once he has felt its attraction”…"/>
          <p:cNvSpPr/>
          <p:nvPr/>
        </p:nvSpPr>
        <p:spPr>
          <a:xfrm>
            <a:off x="6571336" y="3621775"/>
            <a:ext cx="5954500" cy="5384801"/>
          </a:xfrm>
          <a:prstGeom prst="rect">
            <a:avLst/>
          </a:prstGeom>
          <a:ln w="12700">
            <a:miter lim="400000"/>
          </a:ln>
          <a:effectLst>
            <a:outerShdw sx="100000" sy="100000" kx="0" ky="0" algn="b" rotWithShape="0" blurRad="279400" dist="292609" dir="12157192">
              <a:srgbClr val="000000">
                <a:alpha val="247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sz="4600">
                <a:solidFill>
                  <a:srgbClr val="000000"/>
                </a:solidFill>
              </a:defRPr>
            </a:pPr>
            <a:r>
              <a:t>“Man was made to know good with his mind, to desire it with his affections once he knows it, and to cleave to it with his will once he has felt its attraction” </a:t>
            </a:r>
          </a:p>
          <a:p>
            <a:pPr>
              <a:defRPr sz="4600">
                <a:solidFill>
                  <a:srgbClr val="000000"/>
                </a:solidFill>
              </a:defRPr>
            </a:pPr>
            <a:r>
              <a:t>(J. I. Packer).</a:t>
            </a:r>
          </a:p>
        </p:txBody>
      </p:sp>
      <p:pic>
        <p:nvPicPr>
          <p:cNvPr id="425" name="pasted-image.pdf" descr="pasted-image.pdf"/>
          <p:cNvPicPr>
            <a:picLocks noChangeAspect="1"/>
          </p:cNvPicPr>
          <p:nvPr/>
        </p:nvPicPr>
        <p:blipFill>
          <a:blip r:embed="rId3">
            <a:extLst/>
          </a:blip>
          <a:stretch>
            <a:fillRect/>
          </a:stretch>
        </p:blipFill>
        <p:spPr>
          <a:xfrm>
            <a:off x="4361931" y="4933575"/>
            <a:ext cx="2146301" cy="6362701"/>
          </a:xfrm>
          <a:prstGeom prst="rect">
            <a:avLst/>
          </a:prstGeom>
          <a:ln w="12700">
            <a:miter lim="400000"/>
          </a:ln>
        </p:spPr>
      </p:pic>
      <p:pic>
        <p:nvPicPr>
          <p:cNvPr id="426" name="pasted-image.tiff" descr="pasted-image.tiff"/>
          <p:cNvPicPr>
            <a:picLocks noChangeAspect="1"/>
          </p:cNvPicPr>
          <p:nvPr/>
        </p:nvPicPr>
        <p:blipFill>
          <a:blip r:embed="rId4">
            <a:extLst/>
          </a:blip>
          <a:srcRect l="0" t="3046" r="48661" b="0"/>
          <a:stretch>
            <a:fillRect/>
          </a:stretch>
        </p:blipFill>
        <p:spPr>
          <a:xfrm>
            <a:off x="-173" y="3198545"/>
            <a:ext cx="6194426" cy="6562010"/>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10687" y="2"/>
                </a:moveTo>
                <a:cubicBezTo>
                  <a:pt x="10583" y="4"/>
                  <a:pt x="10493" y="9"/>
                  <a:pt x="10395" y="14"/>
                </a:cubicBezTo>
                <a:cubicBezTo>
                  <a:pt x="10384" y="30"/>
                  <a:pt x="10380" y="46"/>
                  <a:pt x="10356" y="65"/>
                </a:cubicBezTo>
                <a:cubicBezTo>
                  <a:pt x="10275" y="128"/>
                  <a:pt x="10249" y="122"/>
                  <a:pt x="10215" y="37"/>
                </a:cubicBezTo>
                <a:cubicBezTo>
                  <a:pt x="10212" y="31"/>
                  <a:pt x="10214" y="27"/>
                  <a:pt x="10212" y="22"/>
                </a:cubicBezTo>
                <a:cubicBezTo>
                  <a:pt x="10026" y="34"/>
                  <a:pt x="9877" y="49"/>
                  <a:pt x="9842" y="70"/>
                </a:cubicBezTo>
                <a:cubicBezTo>
                  <a:pt x="9789" y="101"/>
                  <a:pt x="9726" y="108"/>
                  <a:pt x="9703" y="86"/>
                </a:cubicBezTo>
                <a:cubicBezTo>
                  <a:pt x="9679" y="63"/>
                  <a:pt x="9576" y="106"/>
                  <a:pt x="9473" y="182"/>
                </a:cubicBezTo>
                <a:cubicBezTo>
                  <a:pt x="9472" y="183"/>
                  <a:pt x="9471" y="184"/>
                  <a:pt x="9470" y="185"/>
                </a:cubicBezTo>
                <a:cubicBezTo>
                  <a:pt x="9467" y="187"/>
                  <a:pt x="9467" y="188"/>
                  <a:pt x="9463" y="190"/>
                </a:cubicBezTo>
                <a:cubicBezTo>
                  <a:pt x="9462" y="191"/>
                  <a:pt x="9460" y="192"/>
                  <a:pt x="9459" y="193"/>
                </a:cubicBezTo>
                <a:cubicBezTo>
                  <a:pt x="9359" y="264"/>
                  <a:pt x="9253" y="310"/>
                  <a:pt x="9224" y="293"/>
                </a:cubicBezTo>
                <a:cubicBezTo>
                  <a:pt x="9193" y="275"/>
                  <a:pt x="8984" y="328"/>
                  <a:pt x="8757" y="410"/>
                </a:cubicBezTo>
                <a:cubicBezTo>
                  <a:pt x="8531" y="491"/>
                  <a:pt x="8235" y="598"/>
                  <a:pt x="8099" y="646"/>
                </a:cubicBezTo>
                <a:cubicBezTo>
                  <a:pt x="7962" y="694"/>
                  <a:pt x="7872" y="756"/>
                  <a:pt x="7899" y="782"/>
                </a:cubicBezTo>
                <a:cubicBezTo>
                  <a:pt x="7927" y="808"/>
                  <a:pt x="7815" y="884"/>
                  <a:pt x="7650" y="954"/>
                </a:cubicBezTo>
                <a:cubicBezTo>
                  <a:pt x="7370" y="1073"/>
                  <a:pt x="6730" y="1485"/>
                  <a:pt x="6370" y="1780"/>
                </a:cubicBezTo>
                <a:cubicBezTo>
                  <a:pt x="5975" y="2103"/>
                  <a:pt x="5639" y="2410"/>
                  <a:pt x="5681" y="2410"/>
                </a:cubicBezTo>
                <a:cubicBezTo>
                  <a:pt x="5706" y="2410"/>
                  <a:pt x="5648" y="2515"/>
                  <a:pt x="5551" y="2643"/>
                </a:cubicBezTo>
                <a:cubicBezTo>
                  <a:pt x="5332" y="2931"/>
                  <a:pt x="5091" y="3426"/>
                  <a:pt x="5144" y="3476"/>
                </a:cubicBezTo>
                <a:cubicBezTo>
                  <a:pt x="5166" y="3497"/>
                  <a:pt x="5133" y="3586"/>
                  <a:pt x="5071" y="3676"/>
                </a:cubicBezTo>
                <a:cubicBezTo>
                  <a:pt x="5008" y="3766"/>
                  <a:pt x="4981" y="3856"/>
                  <a:pt x="5013" y="3874"/>
                </a:cubicBezTo>
                <a:cubicBezTo>
                  <a:pt x="5084" y="3916"/>
                  <a:pt x="5073" y="4914"/>
                  <a:pt x="4995" y="5392"/>
                </a:cubicBezTo>
                <a:cubicBezTo>
                  <a:pt x="4962" y="5590"/>
                  <a:pt x="4932" y="5879"/>
                  <a:pt x="4927" y="6033"/>
                </a:cubicBezTo>
                <a:cubicBezTo>
                  <a:pt x="4920" y="6231"/>
                  <a:pt x="4894" y="6294"/>
                  <a:pt x="4804" y="6315"/>
                </a:cubicBezTo>
                <a:cubicBezTo>
                  <a:pt x="4803" y="6316"/>
                  <a:pt x="4801" y="6320"/>
                  <a:pt x="4801" y="6321"/>
                </a:cubicBezTo>
                <a:cubicBezTo>
                  <a:pt x="4760" y="6360"/>
                  <a:pt x="4691" y="6357"/>
                  <a:pt x="4632" y="6313"/>
                </a:cubicBezTo>
                <a:cubicBezTo>
                  <a:pt x="4617" y="6302"/>
                  <a:pt x="4597" y="6295"/>
                  <a:pt x="4581" y="6285"/>
                </a:cubicBezTo>
                <a:cubicBezTo>
                  <a:pt x="4385" y="6169"/>
                  <a:pt x="4100" y="6151"/>
                  <a:pt x="3889" y="6254"/>
                </a:cubicBezTo>
                <a:cubicBezTo>
                  <a:pt x="3846" y="6275"/>
                  <a:pt x="3808" y="6302"/>
                  <a:pt x="3773" y="6332"/>
                </a:cubicBezTo>
                <a:cubicBezTo>
                  <a:pt x="3766" y="6361"/>
                  <a:pt x="3749" y="6393"/>
                  <a:pt x="3714" y="6420"/>
                </a:cubicBezTo>
                <a:cubicBezTo>
                  <a:pt x="3705" y="6428"/>
                  <a:pt x="3695" y="6431"/>
                  <a:pt x="3684" y="6436"/>
                </a:cubicBezTo>
                <a:cubicBezTo>
                  <a:pt x="3528" y="6658"/>
                  <a:pt x="3470" y="7054"/>
                  <a:pt x="3478" y="7774"/>
                </a:cubicBezTo>
                <a:cubicBezTo>
                  <a:pt x="3496" y="9377"/>
                  <a:pt x="4036" y="10573"/>
                  <a:pt x="4768" y="10625"/>
                </a:cubicBezTo>
                <a:lnTo>
                  <a:pt x="4992" y="10640"/>
                </a:lnTo>
                <a:lnTo>
                  <a:pt x="5015" y="11214"/>
                </a:lnTo>
                <a:lnTo>
                  <a:pt x="5035" y="11790"/>
                </a:lnTo>
                <a:lnTo>
                  <a:pt x="4672" y="12050"/>
                </a:lnTo>
                <a:cubicBezTo>
                  <a:pt x="4227" y="12367"/>
                  <a:pt x="3636" y="12650"/>
                  <a:pt x="3277" y="12719"/>
                </a:cubicBezTo>
                <a:cubicBezTo>
                  <a:pt x="3130" y="12747"/>
                  <a:pt x="2771" y="12839"/>
                  <a:pt x="2477" y="12923"/>
                </a:cubicBezTo>
                <a:cubicBezTo>
                  <a:pt x="2184" y="13006"/>
                  <a:pt x="1901" y="13066"/>
                  <a:pt x="1849" y="13056"/>
                </a:cubicBezTo>
                <a:cubicBezTo>
                  <a:pt x="1796" y="13046"/>
                  <a:pt x="1628" y="13093"/>
                  <a:pt x="1477" y="13161"/>
                </a:cubicBezTo>
                <a:cubicBezTo>
                  <a:pt x="1266" y="13255"/>
                  <a:pt x="1171" y="13265"/>
                  <a:pt x="1068" y="13205"/>
                </a:cubicBezTo>
                <a:cubicBezTo>
                  <a:pt x="970" y="13147"/>
                  <a:pt x="808" y="13148"/>
                  <a:pt x="466" y="13209"/>
                </a:cubicBezTo>
                <a:lnTo>
                  <a:pt x="0" y="13292"/>
                </a:lnTo>
                <a:lnTo>
                  <a:pt x="0" y="17443"/>
                </a:lnTo>
                <a:lnTo>
                  <a:pt x="0" y="21595"/>
                </a:lnTo>
                <a:lnTo>
                  <a:pt x="10804" y="21577"/>
                </a:lnTo>
                <a:lnTo>
                  <a:pt x="19800" y="21561"/>
                </a:lnTo>
                <a:cubicBezTo>
                  <a:pt x="20788" y="21538"/>
                  <a:pt x="21468" y="21504"/>
                  <a:pt x="21600" y="21428"/>
                </a:cubicBezTo>
                <a:lnTo>
                  <a:pt x="21597" y="21380"/>
                </a:lnTo>
                <a:cubicBezTo>
                  <a:pt x="21595" y="21334"/>
                  <a:pt x="21590" y="21271"/>
                  <a:pt x="21585" y="21212"/>
                </a:cubicBezTo>
                <a:cubicBezTo>
                  <a:pt x="21572" y="21162"/>
                  <a:pt x="21562" y="21111"/>
                  <a:pt x="21540" y="21063"/>
                </a:cubicBezTo>
                <a:cubicBezTo>
                  <a:pt x="21537" y="21056"/>
                  <a:pt x="21537" y="21051"/>
                  <a:pt x="21534" y="21044"/>
                </a:cubicBezTo>
                <a:cubicBezTo>
                  <a:pt x="21522" y="21021"/>
                  <a:pt x="21508" y="20996"/>
                  <a:pt x="21499" y="20979"/>
                </a:cubicBezTo>
                <a:cubicBezTo>
                  <a:pt x="21468" y="20920"/>
                  <a:pt x="21472" y="20858"/>
                  <a:pt x="21491" y="20792"/>
                </a:cubicBezTo>
                <a:cubicBezTo>
                  <a:pt x="21493" y="20787"/>
                  <a:pt x="21489" y="20771"/>
                  <a:pt x="21493" y="20768"/>
                </a:cubicBezTo>
                <a:cubicBezTo>
                  <a:pt x="21512" y="20758"/>
                  <a:pt x="21526" y="20718"/>
                  <a:pt x="21534" y="20659"/>
                </a:cubicBezTo>
                <a:cubicBezTo>
                  <a:pt x="21541" y="20600"/>
                  <a:pt x="21542" y="20522"/>
                  <a:pt x="21536" y="20443"/>
                </a:cubicBezTo>
                <a:cubicBezTo>
                  <a:pt x="21526" y="20312"/>
                  <a:pt x="21542" y="20205"/>
                  <a:pt x="21567" y="20154"/>
                </a:cubicBezTo>
                <a:cubicBezTo>
                  <a:pt x="21564" y="20078"/>
                  <a:pt x="21558" y="19988"/>
                  <a:pt x="21550" y="19888"/>
                </a:cubicBezTo>
                <a:cubicBezTo>
                  <a:pt x="21534" y="19851"/>
                  <a:pt x="21518" y="19813"/>
                  <a:pt x="21506" y="19760"/>
                </a:cubicBezTo>
                <a:cubicBezTo>
                  <a:pt x="21506" y="19759"/>
                  <a:pt x="21506" y="19757"/>
                  <a:pt x="21506" y="19756"/>
                </a:cubicBezTo>
                <a:cubicBezTo>
                  <a:pt x="21488" y="19683"/>
                  <a:pt x="21474" y="19603"/>
                  <a:pt x="21469" y="19530"/>
                </a:cubicBezTo>
                <a:cubicBezTo>
                  <a:pt x="21464" y="19475"/>
                  <a:pt x="21452" y="19413"/>
                  <a:pt x="21439" y="19354"/>
                </a:cubicBezTo>
                <a:cubicBezTo>
                  <a:pt x="21434" y="19333"/>
                  <a:pt x="21433" y="19310"/>
                  <a:pt x="21427" y="19290"/>
                </a:cubicBezTo>
                <a:cubicBezTo>
                  <a:pt x="21405" y="19219"/>
                  <a:pt x="21378" y="19159"/>
                  <a:pt x="21351" y="19128"/>
                </a:cubicBezTo>
                <a:cubicBezTo>
                  <a:pt x="21323" y="19097"/>
                  <a:pt x="21306" y="19061"/>
                  <a:pt x="21298" y="19026"/>
                </a:cubicBezTo>
                <a:cubicBezTo>
                  <a:pt x="21298" y="19025"/>
                  <a:pt x="21298" y="19024"/>
                  <a:pt x="21298" y="19023"/>
                </a:cubicBezTo>
                <a:cubicBezTo>
                  <a:pt x="21275" y="18974"/>
                  <a:pt x="21269" y="18931"/>
                  <a:pt x="21298" y="18903"/>
                </a:cubicBezTo>
                <a:cubicBezTo>
                  <a:pt x="21301" y="18901"/>
                  <a:pt x="21300" y="18901"/>
                  <a:pt x="21302" y="18898"/>
                </a:cubicBezTo>
                <a:cubicBezTo>
                  <a:pt x="21301" y="18852"/>
                  <a:pt x="21265" y="18794"/>
                  <a:pt x="21195" y="18746"/>
                </a:cubicBezTo>
                <a:cubicBezTo>
                  <a:pt x="21194" y="18746"/>
                  <a:pt x="21194" y="18746"/>
                  <a:pt x="21193" y="18745"/>
                </a:cubicBezTo>
                <a:cubicBezTo>
                  <a:pt x="21177" y="18737"/>
                  <a:pt x="21165" y="18726"/>
                  <a:pt x="21156" y="18710"/>
                </a:cubicBezTo>
                <a:cubicBezTo>
                  <a:pt x="21090" y="18655"/>
                  <a:pt x="21042" y="18593"/>
                  <a:pt x="21055" y="18558"/>
                </a:cubicBezTo>
                <a:cubicBezTo>
                  <a:pt x="21067" y="18525"/>
                  <a:pt x="21001" y="18431"/>
                  <a:pt x="20914" y="18334"/>
                </a:cubicBezTo>
                <a:cubicBezTo>
                  <a:pt x="20898" y="18319"/>
                  <a:pt x="20890" y="18305"/>
                  <a:pt x="20872" y="18289"/>
                </a:cubicBezTo>
                <a:cubicBezTo>
                  <a:pt x="20832" y="18254"/>
                  <a:pt x="20834" y="18244"/>
                  <a:pt x="20808" y="18218"/>
                </a:cubicBezTo>
                <a:cubicBezTo>
                  <a:pt x="20759" y="18195"/>
                  <a:pt x="20722" y="18154"/>
                  <a:pt x="20714" y="18113"/>
                </a:cubicBezTo>
                <a:cubicBezTo>
                  <a:pt x="20713" y="18111"/>
                  <a:pt x="20705" y="18103"/>
                  <a:pt x="20705" y="18101"/>
                </a:cubicBezTo>
                <a:cubicBezTo>
                  <a:pt x="20651" y="18046"/>
                  <a:pt x="20612" y="17996"/>
                  <a:pt x="20562" y="17942"/>
                </a:cubicBezTo>
                <a:cubicBezTo>
                  <a:pt x="20553" y="17934"/>
                  <a:pt x="20541" y="17927"/>
                  <a:pt x="20540" y="17917"/>
                </a:cubicBezTo>
                <a:cubicBezTo>
                  <a:pt x="20482" y="17853"/>
                  <a:pt x="20412" y="17784"/>
                  <a:pt x="20371" y="17729"/>
                </a:cubicBezTo>
                <a:cubicBezTo>
                  <a:pt x="20332" y="17689"/>
                  <a:pt x="20299" y="17640"/>
                  <a:pt x="20274" y="17593"/>
                </a:cubicBezTo>
                <a:cubicBezTo>
                  <a:pt x="20222" y="17557"/>
                  <a:pt x="20206" y="17524"/>
                  <a:pt x="20242" y="17478"/>
                </a:cubicBezTo>
                <a:cubicBezTo>
                  <a:pt x="20242" y="17473"/>
                  <a:pt x="20238" y="17466"/>
                  <a:pt x="20238" y="17461"/>
                </a:cubicBezTo>
                <a:cubicBezTo>
                  <a:pt x="20239" y="17454"/>
                  <a:pt x="20228" y="17439"/>
                  <a:pt x="20231" y="17434"/>
                </a:cubicBezTo>
                <a:cubicBezTo>
                  <a:pt x="20244" y="17414"/>
                  <a:pt x="20238" y="17388"/>
                  <a:pt x="20219" y="17361"/>
                </a:cubicBezTo>
                <a:cubicBezTo>
                  <a:pt x="20200" y="17334"/>
                  <a:pt x="20167" y="17306"/>
                  <a:pt x="20125" y="17285"/>
                </a:cubicBezTo>
                <a:cubicBezTo>
                  <a:pt x="20040" y="17242"/>
                  <a:pt x="19971" y="17165"/>
                  <a:pt x="19971" y="17114"/>
                </a:cubicBezTo>
                <a:cubicBezTo>
                  <a:pt x="19971" y="17065"/>
                  <a:pt x="19781" y="16940"/>
                  <a:pt x="19524" y="16793"/>
                </a:cubicBezTo>
                <a:cubicBezTo>
                  <a:pt x="19310" y="16680"/>
                  <a:pt x="19050" y="16553"/>
                  <a:pt x="18598" y="16349"/>
                </a:cubicBezTo>
                <a:cubicBezTo>
                  <a:pt x="18158" y="16149"/>
                  <a:pt x="17556" y="15866"/>
                  <a:pt x="17263" y="15720"/>
                </a:cubicBezTo>
                <a:cubicBezTo>
                  <a:pt x="16921" y="15550"/>
                  <a:pt x="16336" y="15281"/>
                  <a:pt x="15901" y="15076"/>
                </a:cubicBezTo>
                <a:cubicBezTo>
                  <a:pt x="15892" y="15074"/>
                  <a:pt x="15857" y="15060"/>
                  <a:pt x="15851" y="15060"/>
                </a:cubicBezTo>
                <a:cubicBezTo>
                  <a:pt x="15787" y="15058"/>
                  <a:pt x="15662" y="15008"/>
                  <a:pt x="15572" y="14948"/>
                </a:cubicBezTo>
                <a:cubicBezTo>
                  <a:pt x="15528" y="14920"/>
                  <a:pt x="15254" y="14787"/>
                  <a:pt x="15050" y="14685"/>
                </a:cubicBezTo>
                <a:cubicBezTo>
                  <a:pt x="14682" y="14513"/>
                  <a:pt x="14246" y="14307"/>
                  <a:pt x="13706" y="14045"/>
                </a:cubicBezTo>
                <a:cubicBezTo>
                  <a:pt x="13577" y="13982"/>
                  <a:pt x="13446" y="13883"/>
                  <a:pt x="13411" y="13825"/>
                </a:cubicBezTo>
                <a:cubicBezTo>
                  <a:pt x="13411" y="13825"/>
                  <a:pt x="13412" y="13824"/>
                  <a:pt x="13411" y="13824"/>
                </a:cubicBezTo>
                <a:cubicBezTo>
                  <a:pt x="13410" y="13823"/>
                  <a:pt x="13400" y="13817"/>
                  <a:pt x="13399" y="13816"/>
                </a:cubicBezTo>
                <a:cubicBezTo>
                  <a:pt x="13396" y="13811"/>
                  <a:pt x="13405" y="13778"/>
                  <a:pt x="13405" y="13768"/>
                </a:cubicBezTo>
                <a:cubicBezTo>
                  <a:pt x="13397" y="13754"/>
                  <a:pt x="13387" y="13739"/>
                  <a:pt x="13388" y="13725"/>
                </a:cubicBezTo>
                <a:cubicBezTo>
                  <a:pt x="13388" y="13725"/>
                  <a:pt x="13391" y="13724"/>
                  <a:pt x="13391" y="13723"/>
                </a:cubicBezTo>
                <a:cubicBezTo>
                  <a:pt x="13371" y="13663"/>
                  <a:pt x="13384" y="13604"/>
                  <a:pt x="13424" y="13535"/>
                </a:cubicBezTo>
                <a:cubicBezTo>
                  <a:pt x="13460" y="13474"/>
                  <a:pt x="13558" y="13226"/>
                  <a:pt x="13645" y="13016"/>
                </a:cubicBezTo>
                <a:cubicBezTo>
                  <a:pt x="13672" y="12948"/>
                  <a:pt x="13672" y="12934"/>
                  <a:pt x="13701" y="12864"/>
                </a:cubicBezTo>
                <a:cubicBezTo>
                  <a:pt x="13727" y="12800"/>
                  <a:pt x="13743" y="12774"/>
                  <a:pt x="13760" y="12740"/>
                </a:cubicBezTo>
                <a:cubicBezTo>
                  <a:pt x="13800" y="12641"/>
                  <a:pt x="13859" y="12496"/>
                  <a:pt x="13879" y="12443"/>
                </a:cubicBezTo>
                <a:cubicBezTo>
                  <a:pt x="13883" y="12433"/>
                  <a:pt x="13888" y="12433"/>
                  <a:pt x="13892" y="12424"/>
                </a:cubicBezTo>
                <a:cubicBezTo>
                  <a:pt x="13910" y="12377"/>
                  <a:pt x="13921" y="12344"/>
                  <a:pt x="13950" y="12279"/>
                </a:cubicBezTo>
                <a:cubicBezTo>
                  <a:pt x="13994" y="12178"/>
                  <a:pt x="14064" y="12132"/>
                  <a:pt x="14153" y="12152"/>
                </a:cubicBezTo>
                <a:cubicBezTo>
                  <a:pt x="14191" y="12161"/>
                  <a:pt x="14260" y="12151"/>
                  <a:pt x="14340" y="12127"/>
                </a:cubicBezTo>
                <a:cubicBezTo>
                  <a:pt x="14368" y="12119"/>
                  <a:pt x="14400" y="12102"/>
                  <a:pt x="14430" y="12091"/>
                </a:cubicBezTo>
                <a:cubicBezTo>
                  <a:pt x="14486" y="12069"/>
                  <a:pt x="14541" y="12048"/>
                  <a:pt x="14595" y="12019"/>
                </a:cubicBezTo>
                <a:cubicBezTo>
                  <a:pt x="14601" y="12015"/>
                  <a:pt x="14609" y="12009"/>
                  <a:pt x="14615" y="12005"/>
                </a:cubicBezTo>
                <a:cubicBezTo>
                  <a:pt x="14676" y="11970"/>
                  <a:pt x="14734" y="11920"/>
                  <a:pt x="14795" y="11864"/>
                </a:cubicBezTo>
                <a:cubicBezTo>
                  <a:pt x="14822" y="11839"/>
                  <a:pt x="14849" y="11816"/>
                  <a:pt x="14876" y="11787"/>
                </a:cubicBezTo>
                <a:cubicBezTo>
                  <a:pt x="14887" y="11774"/>
                  <a:pt x="14898" y="11756"/>
                  <a:pt x="14910" y="11742"/>
                </a:cubicBezTo>
                <a:cubicBezTo>
                  <a:pt x="15002" y="11635"/>
                  <a:pt x="15096" y="11508"/>
                  <a:pt x="15190" y="11356"/>
                </a:cubicBezTo>
                <a:cubicBezTo>
                  <a:pt x="15190" y="11354"/>
                  <a:pt x="15192" y="11353"/>
                  <a:pt x="15193" y="11352"/>
                </a:cubicBezTo>
                <a:cubicBezTo>
                  <a:pt x="15193" y="11350"/>
                  <a:pt x="15196" y="11348"/>
                  <a:pt x="15197" y="11346"/>
                </a:cubicBezTo>
                <a:cubicBezTo>
                  <a:pt x="15288" y="11187"/>
                  <a:pt x="15387" y="10999"/>
                  <a:pt x="15508" y="10752"/>
                </a:cubicBezTo>
                <a:cubicBezTo>
                  <a:pt x="15509" y="10750"/>
                  <a:pt x="15511" y="10749"/>
                  <a:pt x="15512" y="10747"/>
                </a:cubicBezTo>
                <a:cubicBezTo>
                  <a:pt x="15541" y="10685"/>
                  <a:pt x="15570" y="10633"/>
                  <a:pt x="15599" y="10567"/>
                </a:cubicBezTo>
                <a:cubicBezTo>
                  <a:pt x="15654" y="10442"/>
                  <a:pt x="15701" y="10343"/>
                  <a:pt x="15757" y="10218"/>
                </a:cubicBezTo>
                <a:cubicBezTo>
                  <a:pt x="15761" y="10210"/>
                  <a:pt x="15763" y="10204"/>
                  <a:pt x="15767" y="10196"/>
                </a:cubicBezTo>
                <a:cubicBezTo>
                  <a:pt x="15884" y="9939"/>
                  <a:pt x="16009" y="9668"/>
                  <a:pt x="16080" y="9481"/>
                </a:cubicBezTo>
                <a:cubicBezTo>
                  <a:pt x="16095" y="9440"/>
                  <a:pt x="16104" y="9405"/>
                  <a:pt x="16117" y="9365"/>
                </a:cubicBezTo>
                <a:cubicBezTo>
                  <a:pt x="16169" y="9207"/>
                  <a:pt x="16201" y="9053"/>
                  <a:pt x="16217" y="8911"/>
                </a:cubicBezTo>
                <a:cubicBezTo>
                  <a:pt x="16217" y="8909"/>
                  <a:pt x="16219" y="8908"/>
                  <a:pt x="16219" y="8907"/>
                </a:cubicBezTo>
                <a:cubicBezTo>
                  <a:pt x="16220" y="8905"/>
                  <a:pt x="16219" y="8904"/>
                  <a:pt x="16219" y="8903"/>
                </a:cubicBezTo>
                <a:cubicBezTo>
                  <a:pt x="16234" y="8761"/>
                  <a:pt x="16228" y="8631"/>
                  <a:pt x="16203" y="8523"/>
                </a:cubicBezTo>
                <a:cubicBezTo>
                  <a:pt x="16202" y="8522"/>
                  <a:pt x="16203" y="8520"/>
                  <a:pt x="16203" y="8519"/>
                </a:cubicBezTo>
                <a:cubicBezTo>
                  <a:pt x="16201" y="8510"/>
                  <a:pt x="16195" y="8506"/>
                  <a:pt x="16193" y="8498"/>
                </a:cubicBezTo>
                <a:cubicBezTo>
                  <a:pt x="16181" y="8454"/>
                  <a:pt x="16162" y="8419"/>
                  <a:pt x="16143" y="8383"/>
                </a:cubicBezTo>
                <a:cubicBezTo>
                  <a:pt x="16143" y="8383"/>
                  <a:pt x="16144" y="8382"/>
                  <a:pt x="16143" y="8382"/>
                </a:cubicBezTo>
                <a:cubicBezTo>
                  <a:pt x="16114" y="8339"/>
                  <a:pt x="16076" y="8304"/>
                  <a:pt x="16034" y="8275"/>
                </a:cubicBezTo>
                <a:cubicBezTo>
                  <a:pt x="16015" y="8261"/>
                  <a:pt x="15992" y="8252"/>
                  <a:pt x="15970" y="8241"/>
                </a:cubicBezTo>
                <a:cubicBezTo>
                  <a:pt x="15935" y="8223"/>
                  <a:pt x="15898" y="8208"/>
                  <a:pt x="15855" y="8198"/>
                </a:cubicBezTo>
                <a:cubicBezTo>
                  <a:pt x="15834" y="8192"/>
                  <a:pt x="15814" y="8185"/>
                  <a:pt x="15792" y="8182"/>
                </a:cubicBezTo>
                <a:cubicBezTo>
                  <a:pt x="15722" y="8171"/>
                  <a:pt x="15648" y="8164"/>
                  <a:pt x="15562" y="8170"/>
                </a:cubicBezTo>
                <a:cubicBezTo>
                  <a:pt x="15455" y="8177"/>
                  <a:pt x="15387" y="8180"/>
                  <a:pt x="15334" y="8177"/>
                </a:cubicBezTo>
                <a:cubicBezTo>
                  <a:pt x="15324" y="8176"/>
                  <a:pt x="15312" y="8174"/>
                  <a:pt x="15303" y="8173"/>
                </a:cubicBezTo>
                <a:cubicBezTo>
                  <a:pt x="15262" y="8166"/>
                  <a:pt x="15233" y="8150"/>
                  <a:pt x="15217" y="8124"/>
                </a:cubicBezTo>
                <a:cubicBezTo>
                  <a:pt x="15216" y="8122"/>
                  <a:pt x="15212" y="8122"/>
                  <a:pt x="15211" y="8120"/>
                </a:cubicBezTo>
                <a:cubicBezTo>
                  <a:pt x="15209" y="8119"/>
                  <a:pt x="15208" y="8116"/>
                  <a:pt x="15206" y="8114"/>
                </a:cubicBezTo>
                <a:cubicBezTo>
                  <a:pt x="15206" y="8113"/>
                  <a:pt x="15207" y="8113"/>
                  <a:pt x="15206" y="8113"/>
                </a:cubicBezTo>
                <a:cubicBezTo>
                  <a:pt x="15205" y="8110"/>
                  <a:pt x="15203" y="8105"/>
                  <a:pt x="15202" y="8102"/>
                </a:cubicBezTo>
                <a:cubicBezTo>
                  <a:pt x="15201" y="8097"/>
                  <a:pt x="15199" y="8093"/>
                  <a:pt x="15198" y="8089"/>
                </a:cubicBezTo>
                <a:cubicBezTo>
                  <a:pt x="15192" y="8073"/>
                  <a:pt x="15185" y="8057"/>
                  <a:pt x="15181" y="8034"/>
                </a:cubicBezTo>
                <a:cubicBezTo>
                  <a:pt x="15181" y="8030"/>
                  <a:pt x="15185" y="8022"/>
                  <a:pt x="15184" y="8017"/>
                </a:cubicBezTo>
                <a:cubicBezTo>
                  <a:pt x="15184" y="8013"/>
                  <a:pt x="15182" y="8010"/>
                  <a:pt x="15181" y="8006"/>
                </a:cubicBezTo>
                <a:cubicBezTo>
                  <a:pt x="15174" y="7944"/>
                  <a:pt x="15189" y="7848"/>
                  <a:pt x="15213" y="7750"/>
                </a:cubicBezTo>
                <a:cubicBezTo>
                  <a:pt x="15225" y="7692"/>
                  <a:pt x="15241" y="7641"/>
                  <a:pt x="15260" y="7602"/>
                </a:cubicBezTo>
                <a:cubicBezTo>
                  <a:pt x="15261" y="7601"/>
                  <a:pt x="15261" y="7602"/>
                  <a:pt x="15262" y="7601"/>
                </a:cubicBezTo>
                <a:cubicBezTo>
                  <a:pt x="15268" y="7584"/>
                  <a:pt x="15271" y="7564"/>
                  <a:pt x="15278" y="7548"/>
                </a:cubicBezTo>
                <a:cubicBezTo>
                  <a:pt x="15330" y="7432"/>
                  <a:pt x="15365" y="7368"/>
                  <a:pt x="15408" y="7337"/>
                </a:cubicBezTo>
                <a:cubicBezTo>
                  <a:pt x="15430" y="7321"/>
                  <a:pt x="15453" y="7313"/>
                  <a:pt x="15482" y="7312"/>
                </a:cubicBezTo>
                <a:cubicBezTo>
                  <a:pt x="15510" y="7311"/>
                  <a:pt x="15545" y="7317"/>
                  <a:pt x="15587" y="7326"/>
                </a:cubicBezTo>
                <a:cubicBezTo>
                  <a:pt x="15627" y="7336"/>
                  <a:pt x="15658" y="7336"/>
                  <a:pt x="15687" y="7334"/>
                </a:cubicBezTo>
                <a:cubicBezTo>
                  <a:pt x="15696" y="7333"/>
                  <a:pt x="15708" y="7334"/>
                  <a:pt x="15716" y="7333"/>
                </a:cubicBezTo>
                <a:cubicBezTo>
                  <a:pt x="15739" y="7328"/>
                  <a:pt x="15757" y="7320"/>
                  <a:pt x="15767" y="7308"/>
                </a:cubicBezTo>
                <a:cubicBezTo>
                  <a:pt x="15761" y="7285"/>
                  <a:pt x="15746" y="7258"/>
                  <a:pt x="15711" y="7226"/>
                </a:cubicBezTo>
                <a:cubicBezTo>
                  <a:pt x="15705" y="7220"/>
                  <a:pt x="15710" y="7209"/>
                  <a:pt x="15706" y="7202"/>
                </a:cubicBezTo>
                <a:cubicBezTo>
                  <a:pt x="15671" y="7168"/>
                  <a:pt x="15658" y="7140"/>
                  <a:pt x="15675" y="7108"/>
                </a:cubicBezTo>
                <a:cubicBezTo>
                  <a:pt x="15676" y="7107"/>
                  <a:pt x="15676" y="7106"/>
                  <a:pt x="15677" y="7104"/>
                </a:cubicBezTo>
                <a:cubicBezTo>
                  <a:pt x="15679" y="7101"/>
                  <a:pt x="15678" y="7097"/>
                  <a:pt x="15681" y="7094"/>
                </a:cubicBezTo>
                <a:cubicBezTo>
                  <a:pt x="15692" y="7071"/>
                  <a:pt x="15702" y="7048"/>
                  <a:pt x="15731" y="7018"/>
                </a:cubicBezTo>
                <a:cubicBezTo>
                  <a:pt x="15840" y="6904"/>
                  <a:pt x="15909" y="6663"/>
                  <a:pt x="15947" y="6334"/>
                </a:cubicBezTo>
                <a:cubicBezTo>
                  <a:pt x="15952" y="6288"/>
                  <a:pt x="15957" y="6273"/>
                  <a:pt x="15962" y="6220"/>
                </a:cubicBezTo>
                <a:cubicBezTo>
                  <a:pt x="15963" y="6214"/>
                  <a:pt x="15967" y="6205"/>
                  <a:pt x="15969" y="6198"/>
                </a:cubicBezTo>
                <a:cubicBezTo>
                  <a:pt x="15959" y="6007"/>
                  <a:pt x="15985" y="5744"/>
                  <a:pt x="16038" y="5683"/>
                </a:cubicBezTo>
                <a:cubicBezTo>
                  <a:pt x="16139" y="5569"/>
                  <a:pt x="16069" y="5240"/>
                  <a:pt x="15934" y="5191"/>
                </a:cubicBezTo>
                <a:cubicBezTo>
                  <a:pt x="15898" y="5178"/>
                  <a:pt x="15882" y="5153"/>
                  <a:pt x="15876" y="5128"/>
                </a:cubicBezTo>
                <a:cubicBezTo>
                  <a:pt x="15815" y="5095"/>
                  <a:pt x="15801" y="5070"/>
                  <a:pt x="15833" y="5039"/>
                </a:cubicBezTo>
                <a:cubicBezTo>
                  <a:pt x="15819" y="5036"/>
                  <a:pt x="15810" y="5029"/>
                  <a:pt x="15790" y="5029"/>
                </a:cubicBezTo>
                <a:cubicBezTo>
                  <a:pt x="15695" y="5029"/>
                  <a:pt x="15546" y="4942"/>
                  <a:pt x="15447" y="4857"/>
                </a:cubicBezTo>
                <a:cubicBezTo>
                  <a:pt x="15435" y="4848"/>
                  <a:pt x="15426" y="4839"/>
                  <a:pt x="15418" y="4829"/>
                </a:cubicBezTo>
                <a:cubicBezTo>
                  <a:pt x="15371" y="4782"/>
                  <a:pt x="15338" y="4739"/>
                  <a:pt x="15354" y="4713"/>
                </a:cubicBezTo>
                <a:cubicBezTo>
                  <a:pt x="15375" y="4682"/>
                  <a:pt x="15467" y="4657"/>
                  <a:pt x="15559" y="4657"/>
                </a:cubicBezTo>
                <a:cubicBezTo>
                  <a:pt x="15697" y="4657"/>
                  <a:pt x="15713" y="4641"/>
                  <a:pt x="15651" y="4569"/>
                </a:cubicBezTo>
                <a:cubicBezTo>
                  <a:pt x="15645" y="4563"/>
                  <a:pt x="15647" y="4561"/>
                  <a:pt x="15642" y="4555"/>
                </a:cubicBezTo>
                <a:lnTo>
                  <a:pt x="15548" y="4483"/>
                </a:lnTo>
                <a:lnTo>
                  <a:pt x="15648" y="4440"/>
                </a:lnTo>
                <a:cubicBezTo>
                  <a:pt x="15648" y="4440"/>
                  <a:pt x="15647" y="4439"/>
                  <a:pt x="15648" y="4439"/>
                </a:cubicBezTo>
                <a:cubicBezTo>
                  <a:pt x="15687" y="4415"/>
                  <a:pt x="15705" y="4357"/>
                  <a:pt x="15685" y="4308"/>
                </a:cubicBezTo>
                <a:cubicBezTo>
                  <a:pt x="15672" y="4277"/>
                  <a:pt x="15682" y="4245"/>
                  <a:pt x="15703" y="4219"/>
                </a:cubicBezTo>
                <a:cubicBezTo>
                  <a:pt x="15698" y="4217"/>
                  <a:pt x="15696" y="4218"/>
                  <a:pt x="15691" y="4215"/>
                </a:cubicBezTo>
                <a:cubicBezTo>
                  <a:pt x="15667" y="4202"/>
                  <a:pt x="15661" y="4194"/>
                  <a:pt x="15652" y="4184"/>
                </a:cubicBezTo>
                <a:cubicBezTo>
                  <a:pt x="15591" y="4236"/>
                  <a:pt x="15553" y="4236"/>
                  <a:pt x="15532" y="4183"/>
                </a:cubicBezTo>
                <a:cubicBezTo>
                  <a:pt x="15519" y="4175"/>
                  <a:pt x="15519" y="4149"/>
                  <a:pt x="15512" y="4132"/>
                </a:cubicBezTo>
                <a:cubicBezTo>
                  <a:pt x="15503" y="4108"/>
                  <a:pt x="15490" y="4090"/>
                  <a:pt x="15494" y="4048"/>
                </a:cubicBezTo>
                <a:cubicBezTo>
                  <a:pt x="15492" y="4046"/>
                  <a:pt x="15488" y="4046"/>
                  <a:pt x="15486" y="4043"/>
                </a:cubicBezTo>
                <a:cubicBezTo>
                  <a:pt x="15469" y="4017"/>
                  <a:pt x="15475" y="3987"/>
                  <a:pt x="15494" y="3965"/>
                </a:cubicBezTo>
                <a:cubicBezTo>
                  <a:pt x="15498" y="3892"/>
                  <a:pt x="15475" y="3803"/>
                  <a:pt x="15443" y="3716"/>
                </a:cubicBezTo>
                <a:cubicBezTo>
                  <a:pt x="15408" y="3658"/>
                  <a:pt x="15363" y="3600"/>
                  <a:pt x="15291" y="3528"/>
                </a:cubicBezTo>
                <a:cubicBezTo>
                  <a:pt x="15282" y="3520"/>
                  <a:pt x="15281" y="3516"/>
                  <a:pt x="15273" y="3507"/>
                </a:cubicBezTo>
                <a:cubicBezTo>
                  <a:pt x="15171" y="3423"/>
                  <a:pt x="15091" y="3336"/>
                  <a:pt x="15091" y="3283"/>
                </a:cubicBezTo>
                <a:cubicBezTo>
                  <a:pt x="15091" y="3210"/>
                  <a:pt x="15023" y="3092"/>
                  <a:pt x="14938" y="3019"/>
                </a:cubicBezTo>
                <a:cubicBezTo>
                  <a:pt x="14853" y="2946"/>
                  <a:pt x="14799" y="2844"/>
                  <a:pt x="14820" y="2792"/>
                </a:cubicBezTo>
                <a:cubicBezTo>
                  <a:pt x="14841" y="2740"/>
                  <a:pt x="14828" y="2699"/>
                  <a:pt x="14791" y="2699"/>
                </a:cubicBezTo>
                <a:cubicBezTo>
                  <a:pt x="14754" y="2699"/>
                  <a:pt x="14614" y="2570"/>
                  <a:pt x="14481" y="2412"/>
                </a:cubicBezTo>
                <a:cubicBezTo>
                  <a:pt x="14378" y="2288"/>
                  <a:pt x="14323" y="2215"/>
                  <a:pt x="14307" y="2167"/>
                </a:cubicBezTo>
                <a:cubicBezTo>
                  <a:pt x="14161" y="2056"/>
                  <a:pt x="13996" y="1922"/>
                  <a:pt x="13836" y="1778"/>
                </a:cubicBezTo>
                <a:cubicBezTo>
                  <a:pt x="13807" y="1752"/>
                  <a:pt x="13788" y="1728"/>
                  <a:pt x="13760" y="1702"/>
                </a:cubicBezTo>
                <a:cubicBezTo>
                  <a:pt x="13741" y="1690"/>
                  <a:pt x="13711" y="1666"/>
                  <a:pt x="13692" y="1654"/>
                </a:cubicBezTo>
                <a:cubicBezTo>
                  <a:pt x="13684" y="1650"/>
                  <a:pt x="13684" y="1652"/>
                  <a:pt x="13676" y="1648"/>
                </a:cubicBezTo>
                <a:cubicBezTo>
                  <a:pt x="13567" y="1594"/>
                  <a:pt x="13476" y="1532"/>
                  <a:pt x="13476" y="1507"/>
                </a:cubicBezTo>
                <a:cubicBezTo>
                  <a:pt x="13476" y="1481"/>
                  <a:pt x="13410" y="1433"/>
                  <a:pt x="13328" y="1399"/>
                </a:cubicBezTo>
                <a:cubicBezTo>
                  <a:pt x="13269" y="1375"/>
                  <a:pt x="13232" y="1327"/>
                  <a:pt x="13208" y="1275"/>
                </a:cubicBezTo>
                <a:cubicBezTo>
                  <a:pt x="13030" y="1117"/>
                  <a:pt x="12907" y="990"/>
                  <a:pt x="12930" y="952"/>
                </a:cubicBezTo>
                <a:cubicBezTo>
                  <a:pt x="12939" y="936"/>
                  <a:pt x="12940" y="931"/>
                  <a:pt x="12942" y="923"/>
                </a:cubicBezTo>
                <a:cubicBezTo>
                  <a:pt x="12935" y="921"/>
                  <a:pt x="12928" y="920"/>
                  <a:pt x="12920" y="919"/>
                </a:cubicBezTo>
                <a:cubicBezTo>
                  <a:pt x="12919" y="920"/>
                  <a:pt x="12919" y="920"/>
                  <a:pt x="12917" y="921"/>
                </a:cubicBezTo>
                <a:cubicBezTo>
                  <a:pt x="12850" y="979"/>
                  <a:pt x="12702" y="857"/>
                  <a:pt x="12628" y="726"/>
                </a:cubicBezTo>
                <a:cubicBezTo>
                  <a:pt x="12601" y="724"/>
                  <a:pt x="12587" y="707"/>
                  <a:pt x="12587" y="675"/>
                </a:cubicBezTo>
                <a:cubicBezTo>
                  <a:pt x="12531" y="591"/>
                  <a:pt x="12469" y="540"/>
                  <a:pt x="12408" y="551"/>
                </a:cubicBezTo>
                <a:cubicBezTo>
                  <a:pt x="12406" y="551"/>
                  <a:pt x="12402" y="549"/>
                  <a:pt x="12400" y="549"/>
                </a:cubicBezTo>
                <a:cubicBezTo>
                  <a:pt x="12305" y="582"/>
                  <a:pt x="12225" y="541"/>
                  <a:pt x="12052" y="373"/>
                </a:cubicBezTo>
                <a:cubicBezTo>
                  <a:pt x="11971" y="294"/>
                  <a:pt x="11922" y="223"/>
                  <a:pt x="11893" y="165"/>
                </a:cubicBezTo>
                <a:cubicBezTo>
                  <a:pt x="11867" y="124"/>
                  <a:pt x="11851" y="89"/>
                  <a:pt x="11864" y="70"/>
                </a:cubicBezTo>
                <a:cubicBezTo>
                  <a:pt x="11868" y="65"/>
                  <a:pt x="11865" y="61"/>
                  <a:pt x="11866" y="57"/>
                </a:cubicBezTo>
                <a:cubicBezTo>
                  <a:pt x="11845" y="46"/>
                  <a:pt x="11792" y="44"/>
                  <a:pt x="11716" y="57"/>
                </a:cubicBezTo>
                <a:cubicBezTo>
                  <a:pt x="11600" y="77"/>
                  <a:pt x="11490" y="70"/>
                  <a:pt x="11471" y="41"/>
                </a:cubicBezTo>
                <a:cubicBezTo>
                  <a:pt x="11448" y="6"/>
                  <a:pt x="11072" y="-5"/>
                  <a:pt x="10687" y="2"/>
                </a:cubicBezTo>
                <a:close/>
                <a:moveTo>
                  <a:pt x="11028" y="29"/>
                </a:moveTo>
                <a:cubicBezTo>
                  <a:pt x="11047" y="34"/>
                  <a:pt x="11062" y="45"/>
                  <a:pt x="11073" y="61"/>
                </a:cubicBezTo>
                <a:cubicBezTo>
                  <a:pt x="11094" y="93"/>
                  <a:pt x="11085" y="135"/>
                  <a:pt x="11050" y="155"/>
                </a:cubicBezTo>
                <a:cubicBezTo>
                  <a:pt x="11016" y="175"/>
                  <a:pt x="10971" y="166"/>
                  <a:pt x="10949" y="134"/>
                </a:cubicBezTo>
                <a:cubicBezTo>
                  <a:pt x="10928" y="102"/>
                  <a:pt x="10939" y="59"/>
                  <a:pt x="10973" y="39"/>
                </a:cubicBezTo>
                <a:cubicBezTo>
                  <a:pt x="10990" y="29"/>
                  <a:pt x="11010" y="25"/>
                  <a:pt x="11028" y="29"/>
                </a:cubicBezTo>
                <a:close/>
              </a:path>
            </a:pathLst>
          </a:custGeom>
          <a:ln w="12700">
            <a:miter lim="400000"/>
          </a:ln>
          <a:effectLst>
            <a:outerShdw sx="100000" sy="100000" kx="0" ky="0" algn="b" rotWithShape="0" blurRad="279400" dist="292609" dir="12157192">
              <a:srgbClr val="000000">
                <a:alpha val="24768"/>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31" name="Rectangle"/>
          <p:cNvGrpSpPr/>
          <p:nvPr/>
        </p:nvGrpSpPr>
        <p:grpSpPr>
          <a:xfrm>
            <a:off x="445046" y="1596254"/>
            <a:ext cx="12114708" cy="1556946"/>
            <a:chOff x="0" y="0"/>
            <a:chExt cx="12114707" cy="1556945"/>
          </a:xfrm>
        </p:grpSpPr>
        <p:sp>
          <p:nvSpPr>
            <p:cNvPr id="430"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29"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432" name="We must follow the Lord fully too!"/>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We must follow the Lord fully too!</a:t>
            </a:r>
          </a:p>
        </p:txBody>
      </p:sp>
      <p:sp>
        <p:nvSpPr>
          <p:cNvPr id="433" name="From the heart – Rom 6:17…"/>
          <p:cNvSpPr/>
          <p:nvPr/>
        </p:nvSpPr>
        <p:spPr>
          <a:xfrm>
            <a:off x="5508135" y="4438520"/>
            <a:ext cx="6890027" cy="4826001"/>
          </a:xfrm>
          <a:prstGeom prst="rect">
            <a:avLst/>
          </a:prstGeom>
          <a:ln w="12700">
            <a:miter lim="400000"/>
          </a:ln>
          <a:effectLst>
            <a:outerShdw sx="100000" sy="100000" kx="0" ky="0" algn="b" rotWithShape="0" blurRad="127000" dist="71009" dir="1241347">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98144" indent="-398144" algn="l" defTabSz="457200">
              <a:spcBef>
                <a:spcPts val="1300"/>
              </a:spcBef>
              <a:buClr>
                <a:srgbClr val="A29A85"/>
              </a:buClr>
              <a:buSzPct val="54000"/>
              <a:buBlip>
                <a:blip r:embed="rId3"/>
              </a:buBlip>
              <a:defRPr sz="3300">
                <a:solidFill>
                  <a:srgbClr val="000000"/>
                </a:solidFill>
                <a:latin typeface="Century Gothic"/>
                <a:ea typeface="Century Gothic"/>
                <a:cs typeface="Century Gothic"/>
                <a:sym typeface="Century Gothic"/>
              </a:defRPr>
            </a:pPr>
            <a:r>
              <a:t>From the heart – Rom 6:17</a:t>
            </a:r>
          </a:p>
          <a:p>
            <a:pPr marL="398144" indent="-398144" algn="l" defTabSz="457200">
              <a:spcBef>
                <a:spcPts val="1300"/>
              </a:spcBef>
              <a:buClr>
                <a:srgbClr val="A29A85"/>
              </a:buClr>
              <a:buSzPct val="54000"/>
              <a:buBlip>
                <a:blip r:embed="rId3"/>
              </a:buBlip>
              <a:defRPr sz="3300">
                <a:solidFill>
                  <a:srgbClr val="000000"/>
                </a:solidFill>
                <a:latin typeface="Century Gothic"/>
                <a:ea typeface="Century Gothic"/>
                <a:cs typeface="Century Gothic"/>
                <a:sym typeface="Century Gothic"/>
              </a:defRPr>
            </a:pPr>
            <a:r>
              <a:t>Leaving the world &amp; ourselves behind – Luke 9:57-62; 14:26-33</a:t>
            </a:r>
          </a:p>
          <a:p>
            <a:pPr marL="398144" indent="-398144" algn="l" defTabSz="457200">
              <a:spcBef>
                <a:spcPts val="1300"/>
              </a:spcBef>
              <a:buClr>
                <a:srgbClr val="A29A85"/>
              </a:buClr>
              <a:buSzPct val="54000"/>
              <a:buBlip>
                <a:blip r:embed="rId3"/>
              </a:buBlip>
              <a:defRPr sz="3300">
                <a:solidFill>
                  <a:srgbClr val="000000"/>
                </a:solidFill>
                <a:latin typeface="Century Gothic"/>
                <a:ea typeface="Century Gothic"/>
                <a:cs typeface="Century Gothic"/>
                <a:sym typeface="Century Gothic"/>
              </a:defRPr>
            </a:pPr>
            <a:r>
              <a:t>Obeying the gospel – Acts 2:38; 22:16; 24:25; 26:28</a:t>
            </a:r>
          </a:p>
          <a:p>
            <a:pPr marL="398144" indent="-398144" algn="l" defTabSz="457200">
              <a:spcBef>
                <a:spcPts val="1300"/>
              </a:spcBef>
              <a:buClr>
                <a:srgbClr val="A29A85"/>
              </a:buClr>
              <a:buSzPct val="54000"/>
              <a:buBlip>
                <a:blip r:embed="rId3"/>
              </a:buBlip>
              <a:defRPr sz="3300">
                <a:solidFill>
                  <a:srgbClr val="000000"/>
                </a:solidFill>
                <a:latin typeface="Century Gothic"/>
                <a:ea typeface="Century Gothic"/>
                <a:cs typeface="Century Gothic"/>
                <a:sym typeface="Century Gothic"/>
              </a:defRPr>
            </a:pPr>
            <a:r>
              <a:t>Despite persecution – Luke 12:51-53; 2 Tim 3:12</a:t>
            </a:r>
          </a:p>
          <a:p>
            <a:pPr marL="398144" indent="-398144" algn="l" defTabSz="457200">
              <a:spcBef>
                <a:spcPts val="1300"/>
              </a:spcBef>
              <a:buClr>
                <a:srgbClr val="A29A85"/>
              </a:buClr>
              <a:buSzPct val="54000"/>
              <a:buBlip>
                <a:blip r:embed="rId3"/>
              </a:buBlip>
              <a:defRPr sz="3300">
                <a:solidFill>
                  <a:srgbClr val="000000"/>
                </a:solidFill>
                <a:latin typeface="Century Gothic"/>
                <a:ea typeface="Century Gothic"/>
                <a:cs typeface="Century Gothic"/>
                <a:sym typeface="Century Gothic"/>
              </a:defRPr>
            </a:pPr>
            <a:r>
              <a:t>In all things – Mat 28:18-21</a:t>
            </a:r>
          </a:p>
        </p:txBody>
      </p:sp>
      <p:pic>
        <p:nvPicPr>
          <p:cNvPr id="434" name="pasted-image.tiff" descr="pasted-image.tiff"/>
          <p:cNvPicPr>
            <a:picLocks noChangeAspect="0"/>
          </p:cNvPicPr>
          <p:nvPr/>
        </p:nvPicPr>
        <p:blipFill>
          <a:blip r:embed="rId4">
            <a:extLst/>
          </a:blip>
          <a:stretch>
            <a:fillRect/>
          </a:stretch>
        </p:blipFill>
        <p:spPr>
          <a:xfrm>
            <a:off x="469856" y="3420681"/>
            <a:ext cx="3945781" cy="5924528"/>
          </a:xfrm>
          <a:prstGeom prst="rect">
            <a:avLst/>
          </a:prstGeom>
          <a:effectLst>
            <a:outerShdw sx="100000" sy="100000" kx="0" ky="0" algn="b" rotWithShape="0" blurRad="127000" dist="122210" dir="9375210">
              <a:srgbClr val="000000">
                <a:alpha val="31904"/>
              </a:srgbClr>
            </a:outerShdw>
          </a:effectLst>
        </p:spPr>
      </p:pic>
      <p:pic>
        <p:nvPicPr>
          <p:cNvPr id="435" name="Willing To OBEY Him" descr="Willing To OBEY Him"/>
          <p:cNvPicPr>
            <a:picLocks noChangeAspect="0"/>
          </p:cNvPicPr>
          <p:nvPr/>
        </p:nvPicPr>
        <p:blipFill>
          <a:blip r:embed="rId5">
            <a:extLst/>
          </a:blip>
          <a:stretch>
            <a:fillRect/>
          </a:stretch>
        </p:blipFill>
        <p:spPr>
          <a:xfrm>
            <a:off x="2880675" y="3274353"/>
            <a:ext cx="9808494" cy="939801"/>
          </a:xfrm>
          <a:prstGeom prst="rect">
            <a:avLst/>
          </a:prstGeom>
          <a:effectLst>
            <a:outerShdw sx="100000" sy="100000" kx="0" ky="0" algn="b" rotWithShape="0" blurRad="127000" dist="144260" dir="3046540">
              <a:srgbClr val="000000">
                <a:alpha val="46314"/>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3">
                                            <p:bg/>
                                          </p:spTgt>
                                        </p:tgtEl>
                                        <p:attrNameLst>
                                          <p:attrName>style.visibility</p:attrName>
                                        </p:attrNameLst>
                                      </p:cBhvr>
                                      <p:to>
                                        <p:strVal val="visible"/>
                                      </p:to>
                                    </p:set>
                                    <p:animEffect filter="wipe(left)" transition="in">
                                      <p:cBhvr>
                                        <p:cTn id="7" dur="500"/>
                                        <p:tgtEl>
                                          <p:spTgt spid="43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33">
                                            <p:txEl>
                                              <p:pRg st="0" end="0"/>
                                            </p:txEl>
                                          </p:spTgt>
                                        </p:tgtEl>
                                        <p:attrNameLst>
                                          <p:attrName>style.visibility</p:attrName>
                                        </p:attrNameLst>
                                      </p:cBhvr>
                                      <p:to>
                                        <p:strVal val="visible"/>
                                      </p:to>
                                    </p:set>
                                    <p:animEffect filter="wipe(left)" transition="in">
                                      <p:cBhvr>
                                        <p:cTn id="10" dur="500"/>
                                        <p:tgtEl>
                                          <p:spTgt spid="4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33">
                                            <p:txEl>
                                              <p:pRg st="1" end="1"/>
                                            </p:txEl>
                                          </p:spTgt>
                                        </p:tgtEl>
                                        <p:attrNameLst>
                                          <p:attrName>style.visibility</p:attrName>
                                        </p:attrNameLst>
                                      </p:cBhvr>
                                      <p:to>
                                        <p:strVal val="visible"/>
                                      </p:to>
                                    </p:set>
                                    <p:animEffect filter="wipe(left)" transition="in">
                                      <p:cBhvr>
                                        <p:cTn id="15" dur="500"/>
                                        <p:tgtEl>
                                          <p:spTgt spid="4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33">
                                            <p:txEl>
                                              <p:pRg st="2" end="2"/>
                                            </p:txEl>
                                          </p:spTgt>
                                        </p:tgtEl>
                                        <p:attrNameLst>
                                          <p:attrName>style.visibility</p:attrName>
                                        </p:attrNameLst>
                                      </p:cBhvr>
                                      <p:to>
                                        <p:strVal val="visible"/>
                                      </p:to>
                                    </p:set>
                                    <p:animEffect filter="wipe(left)" transition="in">
                                      <p:cBhvr>
                                        <p:cTn id="20" dur="500"/>
                                        <p:tgtEl>
                                          <p:spTgt spid="4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33">
                                            <p:txEl>
                                              <p:pRg st="3" end="3"/>
                                            </p:txEl>
                                          </p:spTgt>
                                        </p:tgtEl>
                                        <p:attrNameLst>
                                          <p:attrName>style.visibility</p:attrName>
                                        </p:attrNameLst>
                                      </p:cBhvr>
                                      <p:to>
                                        <p:strVal val="visible"/>
                                      </p:to>
                                    </p:set>
                                    <p:animEffect filter="wipe(left)" transition="in">
                                      <p:cBhvr>
                                        <p:cTn id="25" dur="500"/>
                                        <p:tgtEl>
                                          <p:spTgt spid="43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33">
                                            <p:txEl>
                                              <p:pRg st="4" end="4"/>
                                            </p:txEl>
                                          </p:spTgt>
                                        </p:tgtEl>
                                        <p:attrNameLst>
                                          <p:attrName>style.visibility</p:attrName>
                                        </p:attrNameLst>
                                      </p:cBhvr>
                                      <p:to>
                                        <p:strVal val="visible"/>
                                      </p:to>
                                    </p:set>
                                    <p:animEffect filter="wipe(left)" transition="in">
                                      <p:cBhvr>
                                        <p:cTn id="30" dur="500"/>
                                        <p:tgtEl>
                                          <p:spTgt spid="43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3"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40" name="Rectangle"/>
          <p:cNvGrpSpPr/>
          <p:nvPr/>
        </p:nvGrpSpPr>
        <p:grpSpPr>
          <a:xfrm>
            <a:off x="445046" y="1596254"/>
            <a:ext cx="12114708" cy="1556946"/>
            <a:chOff x="0" y="0"/>
            <a:chExt cx="12114707" cy="1556945"/>
          </a:xfrm>
        </p:grpSpPr>
        <p:sp>
          <p:nvSpPr>
            <p:cNvPr id="439"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38"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441" name="We must follow the Lord fully too!"/>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We must follow the Lord fully too!</a:t>
            </a:r>
          </a:p>
        </p:txBody>
      </p:sp>
      <p:sp>
        <p:nvSpPr>
          <p:cNvPr id="442" name="In obeying the gospel –                Mark 16:16; Col 2:11-13…"/>
          <p:cNvSpPr/>
          <p:nvPr/>
        </p:nvSpPr>
        <p:spPr>
          <a:xfrm>
            <a:off x="4665730" y="4438520"/>
            <a:ext cx="7986605" cy="4660901"/>
          </a:xfrm>
          <a:prstGeom prst="rect">
            <a:avLst/>
          </a:prstGeom>
          <a:ln w="12700">
            <a:miter lim="400000"/>
          </a:ln>
          <a:effectLst>
            <a:outerShdw sx="100000" sy="100000" kx="0" ky="0" algn="b" rotWithShape="0" blurRad="127000" dist="71009" dir="1241347">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98144" indent="-398144" algn="l" defTabSz="457200">
              <a:spcBef>
                <a:spcPts val="1300"/>
              </a:spcBef>
              <a:buClr>
                <a:srgbClr val="A29A85"/>
              </a:buClr>
              <a:buSzPct val="54000"/>
              <a:buBlip>
                <a:blip r:embed="rId3"/>
              </a:buBlip>
              <a:defRPr sz="3300">
                <a:solidFill>
                  <a:srgbClr val="000000"/>
                </a:solidFill>
                <a:latin typeface="Century Gothic"/>
                <a:ea typeface="Century Gothic"/>
                <a:cs typeface="Century Gothic"/>
                <a:sym typeface="Century Gothic"/>
              </a:defRPr>
            </a:pPr>
            <a:r>
              <a:t>In obeying the gospel –                Mark 16:16; Col 2:11-13</a:t>
            </a:r>
          </a:p>
          <a:p>
            <a:pPr marL="398144" indent="-398144" algn="l" defTabSz="457200">
              <a:spcBef>
                <a:spcPts val="1300"/>
              </a:spcBef>
              <a:buClr>
                <a:srgbClr val="A29A85"/>
              </a:buClr>
              <a:buSzPct val="54000"/>
              <a:buBlip>
                <a:blip r:embed="rId3"/>
              </a:buBlip>
              <a:defRPr sz="3300">
                <a:solidFill>
                  <a:srgbClr val="000000"/>
                </a:solidFill>
                <a:latin typeface="Century Gothic"/>
                <a:ea typeface="Century Gothic"/>
                <a:cs typeface="Century Gothic"/>
                <a:sym typeface="Century Gothic"/>
              </a:defRPr>
            </a:pPr>
            <a:r>
              <a:t>Despite the many obstacles – Acts 14:22; 1 Cor 10:13; James 5:11</a:t>
            </a:r>
          </a:p>
          <a:p>
            <a:pPr marL="398144" indent="-398144" algn="l" defTabSz="457200">
              <a:spcBef>
                <a:spcPts val="1300"/>
              </a:spcBef>
              <a:buClr>
                <a:srgbClr val="A29A85"/>
              </a:buClr>
              <a:buSzPct val="54000"/>
              <a:buBlip>
                <a:blip r:embed="rId3"/>
              </a:buBlip>
              <a:defRPr sz="3300">
                <a:solidFill>
                  <a:srgbClr val="000000"/>
                </a:solidFill>
                <a:latin typeface="Century Gothic"/>
                <a:ea typeface="Century Gothic"/>
                <a:cs typeface="Century Gothic"/>
                <a:sym typeface="Century Gothic"/>
              </a:defRPr>
            </a:pPr>
            <a:r>
              <a:t>To punish the ungodly – 2 Thes 1:7-9; Rom. 2:4-11; Rev 21:8; Mat 25:46</a:t>
            </a:r>
          </a:p>
          <a:p>
            <a:pPr marL="398144" indent="-398144" algn="l" defTabSz="457200">
              <a:spcBef>
                <a:spcPts val="1300"/>
              </a:spcBef>
              <a:buClr>
                <a:srgbClr val="A29A85"/>
              </a:buClr>
              <a:buSzPct val="54000"/>
              <a:buBlip>
                <a:blip r:embed="rId3"/>
              </a:buBlip>
              <a:defRPr sz="3300">
                <a:solidFill>
                  <a:srgbClr val="000000"/>
                </a:solidFill>
                <a:latin typeface="Century Gothic"/>
                <a:ea typeface="Century Gothic"/>
                <a:cs typeface="Century Gothic"/>
                <a:sym typeface="Century Gothic"/>
              </a:defRPr>
            </a:pPr>
            <a:r>
              <a:t>To reward the faithful – Rom. 4:19-21; Heb. 11:6; Titus 1:2; 1 Pet 1:3-9</a:t>
            </a:r>
          </a:p>
        </p:txBody>
      </p:sp>
      <p:pic>
        <p:nvPicPr>
          <p:cNvPr id="443" name="pasted-image.tiff" descr="pasted-image.tiff"/>
          <p:cNvPicPr>
            <a:picLocks noChangeAspect="0"/>
          </p:cNvPicPr>
          <p:nvPr/>
        </p:nvPicPr>
        <p:blipFill>
          <a:blip r:embed="rId4">
            <a:extLst/>
          </a:blip>
          <a:stretch>
            <a:fillRect/>
          </a:stretch>
        </p:blipFill>
        <p:spPr>
          <a:xfrm>
            <a:off x="469856" y="3420681"/>
            <a:ext cx="3945781" cy="5924528"/>
          </a:xfrm>
          <a:prstGeom prst="rect">
            <a:avLst/>
          </a:prstGeom>
          <a:effectLst>
            <a:outerShdw sx="100000" sy="100000" kx="0" ky="0" algn="b" rotWithShape="0" blurRad="127000" dist="122210" dir="9375210">
              <a:srgbClr val="000000">
                <a:alpha val="31904"/>
              </a:srgbClr>
            </a:outerShdw>
          </a:effectLst>
        </p:spPr>
      </p:pic>
      <p:pic>
        <p:nvPicPr>
          <p:cNvPr id="444" name="Trusting Him" descr="Trusting Him"/>
          <p:cNvPicPr>
            <a:picLocks noChangeAspect="0"/>
          </p:cNvPicPr>
          <p:nvPr/>
        </p:nvPicPr>
        <p:blipFill>
          <a:blip r:embed="rId5">
            <a:extLst/>
          </a:blip>
          <a:stretch>
            <a:fillRect/>
          </a:stretch>
        </p:blipFill>
        <p:spPr>
          <a:xfrm>
            <a:off x="4353875" y="3306910"/>
            <a:ext cx="8215723" cy="977901"/>
          </a:xfrm>
          <a:prstGeom prst="rect">
            <a:avLst/>
          </a:prstGeom>
          <a:effectLst>
            <a:outerShdw sx="100000" sy="100000" kx="0" ky="0" algn="b" rotWithShape="0" blurRad="127000" dist="144260" dir="3046540">
              <a:srgbClr val="000000">
                <a:alpha val="46314"/>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2">
                                            <p:bg/>
                                          </p:spTgt>
                                        </p:tgtEl>
                                        <p:attrNameLst>
                                          <p:attrName>style.visibility</p:attrName>
                                        </p:attrNameLst>
                                      </p:cBhvr>
                                      <p:to>
                                        <p:strVal val="visible"/>
                                      </p:to>
                                    </p:set>
                                    <p:animEffect filter="wipe(left)" transition="in">
                                      <p:cBhvr>
                                        <p:cTn id="7" dur="500"/>
                                        <p:tgtEl>
                                          <p:spTgt spid="44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42">
                                            <p:txEl>
                                              <p:pRg st="0" end="0"/>
                                            </p:txEl>
                                          </p:spTgt>
                                        </p:tgtEl>
                                        <p:attrNameLst>
                                          <p:attrName>style.visibility</p:attrName>
                                        </p:attrNameLst>
                                      </p:cBhvr>
                                      <p:to>
                                        <p:strVal val="visible"/>
                                      </p:to>
                                    </p:set>
                                    <p:animEffect filter="wipe(left)" transition="in">
                                      <p:cBhvr>
                                        <p:cTn id="10" dur="500"/>
                                        <p:tgtEl>
                                          <p:spTgt spid="44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42">
                                            <p:txEl>
                                              <p:pRg st="1" end="1"/>
                                            </p:txEl>
                                          </p:spTgt>
                                        </p:tgtEl>
                                        <p:attrNameLst>
                                          <p:attrName>style.visibility</p:attrName>
                                        </p:attrNameLst>
                                      </p:cBhvr>
                                      <p:to>
                                        <p:strVal val="visible"/>
                                      </p:to>
                                    </p:set>
                                    <p:animEffect filter="wipe(left)" transition="in">
                                      <p:cBhvr>
                                        <p:cTn id="15" dur="500"/>
                                        <p:tgtEl>
                                          <p:spTgt spid="44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42">
                                            <p:txEl>
                                              <p:pRg st="2" end="2"/>
                                            </p:txEl>
                                          </p:spTgt>
                                        </p:tgtEl>
                                        <p:attrNameLst>
                                          <p:attrName>style.visibility</p:attrName>
                                        </p:attrNameLst>
                                      </p:cBhvr>
                                      <p:to>
                                        <p:strVal val="visible"/>
                                      </p:to>
                                    </p:set>
                                    <p:animEffect filter="wipe(left)" transition="in">
                                      <p:cBhvr>
                                        <p:cTn id="20" dur="500"/>
                                        <p:tgtEl>
                                          <p:spTgt spid="44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42">
                                            <p:txEl>
                                              <p:pRg st="3" end="3"/>
                                            </p:txEl>
                                          </p:spTgt>
                                        </p:tgtEl>
                                        <p:attrNameLst>
                                          <p:attrName>style.visibility</p:attrName>
                                        </p:attrNameLst>
                                      </p:cBhvr>
                                      <p:to>
                                        <p:strVal val="visible"/>
                                      </p:to>
                                    </p:set>
                                    <p:animEffect filter="wipe(left)" transition="in">
                                      <p:cBhvr>
                                        <p:cTn id="25" dur="500"/>
                                        <p:tgtEl>
                                          <p:spTgt spid="44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49" name="Rectangle"/>
          <p:cNvGrpSpPr/>
          <p:nvPr/>
        </p:nvGrpSpPr>
        <p:grpSpPr>
          <a:xfrm>
            <a:off x="445046" y="1596254"/>
            <a:ext cx="12114708" cy="1556946"/>
            <a:chOff x="0" y="0"/>
            <a:chExt cx="12114707" cy="1556945"/>
          </a:xfrm>
        </p:grpSpPr>
        <p:sp>
          <p:nvSpPr>
            <p:cNvPr id="448"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47"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450" name="We must follow the Lord fully too!"/>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We must follow the Lord fully too!</a:t>
            </a:r>
          </a:p>
        </p:txBody>
      </p:sp>
      <p:sp>
        <p:nvSpPr>
          <p:cNvPr id="451" name="We possess our souls – Luke 21:19; 1 Cor 15:58; Jam. 5:11…"/>
          <p:cNvSpPr/>
          <p:nvPr/>
        </p:nvSpPr>
        <p:spPr>
          <a:xfrm>
            <a:off x="4939197" y="4332831"/>
            <a:ext cx="7565691" cy="5016501"/>
          </a:xfrm>
          <a:prstGeom prst="rect">
            <a:avLst/>
          </a:prstGeom>
          <a:ln w="12700">
            <a:miter lim="400000"/>
          </a:ln>
          <a:effectLst>
            <a:outerShdw sx="100000" sy="100000" kx="0" ky="0" algn="b" rotWithShape="0" blurRad="127000" dist="71009" dir="1241347">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98144" indent="-398144" algn="l" defTabSz="457200">
              <a:spcBef>
                <a:spcPts val="900"/>
              </a:spcBef>
              <a:buClr>
                <a:srgbClr val="A29A85"/>
              </a:buClr>
              <a:buSzPct val="54000"/>
              <a:buBlip>
                <a:blip r:embed="rId3"/>
              </a:buBlip>
              <a:defRPr sz="3200">
                <a:solidFill>
                  <a:srgbClr val="000000"/>
                </a:solidFill>
                <a:latin typeface="Century Gothic"/>
                <a:ea typeface="Century Gothic"/>
                <a:cs typeface="Century Gothic"/>
                <a:sym typeface="Century Gothic"/>
              </a:defRPr>
            </a:pPr>
            <a:r>
              <a:t>We possess our souls – Luke 21:19; 1 Cor 15:58; Jam. 5:11</a:t>
            </a:r>
          </a:p>
          <a:p>
            <a:pPr marL="398144" indent="-398144" algn="l" defTabSz="457200">
              <a:spcBef>
                <a:spcPts val="900"/>
              </a:spcBef>
              <a:buClr>
                <a:srgbClr val="A29A85"/>
              </a:buClr>
              <a:buSzPct val="54000"/>
              <a:buBlip>
                <a:blip r:embed="rId3"/>
              </a:buBlip>
              <a:defRPr sz="3200">
                <a:solidFill>
                  <a:srgbClr val="000000"/>
                </a:solidFill>
                <a:latin typeface="Century Gothic"/>
                <a:ea typeface="Century Gothic"/>
                <a:cs typeface="Century Gothic"/>
                <a:sym typeface="Century Gothic"/>
              </a:defRPr>
            </a:pPr>
            <a:r>
              <a:t>For the coming of Jesus – 1 Thes 1:10; Mat. 25:1-46; 2 Thes 3:5 </a:t>
            </a:r>
          </a:p>
          <a:p>
            <a:pPr marL="398144" indent="-398144" algn="l" defTabSz="457200">
              <a:spcBef>
                <a:spcPts val="900"/>
              </a:spcBef>
              <a:buClr>
                <a:srgbClr val="A29A85"/>
              </a:buClr>
              <a:buSzPct val="54000"/>
              <a:buBlip>
                <a:blip r:embed="rId3"/>
              </a:buBlip>
              <a:defRPr sz="3200">
                <a:solidFill>
                  <a:srgbClr val="000000"/>
                </a:solidFill>
                <a:latin typeface="Century Gothic"/>
                <a:ea typeface="Century Gothic"/>
                <a:cs typeface="Century Gothic"/>
                <a:sym typeface="Century Gothic"/>
              </a:defRPr>
            </a:pPr>
            <a:r>
              <a:t>In well doing – Rom 2:7</a:t>
            </a:r>
          </a:p>
          <a:p>
            <a:pPr marL="398144" indent="-398144" algn="l" defTabSz="457200">
              <a:spcBef>
                <a:spcPts val="900"/>
              </a:spcBef>
              <a:buClr>
                <a:srgbClr val="A29A85"/>
              </a:buClr>
              <a:buSzPct val="54000"/>
              <a:buBlip>
                <a:blip r:embed="rId3"/>
              </a:buBlip>
              <a:defRPr sz="3200">
                <a:solidFill>
                  <a:srgbClr val="000000"/>
                </a:solidFill>
                <a:latin typeface="Century Gothic"/>
                <a:ea typeface="Century Gothic"/>
                <a:cs typeface="Century Gothic"/>
                <a:sym typeface="Century Gothic"/>
              </a:defRPr>
            </a:pPr>
            <a:r>
              <a:t>Through many trials &amp; difficulties – Acts 14:22; Jam. 1:2-24; 5:7-11</a:t>
            </a:r>
          </a:p>
          <a:p>
            <a:pPr marL="398144" indent="-398144" algn="l" defTabSz="457200">
              <a:spcBef>
                <a:spcPts val="900"/>
              </a:spcBef>
              <a:buClr>
                <a:srgbClr val="A29A85"/>
              </a:buClr>
              <a:buSzPct val="54000"/>
              <a:buBlip>
                <a:blip r:embed="rId3"/>
              </a:buBlip>
              <a:defRPr sz="3200">
                <a:solidFill>
                  <a:srgbClr val="000000"/>
                </a:solidFill>
                <a:latin typeface="Century Gothic"/>
                <a:ea typeface="Century Gothic"/>
                <a:cs typeface="Century Gothic"/>
                <a:sym typeface="Century Gothic"/>
              </a:defRPr>
            </a:pPr>
            <a:r>
              <a:t>For the redemption of our body – Rom 8:23-25; Phili. 3:20,21; 1 Cor. 15</a:t>
            </a:r>
          </a:p>
        </p:txBody>
      </p:sp>
      <p:pic>
        <p:nvPicPr>
          <p:cNvPr id="452" name="pasted-image.tiff" descr="pasted-image.tiff"/>
          <p:cNvPicPr>
            <a:picLocks noChangeAspect="0"/>
          </p:cNvPicPr>
          <p:nvPr/>
        </p:nvPicPr>
        <p:blipFill>
          <a:blip r:embed="rId4">
            <a:extLst/>
          </a:blip>
          <a:stretch>
            <a:fillRect/>
          </a:stretch>
        </p:blipFill>
        <p:spPr>
          <a:xfrm>
            <a:off x="469856" y="3420681"/>
            <a:ext cx="3945781" cy="5924528"/>
          </a:xfrm>
          <a:prstGeom prst="rect">
            <a:avLst/>
          </a:prstGeom>
          <a:effectLst>
            <a:outerShdw sx="100000" sy="100000" kx="0" ky="0" algn="b" rotWithShape="0" blurRad="127000" dist="122210" dir="9375210">
              <a:srgbClr val="000000">
                <a:alpha val="31904"/>
              </a:srgbClr>
            </a:outerShdw>
          </a:effectLst>
        </p:spPr>
      </p:pic>
      <p:pic>
        <p:nvPicPr>
          <p:cNvPr id="453" name="Waiting On Him" descr="Waiting On Him"/>
          <p:cNvPicPr>
            <a:picLocks noChangeAspect="0"/>
          </p:cNvPicPr>
          <p:nvPr/>
        </p:nvPicPr>
        <p:blipFill>
          <a:blip r:embed="rId5">
            <a:extLst/>
          </a:blip>
          <a:stretch>
            <a:fillRect/>
          </a:stretch>
        </p:blipFill>
        <p:spPr>
          <a:xfrm>
            <a:off x="4353875" y="3325960"/>
            <a:ext cx="8215723" cy="939801"/>
          </a:xfrm>
          <a:prstGeom prst="rect">
            <a:avLst/>
          </a:prstGeom>
          <a:effectLst>
            <a:outerShdw sx="100000" sy="100000" kx="0" ky="0" algn="b" rotWithShape="0" blurRad="127000" dist="144260" dir="3046540">
              <a:srgbClr val="000000">
                <a:alpha val="46314"/>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1">
                                            <p:bg/>
                                          </p:spTgt>
                                        </p:tgtEl>
                                        <p:attrNameLst>
                                          <p:attrName>style.visibility</p:attrName>
                                        </p:attrNameLst>
                                      </p:cBhvr>
                                      <p:to>
                                        <p:strVal val="visible"/>
                                      </p:to>
                                    </p:set>
                                    <p:animEffect filter="wipe(left)" transition="in">
                                      <p:cBhvr>
                                        <p:cTn id="7" dur="500"/>
                                        <p:tgtEl>
                                          <p:spTgt spid="45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1">
                                            <p:txEl>
                                              <p:pRg st="0" end="0"/>
                                            </p:txEl>
                                          </p:spTgt>
                                        </p:tgtEl>
                                        <p:attrNameLst>
                                          <p:attrName>style.visibility</p:attrName>
                                        </p:attrNameLst>
                                      </p:cBhvr>
                                      <p:to>
                                        <p:strVal val="visible"/>
                                      </p:to>
                                    </p:set>
                                    <p:animEffect filter="wipe(left)" transition="in">
                                      <p:cBhvr>
                                        <p:cTn id="10" dur="500"/>
                                        <p:tgtEl>
                                          <p:spTgt spid="4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1">
                                            <p:txEl>
                                              <p:pRg st="1" end="1"/>
                                            </p:txEl>
                                          </p:spTgt>
                                        </p:tgtEl>
                                        <p:attrNameLst>
                                          <p:attrName>style.visibility</p:attrName>
                                        </p:attrNameLst>
                                      </p:cBhvr>
                                      <p:to>
                                        <p:strVal val="visible"/>
                                      </p:to>
                                    </p:set>
                                    <p:animEffect filter="wipe(left)" transition="in">
                                      <p:cBhvr>
                                        <p:cTn id="15" dur="500"/>
                                        <p:tgtEl>
                                          <p:spTgt spid="45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1">
                                            <p:txEl>
                                              <p:pRg st="2" end="2"/>
                                            </p:txEl>
                                          </p:spTgt>
                                        </p:tgtEl>
                                        <p:attrNameLst>
                                          <p:attrName>style.visibility</p:attrName>
                                        </p:attrNameLst>
                                      </p:cBhvr>
                                      <p:to>
                                        <p:strVal val="visible"/>
                                      </p:to>
                                    </p:set>
                                    <p:animEffect filter="wipe(left)" transition="in">
                                      <p:cBhvr>
                                        <p:cTn id="20" dur="500"/>
                                        <p:tgtEl>
                                          <p:spTgt spid="45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51">
                                            <p:txEl>
                                              <p:pRg st="3" end="3"/>
                                            </p:txEl>
                                          </p:spTgt>
                                        </p:tgtEl>
                                        <p:attrNameLst>
                                          <p:attrName>style.visibility</p:attrName>
                                        </p:attrNameLst>
                                      </p:cBhvr>
                                      <p:to>
                                        <p:strVal val="visible"/>
                                      </p:to>
                                    </p:set>
                                    <p:animEffect filter="wipe(left)" transition="in">
                                      <p:cBhvr>
                                        <p:cTn id="25" dur="500"/>
                                        <p:tgtEl>
                                          <p:spTgt spid="45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51">
                                            <p:txEl>
                                              <p:pRg st="4" end="4"/>
                                            </p:txEl>
                                          </p:spTgt>
                                        </p:tgtEl>
                                        <p:attrNameLst>
                                          <p:attrName>style.visibility</p:attrName>
                                        </p:attrNameLst>
                                      </p:cBhvr>
                                      <p:to>
                                        <p:strVal val="visible"/>
                                      </p:to>
                                    </p:set>
                                    <p:animEffect filter="wipe(left)" transition="in">
                                      <p:cBhvr>
                                        <p:cTn id="30" dur="500"/>
                                        <p:tgtEl>
                                          <p:spTgt spid="45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58" name="Rectangle"/>
          <p:cNvGrpSpPr/>
          <p:nvPr/>
        </p:nvGrpSpPr>
        <p:grpSpPr>
          <a:xfrm>
            <a:off x="445046" y="1596254"/>
            <a:ext cx="12114708" cy="1556946"/>
            <a:chOff x="0" y="0"/>
            <a:chExt cx="12114707" cy="1556945"/>
          </a:xfrm>
        </p:grpSpPr>
        <p:sp>
          <p:nvSpPr>
            <p:cNvPr id="457"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56"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459" name="We must follow the Lord fully too!"/>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We must follow the Lord fully too!</a:t>
            </a:r>
          </a:p>
        </p:txBody>
      </p:sp>
      <p:sp>
        <p:nvSpPr>
          <p:cNvPr id="460" name="Continuing steadfastly serving the Lord – 1 Cor. 15:58; John 12:26; Acts 2:42; Heb 10:24,25…"/>
          <p:cNvSpPr/>
          <p:nvPr/>
        </p:nvSpPr>
        <p:spPr>
          <a:xfrm>
            <a:off x="4939197" y="4332831"/>
            <a:ext cx="7565691" cy="4914901"/>
          </a:xfrm>
          <a:prstGeom prst="rect">
            <a:avLst/>
          </a:prstGeom>
          <a:ln w="12700">
            <a:miter lim="400000"/>
          </a:ln>
          <a:effectLst>
            <a:outerShdw sx="100000" sy="100000" kx="0" ky="0" algn="b" rotWithShape="0" blurRad="127000" dist="71009" dir="1241347">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98144" indent="-398144" algn="l" defTabSz="457200">
              <a:spcBef>
                <a:spcPts val="900"/>
              </a:spcBef>
              <a:buClr>
                <a:srgbClr val="A29A85"/>
              </a:buClr>
              <a:buSzPct val="54000"/>
              <a:buBlip>
                <a:blip r:embed="rId3"/>
              </a:buBlip>
              <a:defRPr sz="3600">
                <a:solidFill>
                  <a:srgbClr val="000000"/>
                </a:solidFill>
                <a:latin typeface="Century Gothic"/>
                <a:ea typeface="Century Gothic"/>
                <a:cs typeface="Century Gothic"/>
                <a:sym typeface="Century Gothic"/>
              </a:defRPr>
            </a:pPr>
            <a:r>
              <a:t>Continuing steadfastly serving the Lord – 1 Cor. 15:58; John 12:26; Acts 2:42; Heb 10:24,25 </a:t>
            </a:r>
          </a:p>
          <a:p>
            <a:pPr marL="398144" indent="-398144" algn="l" defTabSz="457200">
              <a:spcBef>
                <a:spcPts val="900"/>
              </a:spcBef>
              <a:buClr>
                <a:srgbClr val="A29A85"/>
              </a:buClr>
              <a:buSzPct val="54000"/>
              <a:buBlip>
                <a:blip r:embed="rId3"/>
              </a:buBlip>
              <a:defRPr sz="3600">
                <a:solidFill>
                  <a:srgbClr val="000000"/>
                </a:solidFill>
                <a:latin typeface="Century Gothic"/>
                <a:ea typeface="Century Gothic"/>
                <a:cs typeface="Century Gothic"/>
                <a:sym typeface="Century Gothic"/>
              </a:defRPr>
            </a:pPr>
            <a:r>
              <a:t>Despite the threats – Gal. 2 Tim 4:7,8; Gal. 5:11; Rev 2:10</a:t>
            </a:r>
          </a:p>
          <a:p>
            <a:pPr marL="398144" indent="-398144" algn="l" defTabSz="457200">
              <a:spcBef>
                <a:spcPts val="900"/>
              </a:spcBef>
              <a:buClr>
                <a:srgbClr val="A29A85"/>
              </a:buClr>
              <a:buSzPct val="54000"/>
              <a:buBlip>
                <a:blip r:embed="rId3"/>
              </a:buBlip>
              <a:defRPr sz="3600">
                <a:solidFill>
                  <a:srgbClr val="000000"/>
                </a:solidFill>
                <a:latin typeface="Century Gothic"/>
                <a:ea typeface="Century Gothic"/>
                <a:cs typeface="Century Gothic"/>
                <a:sym typeface="Century Gothic"/>
              </a:defRPr>
            </a:pPr>
            <a:r>
              <a:t>Being a good steward – Mat 25:14-30; Eph. 4:15,16</a:t>
            </a:r>
          </a:p>
          <a:p>
            <a:pPr marL="398144" indent="-398144" algn="l" defTabSz="457200">
              <a:spcBef>
                <a:spcPts val="900"/>
              </a:spcBef>
              <a:buClr>
                <a:srgbClr val="A29A85"/>
              </a:buClr>
              <a:buSzPct val="54000"/>
              <a:buBlip>
                <a:blip r:embed="rId3"/>
              </a:buBlip>
              <a:defRPr sz="3600">
                <a:solidFill>
                  <a:srgbClr val="000000"/>
                </a:solidFill>
                <a:latin typeface="Century Gothic"/>
                <a:ea typeface="Century Gothic"/>
                <a:cs typeface="Century Gothic"/>
                <a:sym typeface="Century Gothic"/>
              </a:defRPr>
            </a:pPr>
            <a:r>
              <a:t>Teaching others – 2 Tim 2:2</a:t>
            </a:r>
          </a:p>
        </p:txBody>
      </p:sp>
      <p:pic>
        <p:nvPicPr>
          <p:cNvPr id="461" name="pasted-image.tiff" descr="pasted-image.tiff"/>
          <p:cNvPicPr>
            <a:picLocks noChangeAspect="0"/>
          </p:cNvPicPr>
          <p:nvPr/>
        </p:nvPicPr>
        <p:blipFill>
          <a:blip r:embed="rId4">
            <a:extLst/>
          </a:blip>
          <a:stretch>
            <a:fillRect/>
          </a:stretch>
        </p:blipFill>
        <p:spPr>
          <a:xfrm>
            <a:off x="469856" y="3420681"/>
            <a:ext cx="3945781" cy="5924528"/>
          </a:xfrm>
          <a:prstGeom prst="rect">
            <a:avLst/>
          </a:prstGeom>
          <a:effectLst>
            <a:outerShdw sx="100000" sy="100000" kx="0" ky="0" algn="b" rotWithShape="0" blurRad="127000" dist="122210" dir="9375210">
              <a:srgbClr val="000000">
                <a:alpha val="31904"/>
              </a:srgbClr>
            </a:outerShdw>
          </a:effectLst>
        </p:spPr>
      </p:pic>
      <p:pic>
        <p:nvPicPr>
          <p:cNvPr id="462" name="Faithful To Him" descr="Faithful To Him"/>
          <p:cNvPicPr>
            <a:picLocks noChangeAspect="0"/>
          </p:cNvPicPr>
          <p:nvPr/>
        </p:nvPicPr>
        <p:blipFill>
          <a:blip r:embed="rId5">
            <a:extLst/>
          </a:blip>
          <a:stretch>
            <a:fillRect/>
          </a:stretch>
        </p:blipFill>
        <p:spPr>
          <a:xfrm>
            <a:off x="4117557" y="3266765"/>
            <a:ext cx="8555254" cy="952501"/>
          </a:xfrm>
          <a:prstGeom prst="rect">
            <a:avLst/>
          </a:prstGeom>
          <a:effectLst>
            <a:outerShdw sx="100000" sy="100000" kx="0" ky="0" algn="b" rotWithShape="0" blurRad="127000" dist="144260" dir="3046540">
              <a:srgbClr val="000000">
                <a:alpha val="46314"/>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0">
                                            <p:bg/>
                                          </p:spTgt>
                                        </p:tgtEl>
                                        <p:attrNameLst>
                                          <p:attrName>style.visibility</p:attrName>
                                        </p:attrNameLst>
                                      </p:cBhvr>
                                      <p:to>
                                        <p:strVal val="visible"/>
                                      </p:to>
                                    </p:set>
                                    <p:animEffect filter="wipe(left)" transition="in">
                                      <p:cBhvr>
                                        <p:cTn id="7" dur="500"/>
                                        <p:tgtEl>
                                          <p:spTgt spid="46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60">
                                            <p:txEl>
                                              <p:pRg st="0" end="0"/>
                                            </p:txEl>
                                          </p:spTgt>
                                        </p:tgtEl>
                                        <p:attrNameLst>
                                          <p:attrName>style.visibility</p:attrName>
                                        </p:attrNameLst>
                                      </p:cBhvr>
                                      <p:to>
                                        <p:strVal val="visible"/>
                                      </p:to>
                                    </p:set>
                                    <p:animEffect filter="wipe(left)" transition="in">
                                      <p:cBhvr>
                                        <p:cTn id="10" dur="500"/>
                                        <p:tgtEl>
                                          <p:spTgt spid="4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60">
                                            <p:txEl>
                                              <p:pRg st="1" end="1"/>
                                            </p:txEl>
                                          </p:spTgt>
                                        </p:tgtEl>
                                        <p:attrNameLst>
                                          <p:attrName>style.visibility</p:attrName>
                                        </p:attrNameLst>
                                      </p:cBhvr>
                                      <p:to>
                                        <p:strVal val="visible"/>
                                      </p:to>
                                    </p:set>
                                    <p:animEffect filter="wipe(left)" transition="in">
                                      <p:cBhvr>
                                        <p:cTn id="15" dur="500"/>
                                        <p:tgtEl>
                                          <p:spTgt spid="46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60">
                                            <p:txEl>
                                              <p:pRg st="2" end="2"/>
                                            </p:txEl>
                                          </p:spTgt>
                                        </p:tgtEl>
                                        <p:attrNameLst>
                                          <p:attrName>style.visibility</p:attrName>
                                        </p:attrNameLst>
                                      </p:cBhvr>
                                      <p:to>
                                        <p:strVal val="visible"/>
                                      </p:to>
                                    </p:set>
                                    <p:animEffect filter="wipe(left)" transition="in">
                                      <p:cBhvr>
                                        <p:cTn id="20" dur="500"/>
                                        <p:tgtEl>
                                          <p:spTgt spid="46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60">
                                            <p:txEl>
                                              <p:pRg st="3" end="3"/>
                                            </p:txEl>
                                          </p:spTgt>
                                        </p:tgtEl>
                                        <p:attrNameLst>
                                          <p:attrName>style.visibility</p:attrName>
                                        </p:attrNameLst>
                                      </p:cBhvr>
                                      <p:to>
                                        <p:strVal val="visible"/>
                                      </p:to>
                                    </p:set>
                                    <p:animEffect filter="wipe(left)" transition="in">
                                      <p:cBhvr>
                                        <p:cTn id="25" dur="500"/>
                                        <p:tgtEl>
                                          <p:spTgt spid="46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0"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4"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67" name="Rectangle"/>
          <p:cNvGrpSpPr/>
          <p:nvPr/>
        </p:nvGrpSpPr>
        <p:grpSpPr>
          <a:xfrm>
            <a:off x="445046" y="1596254"/>
            <a:ext cx="12114708" cy="1556946"/>
            <a:chOff x="0" y="0"/>
            <a:chExt cx="12114707" cy="1556945"/>
          </a:xfrm>
        </p:grpSpPr>
        <p:sp>
          <p:nvSpPr>
            <p:cNvPr id="466"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65"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468" name="If We follow the Lord fully!"/>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If We follow the Lord fully!</a:t>
            </a:r>
          </a:p>
        </p:txBody>
      </p:sp>
      <p:pic>
        <p:nvPicPr>
          <p:cNvPr id="469" name="Will Receive Our Inheritance" descr="Will Receive Our Inheritance"/>
          <p:cNvPicPr>
            <a:picLocks noChangeAspect="0"/>
          </p:cNvPicPr>
          <p:nvPr/>
        </p:nvPicPr>
        <p:blipFill>
          <a:blip r:embed="rId3">
            <a:extLst/>
          </a:blip>
          <a:stretch>
            <a:fillRect/>
          </a:stretch>
        </p:blipFill>
        <p:spPr>
          <a:xfrm>
            <a:off x="331989" y="3349315"/>
            <a:ext cx="12340822" cy="787401"/>
          </a:xfrm>
          <a:prstGeom prst="rect">
            <a:avLst/>
          </a:prstGeom>
          <a:effectLst>
            <a:outerShdw sx="100000" sy="100000" kx="0" ky="0" algn="b" rotWithShape="0" blurRad="127000" dist="144260" dir="3046540">
              <a:srgbClr val="000000">
                <a:alpha val="46314"/>
              </a:srgbClr>
            </a:outerShdw>
          </a:effectLst>
        </p:spPr>
      </p:pic>
      <p:sp>
        <p:nvSpPr>
          <p:cNvPr id="470" name="Hebrews 11:13–16 (NKJV)…"/>
          <p:cNvSpPr/>
          <p:nvPr/>
        </p:nvSpPr>
        <p:spPr>
          <a:xfrm>
            <a:off x="308425" y="4332831"/>
            <a:ext cx="12387949" cy="4876801"/>
          </a:xfrm>
          <a:prstGeom prst="rect">
            <a:avLst/>
          </a:prstGeom>
          <a:ln w="12700">
            <a:miter lim="400000"/>
          </a:ln>
          <a:effectLst>
            <a:outerShdw sx="100000" sy="100000" kx="0" ky="0" algn="b" rotWithShape="0" blurRad="127000" dist="122210" dir="9375210">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3300">
                <a:solidFill>
                  <a:srgbClr val="000000"/>
                </a:solidFill>
                <a:latin typeface="Thames Nude Roman"/>
                <a:ea typeface="Thames Nude Roman"/>
                <a:cs typeface="Thames Nude Roman"/>
                <a:sym typeface="Thames Nude Roman"/>
              </a:defRPr>
            </a:pPr>
            <a:r>
              <a:t>Hebrews 11:13–16 (NKJV)</a:t>
            </a:r>
          </a:p>
          <a:p>
            <a:pPr defTabSz="457200">
              <a:spcBef>
                <a:spcPts val="800"/>
              </a:spcBef>
              <a:defRPr sz="3300">
                <a:solidFill>
                  <a:srgbClr val="000000"/>
                </a:solidFill>
                <a:latin typeface="Hoefler Text"/>
                <a:ea typeface="Hoefler Text"/>
                <a:cs typeface="Hoefler Text"/>
                <a:sym typeface="Hoefler Text"/>
              </a:defRPr>
            </a:pPr>
            <a:r>
              <a:rPr baseline="31999"/>
              <a:t>13</a:t>
            </a:r>
            <a:r>
              <a:t> These all died in faith, not having received the promises, but having seen them afar off were assured of them, embraced </a:t>
            </a:r>
            <a:r>
              <a:rPr i="1"/>
              <a:t>them</a:t>
            </a:r>
            <a:r>
              <a:t> and confessed that they were strangers and pilgrims on the earth. </a:t>
            </a:r>
            <a:r>
              <a:rPr baseline="31999"/>
              <a:t>14</a:t>
            </a:r>
            <a:r>
              <a:t> For those who say such things declare plainly that they seek a homeland. </a:t>
            </a:r>
            <a:r>
              <a:rPr baseline="31999"/>
              <a:t>15</a:t>
            </a:r>
            <a:r>
              <a:t> And truly if they had called to mind that </a:t>
            </a:r>
            <a:r>
              <a:rPr i="1"/>
              <a:t>country</a:t>
            </a:r>
            <a:r>
              <a:t> from which they had come out, they would have had opportunity to return. </a:t>
            </a:r>
            <a:r>
              <a:rPr baseline="31999"/>
              <a:t>16</a:t>
            </a:r>
            <a:r>
              <a:t> But now they desire a better, that is, a heavenly </a:t>
            </a:r>
            <a:r>
              <a:rPr i="1"/>
              <a:t>country</a:t>
            </a:r>
            <a:r>
              <a:t>. Therefore God is not ashamed to be called their God, for He has prepared a city for them.</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2" name="pasted-image.tiff" descr="pasted-image.tiff"/>
          <p:cNvPicPr>
            <a:picLocks noChangeAspect="0"/>
          </p:cNvPicPr>
          <p:nvPr/>
        </p:nvPicPr>
        <p:blipFill>
          <a:blip r:embed="rId2">
            <a:extLst/>
          </a:blip>
          <a:stretch>
            <a:fillRect/>
          </a:stretch>
        </p:blipFill>
        <p:spPr>
          <a:xfrm>
            <a:off x="225432" y="3512456"/>
            <a:ext cx="4004096" cy="6194520"/>
          </a:xfrm>
          <a:prstGeom prst="rect">
            <a:avLst/>
          </a:prstGeom>
        </p:spPr>
      </p:pic>
      <p:sp>
        <p:nvSpPr>
          <p:cNvPr id="473"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76" name="Rectangle"/>
          <p:cNvGrpSpPr/>
          <p:nvPr/>
        </p:nvGrpSpPr>
        <p:grpSpPr>
          <a:xfrm>
            <a:off x="445046" y="1596254"/>
            <a:ext cx="12114708" cy="1556946"/>
            <a:chOff x="0" y="0"/>
            <a:chExt cx="12114707" cy="1556945"/>
          </a:xfrm>
        </p:grpSpPr>
        <p:sp>
          <p:nvSpPr>
            <p:cNvPr id="475"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74" name="Rectangle" descr="Rectangle"/>
            <p:cNvPicPr>
              <a:picLocks noChangeAspect="0"/>
            </p:cNvPicPr>
            <p:nvPr/>
          </p:nvPicPr>
          <p:blipFill>
            <a:blip r:embed="rId3">
              <a:extLst/>
            </a:blip>
            <a:stretch>
              <a:fillRect/>
            </a:stretch>
          </p:blipFill>
          <p:spPr>
            <a:xfrm>
              <a:off x="0" y="0"/>
              <a:ext cx="12114708" cy="1556946"/>
            </a:xfrm>
            <a:prstGeom prst="rect">
              <a:avLst/>
            </a:prstGeom>
            <a:effectLst/>
          </p:spPr>
        </p:pic>
      </p:grpSp>
      <p:sp>
        <p:nvSpPr>
          <p:cNvPr id="477" name="If We follow the Lord fully!"/>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If We follow the Lord fully!</a:t>
            </a:r>
          </a:p>
        </p:txBody>
      </p:sp>
      <p:pic>
        <p:nvPicPr>
          <p:cNvPr id="478" name="Will Receive Our Inheritance" descr="Will Receive Our Inheritance"/>
          <p:cNvPicPr>
            <a:picLocks noChangeAspect="0"/>
          </p:cNvPicPr>
          <p:nvPr/>
        </p:nvPicPr>
        <p:blipFill>
          <a:blip r:embed="rId4">
            <a:extLst/>
          </a:blip>
          <a:stretch>
            <a:fillRect/>
          </a:stretch>
        </p:blipFill>
        <p:spPr>
          <a:xfrm>
            <a:off x="331989" y="3349315"/>
            <a:ext cx="12340822" cy="787401"/>
          </a:xfrm>
          <a:prstGeom prst="rect">
            <a:avLst/>
          </a:prstGeom>
          <a:effectLst>
            <a:outerShdw sx="100000" sy="100000" kx="0" ky="0" algn="b" rotWithShape="0" blurRad="127000" dist="144260" dir="3046540">
              <a:srgbClr val="000000">
                <a:alpha val="46314"/>
              </a:srgbClr>
            </a:outerShdw>
          </a:effectLst>
        </p:spPr>
      </p:pic>
      <p:sp>
        <p:nvSpPr>
          <p:cNvPr id="479" name="Hebrews 9:15 (NKJV)…"/>
          <p:cNvSpPr/>
          <p:nvPr/>
        </p:nvSpPr>
        <p:spPr>
          <a:xfrm>
            <a:off x="4521053" y="4332831"/>
            <a:ext cx="7888463" cy="4991101"/>
          </a:xfrm>
          <a:prstGeom prst="rect">
            <a:avLst/>
          </a:prstGeom>
          <a:ln w="12700">
            <a:miter lim="400000"/>
          </a:ln>
          <a:effectLst>
            <a:outerShdw sx="100000" sy="100000" kx="0" ky="0" algn="b" rotWithShape="0" blurRad="127000" dist="122210" dir="9375210">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3300">
                <a:solidFill>
                  <a:srgbClr val="000000"/>
                </a:solidFill>
                <a:latin typeface="Thames Nude Roman"/>
                <a:ea typeface="Thames Nude Roman"/>
                <a:cs typeface="Thames Nude Roman"/>
                <a:sym typeface="Thames Nude Roman"/>
              </a:defRPr>
            </a:pPr>
            <a:r>
              <a:t>Hebrews 9:15 (NKJV)</a:t>
            </a:r>
          </a:p>
          <a:p>
            <a:pPr defTabSz="457200">
              <a:spcBef>
                <a:spcPts val="800"/>
              </a:spcBef>
              <a:defRPr sz="3900">
                <a:solidFill>
                  <a:srgbClr val="000000"/>
                </a:solidFill>
                <a:latin typeface="Hoefler Text"/>
                <a:ea typeface="Hoefler Text"/>
                <a:cs typeface="Hoefler Text"/>
                <a:sym typeface="Hoefler Text"/>
              </a:defRPr>
            </a:pPr>
            <a:r>
              <a:rPr baseline="31999"/>
              <a:t>15</a:t>
            </a:r>
            <a:r>
              <a:t> And for this reason He is the Mediator of the new covenant, by means of death, for the redemption of the transgressions under the first covenant, that those who are called may receive the promise of the eternal inheritance.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84" name="Rectangle"/>
          <p:cNvGrpSpPr/>
          <p:nvPr/>
        </p:nvGrpSpPr>
        <p:grpSpPr>
          <a:xfrm>
            <a:off x="445046" y="1596254"/>
            <a:ext cx="12114708" cy="1556946"/>
            <a:chOff x="0" y="0"/>
            <a:chExt cx="12114707" cy="1556945"/>
          </a:xfrm>
        </p:grpSpPr>
        <p:sp>
          <p:nvSpPr>
            <p:cNvPr id="483"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82"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485" name="If We follow the Lord fully!"/>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If We follow the Lord fully!</a:t>
            </a:r>
          </a:p>
        </p:txBody>
      </p:sp>
      <p:pic>
        <p:nvPicPr>
          <p:cNvPr id="486" name="Will Receive Our Inheritance" descr="Will Receive Our Inheritance"/>
          <p:cNvPicPr>
            <a:picLocks noChangeAspect="0"/>
          </p:cNvPicPr>
          <p:nvPr/>
        </p:nvPicPr>
        <p:blipFill>
          <a:blip r:embed="rId3">
            <a:extLst/>
          </a:blip>
          <a:stretch>
            <a:fillRect/>
          </a:stretch>
        </p:blipFill>
        <p:spPr>
          <a:xfrm>
            <a:off x="331989" y="3349315"/>
            <a:ext cx="12340822" cy="787401"/>
          </a:xfrm>
          <a:prstGeom prst="rect">
            <a:avLst/>
          </a:prstGeom>
          <a:effectLst>
            <a:outerShdw sx="100000" sy="100000" kx="0" ky="0" algn="b" rotWithShape="0" blurRad="127000" dist="144260" dir="3046540">
              <a:srgbClr val="000000">
                <a:alpha val="46314"/>
              </a:srgbClr>
            </a:outerShdw>
          </a:effectLst>
        </p:spPr>
      </p:pic>
      <p:sp>
        <p:nvSpPr>
          <p:cNvPr id="487" name="Ephesians 1:11–14 (NKJV)…"/>
          <p:cNvSpPr/>
          <p:nvPr/>
        </p:nvSpPr>
        <p:spPr>
          <a:xfrm>
            <a:off x="521561" y="4332831"/>
            <a:ext cx="11961678" cy="4876801"/>
          </a:xfrm>
          <a:prstGeom prst="rect">
            <a:avLst/>
          </a:prstGeom>
          <a:ln w="12700">
            <a:miter lim="400000"/>
          </a:ln>
          <a:effectLst>
            <a:outerShdw sx="100000" sy="100000" kx="0" ky="0" algn="b" rotWithShape="0" blurRad="127000" dist="122210" dir="9375210">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3300">
                <a:solidFill>
                  <a:srgbClr val="000000"/>
                </a:solidFill>
                <a:latin typeface="Thames Nude Roman"/>
                <a:ea typeface="Thames Nude Roman"/>
                <a:cs typeface="Thames Nude Roman"/>
                <a:sym typeface="Thames Nude Roman"/>
              </a:defRPr>
            </a:pPr>
            <a:r>
              <a:t>Ephesians 1:11–14 (NKJV)</a:t>
            </a:r>
          </a:p>
          <a:p>
            <a:pPr defTabSz="457200">
              <a:spcBef>
                <a:spcPts val="800"/>
              </a:spcBef>
              <a:defRPr sz="3300">
                <a:solidFill>
                  <a:srgbClr val="000000"/>
                </a:solidFill>
                <a:latin typeface="Hoefler Text"/>
                <a:ea typeface="Hoefler Text"/>
                <a:cs typeface="Hoefler Text"/>
                <a:sym typeface="Hoefler Text"/>
              </a:defRPr>
            </a:pPr>
            <a:r>
              <a:rPr baseline="31999"/>
              <a:t>11</a:t>
            </a:r>
            <a:r>
              <a:t> In Him also we have obtained an inheritance, being predestined according to the purpose of Him who works all things according to the counsel of His will, </a:t>
            </a:r>
            <a:r>
              <a:rPr baseline="31999"/>
              <a:t>12</a:t>
            </a:r>
            <a:r>
              <a:t> that we who first trusted in Christ should be to the praise of His glory. </a:t>
            </a:r>
            <a:r>
              <a:rPr baseline="31999"/>
              <a:t>13</a:t>
            </a:r>
            <a:r>
              <a:t> In Him you also </a:t>
            </a:r>
            <a:r>
              <a:rPr i="1"/>
              <a:t>trusted,</a:t>
            </a:r>
            <a:r>
              <a:t> after you heard the word of truth, the gospel of your salvation; in whom also, having believed, you were sealed with the Holy Spirit of promise, </a:t>
            </a:r>
            <a:r>
              <a:rPr baseline="31999"/>
              <a:t>14</a:t>
            </a:r>
            <a:r>
              <a:t> who is the guarantee of our inheritance until the redemption of the purchased possession, to the praise of His glory.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9" name="pasted-image.tiff" descr="pasted-image.tiff"/>
          <p:cNvPicPr>
            <a:picLocks noChangeAspect="0"/>
          </p:cNvPicPr>
          <p:nvPr/>
        </p:nvPicPr>
        <p:blipFill>
          <a:blip r:embed="rId2">
            <a:extLst/>
          </a:blip>
          <a:stretch>
            <a:fillRect/>
          </a:stretch>
        </p:blipFill>
        <p:spPr>
          <a:xfrm>
            <a:off x="225432" y="3512456"/>
            <a:ext cx="4004096" cy="6194520"/>
          </a:xfrm>
          <a:prstGeom prst="rect">
            <a:avLst/>
          </a:prstGeom>
        </p:spPr>
      </p:pic>
      <p:sp>
        <p:nvSpPr>
          <p:cNvPr id="490"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93" name="Rectangle"/>
          <p:cNvGrpSpPr/>
          <p:nvPr/>
        </p:nvGrpSpPr>
        <p:grpSpPr>
          <a:xfrm>
            <a:off x="445046" y="1596254"/>
            <a:ext cx="12114708" cy="1556946"/>
            <a:chOff x="0" y="0"/>
            <a:chExt cx="12114707" cy="1556945"/>
          </a:xfrm>
        </p:grpSpPr>
        <p:sp>
          <p:nvSpPr>
            <p:cNvPr id="492"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91" name="Rectangle" descr="Rectangle"/>
            <p:cNvPicPr>
              <a:picLocks noChangeAspect="0"/>
            </p:cNvPicPr>
            <p:nvPr/>
          </p:nvPicPr>
          <p:blipFill>
            <a:blip r:embed="rId3">
              <a:extLst/>
            </a:blip>
            <a:stretch>
              <a:fillRect/>
            </a:stretch>
          </p:blipFill>
          <p:spPr>
            <a:xfrm>
              <a:off x="0" y="0"/>
              <a:ext cx="12114708" cy="1556946"/>
            </a:xfrm>
            <a:prstGeom prst="rect">
              <a:avLst/>
            </a:prstGeom>
            <a:effectLst/>
          </p:spPr>
        </p:pic>
      </p:grpSp>
      <p:sp>
        <p:nvSpPr>
          <p:cNvPr id="494" name="If We follow the Lord fully!"/>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If We follow the Lord fully!</a:t>
            </a:r>
          </a:p>
        </p:txBody>
      </p:sp>
      <p:pic>
        <p:nvPicPr>
          <p:cNvPr id="495" name="Will Receive Our Inheritance" descr="Will Receive Our Inheritance"/>
          <p:cNvPicPr>
            <a:picLocks noChangeAspect="0"/>
          </p:cNvPicPr>
          <p:nvPr/>
        </p:nvPicPr>
        <p:blipFill>
          <a:blip r:embed="rId4">
            <a:extLst/>
          </a:blip>
          <a:stretch>
            <a:fillRect/>
          </a:stretch>
        </p:blipFill>
        <p:spPr>
          <a:xfrm>
            <a:off x="331989" y="3349315"/>
            <a:ext cx="12340822" cy="787401"/>
          </a:xfrm>
          <a:prstGeom prst="rect">
            <a:avLst/>
          </a:prstGeom>
          <a:effectLst>
            <a:outerShdw sx="100000" sy="100000" kx="0" ky="0" algn="b" rotWithShape="0" blurRad="127000" dist="144260" dir="3046540">
              <a:srgbClr val="000000">
                <a:alpha val="46314"/>
              </a:srgbClr>
            </a:outerShdw>
          </a:effectLst>
        </p:spPr>
      </p:pic>
      <p:sp>
        <p:nvSpPr>
          <p:cNvPr id="496" name="1 Peter 1:3–4 (NKJV)…"/>
          <p:cNvSpPr/>
          <p:nvPr/>
        </p:nvSpPr>
        <p:spPr>
          <a:xfrm>
            <a:off x="4371591" y="4229186"/>
            <a:ext cx="8143211" cy="5283202"/>
          </a:xfrm>
          <a:prstGeom prst="rect">
            <a:avLst/>
          </a:prstGeom>
          <a:ln w="12700">
            <a:miter lim="400000"/>
          </a:ln>
          <a:effectLst>
            <a:outerShdw sx="100000" sy="100000" kx="0" ky="0" algn="b" rotWithShape="0" blurRad="127000" dist="122210" dir="9375210">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3300">
                <a:solidFill>
                  <a:srgbClr val="000000"/>
                </a:solidFill>
                <a:latin typeface="Thames Nude Roman"/>
                <a:ea typeface="Thames Nude Roman"/>
                <a:cs typeface="Thames Nude Roman"/>
                <a:sym typeface="Thames Nude Roman"/>
              </a:defRPr>
            </a:pPr>
            <a:r>
              <a:t>1 Peter 1:3–4 (NKJV)</a:t>
            </a:r>
          </a:p>
          <a:p>
            <a:pPr defTabSz="457200">
              <a:spcBef>
                <a:spcPts val="800"/>
              </a:spcBef>
              <a:defRPr sz="3700">
                <a:solidFill>
                  <a:srgbClr val="000000"/>
                </a:solidFill>
                <a:latin typeface="Hoefler Text"/>
                <a:ea typeface="Hoefler Text"/>
                <a:cs typeface="Hoefler Text"/>
                <a:sym typeface="Hoefler Text"/>
              </a:defRPr>
            </a:pPr>
            <a:r>
              <a:rPr baseline="31999"/>
              <a:t>3</a:t>
            </a:r>
            <a:r>
              <a:t> Blessed </a:t>
            </a:r>
            <a:r>
              <a:rPr i="1"/>
              <a:t>be</a:t>
            </a:r>
            <a:r>
              <a:t> the God and Father of our Lord Jesus Christ, who according to His abundant mercy has begotten us again to a living hope through the resurrection of Jesus Christ from the dead, </a:t>
            </a:r>
            <a:r>
              <a:rPr baseline="31999"/>
              <a:t>4</a:t>
            </a:r>
            <a:r>
              <a:t> to an inheritance incorruptible and undefiled and that does not fade away, reserved in heaven for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Numbers 14:20–24 (NKJV)…"/>
          <p:cNvSpPr/>
          <p:nvPr/>
        </p:nvSpPr>
        <p:spPr>
          <a:xfrm>
            <a:off x="716692" y="717549"/>
            <a:ext cx="11571416" cy="8318501"/>
          </a:xfrm>
          <a:prstGeom prst="rect">
            <a:avLst/>
          </a:prstGeom>
          <a:ln w="12700">
            <a:miter lim="400000"/>
          </a:ln>
          <a:effectLst>
            <a:outerShdw sx="100000" sy="100000" kx="0" ky="0" algn="b" rotWithShape="0" blurRad="152400" dist="61720" dir="5400000">
              <a:srgbClr val="424242">
                <a:alpha val="3487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4100">
                <a:solidFill>
                  <a:srgbClr val="000000"/>
                </a:solidFill>
                <a:latin typeface="Thames Nude Roman"/>
                <a:ea typeface="Thames Nude Roman"/>
                <a:cs typeface="Thames Nude Roman"/>
                <a:sym typeface="Thames Nude Roman"/>
              </a:defRPr>
            </a:pPr>
            <a:r>
              <a:t>Numbers 14:20–24 (NKJV)</a:t>
            </a:r>
          </a:p>
          <a:p>
            <a:pPr defTabSz="457200">
              <a:spcBef>
                <a:spcPts val="1200"/>
              </a:spcBef>
              <a:defRPr sz="4000">
                <a:solidFill>
                  <a:srgbClr val="000000"/>
                </a:solidFill>
                <a:latin typeface="Hoefler Text"/>
                <a:ea typeface="Hoefler Text"/>
                <a:cs typeface="Hoefler Text"/>
                <a:sym typeface="Hoefler Text"/>
              </a:defRPr>
            </a:pPr>
            <a:r>
              <a:rPr baseline="31999"/>
              <a:t>20</a:t>
            </a:r>
            <a:r>
              <a:t> Then the Lord said: “I have pardoned, according to your word; </a:t>
            </a:r>
            <a:r>
              <a:rPr baseline="31999"/>
              <a:t>21</a:t>
            </a:r>
            <a:r>
              <a:t> but truly, as I live, all the earth shall be filled with the glory of the Lord—</a:t>
            </a:r>
            <a:r>
              <a:rPr baseline="31999"/>
              <a:t>22</a:t>
            </a:r>
            <a:r>
              <a:t> because all these men who have seen My glory and the signs which I did in Egypt and in the wilderness, and have put Me to the test now these ten times, and have not heeded My voice, </a:t>
            </a:r>
            <a:r>
              <a:rPr baseline="31999"/>
              <a:t>23</a:t>
            </a:r>
            <a:r>
              <a:t> they certainly shall not see the land of which I swore to their fathers, nor shall any of those who rejected Me see it. </a:t>
            </a:r>
            <a:r>
              <a:rPr baseline="31999"/>
              <a:t>24</a:t>
            </a:r>
            <a:r>
              <a:t> But My servant Caleb, because he has a different spirit in him and has followed Me fully, I will bring into the land where he went, and his descendants shall inherit it.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8" name="pasted-image.tiff" descr="pasted-image.tiff"/>
          <p:cNvPicPr>
            <a:picLocks noChangeAspect="0"/>
          </p:cNvPicPr>
          <p:nvPr/>
        </p:nvPicPr>
        <p:blipFill>
          <a:blip r:embed="rId2">
            <a:extLst/>
          </a:blip>
          <a:stretch>
            <a:fillRect/>
          </a:stretch>
        </p:blipFill>
        <p:spPr>
          <a:xfrm>
            <a:off x="225432" y="3512456"/>
            <a:ext cx="4004096" cy="6194520"/>
          </a:xfrm>
          <a:prstGeom prst="rect">
            <a:avLst/>
          </a:prstGeom>
        </p:spPr>
      </p:pic>
      <p:sp>
        <p:nvSpPr>
          <p:cNvPr id="499"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502" name="Rectangle"/>
          <p:cNvGrpSpPr/>
          <p:nvPr/>
        </p:nvGrpSpPr>
        <p:grpSpPr>
          <a:xfrm>
            <a:off x="445046" y="1596254"/>
            <a:ext cx="12114708" cy="1556946"/>
            <a:chOff x="0" y="0"/>
            <a:chExt cx="12114707" cy="1556945"/>
          </a:xfrm>
        </p:grpSpPr>
        <p:sp>
          <p:nvSpPr>
            <p:cNvPr id="501"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00" name="Rectangle" descr="Rectangle"/>
            <p:cNvPicPr>
              <a:picLocks noChangeAspect="0"/>
            </p:cNvPicPr>
            <p:nvPr/>
          </p:nvPicPr>
          <p:blipFill>
            <a:blip r:embed="rId3">
              <a:extLst/>
            </a:blip>
            <a:stretch>
              <a:fillRect/>
            </a:stretch>
          </p:blipFill>
          <p:spPr>
            <a:xfrm>
              <a:off x="0" y="0"/>
              <a:ext cx="12114708" cy="1556946"/>
            </a:xfrm>
            <a:prstGeom prst="rect">
              <a:avLst/>
            </a:prstGeom>
            <a:effectLst/>
          </p:spPr>
        </p:pic>
      </p:grpSp>
      <p:sp>
        <p:nvSpPr>
          <p:cNvPr id="503" name="If We follow the Lord fully!"/>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If We follow the Lord fully!</a:t>
            </a:r>
          </a:p>
        </p:txBody>
      </p:sp>
      <p:pic>
        <p:nvPicPr>
          <p:cNvPr id="504" name="Will Receive Our Inheritance" descr="Will Receive Our Inheritance"/>
          <p:cNvPicPr>
            <a:picLocks noChangeAspect="0"/>
          </p:cNvPicPr>
          <p:nvPr/>
        </p:nvPicPr>
        <p:blipFill>
          <a:blip r:embed="rId4">
            <a:extLst/>
          </a:blip>
          <a:stretch>
            <a:fillRect/>
          </a:stretch>
        </p:blipFill>
        <p:spPr>
          <a:xfrm>
            <a:off x="331989" y="3349315"/>
            <a:ext cx="12340822" cy="787401"/>
          </a:xfrm>
          <a:prstGeom prst="rect">
            <a:avLst/>
          </a:prstGeom>
          <a:effectLst>
            <a:outerShdw sx="100000" sy="100000" kx="0" ky="0" algn="b" rotWithShape="0" blurRad="127000" dist="144260" dir="3046540">
              <a:srgbClr val="000000">
                <a:alpha val="46314"/>
              </a:srgbClr>
            </a:outerShdw>
          </a:effectLst>
        </p:spPr>
      </p:pic>
      <p:sp>
        <p:nvSpPr>
          <p:cNvPr id="505" name="Colossians 3:24–25 (NKJV)…"/>
          <p:cNvSpPr/>
          <p:nvPr/>
        </p:nvSpPr>
        <p:spPr>
          <a:xfrm>
            <a:off x="4371591" y="4332831"/>
            <a:ext cx="8143212" cy="4775201"/>
          </a:xfrm>
          <a:prstGeom prst="rect">
            <a:avLst/>
          </a:prstGeom>
          <a:ln w="12700">
            <a:miter lim="400000"/>
          </a:ln>
          <a:effectLst>
            <a:outerShdw sx="100000" sy="100000" kx="0" ky="0" algn="b" rotWithShape="0" blurRad="127000" dist="122210" dir="9375210">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3300">
                <a:solidFill>
                  <a:srgbClr val="000000"/>
                </a:solidFill>
                <a:latin typeface="Thames Nude Roman"/>
                <a:ea typeface="Thames Nude Roman"/>
                <a:cs typeface="Thames Nude Roman"/>
                <a:sym typeface="Thames Nude Roman"/>
              </a:defRPr>
            </a:pPr>
            <a:r>
              <a:t>Colossians 3:24–25 (NKJV)</a:t>
            </a:r>
          </a:p>
          <a:p>
            <a:pPr defTabSz="457200">
              <a:spcBef>
                <a:spcPts val="800"/>
              </a:spcBef>
              <a:defRPr sz="4300">
                <a:solidFill>
                  <a:srgbClr val="000000"/>
                </a:solidFill>
                <a:latin typeface="Hoefler Text"/>
                <a:ea typeface="Hoefler Text"/>
                <a:cs typeface="Hoefler Text"/>
                <a:sym typeface="Hoefler Text"/>
              </a:defRPr>
            </a:pPr>
            <a:r>
              <a:rPr baseline="31999"/>
              <a:t>24</a:t>
            </a:r>
            <a:r>
              <a:t> knowing that from the Lord you will receive the reward of the inheritance; for you serve the Lord Christ. </a:t>
            </a:r>
            <a:r>
              <a:rPr baseline="31999"/>
              <a:t>25</a:t>
            </a:r>
            <a:r>
              <a:t> But he who does wrong will be repaid for what he has done, and there is no partiality.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510" name="Rectangle"/>
          <p:cNvGrpSpPr/>
          <p:nvPr/>
        </p:nvGrpSpPr>
        <p:grpSpPr>
          <a:xfrm>
            <a:off x="445046" y="1596254"/>
            <a:ext cx="12114708" cy="1556946"/>
            <a:chOff x="0" y="0"/>
            <a:chExt cx="12114707" cy="1556945"/>
          </a:xfrm>
        </p:grpSpPr>
        <p:sp>
          <p:nvSpPr>
            <p:cNvPr id="509"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08"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511" name="If We Do NOT follow the Lord fully!"/>
          <p:cNvSpPr/>
          <p:nvPr/>
        </p:nvSpPr>
        <p:spPr>
          <a:xfrm>
            <a:off x="690809" y="1682577"/>
            <a:ext cx="11623182" cy="1257301"/>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300">
                <a:solidFill>
                  <a:srgbClr val="000000">
                    <a:alpha val="59219"/>
                  </a:srgbClr>
                </a:solidFill>
                <a:latin typeface="Vivaldi"/>
                <a:ea typeface="Vivaldi"/>
                <a:cs typeface="Vivaldi"/>
                <a:sym typeface="Vivaldi"/>
              </a:defRPr>
            </a:pPr>
            <a:r>
              <a:t>If We </a:t>
            </a:r>
            <a:r>
              <a:rPr sz="4000">
                <a:latin typeface="Thames Nude Roman"/>
                <a:ea typeface="Thames Nude Roman"/>
                <a:cs typeface="Thames Nude Roman"/>
                <a:sym typeface="Thames Nude Roman"/>
              </a:rPr>
              <a:t>Do NOT</a:t>
            </a:r>
            <a:r>
              <a:rPr>
                <a:latin typeface="Thames Nude Roman"/>
                <a:ea typeface="Thames Nude Roman"/>
                <a:cs typeface="Thames Nude Roman"/>
                <a:sym typeface="Thames Nude Roman"/>
              </a:rPr>
              <a:t> </a:t>
            </a:r>
            <a:r>
              <a:t>follow the Lord fully!</a:t>
            </a:r>
          </a:p>
        </p:txBody>
      </p:sp>
      <p:pic>
        <p:nvPicPr>
          <p:cNvPr id="512" name="A Warning - 1 Corinthians 10" descr="A Warning - 1 Corinthians 10"/>
          <p:cNvPicPr>
            <a:picLocks noChangeAspect="0"/>
          </p:cNvPicPr>
          <p:nvPr/>
        </p:nvPicPr>
        <p:blipFill>
          <a:blip r:embed="rId3">
            <a:extLst/>
          </a:blip>
          <a:stretch>
            <a:fillRect/>
          </a:stretch>
        </p:blipFill>
        <p:spPr>
          <a:xfrm>
            <a:off x="331989" y="3349315"/>
            <a:ext cx="12340822" cy="787401"/>
          </a:xfrm>
          <a:prstGeom prst="rect">
            <a:avLst/>
          </a:prstGeom>
          <a:effectLst>
            <a:outerShdw sx="100000" sy="100000" kx="0" ky="0" algn="b" rotWithShape="0" blurRad="127000" dist="144260" dir="3046540">
              <a:srgbClr val="000000">
                <a:alpha val="46314"/>
              </a:srgbClr>
            </a:outerShdw>
          </a:effectLst>
        </p:spPr>
      </p:pic>
      <p:sp>
        <p:nvSpPr>
          <p:cNvPr id="513" name="1 Moreover, brethren, I do not want you to be unaware that all our fathers were under the cloud, all passed through the sea, 2 all were baptized into Moses in the cloud and in the sea, 3 all ate the same spiritual food, 4 and all drank the same spiritual drink. For they drank of that spiritual Rock that followed them, and that Rock was Christ. 5 But with most of them God was not well pleased, for their bodies were scattered in the wilderness."/>
          <p:cNvSpPr/>
          <p:nvPr/>
        </p:nvSpPr>
        <p:spPr>
          <a:xfrm>
            <a:off x="344689" y="4332831"/>
            <a:ext cx="12315422" cy="487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900">
                <a:solidFill>
                  <a:srgbClr val="000000"/>
                </a:solidFill>
                <a:latin typeface="Hoefler Text"/>
                <a:ea typeface="Hoefler Text"/>
                <a:cs typeface="Hoefler Text"/>
                <a:sym typeface="Hoefler Text"/>
              </a:defRPr>
            </a:pPr>
            <a:r>
              <a:rPr baseline="31999"/>
              <a:t>1</a:t>
            </a:r>
            <a:r>
              <a:t> Moreover, brethren, I do not want you to be unaware that all our fathers were under the cloud, all passed through the sea, </a:t>
            </a:r>
            <a:r>
              <a:rPr baseline="31999"/>
              <a:t>2</a:t>
            </a:r>
            <a:r>
              <a:t> all were baptized into Moses in the cloud and in the sea, </a:t>
            </a:r>
            <a:r>
              <a:rPr baseline="31999"/>
              <a:t>3</a:t>
            </a:r>
            <a:r>
              <a:t> all ate the same spiritual food, </a:t>
            </a:r>
            <a:r>
              <a:rPr baseline="31999"/>
              <a:t>4</a:t>
            </a:r>
            <a:r>
              <a:t> and all drank the same spiritual drink. For they drank of that spiritual Rock that followed them, and that Rock was Christ. </a:t>
            </a:r>
            <a:r>
              <a:rPr baseline="31999"/>
              <a:t>5</a:t>
            </a:r>
            <a:r>
              <a:t> But with most of them God was not well pleased, for </a:t>
            </a:r>
            <a:r>
              <a:rPr i="1"/>
              <a:t>their bodies</a:t>
            </a:r>
            <a:r>
              <a:t> were scattered in the wilderness. </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512"/>
                                        </p:tgtEl>
                                        <p:attrNameLst>
                                          <p:attrName>style.visibility</p:attrName>
                                        </p:attrNameLst>
                                      </p:cBhvr>
                                      <p:to>
                                        <p:strVal val="visible"/>
                                      </p:to>
                                    </p:set>
                                    <p:anim calcmode="lin" valueType="num">
                                      <p:cBhvr>
                                        <p:cTn id="7" dur="1500" fill="hold"/>
                                        <p:tgtEl>
                                          <p:spTgt spid="512"/>
                                        </p:tgtEl>
                                        <p:attrNameLst>
                                          <p:attrName>ppt_x</p:attrName>
                                        </p:attrNameLst>
                                      </p:cBhvr>
                                      <p:tavLst>
                                        <p:tav tm="0">
                                          <p:val>
                                            <p:strVal val="#ppt_x"/>
                                          </p:val>
                                        </p:tav>
                                        <p:tav tm="100000">
                                          <p:val>
                                            <p:strVal val="#ppt_x"/>
                                          </p:val>
                                        </p:tav>
                                      </p:tavLst>
                                    </p:anim>
                                    <p:anim calcmode="lin" valueType="num">
                                      <p:cBhvr>
                                        <p:cTn id="8" dur="1500" fill="hold"/>
                                        <p:tgtEl>
                                          <p:spTgt spid="512"/>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el" backwards="0">
                                    <p:tmAbs val="0"/>
                                  </p:iterate>
                                  <p:childTnLst>
                                    <p:set>
                                      <p:cBhvr>
                                        <p:cTn id="11" fill="hold"/>
                                        <p:tgtEl>
                                          <p:spTgt spid="513"/>
                                        </p:tgtEl>
                                        <p:attrNameLst>
                                          <p:attrName>style.visibility</p:attrName>
                                        </p:attrNameLst>
                                      </p:cBhvr>
                                      <p:to>
                                        <p:strVal val="visible"/>
                                      </p:to>
                                    </p:set>
                                    <p:anim calcmode="lin" valueType="num">
                                      <p:cBhvr>
                                        <p:cTn id="12" dur="1500" fill="hold"/>
                                        <p:tgtEl>
                                          <p:spTgt spid="513"/>
                                        </p:tgtEl>
                                        <p:attrNameLst>
                                          <p:attrName>ppt_x</p:attrName>
                                        </p:attrNameLst>
                                      </p:cBhvr>
                                      <p:tavLst>
                                        <p:tav tm="0">
                                          <p:val>
                                            <p:strVal val="#ppt_x"/>
                                          </p:val>
                                        </p:tav>
                                        <p:tav tm="100000">
                                          <p:val>
                                            <p:strVal val="#ppt_x"/>
                                          </p:val>
                                        </p:tav>
                                      </p:tavLst>
                                    </p:anim>
                                    <p:anim calcmode="lin" valueType="num">
                                      <p:cBhvr>
                                        <p:cTn id="13" dur="1500" fill="hold"/>
                                        <p:tgtEl>
                                          <p:spTgt spid="5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2" grpId="1"/>
      <p:bldP build="whole" bldLvl="1" animBg="1" rev="0" advAuto="0" spid="513" grpId="2"/>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5"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pic>
        <p:nvPicPr>
          <p:cNvPr id="516" name="A Warning - 1 Corinthians 10" descr="A Warning - 1 Corinthians 10"/>
          <p:cNvPicPr>
            <a:picLocks noChangeAspect="0"/>
          </p:cNvPicPr>
          <p:nvPr/>
        </p:nvPicPr>
        <p:blipFill>
          <a:blip r:embed="rId2">
            <a:extLst/>
          </a:blip>
          <a:stretch>
            <a:fillRect/>
          </a:stretch>
        </p:blipFill>
        <p:spPr>
          <a:xfrm>
            <a:off x="331989" y="3349315"/>
            <a:ext cx="12340822" cy="787401"/>
          </a:xfrm>
          <a:prstGeom prst="rect">
            <a:avLst/>
          </a:prstGeom>
          <a:effectLst>
            <a:outerShdw sx="100000" sy="100000" kx="0" ky="0" algn="b" rotWithShape="0" blurRad="127000" dist="144260" dir="3046540">
              <a:srgbClr val="000000">
                <a:alpha val="46314"/>
              </a:srgbClr>
            </a:outerShdw>
          </a:effectLst>
        </p:spPr>
      </p:pic>
      <p:sp>
        <p:nvSpPr>
          <p:cNvPr id="517" name="6 Now these things became our examples, to the intent that we should not lust after evil things as they also lusted. 7 And do not become idolaters as were some of them. As it is written, “The people sat down to eat and drink, and rose up to play.” 8 Nor let us commit sexual immorality, as some of them did, and in one day twenty-three thousand fell; 9 nor let us tempt Christ, as some of them also tempted, and were destroyed by serpents; 10 nor complain, as some of them also complained, and were destroyed by the destroyer."/>
          <p:cNvSpPr/>
          <p:nvPr/>
        </p:nvSpPr>
        <p:spPr>
          <a:xfrm>
            <a:off x="344689" y="4332831"/>
            <a:ext cx="12315422" cy="513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700">
                <a:solidFill>
                  <a:srgbClr val="000000"/>
                </a:solidFill>
                <a:latin typeface="Hoefler Text"/>
                <a:ea typeface="Hoefler Text"/>
                <a:cs typeface="Hoefler Text"/>
                <a:sym typeface="Hoefler Text"/>
              </a:defRPr>
            </a:pPr>
            <a:r>
              <a:rPr baseline="31999"/>
              <a:t>6</a:t>
            </a:r>
            <a:r>
              <a:t> Now these things became our examples, to the intent that we should not lust after evil things as they also lusted. </a:t>
            </a:r>
            <a:r>
              <a:rPr baseline="31999"/>
              <a:t>7</a:t>
            </a:r>
            <a:r>
              <a:t> And do not become idolaters as </a:t>
            </a:r>
            <a:r>
              <a:rPr i="1"/>
              <a:t>were</a:t>
            </a:r>
            <a:r>
              <a:t> some of them. As it is written, </a:t>
            </a:r>
            <a:r>
              <a:rPr i="1"/>
              <a:t>“The people sat down to eat and drink, and rose up to play.”</a:t>
            </a:r>
            <a:r>
              <a:t> </a:t>
            </a:r>
            <a:r>
              <a:rPr baseline="31999"/>
              <a:t>8</a:t>
            </a:r>
            <a:r>
              <a:t> Nor let us commit sexual immorality, as some of them did, and in one day twenty-three thousand fell; </a:t>
            </a:r>
            <a:r>
              <a:rPr baseline="31999"/>
              <a:t>9</a:t>
            </a:r>
            <a:r>
              <a:t> nor let us tempt Christ, as some of them also tempted, and were destroyed by serpents; </a:t>
            </a:r>
            <a:r>
              <a:rPr baseline="31999"/>
              <a:t>10</a:t>
            </a:r>
            <a:r>
              <a:t> nor complain, as some of them also complained, and were destroyed by the destroyer. </a:t>
            </a:r>
          </a:p>
        </p:txBody>
      </p:sp>
      <p:grpSp>
        <p:nvGrpSpPr>
          <p:cNvPr id="520" name="Rectangle"/>
          <p:cNvGrpSpPr/>
          <p:nvPr/>
        </p:nvGrpSpPr>
        <p:grpSpPr>
          <a:xfrm>
            <a:off x="445046" y="1596254"/>
            <a:ext cx="12114708" cy="1556946"/>
            <a:chOff x="0" y="0"/>
            <a:chExt cx="12114707" cy="1556945"/>
          </a:xfrm>
        </p:grpSpPr>
        <p:sp>
          <p:nvSpPr>
            <p:cNvPr id="519"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18" name="Rectangle" descr="Rectangle"/>
            <p:cNvPicPr>
              <a:picLocks noChangeAspect="0"/>
            </p:cNvPicPr>
            <p:nvPr/>
          </p:nvPicPr>
          <p:blipFill>
            <a:blip r:embed="rId3">
              <a:extLst/>
            </a:blip>
            <a:stretch>
              <a:fillRect/>
            </a:stretch>
          </p:blipFill>
          <p:spPr>
            <a:xfrm>
              <a:off x="0" y="0"/>
              <a:ext cx="12114708" cy="1556946"/>
            </a:xfrm>
            <a:prstGeom prst="rect">
              <a:avLst/>
            </a:prstGeom>
            <a:effectLst/>
          </p:spPr>
        </p:pic>
      </p:grpSp>
      <p:sp>
        <p:nvSpPr>
          <p:cNvPr id="521" name="If We Do NOT follow the Lord fully!"/>
          <p:cNvSpPr/>
          <p:nvPr/>
        </p:nvSpPr>
        <p:spPr>
          <a:xfrm>
            <a:off x="690809" y="1682577"/>
            <a:ext cx="11623182" cy="1257301"/>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300">
                <a:solidFill>
                  <a:srgbClr val="000000">
                    <a:alpha val="59219"/>
                  </a:srgbClr>
                </a:solidFill>
                <a:latin typeface="Vivaldi"/>
                <a:ea typeface="Vivaldi"/>
                <a:cs typeface="Vivaldi"/>
                <a:sym typeface="Vivaldi"/>
              </a:defRPr>
            </a:pPr>
            <a:r>
              <a:t>If We </a:t>
            </a:r>
            <a:r>
              <a:rPr sz="4000">
                <a:latin typeface="Thames Nude Roman"/>
                <a:ea typeface="Thames Nude Roman"/>
                <a:cs typeface="Thames Nude Roman"/>
                <a:sym typeface="Thames Nude Roman"/>
              </a:rPr>
              <a:t>Do NOT</a:t>
            </a:r>
            <a:r>
              <a:rPr>
                <a:latin typeface="Thames Nude Roman"/>
                <a:ea typeface="Thames Nude Roman"/>
                <a:cs typeface="Thames Nude Roman"/>
                <a:sym typeface="Thames Nude Roman"/>
              </a:rPr>
              <a:t> </a:t>
            </a:r>
            <a:r>
              <a:t>follow the Lord fully!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pic>
        <p:nvPicPr>
          <p:cNvPr id="524" name="A Warning - 1 Corinthians 10" descr="A Warning - 1 Corinthians 10"/>
          <p:cNvPicPr>
            <a:picLocks noChangeAspect="0"/>
          </p:cNvPicPr>
          <p:nvPr/>
        </p:nvPicPr>
        <p:blipFill>
          <a:blip r:embed="rId2">
            <a:extLst/>
          </a:blip>
          <a:stretch>
            <a:fillRect/>
          </a:stretch>
        </p:blipFill>
        <p:spPr>
          <a:xfrm>
            <a:off x="331989" y="3349315"/>
            <a:ext cx="12340822" cy="787401"/>
          </a:xfrm>
          <a:prstGeom prst="rect">
            <a:avLst/>
          </a:prstGeom>
          <a:effectLst>
            <a:outerShdw sx="100000" sy="100000" kx="0" ky="0" algn="b" rotWithShape="0" blurRad="127000" dist="144260" dir="3046540">
              <a:srgbClr val="000000">
                <a:alpha val="46314"/>
              </a:srgbClr>
            </a:outerShdw>
          </a:effectLst>
        </p:spPr>
      </p:pic>
      <p:sp>
        <p:nvSpPr>
          <p:cNvPr id="525" name="11 Now all these things happened to them as examples, and they were written for our admonition, upon whom the ends of the ages have come. 12 Therefore let him who thinks he stands take heed lest he fall. 13 No temptation has overtaken you except such as is common to man; but God is faithful, who will not allow you to be tempted beyond what you are able, but with the temptation will also make the way of escape, that you may be able to bear it."/>
          <p:cNvSpPr/>
          <p:nvPr/>
        </p:nvSpPr>
        <p:spPr>
          <a:xfrm>
            <a:off x="344689" y="4332831"/>
            <a:ext cx="12315422" cy="477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000000"/>
                </a:solidFill>
                <a:latin typeface="Hoefler Text"/>
                <a:ea typeface="Hoefler Text"/>
                <a:cs typeface="Hoefler Text"/>
                <a:sym typeface="Hoefler Text"/>
              </a:defRPr>
            </a:pPr>
            <a:r>
              <a:rPr baseline="31999"/>
              <a:t>11</a:t>
            </a:r>
            <a:r>
              <a:t> Now all these things happened to them as examples, and they were written for our admonition, upon whom the ends of the ages have come. </a:t>
            </a:r>
            <a:r>
              <a:rPr baseline="31999"/>
              <a:t>12</a:t>
            </a:r>
            <a:r>
              <a:t> Therefore let him who thinks he stands take heed lest he fall. </a:t>
            </a:r>
            <a:r>
              <a:rPr baseline="31999"/>
              <a:t>13</a:t>
            </a:r>
            <a:r>
              <a:t> No temptation has overtaken you except such as is common to man; but God </a:t>
            </a:r>
            <a:r>
              <a:rPr i="1"/>
              <a:t>is</a:t>
            </a:r>
            <a:r>
              <a:t> faithful, who will not allow you to be tempted beyond what you are able, but with the temptation will also make the way of escape, that you may be able to bear </a:t>
            </a:r>
            <a:r>
              <a:rPr i="1"/>
              <a:t>it</a:t>
            </a:r>
            <a:r>
              <a:t>.</a:t>
            </a:r>
          </a:p>
        </p:txBody>
      </p:sp>
      <p:grpSp>
        <p:nvGrpSpPr>
          <p:cNvPr id="528" name="Rectangle"/>
          <p:cNvGrpSpPr/>
          <p:nvPr/>
        </p:nvGrpSpPr>
        <p:grpSpPr>
          <a:xfrm>
            <a:off x="445046" y="1596254"/>
            <a:ext cx="12114708" cy="1556946"/>
            <a:chOff x="0" y="0"/>
            <a:chExt cx="12114707" cy="1556945"/>
          </a:xfrm>
        </p:grpSpPr>
        <p:sp>
          <p:nvSpPr>
            <p:cNvPr id="527"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26" name="Rectangle" descr="Rectangle"/>
            <p:cNvPicPr>
              <a:picLocks noChangeAspect="0"/>
            </p:cNvPicPr>
            <p:nvPr/>
          </p:nvPicPr>
          <p:blipFill>
            <a:blip r:embed="rId3">
              <a:extLst/>
            </a:blip>
            <a:stretch>
              <a:fillRect/>
            </a:stretch>
          </p:blipFill>
          <p:spPr>
            <a:xfrm>
              <a:off x="0" y="0"/>
              <a:ext cx="12114708" cy="1556946"/>
            </a:xfrm>
            <a:prstGeom prst="rect">
              <a:avLst/>
            </a:prstGeom>
            <a:effectLst/>
          </p:spPr>
        </p:pic>
      </p:grpSp>
      <p:sp>
        <p:nvSpPr>
          <p:cNvPr id="529" name="If We Do NOT follow the Lord fully!"/>
          <p:cNvSpPr/>
          <p:nvPr/>
        </p:nvSpPr>
        <p:spPr>
          <a:xfrm>
            <a:off x="690809" y="1682577"/>
            <a:ext cx="11623182" cy="1257301"/>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300">
                <a:solidFill>
                  <a:srgbClr val="000000">
                    <a:alpha val="59219"/>
                  </a:srgbClr>
                </a:solidFill>
                <a:latin typeface="Vivaldi"/>
                <a:ea typeface="Vivaldi"/>
                <a:cs typeface="Vivaldi"/>
                <a:sym typeface="Vivaldi"/>
              </a:defRPr>
            </a:pPr>
            <a:r>
              <a:t>If We </a:t>
            </a:r>
            <a:r>
              <a:rPr sz="4000">
                <a:latin typeface="Thames Nude Roman"/>
                <a:ea typeface="Thames Nude Roman"/>
                <a:cs typeface="Thames Nude Roman"/>
                <a:sym typeface="Thames Nude Roman"/>
              </a:rPr>
              <a:t>Do NOT</a:t>
            </a:r>
            <a:r>
              <a:rPr>
                <a:latin typeface="Thames Nude Roman"/>
                <a:ea typeface="Thames Nude Roman"/>
                <a:cs typeface="Thames Nude Roman"/>
                <a:sym typeface="Thames Nude Roman"/>
              </a:rPr>
              <a:t> </a:t>
            </a:r>
            <a:r>
              <a:t>follow the Lord fully!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1"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pic>
        <p:nvPicPr>
          <p:cNvPr id="532" name="A Warning - 1 Corinthians 10" descr="A Warning - 1 Corinthians 10"/>
          <p:cNvPicPr>
            <a:picLocks noChangeAspect="0"/>
          </p:cNvPicPr>
          <p:nvPr/>
        </p:nvPicPr>
        <p:blipFill>
          <a:blip r:embed="rId2">
            <a:extLst/>
          </a:blip>
          <a:stretch>
            <a:fillRect/>
          </a:stretch>
        </p:blipFill>
        <p:spPr>
          <a:xfrm>
            <a:off x="331989" y="3349315"/>
            <a:ext cx="12340822" cy="787401"/>
          </a:xfrm>
          <a:prstGeom prst="rect">
            <a:avLst/>
          </a:prstGeom>
          <a:effectLst>
            <a:outerShdw sx="100000" sy="100000" kx="0" ky="0" algn="b" rotWithShape="0" blurRad="127000" dist="144260" dir="3046540">
              <a:srgbClr val="000000">
                <a:alpha val="46314"/>
              </a:srgbClr>
            </a:outerShdw>
          </a:effectLst>
        </p:spPr>
      </p:pic>
      <p:pic>
        <p:nvPicPr>
          <p:cNvPr id="533" name="pasted-image.pdf" descr="pasted-image.pdf"/>
          <p:cNvPicPr>
            <a:picLocks noChangeAspect="1"/>
          </p:cNvPicPr>
          <p:nvPr/>
        </p:nvPicPr>
        <p:blipFill>
          <a:blip r:embed="rId3">
            <a:extLst/>
          </a:blip>
          <a:stretch>
            <a:fillRect/>
          </a:stretch>
        </p:blipFill>
        <p:spPr>
          <a:xfrm>
            <a:off x="-343145" y="2859378"/>
            <a:ext cx="5716402" cy="7064449"/>
          </a:xfrm>
          <a:prstGeom prst="rect">
            <a:avLst/>
          </a:prstGeom>
          <a:ln w="12700">
            <a:miter lim="400000"/>
          </a:ln>
          <a:effectLst>
            <a:outerShdw sx="100000" sy="100000" kx="0" ky="0" algn="b" rotWithShape="0" blurRad="127000" dist="122210" dir="9375210">
              <a:srgbClr val="000000">
                <a:alpha val="31904"/>
              </a:srgbClr>
            </a:outerShdw>
          </a:effectLst>
        </p:spPr>
      </p:pic>
      <p:sp>
        <p:nvSpPr>
          <p:cNvPr id="534" name="Israel was delivered - saved from Egypt, just like Caleb.…"/>
          <p:cNvSpPr/>
          <p:nvPr/>
        </p:nvSpPr>
        <p:spPr>
          <a:xfrm>
            <a:off x="5373301" y="4332831"/>
            <a:ext cx="7116843" cy="4800601"/>
          </a:xfrm>
          <a:prstGeom prst="rect">
            <a:avLst/>
          </a:prstGeom>
          <a:ln w="12700">
            <a:miter lim="400000"/>
          </a:ln>
          <a:effectLst>
            <a:outerShdw sx="100000" sy="100000" kx="0" ky="0" algn="b" rotWithShape="0" blurRad="127000" dist="71009" dir="1241347">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98144" indent="-398144" algn="l" defTabSz="457200">
              <a:spcBef>
                <a:spcPts val="900"/>
              </a:spcBef>
              <a:buClr>
                <a:srgbClr val="A29A85"/>
              </a:buClr>
              <a:buSzPct val="54000"/>
              <a:buBlip>
                <a:blip r:embed="rId4"/>
              </a:buBlip>
              <a:defRPr sz="3600">
                <a:solidFill>
                  <a:srgbClr val="000000"/>
                </a:solidFill>
                <a:latin typeface="Century Gothic"/>
                <a:ea typeface="Century Gothic"/>
                <a:cs typeface="Century Gothic"/>
                <a:sym typeface="Century Gothic"/>
              </a:defRPr>
            </a:pPr>
            <a:r>
              <a:t>Israel was delivered - saved from Egypt, just like Caleb.</a:t>
            </a:r>
          </a:p>
          <a:p>
            <a:pPr marL="398144" indent="-398144" algn="l" defTabSz="457200">
              <a:spcBef>
                <a:spcPts val="900"/>
              </a:spcBef>
              <a:buClr>
                <a:srgbClr val="A29A85"/>
              </a:buClr>
              <a:buSzPct val="54000"/>
              <a:buBlip>
                <a:blip r:embed="rId4"/>
              </a:buBlip>
              <a:defRPr sz="3600">
                <a:solidFill>
                  <a:srgbClr val="000000"/>
                </a:solidFill>
                <a:latin typeface="Century Gothic"/>
                <a:ea typeface="Century Gothic"/>
                <a:cs typeface="Century Gothic"/>
                <a:sym typeface="Century Gothic"/>
              </a:defRPr>
            </a:pPr>
            <a:r>
              <a:t>None of Caleb’s generation had faith to obey God fully except Joshua.</a:t>
            </a:r>
          </a:p>
          <a:p>
            <a:pPr marL="398144" indent="-398144" algn="l" defTabSz="457200">
              <a:spcBef>
                <a:spcPts val="900"/>
              </a:spcBef>
              <a:buClr>
                <a:srgbClr val="A29A85"/>
              </a:buClr>
              <a:buSzPct val="54000"/>
              <a:buBlip>
                <a:blip r:embed="rId4"/>
              </a:buBlip>
              <a:defRPr sz="3600">
                <a:solidFill>
                  <a:srgbClr val="000000"/>
                </a:solidFill>
                <a:latin typeface="Century Gothic"/>
                <a:ea typeface="Century Gothic"/>
                <a:cs typeface="Century Gothic"/>
                <a:sym typeface="Century Gothic"/>
              </a:defRPr>
            </a:pPr>
            <a:r>
              <a:t>Caleb persevered &amp; inherited God’s promises - except for Joshua, the rest did not!</a:t>
            </a:r>
          </a:p>
        </p:txBody>
      </p:sp>
      <p:grpSp>
        <p:nvGrpSpPr>
          <p:cNvPr id="537" name="Rectangle"/>
          <p:cNvGrpSpPr/>
          <p:nvPr/>
        </p:nvGrpSpPr>
        <p:grpSpPr>
          <a:xfrm>
            <a:off x="445046" y="1596254"/>
            <a:ext cx="12114708" cy="1556946"/>
            <a:chOff x="0" y="0"/>
            <a:chExt cx="12114707" cy="1556945"/>
          </a:xfrm>
        </p:grpSpPr>
        <p:sp>
          <p:nvSpPr>
            <p:cNvPr id="536"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35" name="Rectangle" descr="Rectangle"/>
            <p:cNvPicPr>
              <a:picLocks noChangeAspect="0"/>
            </p:cNvPicPr>
            <p:nvPr/>
          </p:nvPicPr>
          <p:blipFill>
            <a:blip r:embed="rId5">
              <a:extLst/>
            </a:blip>
            <a:stretch>
              <a:fillRect/>
            </a:stretch>
          </p:blipFill>
          <p:spPr>
            <a:xfrm>
              <a:off x="0" y="0"/>
              <a:ext cx="12114708" cy="1556946"/>
            </a:xfrm>
            <a:prstGeom prst="rect">
              <a:avLst/>
            </a:prstGeom>
            <a:effectLst/>
          </p:spPr>
        </p:pic>
      </p:grpSp>
      <p:sp>
        <p:nvSpPr>
          <p:cNvPr id="538" name="If We Do NOT follow the Lord fully!"/>
          <p:cNvSpPr/>
          <p:nvPr/>
        </p:nvSpPr>
        <p:spPr>
          <a:xfrm>
            <a:off x="690809" y="1682577"/>
            <a:ext cx="11623182" cy="1257301"/>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300">
                <a:solidFill>
                  <a:srgbClr val="000000">
                    <a:alpha val="59219"/>
                  </a:srgbClr>
                </a:solidFill>
                <a:latin typeface="Vivaldi"/>
                <a:ea typeface="Vivaldi"/>
                <a:cs typeface="Vivaldi"/>
                <a:sym typeface="Vivaldi"/>
              </a:defRPr>
            </a:pPr>
            <a:r>
              <a:t>If We </a:t>
            </a:r>
            <a:r>
              <a:rPr sz="4000">
                <a:latin typeface="Thames Nude Roman"/>
                <a:ea typeface="Thames Nude Roman"/>
                <a:cs typeface="Thames Nude Roman"/>
                <a:sym typeface="Thames Nude Roman"/>
              </a:rPr>
              <a:t>Do NOT</a:t>
            </a:r>
            <a:r>
              <a:rPr>
                <a:latin typeface="Thames Nude Roman"/>
                <a:ea typeface="Thames Nude Roman"/>
                <a:cs typeface="Thames Nude Roman"/>
                <a:sym typeface="Thames Nude Roman"/>
              </a:rPr>
              <a:t> </a:t>
            </a:r>
            <a:r>
              <a:t>follow the Lord fully!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34">
                                            <p:bg/>
                                          </p:spTgt>
                                        </p:tgtEl>
                                        <p:attrNameLst>
                                          <p:attrName>style.visibility</p:attrName>
                                        </p:attrNameLst>
                                      </p:cBhvr>
                                      <p:to>
                                        <p:strVal val="visible"/>
                                      </p:to>
                                    </p:set>
                                    <p:anim calcmode="lin" valueType="num">
                                      <p:cBhvr>
                                        <p:cTn id="7" dur="1750" fill="hold"/>
                                        <p:tgtEl>
                                          <p:spTgt spid="534">
                                            <p:bg/>
                                          </p:spTgt>
                                        </p:tgtEl>
                                        <p:attrNameLst>
                                          <p:attrName>ppt_x</p:attrName>
                                        </p:attrNameLst>
                                      </p:cBhvr>
                                      <p:tavLst>
                                        <p:tav tm="0">
                                          <p:val>
                                            <p:strVal val="#ppt_x"/>
                                          </p:val>
                                        </p:tav>
                                        <p:tav tm="100000">
                                          <p:val>
                                            <p:strVal val="#ppt_x"/>
                                          </p:val>
                                        </p:tav>
                                      </p:tavLst>
                                    </p:anim>
                                    <p:anim calcmode="lin" valueType="num">
                                      <p:cBhvr>
                                        <p:cTn id="8" dur="1750" fill="hold"/>
                                        <p:tgtEl>
                                          <p:spTgt spid="534">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el" backwards="0">
                                    <p:tmAbs val="0"/>
                                  </p:iterate>
                                  <p:childTnLst>
                                    <p:set>
                                      <p:cBhvr>
                                        <p:cTn id="10" fill="hold"/>
                                        <p:tgtEl>
                                          <p:spTgt spid="534">
                                            <p:txEl>
                                              <p:pRg st="0" end="0"/>
                                            </p:txEl>
                                          </p:spTgt>
                                        </p:tgtEl>
                                        <p:attrNameLst>
                                          <p:attrName>style.visibility</p:attrName>
                                        </p:attrNameLst>
                                      </p:cBhvr>
                                      <p:to>
                                        <p:strVal val="visible"/>
                                      </p:to>
                                    </p:set>
                                    <p:anim calcmode="lin" valueType="num">
                                      <p:cBhvr>
                                        <p:cTn id="11" dur="1750" fill="hold"/>
                                        <p:tgtEl>
                                          <p:spTgt spid="534">
                                            <p:txEl>
                                              <p:pRg st="0" end="0"/>
                                            </p:txEl>
                                          </p:spTgt>
                                        </p:tgtEl>
                                        <p:attrNameLst>
                                          <p:attrName>ppt_x</p:attrName>
                                        </p:attrNameLst>
                                      </p:cBhvr>
                                      <p:tavLst>
                                        <p:tav tm="0">
                                          <p:val>
                                            <p:strVal val="#ppt_x"/>
                                          </p:val>
                                        </p:tav>
                                        <p:tav tm="100000">
                                          <p:val>
                                            <p:strVal val="#ppt_x"/>
                                          </p:val>
                                        </p:tav>
                                      </p:tavLst>
                                    </p:anim>
                                    <p:anim calcmode="lin" valueType="num">
                                      <p:cBhvr>
                                        <p:cTn id="12" dur="1750" fill="hold"/>
                                        <p:tgtEl>
                                          <p:spTgt spid="5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el" backwards="0">
                                    <p:tmAbs val="0"/>
                                  </p:iterate>
                                  <p:childTnLst>
                                    <p:set>
                                      <p:cBhvr>
                                        <p:cTn id="16" fill="hold"/>
                                        <p:tgtEl>
                                          <p:spTgt spid="534">
                                            <p:txEl>
                                              <p:pRg st="1" end="1"/>
                                            </p:txEl>
                                          </p:spTgt>
                                        </p:tgtEl>
                                        <p:attrNameLst>
                                          <p:attrName>style.visibility</p:attrName>
                                        </p:attrNameLst>
                                      </p:cBhvr>
                                      <p:to>
                                        <p:strVal val="visible"/>
                                      </p:to>
                                    </p:set>
                                    <p:anim calcmode="lin" valueType="num">
                                      <p:cBhvr>
                                        <p:cTn id="17" dur="1750" fill="hold"/>
                                        <p:tgtEl>
                                          <p:spTgt spid="534">
                                            <p:txEl>
                                              <p:pRg st="1" end="1"/>
                                            </p:txEl>
                                          </p:spTgt>
                                        </p:tgtEl>
                                        <p:attrNameLst>
                                          <p:attrName>ppt_x</p:attrName>
                                        </p:attrNameLst>
                                      </p:cBhvr>
                                      <p:tavLst>
                                        <p:tav tm="0">
                                          <p:val>
                                            <p:strVal val="#ppt_x"/>
                                          </p:val>
                                        </p:tav>
                                        <p:tav tm="100000">
                                          <p:val>
                                            <p:strVal val="#ppt_x"/>
                                          </p:val>
                                        </p:tav>
                                      </p:tavLst>
                                    </p:anim>
                                    <p:anim calcmode="lin" valueType="num">
                                      <p:cBhvr>
                                        <p:cTn id="18" dur="1750" fill="hold"/>
                                        <p:tgtEl>
                                          <p:spTgt spid="53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el" backwards="0">
                                    <p:tmAbs val="0"/>
                                  </p:iterate>
                                  <p:childTnLst>
                                    <p:set>
                                      <p:cBhvr>
                                        <p:cTn id="22" fill="hold"/>
                                        <p:tgtEl>
                                          <p:spTgt spid="534">
                                            <p:txEl>
                                              <p:pRg st="2" end="2"/>
                                            </p:txEl>
                                          </p:spTgt>
                                        </p:tgtEl>
                                        <p:attrNameLst>
                                          <p:attrName>style.visibility</p:attrName>
                                        </p:attrNameLst>
                                      </p:cBhvr>
                                      <p:to>
                                        <p:strVal val="visible"/>
                                      </p:to>
                                    </p:set>
                                    <p:anim calcmode="lin" valueType="num">
                                      <p:cBhvr>
                                        <p:cTn id="23" dur="1750" fill="hold"/>
                                        <p:tgtEl>
                                          <p:spTgt spid="534">
                                            <p:txEl>
                                              <p:pRg st="2" end="2"/>
                                            </p:txEl>
                                          </p:spTgt>
                                        </p:tgtEl>
                                        <p:attrNameLst>
                                          <p:attrName>ppt_x</p:attrName>
                                        </p:attrNameLst>
                                      </p:cBhvr>
                                      <p:tavLst>
                                        <p:tav tm="0">
                                          <p:val>
                                            <p:strVal val="#ppt_x"/>
                                          </p:val>
                                        </p:tav>
                                        <p:tav tm="100000">
                                          <p:val>
                                            <p:strVal val="#ppt_x"/>
                                          </p:val>
                                        </p:tav>
                                      </p:tavLst>
                                    </p:anim>
                                    <p:anim calcmode="lin" valueType="num">
                                      <p:cBhvr>
                                        <p:cTn id="24" dur="1750" fill="hold"/>
                                        <p:tgtEl>
                                          <p:spTgt spid="534">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34"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0" name="pasted-image.tiff" descr="pasted-image.tiff"/>
          <p:cNvPicPr>
            <a:picLocks noChangeAspect="1"/>
          </p:cNvPicPr>
          <p:nvPr/>
        </p:nvPicPr>
        <p:blipFill>
          <a:blip r:embed="rId2">
            <a:extLst/>
          </a:blip>
          <a:stretch>
            <a:fillRect/>
          </a:stretch>
        </p:blipFill>
        <p:spPr>
          <a:xfrm flipH="1">
            <a:off x="-1685547" y="-17573"/>
            <a:ext cx="14697817" cy="9788746"/>
          </a:xfrm>
          <a:prstGeom prst="rect">
            <a:avLst/>
          </a:prstGeom>
          <a:ln w="12700">
            <a:miter lim="400000"/>
          </a:ln>
        </p:spPr>
      </p:pic>
      <p:sp>
        <p:nvSpPr>
          <p:cNvPr id="541"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544" name="Rectangle"/>
          <p:cNvGrpSpPr/>
          <p:nvPr/>
        </p:nvGrpSpPr>
        <p:grpSpPr>
          <a:xfrm>
            <a:off x="3034062" y="1596254"/>
            <a:ext cx="6995887" cy="1556946"/>
            <a:chOff x="0" y="0"/>
            <a:chExt cx="6995886" cy="1556945"/>
          </a:xfrm>
        </p:grpSpPr>
        <p:sp>
          <p:nvSpPr>
            <p:cNvPr id="543" name="Rectangle"/>
            <p:cNvSpPr/>
            <p:nvPr/>
          </p:nvSpPr>
          <p:spPr>
            <a:xfrm>
              <a:off x="254000" y="254000"/>
              <a:ext cx="6487886"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42" name="Rectangle" descr="Rectangle"/>
            <p:cNvPicPr>
              <a:picLocks noChangeAspect="0"/>
            </p:cNvPicPr>
            <p:nvPr/>
          </p:nvPicPr>
          <p:blipFill>
            <a:blip r:embed="rId3">
              <a:extLst/>
            </a:blip>
            <a:stretch>
              <a:fillRect/>
            </a:stretch>
          </p:blipFill>
          <p:spPr>
            <a:xfrm>
              <a:off x="-1" y="0"/>
              <a:ext cx="6995887" cy="1556946"/>
            </a:xfrm>
            <a:prstGeom prst="rect">
              <a:avLst/>
            </a:prstGeom>
            <a:effectLst/>
          </p:spPr>
        </p:pic>
      </p:grpSp>
      <p:sp>
        <p:nvSpPr>
          <p:cNvPr id="545" name="To The End"/>
          <p:cNvSpPr/>
          <p:nvPr/>
        </p:nvSpPr>
        <p:spPr>
          <a:xfrm>
            <a:off x="3228851" y="1742263"/>
            <a:ext cx="6479539" cy="1264928"/>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800">
                <a:solidFill>
                  <a:srgbClr val="000000">
                    <a:alpha val="59219"/>
                  </a:srgbClr>
                </a:solidFill>
                <a:latin typeface="Vivaldi"/>
                <a:ea typeface="Vivaldi"/>
                <a:cs typeface="Vivaldi"/>
                <a:sym typeface="Vivaldi"/>
              </a:defRPr>
            </a:lvl1pPr>
          </a:lstStyle>
          <a:p>
            <a:pPr/>
            <a:r>
              <a:t>To The End</a:t>
            </a:r>
          </a:p>
        </p:txBody>
      </p:sp>
      <p:pic>
        <p:nvPicPr>
          <p:cNvPr id="546" name="pasted-image.pdf" descr="pasted-image.pdf"/>
          <p:cNvPicPr>
            <a:picLocks noChangeAspect="1"/>
          </p:cNvPicPr>
          <p:nvPr/>
        </p:nvPicPr>
        <p:blipFill>
          <a:blip r:embed="rId4">
            <a:extLst/>
          </a:blip>
          <a:stretch>
            <a:fillRect/>
          </a:stretch>
        </p:blipFill>
        <p:spPr>
          <a:xfrm>
            <a:off x="-1" y="1706384"/>
            <a:ext cx="10740909" cy="8055683"/>
          </a:xfrm>
          <a:prstGeom prst="rect">
            <a:avLst/>
          </a:prstGeom>
          <a:ln w="12700">
            <a:miter lim="400000"/>
          </a:ln>
          <a:effectLst>
            <a:outerShdw sx="100000" sy="100000" kx="0" ky="0" algn="b" rotWithShape="0" blurRad="63500" dist="25400" dir="1241347">
              <a:srgbClr val="000000">
                <a:alpha val="99221"/>
              </a:srgbClr>
            </a:outerShdw>
          </a:effectLst>
        </p:spPr>
      </p:pic>
      <p:sp>
        <p:nvSpPr>
          <p:cNvPr id="547" name="God does not want you to follow him with ALL your heart for PART of your days nor with PART of your heart for ALL your days."/>
          <p:cNvSpPr/>
          <p:nvPr/>
        </p:nvSpPr>
        <p:spPr>
          <a:xfrm>
            <a:off x="6810697" y="4268126"/>
            <a:ext cx="5942096" cy="5080452"/>
          </a:xfrm>
          <a:prstGeom prst="rect">
            <a:avLst/>
          </a:prstGeom>
          <a:ln w="12700">
            <a:miter lim="400000"/>
          </a:ln>
          <a:effectLst>
            <a:outerShdw sx="100000" sy="100000" kx="0" ky="0" algn="b" rotWithShape="0" blurRad="50800" dist="117382" dir="5400000">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90000"/>
              </a:lnSpc>
              <a:spcBef>
                <a:spcPts val="900"/>
              </a:spcBef>
              <a:defRPr sz="5100">
                <a:solidFill>
                  <a:srgbClr val="FFFFFF"/>
                </a:solidFill>
                <a:effectLst>
                  <a:outerShdw sx="100000" sy="100000" kx="0" ky="0" algn="b" rotWithShape="0" blurRad="12700" dist="63500" dir="2911986">
                    <a:srgbClr val="000000"/>
                  </a:outerShdw>
                </a:effectLst>
                <a:latin typeface="Vivaldi"/>
                <a:ea typeface="Vivaldi"/>
                <a:cs typeface="Vivaldi"/>
                <a:sym typeface="Vivaldi"/>
              </a:defRPr>
            </a:pPr>
            <a:r>
              <a:t>God </a:t>
            </a:r>
            <a:r>
              <a:rPr b="1">
                <a:solidFill>
                  <a:schemeClr val="accent3">
                    <a:hueOff val="286721"/>
                    <a:satOff val="29410"/>
                    <a:lumOff val="9202"/>
                  </a:schemeClr>
                </a:solidFill>
                <a:latin typeface="Century Gothic"/>
                <a:ea typeface="Century Gothic"/>
                <a:cs typeface="Century Gothic"/>
                <a:sym typeface="Century Gothic"/>
              </a:rPr>
              <a:t>does not</a:t>
            </a:r>
            <a:r>
              <a:t> want you to follow him with </a:t>
            </a:r>
            <a:r>
              <a:rPr>
                <a:latin typeface="Thames Nude Roman"/>
                <a:ea typeface="Thames Nude Roman"/>
                <a:cs typeface="Thames Nude Roman"/>
                <a:sym typeface="Thames Nude Roman"/>
              </a:rPr>
              <a:t>ALL</a:t>
            </a:r>
            <a:r>
              <a:t> your heart for </a:t>
            </a:r>
            <a:r>
              <a:rPr>
                <a:latin typeface="Thames Nude Roman"/>
                <a:ea typeface="Thames Nude Roman"/>
                <a:cs typeface="Thames Nude Roman"/>
                <a:sym typeface="Thames Nude Roman"/>
              </a:rPr>
              <a:t>PART</a:t>
            </a:r>
            <a:r>
              <a:t> of your days nor with </a:t>
            </a:r>
            <a:r>
              <a:rPr>
                <a:latin typeface="Thames Nude Roman"/>
                <a:ea typeface="Thames Nude Roman"/>
                <a:cs typeface="Thames Nude Roman"/>
                <a:sym typeface="Thames Nude Roman"/>
              </a:rPr>
              <a:t>PART</a:t>
            </a:r>
            <a:r>
              <a:t> of your heart for </a:t>
            </a:r>
            <a:r>
              <a:rPr>
                <a:latin typeface="Thames Nude Roman"/>
                <a:ea typeface="Thames Nude Roman"/>
                <a:cs typeface="Thames Nude Roman"/>
                <a:sym typeface="Thames Nude Roman"/>
              </a:rPr>
              <a:t>ALL</a:t>
            </a:r>
            <a:r>
              <a:t> your days.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9" name="pasted-image.tiff" descr="pasted-image.tiff"/>
          <p:cNvPicPr>
            <a:picLocks noChangeAspect="1"/>
          </p:cNvPicPr>
          <p:nvPr/>
        </p:nvPicPr>
        <p:blipFill>
          <a:blip r:embed="rId2">
            <a:extLst/>
          </a:blip>
          <a:stretch>
            <a:fillRect/>
          </a:stretch>
        </p:blipFill>
        <p:spPr>
          <a:xfrm flipH="1">
            <a:off x="-1685547" y="-17573"/>
            <a:ext cx="14697817" cy="9788746"/>
          </a:xfrm>
          <a:prstGeom prst="rect">
            <a:avLst/>
          </a:prstGeom>
          <a:ln w="12700">
            <a:miter lim="400000"/>
          </a:ln>
        </p:spPr>
      </p:pic>
      <p:sp>
        <p:nvSpPr>
          <p:cNvPr id="550"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553" name="Rectangle"/>
          <p:cNvGrpSpPr/>
          <p:nvPr/>
        </p:nvGrpSpPr>
        <p:grpSpPr>
          <a:xfrm>
            <a:off x="3034062" y="1596254"/>
            <a:ext cx="6995887" cy="1556946"/>
            <a:chOff x="0" y="0"/>
            <a:chExt cx="6995886" cy="1556945"/>
          </a:xfrm>
        </p:grpSpPr>
        <p:sp>
          <p:nvSpPr>
            <p:cNvPr id="552" name="Rectangle"/>
            <p:cNvSpPr/>
            <p:nvPr/>
          </p:nvSpPr>
          <p:spPr>
            <a:xfrm>
              <a:off x="254000" y="254000"/>
              <a:ext cx="6487886"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51" name="Rectangle" descr="Rectangle"/>
            <p:cNvPicPr>
              <a:picLocks noChangeAspect="0"/>
            </p:cNvPicPr>
            <p:nvPr/>
          </p:nvPicPr>
          <p:blipFill>
            <a:blip r:embed="rId3">
              <a:extLst/>
            </a:blip>
            <a:stretch>
              <a:fillRect/>
            </a:stretch>
          </p:blipFill>
          <p:spPr>
            <a:xfrm>
              <a:off x="-1" y="0"/>
              <a:ext cx="6995887" cy="1556946"/>
            </a:xfrm>
            <a:prstGeom prst="rect">
              <a:avLst/>
            </a:prstGeom>
            <a:effectLst/>
          </p:spPr>
        </p:pic>
      </p:grpSp>
      <p:sp>
        <p:nvSpPr>
          <p:cNvPr id="554" name="To The End"/>
          <p:cNvSpPr/>
          <p:nvPr/>
        </p:nvSpPr>
        <p:spPr>
          <a:xfrm>
            <a:off x="3228851" y="1742263"/>
            <a:ext cx="6479539" cy="1264928"/>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800">
                <a:solidFill>
                  <a:srgbClr val="000000">
                    <a:alpha val="59219"/>
                  </a:srgbClr>
                </a:solidFill>
                <a:latin typeface="Vivaldi"/>
                <a:ea typeface="Vivaldi"/>
                <a:cs typeface="Vivaldi"/>
                <a:sym typeface="Vivaldi"/>
              </a:defRPr>
            </a:lvl1pPr>
          </a:lstStyle>
          <a:p>
            <a:pPr/>
            <a:r>
              <a:t>To The End</a:t>
            </a:r>
          </a:p>
        </p:txBody>
      </p:sp>
      <p:pic>
        <p:nvPicPr>
          <p:cNvPr id="555" name="pasted-image.pdf" descr="pasted-image.pdf"/>
          <p:cNvPicPr>
            <a:picLocks noChangeAspect="1"/>
          </p:cNvPicPr>
          <p:nvPr/>
        </p:nvPicPr>
        <p:blipFill>
          <a:blip r:embed="rId4">
            <a:extLst/>
          </a:blip>
          <a:stretch>
            <a:fillRect/>
          </a:stretch>
        </p:blipFill>
        <p:spPr>
          <a:xfrm>
            <a:off x="-1" y="1706384"/>
            <a:ext cx="10740909" cy="8055683"/>
          </a:xfrm>
          <a:prstGeom prst="rect">
            <a:avLst/>
          </a:prstGeom>
          <a:ln w="12700">
            <a:miter lim="400000"/>
          </a:ln>
          <a:effectLst>
            <a:outerShdw sx="100000" sy="100000" kx="0" ky="0" algn="b" rotWithShape="0" blurRad="63500" dist="25400" dir="1241347">
              <a:srgbClr val="000000">
                <a:alpha val="99221"/>
              </a:srgbClr>
            </a:outerShdw>
          </a:effectLst>
        </p:spPr>
      </p:pic>
      <p:sp>
        <p:nvSpPr>
          <p:cNvPr id="556" name="Let us follow Him with ALL our heart for ALL the days we have left.…"/>
          <p:cNvSpPr/>
          <p:nvPr/>
        </p:nvSpPr>
        <p:spPr>
          <a:xfrm>
            <a:off x="6810697" y="4361521"/>
            <a:ext cx="5942096" cy="4952641"/>
          </a:xfrm>
          <a:prstGeom prst="rect">
            <a:avLst/>
          </a:prstGeom>
          <a:ln w="12700">
            <a:miter lim="400000"/>
          </a:ln>
          <a:effectLst>
            <a:outerShdw sx="100000" sy="100000" kx="0" ky="0" algn="b" rotWithShape="0" blurRad="50800" dist="117382" dir="5400000">
              <a:srgbClr val="424242"/>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ct val="90000"/>
              </a:lnSpc>
              <a:spcBef>
                <a:spcPts val="900"/>
              </a:spcBef>
              <a:defRPr sz="6300">
                <a:solidFill>
                  <a:srgbClr val="FFFFFF"/>
                </a:solidFill>
                <a:effectLst>
                  <a:outerShdw sx="100000" sy="100000" kx="0" ky="0" algn="b" rotWithShape="0" blurRad="12700" dist="63500" dir="2911986">
                    <a:srgbClr val="000000"/>
                  </a:outerShdw>
                </a:effectLst>
                <a:latin typeface="Vivaldi"/>
                <a:ea typeface="Vivaldi"/>
                <a:cs typeface="Vivaldi"/>
                <a:sym typeface="Vivaldi"/>
              </a:defRPr>
            </a:pPr>
            <a:r>
              <a:t>Let us follow Him with </a:t>
            </a:r>
            <a:r>
              <a:rPr>
                <a:latin typeface="Thames Nude Roman"/>
                <a:ea typeface="Thames Nude Roman"/>
                <a:cs typeface="Thames Nude Roman"/>
                <a:sym typeface="Thames Nude Roman"/>
              </a:rPr>
              <a:t>ALL</a:t>
            </a:r>
            <a:r>
              <a:t> our heart for </a:t>
            </a:r>
            <a:r>
              <a:rPr>
                <a:latin typeface="Thames Nude Roman"/>
                <a:ea typeface="Thames Nude Roman"/>
                <a:cs typeface="Thames Nude Roman"/>
                <a:sym typeface="Thames Nude Roman"/>
              </a:rPr>
              <a:t>ALL</a:t>
            </a:r>
            <a:r>
              <a:t> the days we have left.</a:t>
            </a:r>
          </a:p>
          <a:p>
            <a:pPr defTabSz="457200">
              <a:lnSpc>
                <a:spcPct val="90000"/>
              </a:lnSpc>
              <a:spcBef>
                <a:spcPts val="900"/>
              </a:spcBef>
              <a:defRPr sz="5500">
                <a:solidFill>
                  <a:srgbClr val="FFFFFF"/>
                </a:solidFill>
                <a:effectLst>
                  <a:outerShdw sx="100000" sy="100000" kx="0" ky="0" algn="b" rotWithShape="0" blurRad="12700" dist="63500" dir="2911986">
                    <a:srgbClr val="000000"/>
                  </a:outerShdw>
                </a:effectLst>
                <a:latin typeface="Vivaldi"/>
                <a:ea typeface="Vivaldi"/>
                <a:cs typeface="Vivaldi"/>
                <a:sym typeface="Vivaldi"/>
              </a:defRPr>
            </a:pPr>
            <a:r>
              <a:t>2 Corinthians 5:17; 6:2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Shape 177"/>
          <p:cNvSpPr/>
          <p:nvPr/>
        </p:nvSpPr>
        <p:spPr>
          <a:xfrm>
            <a:off x="-2" y="9632950"/>
            <a:ext cx="4551683" cy="2413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i="1" sz="1600">
                <a:solidFill>
                  <a:srgbClr val="B4B4BA"/>
                </a:solidFill>
                <a:uFill>
                  <a:solidFill>
                    <a:srgbClr val="B4B4BA"/>
                  </a:solidFill>
                </a:uFill>
                <a:latin typeface="Times"/>
                <a:ea typeface="Times"/>
                <a:cs typeface="Times"/>
                <a:sym typeface="Times"/>
              </a:defRPr>
            </a:lvl1pPr>
          </a:lstStyle>
          <a:p>
            <a:pPr/>
            <a:r>
              <a:t>Don McClain</a:t>
            </a:r>
          </a:p>
        </p:txBody>
      </p:sp>
      <p:sp>
        <p:nvSpPr>
          <p:cNvPr id="559" name="Shape 178"/>
          <p:cNvSpPr/>
          <p:nvPr/>
        </p:nvSpPr>
        <p:spPr>
          <a:xfrm>
            <a:off x="-1" y="-1"/>
            <a:ext cx="13004802" cy="9753601"/>
          </a:xfrm>
          <a:prstGeom prst="rect">
            <a:avLst/>
          </a:prstGeom>
          <a:solidFill>
            <a:srgbClr val="000000"/>
          </a:solidFill>
          <a:ln w="25400">
            <a:solidFill>
              <a:srgbClr val="000000"/>
            </a:solidFill>
          </a:ln>
        </p:spPr>
        <p:txBody>
          <a:bodyPr lIns="50800" tIns="50800" rIns="50800" bIns="50800" anchor="ctr"/>
          <a:lstStyle/>
          <a:p>
            <a:pPr>
              <a:defRPr i="1" sz="4000">
                <a:solidFill>
                  <a:srgbClr val="FFFFFF"/>
                </a:solidFill>
                <a:effectLst>
                  <a:outerShdw sx="100000" sy="100000" kx="0" ky="0" algn="b" rotWithShape="0" blurRad="50800" dist="12700" dir="5400000">
                    <a:srgbClr val="000000">
                      <a:alpha val="30000"/>
                    </a:srgbClr>
                  </a:outerShdw>
                </a:effectLst>
                <a:uFill>
                  <a:solidFill>
                    <a:srgbClr val="FFFFFF"/>
                  </a:solidFill>
                </a:uFill>
                <a:latin typeface="Times"/>
                <a:ea typeface="Times"/>
                <a:cs typeface="Times"/>
                <a:sym typeface="Times"/>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1" name="pasted-image.tiff" descr="pasted-image.tiff"/>
          <p:cNvPicPr>
            <a:picLocks noChangeAspect="1"/>
          </p:cNvPicPr>
          <p:nvPr/>
        </p:nvPicPr>
        <p:blipFill>
          <a:blip r:embed="rId2">
            <a:extLst/>
          </a:blip>
          <a:stretch>
            <a:fillRect/>
          </a:stretch>
        </p:blipFill>
        <p:spPr>
          <a:xfrm flipH="1">
            <a:off x="-1685547" y="-17573"/>
            <a:ext cx="14697817" cy="9788746"/>
          </a:xfrm>
          <a:prstGeom prst="rect">
            <a:avLst/>
          </a:prstGeom>
          <a:ln w="12700">
            <a:miter lim="400000"/>
          </a:ln>
        </p:spPr>
      </p:pic>
      <p:sp>
        <p:nvSpPr>
          <p:cNvPr id="562"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565" name="Rectangle"/>
          <p:cNvGrpSpPr/>
          <p:nvPr/>
        </p:nvGrpSpPr>
        <p:grpSpPr>
          <a:xfrm>
            <a:off x="3034062" y="1596254"/>
            <a:ext cx="6995887" cy="1556946"/>
            <a:chOff x="0" y="0"/>
            <a:chExt cx="6995886" cy="1556945"/>
          </a:xfrm>
        </p:grpSpPr>
        <p:sp>
          <p:nvSpPr>
            <p:cNvPr id="564" name="Rectangle"/>
            <p:cNvSpPr/>
            <p:nvPr/>
          </p:nvSpPr>
          <p:spPr>
            <a:xfrm>
              <a:off x="254000" y="254000"/>
              <a:ext cx="6487886"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563" name="Rectangle" descr="Rectangle"/>
            <p:cNvPicPr>
              <a:picLocks noChangeAspect="0"/>
            </p:cNvPicPr>
            <p:nvPr/>
          </p:nvPicPr>
          <p:blipFill>
            <a:blip r:embed="rId3">
              <a:extLst/>
            </a:blip>
            <a:stretch>
              <a:fillRect/>
            </a:stretch>
          </p:blipFill>
          <p:spPr>
            <a:xfrm>
              <a:off x="-1" y="0"/>
              <a:ext cx="6995887" cy="1556946"/>
            </a:xfrm>
            <a:prstGeom prst="rect">
              <a:avLst/>
            </a:prstGeom>
            <a:effectLst/>
          </p:spPr>
        </p:pic>
      </p:grpSp>
      <p:sp>
        <p:nvSpPr>
          <p:cNvPr id="566" name="To The End"/>
          <p:cNvSpPr/>
          <p:nvPr/>
        </p:nvSpPr>
        <p:spPr>
          <a:xfrm>
            <a:off x="3228851" y="1742263"/>
            <a:ext cx="6479539" cy="1264928"/>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800">
                <a:solidFill>
                  <a:srgbClr val="000000">
                    <a:alpha val="59219"/>
                  </a:srgbClr>
                </a:solidFill>
                <a:latin typeface="Vivaldi"/>
                <a:ea typeface="Vivaldi"/>
                <a:cs typeface="Vivaldi"/>
                <a:sym typeface="Vivaldi"/>
              </a:defRPr>
            </a:lvl1pPr>
          </a:lstStyle>
          <a:p>
            <a:pPr/>
            <a:r>
              <a:t>To The End</a:t>
            </a:r>
          </a:p>
        </p:txBody>
      </p:sp>
      <p:pic>
        <p:nvPicPr>
          <p:cNvPr id="567" name="pasted-image.pdf" descr="pasted-image.pdf"/>
          <p:cNvPicPr>
            <a:picLocks noChangeAspect="1"/>
          </p:cNvPicPr>
          <p:nvPr/>
        </p:nvPicPr>
        <p:blipFill>
          <a:blip r:embed="rId4">
            <a:extLst/>
          </a:blip>
          <a:stretch>
            <a:fillRect/>
          </a:stretch>
        </p:blipFill>
        <p:spPr>
          <a:xfrm>
            <a:off x="-1" y="1706384"/>
            <a:ext cx="10740909" cy="8055683"/>
          </a:xfrm>
          <a:prstGeom prst="rect">
            <a:avLst/>
          </a:prstGeom>
          <a:ln w="12700">
            <a:miter lim="400000"/>
          </a:ln>
          <a:effectLst>
            <a:outerShdw sx="100000" sy="100000" kx="0" ky="0" algn="b" rotWithShape="0" blurRad="63500" dist="25400" dir="1241347">
              <a:srgbClr val="000000">
                <a:alpha val="99221"/>
              </a:srgbClr>
            </a:outerShdw>
          </a:effectLst>
        </p:spPr>
      </p:pic>
      <p:sp>
        <p:nvSpPr>
          <p:cNvPr id="568" name="Charts by Don McClain / Preached May 14, 2017…"/>
          <p:cNvSpPr/>
          <p:nvPr/>
        </p:nvSpPr>
        <p:spPr>
          <a:xfrm>
            <a:off x="1074321" y="7061027"/>
            <a:ext cx="11303190" cy="2316481"/>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tIns="91439" bIns="91439">
            <a:spAutoFit/>
          </a:bodyPr>
          <a:lstStyle/>
          <a:p>
            <a:pPr defTabSz="821531">
              <a:defRPr sz="3100">
                <a:solidFill>
                  <a:srgbClr val="FFFFFF"/>
                </a:solidFill>
                <a:latin typeface="Cochin"/>
                <a:ea typeface="Cochin"/>
                <a:cs typeface="Cochin"/>
                <a:sym typeface="Cochin"/>
              </a:defRPr>
            </a:pPr>
            <a:r>
              <a:rPr>
                <a:latin typeface="Berlin Sans FB Demi"/>
                <a:ea typeface="Berlin Sans FB Demi"/>
                <a:cs typeface="Berlin Sans FB Demi"/>
                <a:sym typeface="Berlin Sans FB Demi"/>
              </a:rPr>
              <a:t>Charts by Don McClain </a:t>
            </a:r>
            <a:r>
              <a:rPr>
                <a:latin typeface="Book Antiqua"/>
                <a:ea typeface="Book Antiqua"/>
                <a:cs typeface="Book Antiqua"/>
                <a:sym typeface="Book Antiqua"/>
              </a:rPr>
              <a:t>/ Preached May 14, 2017</a:t>
            </a:r>
            <a:endParaRPr>
              <a:latin typeface="Book Antiqua"/>
              <a:ea typeface="Book Antiqua"/>
              <a:cs typeface="Book Antiqua"/>
              <a:sym typeface="Book Antiqua"/>
            </a:endParaRPr>
          </a:p>
          <a:p>
            <a:pPr defTabSz="821531">
              <a:defRPr sz="3100">
                <a:solidFill>
                  <a:srgbClr val="FFFFFF"/>
                </a:solidFill>
                <a:latin typeface="Cochin"/>
                <a:ea typeface="Cochin"/>
                <a:cs typeface="Cochin"/>
                <a:sym typeface="Cochin"/>
              </a:defRPr>
            </a:pPr>
            <a:r>
              <a:rPr sz="1300">
                <a:latin typeface="Book Antiqua"/>
                <a:ea typeface="Book Antiqua"/>
                <a:cs typeface="Book Antiqua"/>
                <a:sym typeface="Book Antiqua"/>
              </a:rPr>
              <a:t>West 65</a:t>
            </a:r>
            <a:r>
              <a:rPr baseline="28923" sz="1300">
                <a:latin typeface="Book Antiqua"/>
                <a:ea typeface="Book Antiqua"/>
                <a:cs typeface="Book Antiqua"/>
                <a:sym typeface="Book Antiqua"/>
              </a:rPr>
              <a:t>th</a:t>
            </a:r>
            <a:r>
              <a:rPr sz="1300">
                <a:latin typeface="Book Antiqua"/>
                <a:ea typeface="Book Antiqua"/>
                <a:cs typeface="Book Antiqua"/>
                <a:sym typeface="Book Antiqua"/>
              </a:rPr>
              <a:t> Street church of Christ P.O. Box 190062 / Little Rock AR 72219 / </a:t>
            </a:r>
            <a:endParaRPr sz="1300">
              <a:latin typeface="Book Antiqua"/>
              <a:ea typeface="Book Antiqua"/>
              <a:cs typeface="Book Antiqua"/>
              <a:sym typeface="Book Antiqua"/>
            </a:endParaRPr>
          </a:p>
          <a:p>
            <a:pPr defTabSz="821531">
              <a:defRPr sz="3100">
                <a:solidFill>
                  <a:srgbClr val="FFFFFF"/>
                </a:solidFill>
                <a:latin typeface="Cochin"/>
                <a:ea typeface="Cochin"/>
                <a:cs typeface="Cochin"/>
                <a:sym typeface="Cochin"/>
              </a:defRPr>
            </a:pPr>
            <a:r>
              <a:rPr>
                <a:latin typeface="Book Antiqua"/>
                <a:ea typeface="Book Antiqua"/>
                <a:cs typeface="Book Antiqua"/>
                <a:sym typeface="Book Antiqua"/>
              </a:rPr>
              <a:t>501-568-1062 / Email – </a:t>
            </a:r>
            <a:r>
              <a:rPr u="sng">
                <a:latin typeface="Book Antiqua"/>
                <a:ea typeface="Book Antiqua"/>
                <a:cs typeface="Book Antiqua"/>
                <a:sym typeface="Book Antiqua"/>
              </a:rPr>
              <a:t>donmcclain@sbcglobal.net </a:t>
            </a:r>
            <a:r>
              <a:rPr>
                <a:latin typeface="Book Antiqua"/>
                <a:ea typeface="Book Antiqua"/>
                <a:cs typeface="Book Antiqua"/>
                <a:sym typeface="Book Antiqua"/>
              </a:rPr>
              <a:t> </a:t>
            </a:r>
            <a:endParaRPr>
              <a:latin typeface="Book Antiqua"/>
              <a:ea typeface="Book Antiqua"/>
              <a:cs typeface="Book Antiqua"/>
              <a:sym typeface="Book Antiqua"/>
            </a:endParaRPr>
          </a:p>
          <a:p>
            <a:pPr defTabSz="821531">
              <a:defRPr sz="3100">
                <a:solidFill>
                  <a:srgbClr val="FFFFFF"/>
                </a:solidFill>
                <a:latin typeface="Cochin"/>
                <a:ea typeface="Cochin"/>
                <a:cs typeface="Cochin"/>
                <a:sym typeface="Cochin"/>
              </a:defRPr>
            </a:pPr>
            <a:r>
              <a:rPr>
                <a:latin typeface="Book Antiqua"/>
                <a:ea typeface="Book Antiqua"/>
                <a:cs typeface="Book Antiqua"/>
                <a:sym typeface="Book Antiqua"/>
              </a:rPr>
              <a:t> Prepared using Keynote 2014 –  More PPT &amp; Audio Sermons:</a:t>
            </a:r>
            <a:endParaRPr>
              <a:latin typeface="Book Antiqua"/>
              <a:ea typeface="Book Antiqua"/>
              <a:cs typeface="Book Antiqua"/>
              <a:sym typeface="Book Antiqua"/>
            </a:endParaRPr>
          </a:p>
          <a:p>
            <a:pPr defTabSz="821531">
              <a:defRPr sz="3100">
                <a:solidFill>
                  <a:srgbClr val="FFFFFF"/>
                </a:solidFill>
                <a:latin typeface="Cochin"/>
                <a:ea typeface="Cochin"/>
                <a:cs typeface="Cochin"/>
                <a:sym typeface="Cochin"/>
              </a:defRPr>
            </a:pPr>
            <a:r>
              <a:rPr u="sng">
                <a:solidFill>
                  <a:srgbClr val="0000FF"/>
                </a:solidFill>
                <a:uFill>
                  <a:solidFill>
                    <a:srgbClr val="0000FF"/>
                  </a:solidFill>
                </a:uFill>
                <a:hlinkClick r:id="rId6" invalidUrl="" action="" tgtFrame="" tooltip="" history="1" highlightClick="0" endSnd="0"/>
              </a:rPr>
              <a:t>http://w65stchurchofchrist.org/coc/</a:t>
            </a:r>
            <a:r>
              <a:rPr>
                <a:latin typeface="Book Antiqua"/>
                <a:ea typeface="Book Antiqua"/>
                <a:cs typeface="Book Antiqua"/>
                <a:sym typeface="Book Antiqua"/>
              </a:rPr>
              <a:t> </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Matthew 6:19–24 (NKJV)…"/>
          <p:cNvSpPr/>
          <p:nvPr/>
        </p:nvSpPr>
        <p:spPr>
          <a:xfrm>
            <a:off x="557504" y="458985"/>
            <a:ext cx="11889792" cy="8877301"/>
          </a:xfrm>
          <a:prstGeom prst="rect">
            <a:avLst/>
          </a:prstGeom>
          <a:ln w="12700">
            <a:miter lim="400000"/>
          </a:ln>
          <a:effectLst>
            <a:outerShdw sx="100000" sy="100000" kx="0" ky="0" algn="b" rotWithShape="0" blurRad="76200" dist="72498" dir="5400000">
              <a:srgbClr val="424242">
                <a:alpha val="304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4900">
                <a:solidFill>
                  <a:srgbClr val="000000"/>
                </a:solidFill>
                <a:latin typeface="Thames Nude Roman"/>
                <a:ea typeface="Thames Nude Roman"/>
                <a:cs typeface="Thames Nude Roman"/>
                <a:sym typeface="Thames Nude Roman"/>
              </a:defRPr>
            </a:pPr>
            <a:r>
              <a:t>Matthew 6:19–24 (NKJV)</a:t>
            </a:r>
          </a:p>
          <a:p>
            <a:pPr defTabSz="457200">
              <a:spcBef>
                <a:spcPts val="800"/>
              </a:spcBef>
              <a:defRPr sz="5700">
                <a:solidFill>
                  <a:srgbClr val="000000"/>
                </a:solidFill>
                <a:latin typeface="Hoefler Text"/>
                <a:ea typeface="Hoefler Text"/>
                <a:cs typeface="Hoefler Text"/>
                <a:sym typeface="Hoefler Text"/>
              </a:defRPr>
            </a:pPr>
            <a:r>
              <a:rPr baseline="31999"/>
              <a:t>19</a:t>
            </a:r>
            <a:r>
              <a:t> “</a:t>
            </a:r>
            <a:r>
              <a:rPr>
                <a:solidFill>
                  <a:schemeClr val="accent5">
                    <a:hueOff val="33620"/>
                    <a:satOff val="5733"/>
                    <a:lumOff val="-9999"/>
                  </a:schemeClr>
                </a:solidFill>
              </a:rPr>
              <a:t>Do not lay up for yourselves treasures on earth, where moth and rust destroy and where thieves break in and steal</a:t>
            </a:r>
            <a:r>
              <a:t>; </a:t>
            </a:r>
            <a:r>
              <a:rPr baseline="31999"/>
              <a:t>20</a:t>
            </a:r>
            <a:r>
              <a:t> </a:t>
            </a:r>
            <a:r>
              <a:rPr>
                <a:solidFill>
                  <a:schemeClr val="accent5">
                    <a:hueOff val="33620"/>
                    <a:satOff val="5733"/>
                    <a:lumOff val="-9999"/>
                  </a:schemeClr>
                </a:solidFill>
              </a:rPr>
              <a:t>but lay up for yourselves treasures in heaven, where neither moth nor rust destroys and where thieves do not break in and steal</a:t>
            </a:r>
            <a:r>
              <a:t>. </a:t>
            </a:r>
            <a:r>
              <a:rPr baseline="31999"/>
              <a:t>21</a:t>
            </a:r>
            <a:r>
              <a:t> </a:t>
            </a:r>
            <a:r>
              <a:rPr>
                <a:solidFill>
                  <a:schemeClr val="accent5">
                    <a:hueOff val="33620"/>
                    <a:satOff val="5733"/>
                    <a:lumOff val="-9999"/>
                  </a:schemeClr>
                </a:solidFill>
              </a:rPr>
              <a:t>For where your treasure is, there your heart will be also</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81" name="Rectangle"/>
          <p:cNvGrpSpPr/>
          <p:nvPr/>
        </p:nvGrpSpPr>
        <p:grpSpPr>
          <a:xfrm>
            <a:off x="3034062" y="1596254"/>
            <a:ext cx="6995887" cy="1556946"/>
            <a:chOff x="0" y="0"/>
            <a:chExt cx="6995886" cy="1556945"/>
          </a:xfrm>
        </p:grpSpPr>
        <p:sp>
          <p:nvSpPr>
            <p:cNvPr id="380" name="Rectangle"/>
            <p:cNvSpPr/>
            <p:nvPr/>
          </p:nvSpPr>
          <p:spPr>
            <a:xfrm>
              <a:off x="254000" y="254000"/>
              <a:ext cx="6487886"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79" name="Rectangle" descr="Rectangle"/>
            <p:cNvPicPr>
              <a:picLocks noChangeAspect="0"/>
            </p:cNvPicPr>
            <p:nvPr/>
          </p:nvPicPr>
          <p:blipFill>
            <a:blip r:embed="rId2">
              <a:extLst/>
            </a:blip>
            <a:stretch>
              <a:fillRect/>
            </a:stretch>
          </p:blipFill>
          <p:spPr>
            <a:xfrm>
              <a:off x="-1" y="0"/>
              <a:ext cx="6995887" cy="1556946"/>
            </a:xfrm>
            <a:prstGeom prst="rect">
              <a:avLst/>
            </a:prstGeom>
            <a:effectLst/>
          </p:spPr>
        </p:pic>
      </p:grpSp>
      <p:sp>
        <p:nvSpPr>
          <p:cNvPr id="382" name="To The End"/>
          <p:cNvSpPr/>
          <p:nvPr/>
        </p:nvSpPr>
        <p:spPr>
          <a:xfrm>
            <a:off x="3228851" y="1742263"/>
            <a:ext cx="6479539" cy="1264928"/>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800">
                <a:solidFill>
                  <a:srgbClr val="000000">
                    <a:alpha val="59219"/>
                  </a:srgbClr>
                </a:solidFill>
                <a:latin typeface="Vivaldi"/>
                <a:ea typeface="Vivaldi"/>
                <a:cs typeface="Vivaldi"/>
                <a:sym typeface="Vivaldi"/>
              </a:defRPr>
            </a:lvl1pPr>
          </a:lstStyle>
          <a:p>
            <a:pPr/>
            <a:r>
              <a:t>To The End</a:t>
            </a:r>
          </a:p>
        </p:txBody>
      </p:sp>
      <p:sp>
        <p:nvSpPr>
          <p:cNvPr id="383"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pic>
        <p:nvPicPr>
          <p:cNvPr id="384" name="pasted-image.pdf" descr="pasted-image.pdf"/>
          <p:cNvPicPr>
            <a:picLocks noChangeAspect="1"/>
          </p:cNvPicPr>
          <p:nvPr/>
        </p:nvPicPr>
        <p:blipFill>
          <a:blip r:embed="rId3">
            <a:extLst/>
          </a:blip>
          <a:stretch>
            <a:fillRect/>
          </a:stretch>
        </p:blipFill>
        <p:spPr>
          <a:xfrm>
            <a:off x="-1" y="1706384"/>
            <a:ext cx="10740909" cy="8055683"/>
          </a:xfrm>
          <a:prstGeom prst="rect">
            <a:avLst/>
          </a:prstGeom>
          <a:ln w="12700">
            <a:miter lim="400000"/>
          </a:ln>
          <a:effectLst>
            <a:outerShdw sx="100000" sy="100000" kx="0" ky="0" algn="b" rotWithShape="0" blurRad="63500" dist="25400" dir="1241347">
              <a:srgbClr val="000000">
                <a:alpha val="99221"/>
              </a:srgbClr>
            </a:outerShdw>
          </a:effectLst>
        </p:spPr>
      </p:pic>
      <p:sp>
        <p:nvSpPr>
          <p:cNvPr id="385" name="“…because he wholly followed the Lord.”…"/>
          <p:cNvSpPr/>
          <p:nvPr/>
        </p:nvSpPr>
        <p:spPr>
          <a:xfrm>
            <a:off x="6891512" y="4317323"/>
            <a:ext cx="5721514" cy="486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300480">
              <a:spcBef>
                <a:spcPts val="700"/>
              </a:spcBef>
              <a:defRPr b="1"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t>
            </a:r>
            <a:r>
              <a:rPr b="0"/>
              <a:t>because he wholly followed the Lord.”</a:t>
            </a:r>
          </a:p>
          <a:p>
            <a:pPr marL="398145" indent="-398145" algn="l" defTabSz="457200">
              <a:spcBef>
                <a:spcPts val="700"/>
              </a:spcBef>
              <a:buClr>
                <a:srgbClr val="A29A85"/>
              </a:buClr>
              <a:buSzPct val="54000"/>
              <a:buBlip>
                <a:blip r:embed="rId4"/>
              </a:buBlip>
              <a:defRPr sz="3800">
                <a:solidFill>
                  <a:srgbClr val="000000"/>
                </a:solidFill>
                <a:latin typeface="Century Gothic"/>
                <a:ea typeface="Century Gothic"/>
                <a:cs typeface="Century Gothic"/>
                <a:sym typeface="Century Gothic"/>
              </a:defRPr>
            </a:pPr>
            <a:r>
              <a:t>Numbers 14:24</a:t>
            </a:r>
          </a:p>
          <a:p>
            <a:pPr marL="398145" indent="-398145" algn="l" defTabSz="457200">
              <a:spcBef>
                <a:spcPts val="700"/>
              </a:spcBef>
              <a:buClr>
                <a:srgbClr val="A29A85"/>
              </a:buClr>
              <a:buSzPct val="54000"/>
              <a:buBlip>
                <a:blip r:embed="rId4"/>
              </a:buBlip>
              <a:defRPr sz="3800">
                <a:solidFill>
                  <a:srgbClr val="000000"/>
                </a:solidFill>
                <a:latin typeface="Century Gothic"/>
                <a:ea typeface="Century Gothic"/>
                <a:cs typeface="Century Gothic"/>
                <a:sym typeface="Century Gothic"/>
              </a:defRPr>
            </a:pPr>
            <a:r>
              <a:t>Numbers 32:11-12</a:t>
            </a:r>
          </a:p>
          <a:p>
            <a:pPr marL="398145" indent="-398145" algn="l" defTabSz="457200">
              <a:spcBef>
                <a:spcPts val="700"/>
              </a:spcBef>
              <a:buClr>
                <a:srgbClr val="A29A85"/>
              </a:buClr>
              <a:buSzPct val="54000"/>
              <a:buBlip>
                <a:blip r:embed="rId4"/>
              </a:buBlip>
              <a:defRPr sz="3800">
                <a:solidFill>
                  <a:srgbClr val="000000"/>
                </a:solidFill>
                <a:latin typeface="Century Gothic"/>
                <a:ea typeface="Century Gothic"/>
                <a:cs typeface="Century Gothic"/>
                <a:sym typeface="Century Gothic"/>
              </a:defRPr>
            </a:pPr>
            <a:r>
              <a:t>Deuteronomy 1:35-36</a:t>
            </a:r>
          </a:p>
          <a:p>
            <a:pPr marL="398145" indent="-398145" algn="l" defTabSz="457200">
              <a:spcBef>
                <a:spcPts val="700"/>
              </a:spcBef>
              <a:buClr>
                <a:srgbClr val="A29A85"/>
              </a:buClr>
              <a:buSzPct val="54000"/>
              <a:buBlip>
                <a:blip r:embed="rId4"/>
              </a:buBlip>
              <a:defRPr sz="3800">
                <a:solidFill>
                  <a:srgbClr val="000000"/>
                </a:solidFill>
                <a:latin typeface="Century Gothic"/>
                <a:ea typeface="Century Gothic"/>
                <a:cs typeface="Century Gothic"/>
                <a:sym typeface="Century Gothic"/>
              </a:defRPr>
            </a:pPr>
            <a:r>
              <a:t>Joshua 14:9</a:t>
            </a:r>
          </a:p>
          <a:p>
            <a:pPr marL="398145" indent="-398145" algn="l" defTabSz="457200">
              <a:spcBef>
                <a:spcPts val="700"/>
              </a:spcBef>
              <a:buClr>
                <a:srgbClr val="A29A85"/>
              </a:buClr>
              <a:buSzPct val="54000"/>
              <a:buBlip>
                <a:blip r:embed="rId4"/>
              </a:buBlip>
              <a:defRPr sz="3800">
                <a:solidFill>
                  <a:srgbClr val="000000"/>
                </a:solidFill>
                <a:latin typeface="Century Gothic"/>
                <a:ea typeface="Century Gothic"/>
                <a:cs typeface="Century Gothic"/>
                <a:sym typeface="Century Gothic"/>
              </a:defRPr>
            </a:pPr>
            <a:r>
              <a:t>Joshua 14:14</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5">
                                            <p:txEl>
                                              <p:pRg st="2" end="2"/>
                                            </p:txEl>
                                          </p:spTgt>
                                        </p:tgtEl>
                                        <p:attrNameLst>
                                          <p:attrName>style.visibility</p:attrName>
                                        </p:attrNameLst>
                                      </p:cBhvr>
                                      <p:to>
                                        <p:strVal val="visible"/>
                                      </p:to>
                                    </p:set>
                                    <p:animEffect filter="wipe(left)" transition="in">
                                      <p:cBhvr>
                                        <p:cTn id="7" dur="1500"/>
                                        <p:tgtEl>
                                          <p:spTgt spid="38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5">
                                            <p:txEl>
                                              <p:pRg st="3" end="3"/>
                                            </p:txEl>
                                          </p:spTgt>
                                        </p:tgtEl>
                                        <p:attrNameLst>
                                          <p:attrName>style.visibility</p:attrName>
                                        </p:attrNameLst>
                                      </p:cBhvr>
                                      <p:to>
                                        <p:strVal val="visible"/>
                                      </p:to>
                                    </p:set>
                                    <p:animEffect filter="wipe(left)" transition="in">
                                      <p:cBhvr>
                                        <p:cTn id="12" dur="1500"/>
                                        <p:tgtEl>
                                          <p:spTgt spid="38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85">
                                            <p:txEl>
                                              <p:pRg st="4" end="4"/>
                                            </p:txEl>
                                          </p:spTgt>
                                        </p:tgtEl>
                                        <p:attrNameLst>
                                          <p:attrName>style.visibility</p:attrName>
                                        </p:attrNameLst>
                                      </p:cBhvr>
                                      <p:to>
                                        <p:strVal val="visible"/>
                                      </p:to>
                                    </p:set>
                                    <p:animEffect filter="wipe(left)" transition="in">
                                      <p:cBhvr>
                                        <p:cTn id="17" dur="1500"/>
                                        <p:tgtEl>
                                          <p:spTgt spid="38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85">
                                            <p:txEl>
                                              <p:pRg st="5" end="5"/>
                                            </p:txEl>
                                          </p:spTgt>
                                        </p:tgtEl>
                                        <p:attrNameLst>
                                          <p:attrName>style.visibility</p:attrName>
                                        </p:attrNameLst>
                                      </p:cBhvr>
                                      <p:to>
                                        <p:strVal val="visible"/>
                                      </p:to>
                                    </p:set>
                                    <p:animEffect filter="wipe(left)" transition="in">
                                      <p:cBhvr>
                                        <p:cTn id="22" dur="1500"/>
                                        <p:tgtEl>
                                          <p:spTgt spid="38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5"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2" name="Matthew 6:19–24 (NKJV)…"/>
          <p:cNvSpPr/>
          <p:nvPr/>
        </p:nvSpPr>
        <p:spPr>
          <a:xfrm>
            <a:off x="557504" y="458985"/>
            <a:ext cx="11889792" cy="8928101"/>
          </a:xfrm>
          <a:prstGeom prst="rect">
            <a:avLst/>
          </a:prstGeom>
          <a:ln w="12700">
            <a:miter lim="400000"/>
          </a:ln>
          <a:effectLst>
            <a:outerShdw sx="100000" sy="100000" kx="0" ky="0" algn="b" rotWithShape="0" blurRad="76200" dist="72498" dir="5400000">
              <a:srgbClr val="424242">
                <a:alpha val="304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4900">
                <a:solidFill>
                  <a:srgbClr val="000000"/>
                </a:solidFill>
                <a:latin typeface="Thames Nude Roman"/>
                <a:ea typeface="Thames Nude Roman"/>
                <a:cs typeface="Thames Nude Roman"/>
                <a:sym typeface="Thames Nude Roman"/>
              </a:defRPr>
            </a:pPr>
            <a:r>
              <a:t>Matthew 6:19–24 (NKJV)</a:t>
            </a:r>
          </a:p>
          <a:p>
            <a:pPr defTabSz="457200">
              <a:spcBef>
                <a:spcPts val="800"/>
              </a:spcBef>
              <a:defRPr sz="6400">
                <a:solidFill>
                  <a:srgbClr val="000000"/>
                </a:solidFill>
                <a:latin typeface="Hoefler Text"/>
                <a:ea typeface="Hoefler Text"/>
                <a:cs typeface="Hoefler Text"/>
                <a:sym typeface="Hoefler Text"/>
              </a:defRPr>
            </a:pPr>
            <a:r>
              <a:rPr baseline="31999"/>
              <a:t>22</a:t>
            </a:r>
            <a:r>
              <a:t> “</a:t>
            </a:r>
            <a:r>
              <a:rPr>
                <a:solidFill>
                  <a:schemeClr val="accent5">
                    <a:hueOff val="33620"/>
                    <a:satOff val="5733"/>
                    <a:lumOff val="-9999"/>
                  </a:schemeClr>
                </a:solidFill>
              </a:rPr>
              <a:t>The lamp of the body is the eye. If therefore your eye is good, your whole body will be full of light</a:t>
            </a:r>
            <a:r>
              <a:t>. </a:t>
            </a:r>
            <a:r>
              <a:rPr baseline="31999"/>
              <a:t>23</a:t>
            </a:r>
            <a:r>
              <a:t> </a:t>
            </a:r>
            <a:r>
              <a:rPr>
                <a:solidFill>
                  <a:schemeClr val="accent5">
                    <a:hueOff val="33620"/>
                    <a:satOff val="5733"/>
                    <a:lumOff val="-9999"/>
                  </a:schemeClr>
                </a:solidFill>
              </a:rPr>
              <a:t>But if your eye is bad, your whole body will be full of darkness. If therefore the light that is in you is darkness, how great </a:t>
            </a:r>
            <a:r>
              <a:rPr i="1">
                <a:solidFill>
                  <a:schemeClr val="accent5">
                    <a:hueOff val="33620"/>
                    <a:satOff val="5733"/>
                    <a:lumOff val="-9999"/>
                  </a:schemeClr>
                </a:solidFill>
              </a:rPr>
              <a:t>is</a:t>
            </a:r>
            <a:r>
              <a:rPr>
                <a:solidFill>
                  <a:schemeClr val="accent5">
                    <a:hueOff val="33620"/>
                    <a:satOff val="5733"/>
                    <a:lumOff val="-9999"/>
                  </a:schemeClr>
                </a:solidFill>
              </a:rPr>
              <a:t> that darkness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Matthew 6:19–24 (NKJV)…"/>
          <p:cNvSpPr/>
          <p:nvPr/>
        </p:nvSpPr>
        <p:spPr>
          <a:xfrm>
            <a:off x="557504" y="458985"/>
            <a:ext cx="11889792" cy="8750301"/>
          </a:xfrm>
          <a:prstGeom prst="rect">
            <a:avLst/>
          </a:prstGeom>
          <a:ln w="12700">
            <a:miter lim="400000"/>
          </a:ln>
          <a:effectLst>
            <a:outerShdw sx="100000" sy="100000" kx="0" ky="0" algn="b" rotWithShape="0" blurRad="76200" dist="72498" dir="5400000">
              <a:srgbClr val="424242">
                <a:alpha val="3041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4900">
                <a:solidFill>
                  <a:srgbClr val="000000"/>
                </a:solidFill>
                <a:latin typeface="Thames Nude Roman"/>
                <a:ea typeface="Thames Nude Roman"/>
                <a:cs typeface="Thames Nude Roman"/>
                <a:sym typeface="Thames Nude Roman"/>
              </a:defRPr>
            </a:pPr>
            <a:r>
              <a:t>Matthew 6:19–24 (NKJV)</a:t>
            </a:r>
          </a:p>
          <a:p>
            <a:pPr defTabSz="457200">
              <a:spcBef>
                <a:spcPts val="800"/>
              </a:spcBef>
              <a:defRPr sz="7200">
                <a:solidFill>
                  <a:srgbClr val="000000"/>
                </a:solidFill>
                <a:latin typeface="Hoefler Text"/>
                <a:ea typeface="Hoefler Text"/>
                <a:cs typeface="Hoefler Text"/>
                <a:sym typeface="Hoefler Text"/>
              </a:defRPr>
            </a:pPr>
            <a:r>
              <a:rPr baseline="31999"/>
              <a:t>24</a:t>
            </a:r>
            <a:r>
              <a:t> “</a:t>
            </a:r>
            <a:r>
              <a:rPr>
                <a:solidFill>
                  <a:schemeClr val="accent5">
                    <a:hueOff val="33620"/>
                    <a:satOff val="5733"/>
                    <a:lumOff val="-9999"/>
                  </a:schemeClr>
                </a:solidFill>
              </a:rPr>
              <a:t>No one can serve two masters; for either he will hate the one and love the other, or else he will be loyal to the one and despise the other. You cannot serve God and mammon</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Joshua 14:6–14 (NKJV)…"/>
          <p:cNvSpPr/>
          <p:nvPr/>
        </p:nvSpPr>
        <p:spPr>
          <a:xfrm>
            <a:off x="716692" y="717549"/>
            <a:ext cx="11571416" cy="8496301"/>
          </a:xfrm>
          <a:prstGeom prst="rect">
            <a:avLst/>
          </a:prstGeom>
          <a:ln w="12700">
            <a:miter lim="400000"/>
          </a:ln>
          <a:effectLst>
            <a:outerShdw sx="100000" sy="100000" kx="0" ky="0" algn="b" rotWithShape="0" blurRad="152400" dist="61720" dir="5400000">
              <a:srgbClr val="424242">
                <a:alpha val="3487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4100">
                <a:solidFill>
                  <a:srgbClr val="000000"/>
                </a:solidFill>
                <a:latin typeface="Thames Nude Roman"/>
                <a:ea typeface="Thames Nude Roman"/>
                <a:cs typeface="Thames Nude Roman"/>
                <a:sym typeface="Thames Nude Roman"/>
              </a:defRPr>
            </a:pPr>
            <a:r>
              <a:t>Joshua 14:6–14 (NKJV)</a:t>
            </a:r>
          </a:p>
          <a:p>
            <a:pPr defTabSz="457200">
              <a:spcBef>
                <a:spcPts val="1200"/>
              </a:spcBef>
              <a:defRPr sz="4900">
                <a:solidFill>
                  <a:srgbClr val="000000"/>
                </a:solidFill>
                <a:latin typeface="Hoefler Text"/>
                <a:ea typeface="Hoefler Text"/>
                <a:cs typeface="Hoefler Text"/>
                <a:sym typeface="Hoefler Text"/>
              </a:defRPr>
            </a:pPr>
            <a:r>
              <a:rPr baseline="31999"/>
              <a:t>6</a:t>
            </a:r>
            <a:r>
              <a:t> Then the children of Judah came to Joshua in Gilgal. And Caleb the son of Jephunneh the Kenizzite said to him: “You know the word which the Lord said to Moses the man of God concerning you and me in Kadesh Barnea. </a:t>
            </a:r>
            <a:r>
              <a:rPr baseline="31999"/>
              <a:t>7</a:t>
            </a:r>
            <a:r>
              <a:t> I </a:t>
            </a:r>
            <a:r>
              <a:rPr i="1"/>
              <a:t>was</a:t>
            </a:r>
            <a:r>
              <a:t> forty years old when Moses the servant of the Lord sent me from Kadesh Barnea to spy out the land, and I brought back word to him as </a:t>
            </a:r>
            <a:r>
              <a:rPr i="1"/>
              <a:t>it was</a:t>
            </a:r>
            <a:r>
              <a:t> in my heart.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Joshua 14:6–14 (NKJV)…"/>
          <p:cNvSpPr/>
          <p:nvPr/>
        </p:nvSpPr>
        <p:spPr>
          <a:xfrm>
            <a:off x="716692" y="717549"/>
            <a:ext cx="11571416" cy="7988301"/>
          </a:xfrm>
          <a:prstGeom prst="rect">
            <a:avLst/>
          </a:prstGeom>
          <a:ln w="12700">
            <a:miter lim="400000"/>
          </a:ln>
          <a:effectLst>
            <a:outerShdw sx="100000" sy="100000" kx="0" ky="0" algn="b" rotWithShape="0" blurRad="152400" dist="61720" dir="5400000">
              <a:srgbClr val="424242">
                <a:alpha val="3487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4100">
                <a:solidFill>
                  <a:srgbClr val="000000"/>
                </a:solidFill>
                <a:latin typeface="Thames Nude Roman"/>
                <a:ea typeface="Thames Nude Roman"/>
                <a:cs typeface="Thames Nude Roman"/>
                <a:sym typeface="Thames Nude Roman"/>
              </a:defRPr>
            </a:pPr>
            <a:r>
              <a:t>Joshua 14:6–14 (NKJV)</a:t>
            </a:r>
          </a:p>
          <a:p>
            <a:pPr defTabSz="457200">
              <a:spcBef>
                <a:spcPts val="1200"/>
              </a:spcBef>
              <a:defRPr>
                <a:solidFill>
                  <a:srgbClr val="000000"/>
                </a:solidFill>
                <a:latin typeface="Hoefler Text"/>
                <a:ea typeface="Hoefler Text"/>
                <a:cs typeface="Hoefler Text"/>
                <a:sym typeface="Hoefler Text"/>
              </a:defRPr>
            </a:pPr>
            <a:r>
              <a:rPr baseline="31999"/>
              <a:t>8</a:t>
            </a:r>
            <a:r>
              <a:t> Nevertheless my brethren who went up with me made the heart of the people melt, but I wholly followed the Lord my God. </a:t>
            </a:r>
            <a:r>
              <a:rPr baseline="31999"/>
              <a:t>9</a:t>
            </a:r>
            <a:r>
              <a:t> So Moses swore on that day, saying, ‘Surely the land where your foot has trodden shall be your inheritance and your children’s forever, because you have wholly followed the Lord my God.’ </a:t>
            </a:r>
            <a:r>
              <a:rPr baseline="31999"/>
              <a:t>10</a:t>
            </a:r>
            <a:r>
              <a:t> And now, behold, the Lord has kept me alive, as He said, these forty-five years, ever since the Lord spoke this word to Moses while Israel wandered in the wilderness; and now, here I am this day, eighty-five years old.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Joshua 14:6–14 (NKJV)…"/>
          <p:cNvSpPr/>
          <p:nvPr/>
        </p:nvSpPr>
        <p:spPr>
          <a:xfrm>
            <a:off x="716692" y="717549"/>
            <a:ext cx="11571416" cy="8115301"/>
          </a:xfrm>
          <a:prstGeom prst="rect">
            <a:avLst/>
          </a:prstGeom>
          <a:ln w="12700">
            <a:miter lim="400000"/>
          </a:ln>
          <a:effectLst>
            <a:outerShdw sx="100000" sy="100000" kx="0" ky="0" algn="b" rotWithShape="0" blurRad="152400" dist="61720" dir="5400000">
              <a:srgbClr val="424242">
                <a:alpha val="3487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4100">
                <a:solidFill>
                  <a:srgbClr val="000000"/>
                </a:solidFill>
                <a:latin typeface="Thames Nude Roman"/>
                <a:ea typeface="Thames Nude Roman"/>
                <a:cs typeface="Thames Nude Roman"/>
                <a:sym typeface="Thames Nude Roman"/>
              </a:defRPr>
            </a:pPr>
            <a:r>
              <a:t>Joshua 14:6–14 (NKJV)</a:t>
            </a:r>
          </a:p>
          <a:p>
            <a:pPr defTabSz="457200">
              <a:spcBef>
                <a:spcPts val="1200"/>
              </a:spcBef>
              <a:defRPr sz="4700">
                <a:solidFill>
                  <a:srgbClr val="000000"/>
                </a:solidFill>
                <a:latin typeface="Hoefler Text"/>
                <a:ea typeface="Hoefler Text"/>
                <a:cs typeface="Hoefler Text"/>
                <a:sym typeface="Hoefler Text"/>
              </a:defRPr>
            </a:pPr>
            <a:r>
              <a:rPr baseline="31999"/>
              <a:t>11</a:t>
            </a:r>
            <a:r>
              <a:t> As yet I </a:t>
            </a:r>
            <a:r>
              <a:rPr i="1"/>
              <a:t>am as</a:t>
            </a:r>
            <a:r>
              <a:t> strong this day as on the day that Moses sent me; just as my strength </a:t>
            </a:r>
            <a:r>
              <a:rPr i="1"/>
              <a:t>was</a:t>
            </a:r>
            <a:r>
              <a:t> then, so now </a:t>
            </a:r>
            <a:r>
              <a:rPr i="1"/>
              <a:t>is</a:t>
            </a:r>
            <a:r>
              <a:t> my strength for war, both for going out and for coming in. </a:t>
            </a:r>
            <a:r>
              <a:rPr baseline="31999"/>
              <a:t>12</a:t>
            </a:r>
            <a:r>
              <a:t> Now therefore, give me this mountain of which the Lord spoke in that day; for you heard in that day how the Anakim </a:t>
            </a:r>
            <a:r>
              <a:rPr i="1"/>
              <a:t>were</a:t>
            </a:r>
            <a:r>
              <a:t> there, and </a:t>
            </a:r>
            <a:r>
              <a:rPr i="1"/>
              <a:t>that</a:t>
            </a:r>
            <a:r>
              <a:t> the cities </a:t>
            </a:r>
            <a:r>
              <a:rPr i="1"/>
              <a:t>were</a:t>
            </a:r>
            <a:r>
              <a:t> great </a:t>
            </a:r>
            <a:r>
              <a:rPr i="1"/>
              <a:t>and</a:t>
            </a:r>
            <a:r>
              <a:t> fortified. It may be that the Lord </a:t>
            </a:r>
            <a:r>
              <a:rPr i="1"/>
              <a:t>will be</a:t>
            </a:r>
            <a:r>
              <a:t> with me, and I shall be able to drive them out as the Lord said.”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Joshua 14:6–14 (NKJV)…"/>
          <p:cNvSpPr/>
          <p:nvPr/>
        </p:nvSpPr>
        <p:spPr>
          <a:xfrm>
            <a:off x="716692" y="717549"/>
            <a:ext cx="11571416" cy="7912101"/>
          </a:xfrm>
          <a:prstGeom prst="rect">
            <a:avLst/>
          </a:prstGeom>
          <a:ln w="12700">
            <a:miter lim="400000"/>
          </a:ln>
          <a:effectLst>
            <a:outerShdw sx="100000" sy="100000" kx="0" ky="0" algn="b" rotWithShape="0" blurRad="152400" dist="61720" dir="5400000">
              <a:srgbClr val="424242">
                <a:alpha val="3487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200"/>
              </a:spcBef>
              <a:defRPr sz="4100">
                <a:solidFill>
                  <a:srgbClr val="000000"/>
                </a:solidFill>
                <a:latin typeface="Thames Nude Roman"/>
                <a:ea typeface="Thames Nude Roman"/>
                <a:cs typeface="Thames Nude Roman"/>
                <a:sym typeface="Thames Nude Roman"/>
              </a:defRPr>
            </a:pPr>
            <a:r>
              <a:t>Joshua 14:6–14 (NKJV)</a:t>
            </a:r>
          </a:p>
          <a:p>
            <a:pPr defTabSz="457200">
              <a:spcBef>
                <a:spcPts val="1200"/>
              </a:spcBef>
              <a:defRPr sz="5700">
                <a:solidFill>
                  <a:srgbClr val="000000"/>
                </a:solidFill>
                <a:latin typeface="Hoefler Text"/>
                <a:ea typeface="Hoefler Text"/>
                <a:cs typeface="Hoefler Text"/>
                <a:sym typeface="Hoefler Text"/>
              </a:defRPr>
            </a:pPr>
            <a:r>
              <a:rPr baseline="31999"/>
              <a:t>13</a:t>
            </a:r>
            <a:r>
              <a:t> And Joshua blessed him, and gave Hebron to Caleb the son of Jephunneh as an inheritance. </a:t>
            </a:r>
            <a:r>
              <a:rPr baseline="31999"/>
              <a:t>14</a:t>
            </a:r>
            <a:r>
              <a:t> Hebron therefore became the inheritance of Caleb the son of Jephunneh the Kenizzite to this day, because he wholly followed the Lord God of Israel.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sp>
        <p:nvSpPr>
          <p:cNvPr id="396" name="Caleb willingly obeyed the Lord – Num. 13:30,31…"/>
          <p:cNvSpPr/>
          <p:nvPr/>
        </p:nvSpPr>
        <p:spPr>
          <a:xfrm>
            <a:off x="6847164" y="3171141"/>
            <a:ext cx="5633966" cy="6337301"/>
          </a:xfrm>
          <a:prstGeom prst="rect">
            <a:avLst/>
          </a:prstGeom>
          <a:ln w="12700">
            <a:miter lim="400000"/>
          </a:ln>
          <a:effectLst>
            <a:outerShdw sx="100000" sy="100000" kx="0" ky="0" algn="b" rotWithShape="0" blurRad="127000" dist="71009" dir="1241347">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98144" indent="-398144" algn="l" defTabSz="457200">
              <a:spcBef>
                <a:spcPts val="1000"/>
              </a:spcBef>
              <a:buClr>
                <a:srgbClr val="A29A85"/>
              </a:buClr>
              <a:buSzPct val="54000"/>
              <a:buBlip>
                <a:blip r:embed="rId2"/>
              </a:buBlip>
              <a:defRPr sz="3400">
                <a:solidFill>
                  <a:srgbClr val="000000"/>
                </a:solidFill>
                <a:latin typeface="Century Gothic"/>
                <a:ea typeface="Century Gothic"/>
                <a:cs typeface="Century Gothic"/>
                <a:sym typeface="Century Gothic"/>
              </a:defRPr>
            </a:pPr>
            <a:r>
              <a:t>Caleb willingly </a:t>
            </a:r>
            <a:r>
              <a:rPr b="1"/>
              <a:t>obeyed</a:t>
            </a:r>
            <a:r>
              <a:t> the Lord – Num. 13:30,31</a:t>
            </a:r>
          </a:p>
          <a:p>
            <a:pPr marL="398144" indent="-398144" algn="l" defTabSz="457200">
              <a:spcBef>
                <a:spcPts val="1000"/>
              </a:spcBef>
              <a:buClr>
                <a:srgbClr val="A29A85"/>
              </a:buClr>
              <a:buSzPct val="54000"/>
              <a:buBlip>
                <a:blip r:embed="rId2"/>
              </a:buBlip>
              <a:defRPr sz="3400">
                <a:solidFill>
                  <a:srgbClr val="000000"/>
                </a:solidFill>
                <a:latin typeface="Century Gothic"/>
                <a:ea typeface="Century Gothic"/>
                <a:cs typeface="Century Gothic"/>
                <a:sym typeface="Century Gothic"/>
              </a:defRPr>
            </a:pPr>
            <a:r>
              <a:t>Caleb </a:t>
            </a:r>
            <a:r>
              <a:rPr b="1"/>
              <a:t>trusted</a:t>
            </a:r>
            <a:r>
              <a:t> in the Lord – Num. 14:6-10</a:t>
            </a:r>
          </a:p>
          <a:p>
            <a:pPr marL="398144" indent="-398144" algn="l" defTabSz="457200">
              <a:spcBef>
                <a:spcPts val="1000"/>
              </a:spcBef>
              <a:buClr>
                <a:srgbClr val="A29A85"/>
              </a:buClr>
              <a:buSzPct val="54000"/>
              <a:buBlip>
                <a:blip r:embed="rId2"/>
              </a:buBlip>
              <a:defRPr sz="3400">
                <a:solidFill>
                  <a:srgbClr val="000000"/>
                </a:solidFill>
                <a:latin typeface="Century Gothic"/>
                <a:ea typeface="Century Gothic"/>
                <a:cs typeface="Century Gothic"/>
                <a:sym typeface="Century Gothic"/>
              </a:defRPr>
            </a:pPr>
            <a:r>
              <a:t>Caleb </a:t>
            </a:r>
            <a:r>
              <a:rPr b="1"/>
              <a:t>waited</a:t>
            </a:r>
            <a:r>
              <a:t> on the Lord – Josh 14:10</a:t>
            </a:r>
          </a:p>
          <a:p>
            <a:pPr marL="398144" indent="-398144" algn="l" defTabSz="457200">
              <a:spcBef>
                <a:spcPts val="1000"/>
              </a:spcBef>
              <a:buClr>
                <a:srgbClr val="A29A85"/>
              </a:buClr>
              <a:buSzPct val="54000"/>
              <a:buBlip>
                <a:blip r:embed="rId2"/>
              </a:buBlip>
              <a:defRPr sz="3400">
                <a:solidFill>
                  <a:srgbClr val="000000"/>
                </a:solidFill>
                <a:latin typeface="Century Gothic"/>
                <a:ea typeface="Century Gothic"/>
                <a:cs typeface="Century Gothic"/>
                <a:sym typeface="Century Gothic"/>
              </a:defRPr>
            </a:pPr>
            <a:r>
              <a:t>Caleb was </a:t>
            </a:r>
            <a:r>
              <a:rPr b="1"/>
              <a:t>faithful</a:t>
            </a:r>
            <a:r>
              <a:t> to the Lord – Josh 14:10-14</a:t>
            </a:r>
          </a:p>
          <a:p>
            <a:pPr marL="398144" indent="-398144" algn="l" defTabSz="457200">
              <a:spcBef>
                <a:spcPts val="1000"/>
              </a:spcBef>
              <a:buClr>
                <a:srgbClr val="A29A85"/>
              </a:buClr>
              <a:buSzPct val="54000"/>
              <a:buBlip>
                <a:blip r:embed="rId2"/>
              </a:buBlip>
              <a:defRPr sz="3400">
                <a:solidFill>
                  <a:srgbClr val="000000"/>
                </a:solidFill>
                <a:latin typeface="Century Gothic"/>
                <a:ea typeface="Century Gothic"/>
                <a:cs typeface="Century Gothic"/>
                <a:sym typeface="Century Gothic"/>
              </a:defRPr>
            </a:pPr>
            <a:r>
              <a:t>Caleb </a:t>
            </a:r>
            <a:r>
              <a:rPr b="1"/>
              <a:t>received</a:t>
            </a:r>
            <a:r>
              <a:t> his inheritance – Josh 14:10-14; 15:13,14</a:t>
            </a:r>
          </a:p>
        </p:txBody>
      </p:sp>
      <p:grpSp>
        <p:nvGrpSpPr>
          <p:cNvPr id="399" name="Rectangle"/>
          <p:cNvGrpSpPr/>
          <p:nvPr/>
        </p:nvGrpSpPr>
        <p:grpSpPr>
          <a:xfrm>
            <a:off x="445046" y="1596254"/>
            <a:ext cx="12114708" cy="1556946"/>
            <a:chOff x="0" y="0"/>
            <a:chExt cx="12114707" cy="1556945"/>
          </a:xfrm>
        </p:grpSpPr>
        <p:sp>
          <p:nvSpPr>
            <p:cNvPr id="398"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397" name="Rectangle" descr="Rectangle"/>
            <p:cNvPicPr>
              <a:picLocks noChangeAspect="0"/>
            </p:cNvPicPr>
            <p:nvPr/>
          </p:nvPicPr>
          <p:blipFill>
            <a:blip r:embed="rId3">
              <a:extLst/>
            </a:blip>
            <a:stretch>
              <a:fillRect/>
            </a:stretch>
          </p:blipFill>
          <p:spPr>
            <a:xfrm>
              <a:off x="0" y="0"/>
              <a:ext cx="12114708" cy="1556946"/>
            </a:xfrm>
            <a:prstGeom prst="rect">
              <a:avLst/>
            </a:prstGeom>
            <a:effectLst/>
          </p:spPr>
        </p:pic>
      </p:grpSp>
      <p:sp>
        <p:nvSpPr>
          <p:cNvPr id="400" name="“…because he wholly followed the Lord.”"/>
          <p:cNvSpPr/>
          <p:nvPr/>
        </p:nvSpPr>
        <p:spPr>
          <a:xfrm>
            <a:off x="690809" y="1740505"/>
            <a:ext cx="11623182" cy="1141444"/>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6900">
                <a:solidFill>
                  <a:srgbClr val="000000">
                    <a:alpha val="59219"/>
                  </a:srgbClr>
                </a:solidFill>
                <a:latin typeface="Vivaldi"/>
                <a:ea typeface="Vivaldi"/>
                <a:cs typeface="Vivaldi"/>
                <a:sym typeface="Vivaldi"/>
              </a:defRPr>
            </a:lvl1pPr>
          </a:lstStyle>
          <a:p>
            <a:pPr/>
            <a:r>
              <a:t>“…because he wholly followed the Lord.”</a:t>
            </a:r>
          </a:p>
        </p:txBody>
      </p:sp>
      <p:pic>
        <p:nvPicPr>
          <p:cNvPr id="401" name="pasted-image.pdf" descr="pasted-image.pdf"/>
          <p:cNvPicPr>
            <a:picLocks noChangeAspect="1"/>
          </p:cNvPicPr>
          <p:nvPr/>
        </p:nvPicPr>
        <p:blipFill>
          <a:blip r:embed="rId4">
            <a:extLst/>
          </a:blip>
          <a:stretch>
            <a:fillRect/>
          </a:stretch>
        </p:blipFill>
        <p:spPr>
          <a:xfrm>
            <a:off x="-343145" y="1291607"/>
            <a:ext cx="6985010" cy="8632220"/>
          </a:xfrm>
          <a:prstGeom prst="rect">
            <a:avLst/>
          </a:prstGeom>
          <a:ln w="12700">
            <a:miter lim="400000"/>
          </a:ln>
          <a:effectLst>
            <a:outerShdw sx="100000" sy="100000" kx="0" ky="0" algn="b" rotWithShape="0" blurRad="127000" dist="122210" dir="9375210">
              <a:srgbClr val="000000">
                <a:alpha val="31904"/>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6">
                                            <p:bg/>
                                          </p:spTgt>
                                        </p:tgtEl>
                                        <p:attrNameLst>
                                          <p:attrName>style.visibility</p:attrName>
                                        </p:attrNameLst>
                                      </p:cBhvr>
                                      <p:to>
                                        <p:strVal val="visible"/>
                                      </p:to>
                                    </p:set>
                                    <p:animEffect filter="wipe(left)" transition="in">
                                      <p:cBhvr>
                                        <p:cTn id="7" dur="500"/>
                                        <p:tgtEl>
                                          <p:spTgt spid="39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6">
                                            <p:txEl>
                                              <p:pRg st="0" end="0"/>
                                            </p:txEl>
                                          </p:spTgt>
                                        </p:tgtEl>
                                        <p:attrNameLst>
                                          <p:attrName>style.visibility</p:attrName>
                                        </p:attrNameLst>
                                      </p:cBhvr>
                                      <p:to>
                                        <p:strVal val="visible"/>
                                      </p:to>
                                    </p:set>
                                    <p:animEffect filter="wipe(left)" transition="in">
                                      <p:cBhvr>
                                        <p:cTn id="10" dur="500"/>
                                        <p:tgtEl>
                                          <p:spTgt spid="39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6">
                                            <p:txEl>
                                              <p:pRg st="1" end="1"/>
                                            </p:txEl>
                                          </p:spTgt>
                                        </p:tgtEl>
                                        <p:attrNameLst>
                                          <p:attrName>style.visibility</p:attrName>
                                        </p:attrNameLst>
                                      </p:cBhvr>
                                      <p:to>
                                        <p:strVal val="visible"/>
                                      </p:to>
                                    </p:set>
                                    <p:animEffect filter="wipe(left)" transition="in">
                                      <p:cBhvr>
                                        <p:cTn id="15" dur="500"/>
                                        <p:tgtEl>
                                          <p:spTgt spid="39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6">
                                            <p:txEl>
                                              <p:pRg st="2" end="2"/>
                                            </p:txEl>
                                          </p:spTgt>
                                        </p:tgtEl>
                                        <p:attrNameLst>
                                          <p:attrName>style.visibility</p:attrName>
                                        </p:attrNameLst>
                                      </p:cBhvr>
                                      <p:to>
                                        <p:strVal val="visible"/>
                                      </p:to>
                                    </p:set>
                                    <p:animEffect filter="wipe(left)" transition="in">
                                      <p:cBhvr>
                                        <p:cTn id="20" dur="500"/>
                                        <p:tgtEl>
                                          <p:spTgt spid="39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96">
                                            <p:txEl>
                                              <p:pRg st="3" end="3"/>
                                            </p:txEl>
                                          </p:spTgt>
                                        </p:tgtEl>
                                        <p:attrNameLst>
                                          <p:attrName>style.visibility</p:attrName>
                                        </p:attrNameLst>
                                      </p:cBhvr>
                                      <p:to>
                                        <p:strVal val="visible"/>
                                      </p:to>
                                    </p:set>
                                    <p:animEffect filter="wipe(left)" transition="in">
                                      <p:cBhvr>
                                        <p:cTn id="25" dur="500"/>
                                        <p:tgtEl>
                                          <p:spTgt spid="39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96">
                                            <p:txEl>
                                              <p:pRg st="4" end="4"/>
                                            </p:txEl>
                                          </p:spTgt>
                                        </p:tgtEl>
                                        <p:attrNameLst>
                                          <p:attrName>style.visibility</p:attrName>
                                        </p:attrNameLst>
                                      </p:cBhvr>
                                      <p:to>
                                        <p:strVal val="visible"/>
                                      </p:to>
                                    </p:set>
                                    <p:animEffect filter="wipe(left)" transition="in">
                                      <p:cBhvr>
                                        <p:cTn id="30" dur="500"/>
                                        <p:tgtEl>
                                          <p:spTgt spid="39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6"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Wholehearted"/>
          <p:cNvSpPr/>
          <p:nvPr/>
        </p:nvSpPr>
        <p:spPr>
          <a:xfrm>
            <a:off x="308425" y="79713"/>
            <a:ext cx="12387949" cy="1473201"/>
          </a:xfrm>
          <a:prstGeom prst="rect">
            <a:avLst/>
          </a:prstGeom>
          <a:ln w="12700">
            <a:miter lim="400000"/>
          </a:ln>
          <a:effectLst>
            <a:outerShdw sx="100000" sy="100000" kx="0" ky="0" algn="b" rotWithShape="0" blurRad="63500" dist="87551" dir="1714341">
              <a:srgbClr val="000000">
                <a:alpha val="99867"/>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7500">
                <a:solidFill>
                  <a:srgbClr val="DCDDE0">
                    <a:alpha val="84375"/>
                  </a:srgbClr>
                </a:solidFill>
                <a:effectLst>
                  <a:outerShdw sx="100000" sy="100000" kx="0" ky="0" algn="b" rotWithShape="0" blurRad="63500" dist="63500" dir="18900000">
                    <a:srgbClr val="000000"/>
                  </a:outerShdw>
                </a:effectLst>
                <a:latin typeface="Thames Nude Roman"/>
                <a:ea typeface="Thames Nude Roman"/>
                <a:cs typeface="Thames Nude Roman"/>
                <a:sym typeface="Thames Nude Roman"/>
              </a:defRPr>
            </a:lvl1pPr>
          </a:lstStyle>
          <a:p>
            <a:pPr/>
            <a:r>
              <a:t>Wholehearted</a:t>
            </a:r>
          </a:p>
        </p:txBody>
      </p:sp>
      <p:grpSp>
        <p:nvGrpSpPr>
          <p:cNvPr id="406" name="Rectangle"/>
          <p:cNvGrpSpPr/>
          <p:nvPr/>
        </p:nvGrpSpPr>
        <p:grpSpPr>
          <a:xfrm>
            <a:off x="445046" y="1596254"/>
            <a:ext cx="12114708" cy="1556946"/>
            <a:chOff x="0" y="0"/>
            <a:chExt cx="12114707" cy="1556945"/>
          </a:xfrm>
        </p:grpSpPr>
        <p:sp>
          <p:nvSpPr>
            <p:cNvPr id="405" name="Rectangle"/>
            <p:cNvSpPr/>
            <p:nvPr/>
          </p:nvSpPr>
          <p:spPr>
            <a:xfrm>
              <a:off x="254000" y="254000"/>
              <a:ext cx="11606708" cy="1036246"/>
            </a:xfrm>
            <a:prstGeom prst="rect">
              <a:avLst/>
            </a:prstGeom>
            <a:solidFill>
              <a:srgbClr val="DCDDE0">
                <a:alpha val="78836"/>
              </a:srgbClr>
            </a:solidFill>
            <a:ln>
              <a:noFill/>
            </a:ln>
            <a:effectLst/>
          </p:spPr>
          <p:txBody>
            <a:bodyPr wrap="square" lIns="50800" tIns="50800" rIns="50800" bIns="50800" numCol="1" anchor="ctr">
              <a:noAutofit/>
            </a:bodyPr>
            <a:lstStyle/>
            <a:p>
              <a:pPr>
                <a:defRPr sz="4000">
                  <a:solidFill>
                    <a:srgbClr val="FFFFFF"/>
                  </a:solidFill>
                  <a:effectLst>
                    <a:outerShdw sx="100000" sy="100000" kx="0" ky="0" algn="b" rotWithShape="0" blurRad="38100" dist="12700" dir="5400000">
                      <a:srgbClr val="000000">
                        <a:alpha val="50000"/>
                      </a:srgbClr>
                    </a:outerShdw>
                  </a:effectLst>
                </a:defRPr>
              </a:pPr>
            </a:p>
          </p:txBody>
        </p:sp>
        <p:pic>
          <p:nvPicPr>
            <p:cNvPr id="404" name="Rectangle" descr="Rectangle"/>
            <p:cNvPicPr>
              <a:picLocks noChangeAspect="0"/>
            </p:cNvPicPr>
            <p:nvPr/>
          </p:nvPicPr>
          <p:blipFill>
            <a:blip r:embed="rId2">
              <a:extLst/>
            </a:blip>
            <a:stretch>
              <a:fillRect/>
            </a:stretch>
          </p:blipFill>
          <p:spPr>
            <a:xfrm>
              <a:off x="0" y="0"/>
              <a:ext cx="12114708" cy="1556946"/>
            </a:xfrm>
            <a:prstGeom prst="rect">
              <a:avLst/>
            </a:prstGeom>
            <a:effectLst/>
          </p:spPr>
        </p:pic>
      </p:grpSp>
      <p:sp>
        <p:nvSpPr>
          <p:cNvPr id="407" name="We must follow the Lord fully too!"/>
          <p:cNvSpPr/>
          <p:nvPr/>
        </p:nvSpPr>
        <p:spPr>
          <a:xfrm>
            <a:off x="690809" y="1678568"/>
            <a:ext cx="11623182" cy="1265319"/>
          </a:xfrm>
          <a:prstGeom prst="rect">
            <a:avLst/>
          </a:prstGeom>
          <a:ln w="12700">
            <a:miter lim="400000"/>
          </a:ln>
          <a:effectLst>
            <a:outerShdw sx="100000" sy="100000" kx="0" ky="0" algn="b" rotWithShape="0" blurRad="25400" dist="117382" dir="5400000">
              <a:srgbClr val="424242">
                <a:alpha val="2589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700">
                <a:solidFill>
                  <a:srgbClr val="000000">
                    <a:alpha val="59219"/>
                  </a:srgbClr>
                </a:solidFill>
                <a:latin typeface="Vivaldi"/>
                <a:ea typeface="Vivaldi"/>
                <a:cs typeface="Vivaldi"/>
                <a:sym typeface="Vivaldi"/>
              </a:defRPr>
            </a:lvl1pPr>
          </a:lstStyle>
          <a:p>
            <a:pPr/>
            <a:r>
              <a:t>We must follow the Lord fully too!</a:t>
            </a:r>
          </a:p>
        </p:txBody>
      </p:sp>
      <p:pic>
        <p:nvPicPr>
          <p:cNvPr id="408" name="pasted-image.pdf" descr="pasted-image.pdf"/>
          <p:cNvPicPr>
            <a:picLocks noChangeAspect="1"/>
          </p:cNvPicPr>
          <p:nvPr/>
        </p:nvPicPr>
        <p:blipFill>
          <a:blip r:embed="rId3">
            <a:extLst/>
          </a:blip>
          <a:stretch>
            <a:fillRect/>
          </a:stretch>
        </p:blipFill>
        <p:spPr>
          <a:xfrm>
            <a:off x="-343145" y="1291607"/>
            <a:ext cx="6985010" cy="8632220"/>
          </a:xfrm>
          <a:prstGeom prst="rect">
            <a:avLst/>
          </a:prstGeom>
          <a:ln w="12700">
            <a:miter lim="400000"/>
          </a:ln>
          <a:effectLst>
            <a:outerShdw sx="100000" sy="100000" kx="0" ky="0" algn="b" rotWithShape="0" blurRad="127000" dist="122210" dir="9375210">
              <a:srgbClr val="000000">
                <a:alpha val="31904"/>
              </a:srgbClr>
            </a:outerShdw>
          </a:effectLst>
        </p:spPr>
      </p:pic>
      <p:sp>
        <p:nvSpPr>
          <p:cNvPr id="409" name="Love the Lord with all our heart, soul, mind &amp; strength – Mark 12:29-31; Mat. 6:33…"/>
          <p:cNvSpPr/>
          <p:nvPr/>
        </p:nvSpPr>
        <p:spPr>
          <a:xfrm>
            <a:off x="6449461" y="3373477"/>
            <a:ext cx="6134882" cy="5900240"/>
          </a:xfrm>
          <a:prstGeom prst="rect">
            <a:avLst/>
          </a:prstGeom>
          <a:ln w="12700">
            <a:miter lim="400000"/>
          </a:ln>
          <a:effectLst>
            <a:outerShdw sx="100000" sy="100000" kx="0" ky="0" algn="b" rotWithShape="0" blurRad="127000" dist="71009" dir="1241347">
              <a:srgbClr val="000000">
                <a:alpha val="3190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398144" indent="-398144" algn="l" defTabSz="457200">
              <a:spcBef>
                <a:spcPts val="1000"/>
              </a:spcBef>
              <a:buClr>
                <a:srgbClr val="A29A85"/>
              </a:buClr>
              <a:buSzPct val="54000"/>
              <a:buBlip>
                <a:blip r:embed="rId4"/>
              </a:buBlip>
              <a:defRPr sz="3900">
                <a:solidFill>
                  <a:srgbClr val="000000"/>
                </a:solidFill>
                <a:latin typeface="Century Gothic"/>
                <a:ea typeface="Century Gothic"/>
                <a:cs typeface="Century Gothic"/>
                <a:sym typeface="Century Gothic"/>
              </a:defRPr>
            </a:pPr>
            <a:r>
              <a:t>Love the Lord with all our heart, soul, mind &amp; strength – Mark 12:29-31; Mat. 6:33</a:t>
            </a:r>
          </a:p>
          <a:p>
            <a:pPr marL="398144" indent="-398144" algn="l" defTabSz="457200">
              <a:spcBef>
                <a:spcPts val="1000"/>
              </a:spcBef>
              <a:buClr>
                <a:srgbClr val="A29A85"/>
              </a:buClr>
              <a:buSzPct val="54000"/>
              <a:buBlip>
                <a:blip r:embed="rId4"/>
              </a:buBlip>
              <a:defRPr sz="3900">
                <a:solidFill>
                  <a:srgbClr val="000000"/>
                </a:solidFill>
                <a:latin typeface="Century Gothic"/>
                <a:ea typeface="Century Gothic"/>
                <a:cs typeface="Century Gothic"/>
                <a:sym typeface="Century Gothic"/>
              </a:defRPr>
            </a:pPr>
            <a:r>
              <a:t>Fully committed to the LORD – (</a:t>
            </a:r>
            <a:r>
              <a:rPr i="1">
                <a:latin typeface="Hoefler Text"/>
                <a:ea typeface="Hoefler Text"/>
                <a:cs typeface="Hoefler Text"/>
                <a:sym typeface="Hoefler Text"/>
              </a:rPr>
              <a:t>value, focus, loyalty</a:t>
            </a:r>
            <a:r>
              <a:t>) — Mat 6:19-24</a:t>
            </a:r>
          </a:p>
          <a:p>
            <a:pPr marL="398144" indent="-398144" algn="l" defTabSz="457200">
              <a:spcBef>
                <a:spcPts val="1000"/>
              </a:spcBef>
              <a:buClr>
                <a:srgbClr val="A29A85"/>
              </a:buClr>
              <a:buSzPct val="54000"/>
              <a:buBlip>
                <a:blip r:embed="rId4"/>
              </a:buBlip>
              <a:defRPr sz="3900">
                <a:solidFill>
                  <a:srgbClr val="000000"/>
                </a:solidFill>
                <a:latin typeface="Century Gothic"/>
                <a:ea typeface="Century Gothic"/>
                <a:cs typeface="Century Gothic"/>
                <a:sym typeface="Century Gothic"/>
              </a:defRPr>
            </a:pPr>
            <a:r>
              <a:t>Obey the Lord from the heart – Rom 6:16,17</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r" isContent="1" isInverted="0"/>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9">
                                            <p:bg/>
                                          </p:spTgt>
                                        </p:tgtEl>
                                        <p:attrNameLst>
                                          <p:attrName>style.visibility</p:attrName>
                                        </p:attrNameLst>
                                      </p:cBhvr>
                                      <p:to>
                                        <p:strVal val="visible"/>
                                      </p:to>
                                    </p:set>
                                    <p:animEffect filter="wipe(left)" transition="in">
                                      <p:cBhvr>
                                        <p:cTn id="7" dur="500"/>
                                        <p:tgtEl>
                                          <p:spTgt spid="40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9">
                                            <p:txEl>
                                              <p:pRg st="0" end="0"/>
                                            </p:txEl>
                                          </p:spTgt>
                                        </p:tgtEl>
                                        <p:attrNameLst>
                                          <p:attrName>style.visibility</p:attrName>
                                        </p:attrNameLst>
                                      </p:cBhvr>
                                      <p:to>
                                        <p:strVal val="visible"/>
                                      </p:to>
                                    </p:set>
                                    <p:animEffect filter="wipe(left)" transition="in">
                                      <p:cBhvr>
                                        <p:cTn id="10" dur="500"/>
                                        <p:tgtEl>
                                          <p:spTgt spid="40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9">
                                            <p:txEl>
                                              <p:pRg st="1" end="1"/>
                                            </p:txEl>
                                          </p:spTgt>
                                        </p:tgtEl>
                                        <p:attrNameLst>
                                          <p:attrName>style.visibility</p:attrName>
                                        </p:attrNameLst>
                                      </p:cBhvr>
                                      <p:to>
                                        <p:strVal val="visible"/>
                                      </p:to>
                                    </p:set>
                                    <p:animEffect filter="wipe(left)" transition="in">
                                      <p:cBhvr>
                                        <p:cTn id="15" dur="500"/>
                                        <p:tgtEl>
                                          <p:spTgt spid="40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9">
                                            <p:txEl>
                                              <p:pRg st="2" end="2"/>
                                            </p:txEl>
                                          </p:spTgt>
                                        </p:tgtEl>
                                        <p:attrNameLst>
                                          <p:attrName>style.visibility</p:attrName>
                                        </p:attrNameLst>
                                      </p:cBhvr>
                                      <p:to>
                                        <p:strVal val="visible"/>
                                      </p:to>
                                    </p:set>
                                    <p:animEffect filter="wipe(left)" transition="in">
                                      <p:cBhvr>
                                        <p:cTn id="20" dur="500"/>
                                        <p:tgtEl>
                                          <p:spTgt spid="40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9"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