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4600" u="none">
                <a:solidFill>
                  <a:srgbClr val="6F6A5A"/>
                </a:solidFill>
                <a:latin typeface="Copperplate"/>
              </a:defRPr>
            </a:pPr>
            <a:r>
              <a:rPr b="0" i="0" strike="noStrike" sz="4600" u="none">
                <a:solidFill>
                  <a:srgbClr val="6F6A5A"/>
                </a:solidFill>
                <a:latin typeface="Copperplate"/>
              </a:rPr>
              <a:t>SAVING FAITH</a:t>
            </a:r>
          </a:p>
        </c:rich>
      </c:tx>
      <c:layout>
        <c:manualLayout>
          <c:xMode val="edge"/>
          <c:yMode val="edge"/>
          <c:x val="0.223677"/>
          <c:y val="0"/>
          <c:w val="0.552645"/>
          <c:h val="0.0879085"/>
        </c:manualLayout>
      </c:layout>
      <c:overlay val="1"/>
      <c:spPr>
        <a:noFill/>
        <a:effectLst/>
      </c:spPr>
    </c:title>
    <c:autoTitleDeleted val="1"/>
    <c:view3D>
      <c:rotX val="50"/>
      <c:hPercent val="55"/>
      <c:rotY val="0"/>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531797"/>
          <c:w val="0.99"/>
          <c:h val="0.93432"/>
        </c:manualLayout>
      </c:layout>
      <c:pie3DChart>
        <c:varyColors val="0"/>
        <c:ser>
          <c:idx val="0"/>
          <c:order val="0"/>
          <c:tx>
            <c:strRef>
              <c:f>Sheet1!$A$2</c:f>
              <c:strCache>
                <c:ptCount val="1"/>
                <c:pt idx="0">
                  <c:v>Region 1</c:v>
                </c:pt>
              </c:strCache>
            </c:strRef>
          </c:tx>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explosion val="0"/>
          <c:dPt>
            <c:idx val="0"/>
            <c:explosion val="0"/>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1"/>
            <c:explosion val="0"/>
            <c:spPr>
              <a:blipFill rotWithShape="1">
                <a:blip r:embed="rId3"/>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2"/>
            <c:explosion val="7"/>
            <c:spPr>
              <a:blipFill rotWithShape="1">
                <a:blip r:embed="rId4"/>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Lbls>
            <c:dLbl>
              <c:idx val="0"/>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dLbl>
            <c:dLbl>
              <c:idx val="1"/>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dLbl>
            <c:dLbl>
              <c:idx val="2"/>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dLbl>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showLeaderLines val="0"/>
          </c:dLbls>
          <c:cat>
            <c:strRef>
              <c:f>Sheet1!$B$1:$D$1</c:f>
              <c:strCache>
                <c:ptCount val="3"/>
                <c:pt idx="0">
                  <c:v>Conviction</c:v>
                </c:pt>
                <c:pt idx="1">
                  <c:v>Trust</c:v>
                </c:pt>
                <c:pt idx="2">
                  <c:v>Obedience</c:v>
                </c:pt>
              </c:strCache>
            </c:strRef>
          </c:cat>
          <c:val>
            <c:numRef>
              <c:f>Sheet1!$B$2:$D$2</c:f>
              <c:numCache>
                <c:ptCount val="3"/>
                <c:pt idx="0">
                  <c:v>33.000000</c:v>
                </c:pt>
                <c:pt idx="1">
                  <c:v>33.000000</c:v>
                </c:pt>
                <c:pt idx="2">
                  <c:v>33.000000</c:v>
                </c:pt>
              </c:numCache>
            </c:numRef>
          </c:val>
        </c:ser>
      </c:pie3DChart>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4600" u="none">
                <a:solidFill>
                  <a:srgbClr val="6F6A5A"/>
                </a:solidFill>
                <a:latin typeface="Copperplate"/>
              </a:defRPr>
            </a:pPr>
            <a:r>
              <a:rPr b="0" i="0" strike="noStrike" sz="4600" u="none">
                <a:solidFill>
                  <a:srgbClr val="6F6A5A"/>
                </a:solidFill>
                <a:latin typeface="Copperplate"/>
              </a:rPr>
              <a:t>SAVING FAITH</a:t>
            </a:r>
          </a:p>
        </c:rich>
      </c:tx>
      <c:layout>
        <c:manualLayout>
          <c:xMode val="edge"/>
          <c:yMode val="edge"/>
          <c:x val="0.223677"/>
          <c:y val="0"/>
          <c:w val="0.552645"/>
          <c:h val="0.0879085"/>
        </c:manualLayout>
      </c:layout>
      <c:overlay val="1"/>
      <c:spPr>
        <a:noFill/>
        <a:effectLst/>
      </c:spPr>
    </c:title>
    <c:autoTitleDeleted val="1"/>
    <c:view3D>
      <c:rotX val="50"/>
      <c:hPercent val="55"/>
      <c:rotY val="0"/>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531797"/>
          <c:w val="0.99"/>
          <c:h val="0.93432"/>
        </c:manualLayout>
      </c:layout>
      <c:pie3DChart>
        <c:varyColors val="0"/>
        <c:ser>
          <c:idx val="0"/>
          <c:order val="0"/>
          <c:tx>
            <c:strRef>
              <c:f>Sheet1!$A$2</c:f>
              <c:strCache>
                <c:ptCount val="1"/>
                <c:pt idx="0">
                  <c:v>Region 1</c:v>
                </c:pt>
              </c:strCache>
            </c:strRef>
          </c:tx>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explosion val="0"/>
          <c:dPt>
            <c:idx val="0"/>
            <c:explosion val="0"/>
            <c:spPr>
              <a:blipFill rotWithShape="1">
                <a:blip r:embed="rId2"/>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1"/>
            <c:explosion val="0"/>
            <c:spPr>
              <a:blipFill rotWithShape="1">
                <a:blip r:embed="rId3"/>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Pt>
            <c:idx val="2"/>
            <c:explosion val="7"/>
            <c:spPr>
              <a:blipFill rotWithShape="1">
                <a:blip r:embed="rId4"/>
                <a:srcRect l="0" t="0" r="0" b="0"/>
                <a:stretch>
                  <a:fillRect/>
                </a:stretch>
              </a:blipFill>
              <a:ln w="12700" cap="flat">
                <a:noFill/>
                <a:miter lim="400000"/>
              </a:ln>
              <a:effectLst>
                <a:outerShdw sx="100000" sy="100000" kx="0" ky="0" algn="tl" rotWithShape="1" blurRad="254000" dist="0" dir="7320000">
                  <a:srgbClr val="000000">
                    <a:alpha val="55000"/>
                  </a:srgbClr>
                </a:outerShdw>
              </a:effectLst>
              <a:sp3d prstMaterial="matte"/>
            </c:spPr>
          </c:dPt>
          <c:dLbls>
            <c:dLbl>
              <c:idx val="0"/>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dLbl>
            <c:dLbl>
              <c:idx val="1"/>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dLbl>
            <c:dLbl>
              <c:idx val="2"/>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dLbl>
            <c:numFmt formatCode="#,##0%" sourceLinked="0"/>
            <c:txPr>
              <a:bodyPr/>
              <a:lstStyle/>
              <a:p>
                <a:pPr>
                  <a:defRPr b="0" i="0" strike="noStrike" sz="3600" u="none">
                    <a:solidFill>
                      <a:srgbClr val="FFFFFF"/>
                    </a:solidFill>
                    <a:effectLst>
                      <a:outerShdw sx="100000" sy="100000" kx="0" ky="0" algn="tl" rotWithShape="1" blurRad="127000" dist="65164" dir="2388334">
                        <a:srgbClr val="000000">
                          <a:alpha val="79310"/>
                        </a:srgbClr>
                      </a:outerShdw>
                    </a:effectLst>
                    <a:latin typeface="Copperplate"/>
                  </a:defRPr>
                </a:pPr>
              </a:p>
            </c:txPr>
            <c:dLblPos val="ctr"/>
            <c:showLegendKey val="0"/>
            <c:showVal val="0"/>
            <c:showCatName val="1"/>
            <c:showSerName val="0"/>
            <c:showPercent val="0"/>
            <c:showBubbleSize val="0"/>
            <c:showLeaderLines val="0"/>
          </c:dLbls>
          <c:cat>
            <c:strRef>
              <c:f>Sheet1!$B$1:$D$1</c:f>
              <c:strCache>
                <c:ptCount val="3"/>
                <c:pt idx="0">
                  <c:v>Conviction</c:v>
                </c:pt>
                <c:pt idx="1">
                  <c:v>Trust</c:v>
                </c:pt>
                <c:pt idx="2">
                  <c:v>Obedience</c:v>
                </c:pt>
              </c:strCache>
            </c:strRef>
          </c:cat>
          <c:val>
            <c:numRef>
              <c:f>Sheet1!$B$2:$D$2</c:f>
              <c:numCache>
                <c:ptCount val="3"/>
                <c:pt idx="0">
                  <c:v>33.000000</c:v>
                </c:pt>
                <c:pt idx="1">
                  <c:v>33.000000</c:v>
                </c:pt>
                <c:pt idx="2">
                  <c:v>33.000000</c:v>
                </c:pt>
              </c:numCache>
            </c:numRef>
          </c:val>
        </c:ser>
      </c:pie3D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ph type="sldImg"/>
          </p:nvPr>
        </p:nvSpPr>
        <p:spPr>
          <a:xfrm>
            <a:off x="1143000" y="685800"/>
            <a:ext cx="4572000" cy="3429000"/>
          </a:xfrm>
          <a:prstGeom prst="rect">
            <a:avLst/>
          </a:prstGeom>
        </p:spPr>
        <p:txBody>
          <a:bodyPr/>
          <a:lstStyle/>
          <a:p>
            <a:pPr/>
          </a:p>
        </p:txBody>
      </p:sp>
      <p:sp>
        <p:nvSpPr>
          <p:cNvPr id="308" name="Shape 3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tif"/></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tif"/><Relationship Id="rId4" Type="http://schemas.openxmlformats.org/officeDocument/2006/relationships/image" Target="../media/image8.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Shape 12"/>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Shape 94"/>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hape 118"/>
          <p:cNvSpPr/>
          <p:nvPr>
            <p:ph type="sldNum" sz="quarter" idx="2"/>
          </p:nvPr>
        </p:nvSpPr>
        <p:spPr>
          <a:xfrm>
            <a:off x="12633451" y="174582"/>
            <a:ext cx="371349" cy="409449"/>
          </a:xfrm>
          <a:prstGeom prst="rect">
            <a:avLst/>
          </a:prstGeom>
        </p:spPr>
        <p:txBody>
          <a:bodyPr lIns="65023" tIns="65023" rIns="65023" bIns="65023" anchor="ctr"/>
          <a:lstStyle>
            <a:lvl1pPr algn="r" defTabSz="1300480">
              <a:defRPr i="1">
                <a:solidFill>
                  <a:srgbClr val="000000"/>
                </a:solidFill>
                <a:effectLst>
                  <a:outerShdw sx="100000" sy="100000" kx="0" ky="0" algn="b" rotWithShape="0" blurRad="63500" dist="0" dir="3600000">
                    <a:srgbClr val="000000">
                      <a:alpha val="70000"/>
                    </a:srgbClr>
                  </a:outerShdw>
                </a:effectLst>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25" name="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26" name="Shape 126"/>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33" name="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34" name="Shape 134"/>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35" name="Shape 135"/>
          <p:cNvSpPr/>
          <p:nvPr>
            <p:ph type="title"/>
          </p:nvPr>
        </p:nvSpPr>
        <p:spPr>
          <a:xfrm>
            <a:off x="650239" y="390595"/>
            <a:ext cx="11704322" cy="1625601"/>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42" name="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43" name="Shape 143"/>
          <p:cNvSpPr/>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44" name="Shape 144"/>
          <p:cNvSpPr/>
          <p:nvPr>
            <p:ph type="title"/>
          </p:nvPr>
        </p:nvSpPr>
        <p:spPr>
          <a:xfrm>
            <a:off x="650239" y="390595"/>
            <a:ext cx="11704322" cy="1625601"/>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45" name="Shape 145"/>
          <p:cNvSpPr/>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ClrTx/>
              <a:buChar char="»"/>
              <a:defRPr sz="4400">
                <a:solidFill>
                  <a:srgbClr val="000000"/>
                </a:solidFill>
                <a:latin typeface="Arial"/>
                <a:ea typeface="Arial"/>
                <a:cs typeface="Arial"/>
                <a:sym typeface="Arial"/>
              </a:defRPr>
            </a:lvl1pPr>
            <a:lvl2pPr marL="906235" indent="-449035" defTabSz="1300480">
              <a:spcBef>
                <a:spcPts val="1000"/>
              </a:spcBef>
              <a:buClrTx/>
              <a:buChar char="–"/>
              <a:defRPr sz="4400">
                <a:solidFill>
                  <a:srgbClr val="000000"/>
                </a:solidFill>
                <a:latin typeface="Arial"/>
                <a:ea typeface="Arial"/>
                <a:cs typeface="Arial"/>
                <a:sym typeface="Arial"/>
              </a:defRPr>
            </a:lvl2pPr>
            <a:lvl3pPr marL="1333500" defTabSz="1300480">
              <a:spcBef>
                <a:spcPts val="1000"/>
              </a:spcBef>
              <a:buClrTx/>
              <a:defRPr sz="4400">
                <a:solidFill>
                  <a:srgbClr val="000000"/>
                </a:solidFill>
                <a:latin typeface="Arial"/>
                <a:ea typeface="Arial"/>
                <a:cs typeface="Arial"/>
                <a:sym typeface="Arial"/>
              </a:defRPr>
            </a:lvl3pPr>
            <a:lvl4pPr marL="1874520" indent="-502920" defTabSz="1300480">
              <a:spcBef>
                <a:spcPts val="1000"/>
              </a:spcBef>
              <a:buClrTx/>
              <a:buChar char="–"/>
              <a:defRPr sz="4400">
                <a:solidFill>
                  <a:srgbClr val="000000"/>
                </a:solidFill>
                <a:latin typeface="Arial"/>
                <a:ea typeface="Arial"/>
                <a:cs typeface="Arial"/>
                <a:sym typeface="Arial"/>
              </a:defRPr>
            </a:lvl4pPr>
            <a:lvl5pPr marL="2387600" indent="-558800" defTabSz="1300480">
              <a:spcBef>
                <a:spcPts val="1000"/>
              </a:spcBef>
              <a:buClrTx/>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52" name="Shape 152"/>
          <p:cNvSpPr/>
          <p:nvPr/>
        </p:nvSpPr>
        <p:spPr>
          <a:xfrm rot="10800000">
            <a:off x="0" y="1143017"/>
            <a:ext cx="13004802" cy="8393842"/>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53" name="Shape 153"/>
          <p:cNvSpPr/>
          <p:nvPr/>
        </p:nvSpPr>
        <p:spPr>
          <a:xfrm rot="10800000">
            <a:off x="0" y="1404926"/>
            <a:ext cx="13004802" cy="6874623"/>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54" name="image1.png"/>
          <p:cNvPicPr>
            <a:picLocks noChangeAspect="1"/>
          </p:cNvPicPr>
          <p:nvPr/>
        </p:nvPicPr>
        <p:blipFill>
          <a:blip r:embed="rId2">
            <a:extLst/>
          </a:blip>
          <a:stretch>
            <a:fillRect/>
          </a:stretch>
        </p:blipFill>
        <p:spPr>
          <a:xfrm>
            <a:off x="-1" y="-1"/>
            <a:ext cx="13040926" cy="9753601"/>
          </a:xfrm>
          <a:prstGeom prst="rect">
            <a:avLst/>
          </a:prstGeom>
          <a:ln w="12700">
            <a:miter lim="400000"/>
          </a:ln>
        </p:spPr>
      </p:pic>
      <p:sp>
        <p:nvSpPr>
          <p:cNvPr id="155" name="Shape 155"/>
          <p:cNvSpPr/>
          <p:nvPr>
            <p:ph type="sldNum" sz="quarter" idx="2"/>
          </p:nvPr>
        </p:nvSpPr>
        <p:spPr>
          <a:xfrm>
            <a:off x="12087587" y="9300209"/>
            <a:ext cx="266973" cy="259223"/>
          </a:xfrm>
          <a:prstGeom prst="rect">
            <a:avLst/>
          </a:prstGeom>
        </p:spPr>
        <p:txBody>
          <a:bodyPr lIns="0" tIns="0" rIns="0" bIns="0" anchor="b"/>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62" name="Shape 162"/>
          <p:cNvSpPr/>
          <p:nvPr/>
        </p:nvSpPr>
        <p:spPr>
          <a:xfrm rot="10800000">
            <a:off x="0" y="1143017"/>
            <a:ext cx="13004802" cy="8393842"/>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63" name="Shape 163"/>
          <p:cNvSpPr/>
          <p:nvPr/>
        </p:nvSpPr>
        <p:spPr>
          <a:xfrm rot="10800000">
            <a:off x="0" y="1404926"/>
            <a:ext cx="13004802" cy="6874623"/>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64" name="image1.png"/>
          <p:cNvPicPr>
            <a:picLocks noChangeAspect="1"/>
          </p:cNvPicPr>
          <p:nvPr/>
        </p:nvPicPr>
        <p:blipFill>
          <a:blip r:embed="rId2">
            <a:extLst/>
          </a:blip>
          <a:stretch>
            <a:fillRect/>
          </a:stretch>
        </p:blipFill>
        <p:spPr>
          <a:xfrm>
            <a:off x="-1" y="-1"/>
            <a:ext cx="13040926" cy="9753601"/>
          </a:xfrm>
          <a:prstGeom prst="rect">
            <a:avLst/>
          </a:prstGeom>
          <a:ln w="12700">
            <a:miter lim="400000"/>
          </a:ln>
        </p:spPr>
      </p:pic>
      <p:sp>
        <p:nvSpPr>
          <p:cNvPr id="165" name="Shape 165"/>
          <p:cNvSpPr/>
          <p:nvPr>
            <p:ph type="title"/>
          </p:nvPr>
        </p:nvSpPr>
        <p:spPr>
          <a:xfrm>
            <a:off x="650239" y="1300479"/>
            <a:ext cx="11704322" cy="1625601"/>
          </a:xfrm>
          <a:prstGeom prst="rect">
            <a:avLst/>
          </a:prstGeom>
        </p:spPr>
        <p:txBody>
          <a:bodyPr lIns="0" tIns="0" rIns="0" bIns="0" anchor="b"/>
          <a:lstStyle>
            <a:lvl1pPr algn="l" defTabSz="1300480">
              <a:defRPr b="1" sz="6800">
                <a:ln w="708">
                  <a:solidFill>
                    <a:srgbClr val="8A805F"/>
                  </a:solidFill>
                </a:ln>
                <a:solidFill>
                  <a:srgbClr val="FFF9E5"/>
                </a:solidFill>
                <a:effectLst>
                  <a:outerShdw sx="100000" sy="100000" kx="0" ky="0" algn="b" rotWithShape="0" blurRad="25400" dist="30000" dir="2700000">
                    <a:srgbClr val="171C57">
                      <a:alpha val="90000"/>
                    </a:srgbClr>
                  </a:outerShdw>
                </a:effectLst>
                <a:latin typeface="Corbel"/>
                <a:ea typeface="Corbel"/>
                <a:cs typeface="Corbel"/>
                <a:sym typeface="Corbel"/>
              </a:defRPr>
            </a:lvl1pPr>
          </a:lstStyle>
          <a:p>
            <a:pPr/>
            <a:r>
              <a:t>Title Text</a:t>
            </a:r>
          </a:p>
        </p:txBody>
      </p:sp>
      <p:sp>
        <p:nvSpPr>
          <p:cNvPr id="166" name="Shape 166"/>
          <p:cNvSpPr/>
          <p:nvPr>
            <p:ph type="sldNum" sz="quarter" idx="2"/>
          </p:nvPr>
        </p:nvSpPr>
        <p:spPr>
          <a:xfrm>
            <a:off x="12087587" y="9300209"/>
            <a:ext cx="266973" cy="259223"/>
          </a:xfrm>
          <a:prstGeom prst="rect">
            <a:avLst/>
          </a:prstGeom>
        </p:spPr>
        <p:txBody>
          <a:bodyPr lIns="0" tIns="0" rIns="0" bIns="0" anchor="b"/>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73" name="Shape 173"/>
          <p:cNvSpPr/>
          <p:nvPr/>
        </p:nvSpPr>
        <p:spPr>
          <a:xfrm rot="10800000">
            <a:off x="0" y="1143017"/>
            <a:ext cx="13004802" cy="8393842"/>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74" name="Shape 174"/>
          <p:cNvSpPr/>
          <p:nvPr/>
        </p:nvSpPr>
        <p:spPr>
          <a:xfrm rot="10800000">
            <a:off x="0" y="1404926"/>
            <a:ext cx="13004802" cy="6874623"/>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75" name="image1.png"/>
          <p:cNvPicPr>
            <a:picLocks noChangeAspect="1"/>
          </p:cNvPicPr>
          <p:nvPr/>
        </p:nvPicPr>
        <p:blipFill>
          <a:blip r:embed="rId2">
            <a:extLst/>
          </a:blip>
          <a:stretch>
            <a:fillRect/>
          </a:stretch>
        </p:blipFill>
        <p:spPr>
          <a:xfrm>
            <a:off x="-1" y="-1"/>
            <a:ext cx="13040926" cy="9753601"/>
          </a:xfrm>
          <a:prstGeom prst="rect">
            <a:avLst/>
          </a:prstGeom>
          <a:ln w="12700">
            <a:miter lim="400000"/>
          </a:ln>
        </p:spPr>
      </p:pic>
      <p:sp>
        <p:nvSpPr>
          <p:cNvPr id="176" name="Shape 176"/>
          <p:cNvSpPr/>
          <p:nvPr/>
        </p:nvSpPr>
        <p:spPr>
          <a:xfrm rot="10800000">
            <a:off x="0" y="1679261"/>
            <a:ext cx="13004802" cy="5369714"/>
          </a:xfrm>
          <a:custGeom>
            <a:avLst/>
            <a:gdLst/>
            <a:ahLst/>
            <a:cxnLst>
              <a:cxn ang="0">
                <a:pos x="wd2" y="hd2"/>
              </a:cxn>
              <a:cxn ang="5400000">
                <a:pos x="wd2" y="hd2"/>
              </a:cxn>
              <a:cxn ang="10800000">
                <a:pos x="wd2" y="hd2"/>
              </a:cxn>
              <a:cxn ang="16200000">
                <a:pos x="wd2" y="hd2"/>
              </a:cxn>
            </a:cxnLst>
            <a:rect l="0" t="0" r="r" b="b"/>
            <a:pathLst>
              <a:path w="21600" h="18535" fill="norm" stroke="1" extrusionOk="0">
                <a:moveTo>
                  <a:pt x="0" y="0"/>
                </a:moveTo>
                <a:lnTo>
                  <a:pt x="21600" y="0"/>
                </a:lnTo>
                <a:lnTo>
                  <a:pt x="21600" y="14760"/>
                </a:lnTo>
                <a:cubicBezTo>
                  <a:pt x="10800" y="14760"/>
                  <a:pt x="7466" y="21600"/>
                  <a:pt x="0" y="16866"/>
                </a:cubicBezTo>
                <a:lnTo>
                  <a:pt x="0" y="0"/>
                </a:lnTo>
                <a:close/>
              </a:path>
            </a:pathLst>
          </a:custGeom>
          <a:gradFill>
            <a:gsLst>
              <a:gs pos="35000">
                <a:srgbClr val="000D9E">
                  <a:alpha val="0"/>
                </a:srgbClr>
              </a:gs>
              <a:gs pos="100000">
                <a:srgbClr val="BFC2FF">
                  <a:alpha val="30000"/>
                </a:srgbClr>
              </a:gs>
            </a:gsLst>
            <a:lin ang="54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77" name="Shape 177"/>
          <p:cNvSpPr/>
          <p:nvPr>
            <p:ph type="title"/>
          </p:nvPr>
        </p:nvSpPr>
        <p:spPr>
          <a:xfrm>
            <a:off x="715263" y="3947726"/>
            <a:ext cx="11704322" cy="3082138"/>
          </a:xfrm>
          <a:prstGeom prst="rect">
            <a:avLst/>
          </a:prstGeom>
        </p:spPr>
        <p:txBody>
          <a:bodyPr lIns="0" tIns="0" rIns="0" bIns="0" anchor="t"/>
          <a:lstStyle>
            <a:lvl1pPr algn="l" defTabSz="1300480">
              <a:defRPr b="1" cap="all" sz="7000">
                <a:ln w="700">
                  <a:solidFill>
                    <a:srgbClr val="8A805F"/>
                  </a:solidFill>
                </a:ln>
                <a:solidFill>
                  <a:srgbClr val="FFF9E5"/>
                </a:solidFill>
                <a:effectLst>
                  <a:outerShdw sx="100000" sy="100000" kx="0" ky="0" algn="b" rotWithShape="0" blurRad="25400" dist="30000" dir="2700000">
                    <a:srgbClr val="171C57">
                      <a:alpha val="90000"/>
                    </a:srgbClr>
                  </a:outerShdw>
                </a:effectLst>
                <a:latin typeface="Corbel"/>
                <a:ea typeface="Corbel"/>
                <a:cs typeface="Corbel"/>
                <a:sym typeface="Corbel"/>
              </a:defRPr>
            </a:lvl1pPr>
          </a:lstStyle>
          <a:p>
            <a:pPr/>
            <a:r>
              <a:t>Title Text</a:t>
            </a:r>
          </a:p>
        </p:txBody>
      </p:sp>
      <p:sp>
        <p:nvSpPr>
          <p:cNvPr id="178" name="Shape 178"/>
          <p:cNvSpPr/>
          <p:nvPr>
            <p:ph type="body" sz="quarter" idx="1"/>
          </p:nvPr>
        </p:nvSpPr>
        <p:spPr>
          <a:xfrm>
            <a:off x="711201" y="2218268"/>
            <a:ext cx="7261015" cy="1733974"/>
          </a:xfrm>
          <a:prstGeom prst="rect">
            <a:avLst/>
          </a:prstGeom>
        </p:spPr>
        <p:txBody>
          <a:bodyPr lIns="0" tIns="0" rIns="0" bIns="0" anchor="b"/>
          <a:lstStyle>
            <a:lvl1pPr marL="0" indent="0" defTabSz="1300480">
              <a:spcBef>
                <a:spcPts val="600"/>
              </a:spcBef>
              <a:buClrTx/>
              <a:buSzTx/>
              <a:buNone/>
              <a:defRPr sz="2600">
                <a:solidFill>
                  <a:srgbClr val="FFFFFF"/>
                </a:solidFill>
                <a:latin typeface="Corbel"/>
                <a:ea typeface="Corbel"/>
                <a:cs typeface="Corbel"/>
                <a:sym typeface="Corbel"/>
              </a:defRPr>
            </a:lvl1pPr>
            <a:lvl2pPr marL="0" indent="457200" defTabSz="1300480">
              <a:spcBef>
                <a:spcPts val="600"/>
              </a:spcBef>
              <a:buClrTx/>
              <a:buSzTx/>
              <a:buNone/>
              <a:defRPr sz="2600">
                <a:solidFill>
                  <a:srgbClr val="FFFFFF"/>
                </a:solidFill>
                <a:latin typeface="Corbel"/>
                <a:ea typeface="Corbel"/>
                <a:cs typeface="Corbel"/>
                <a:sym typeface="Corbel"/>
              </a:defRPr>
            </a:lvl2pPr>
            <a:lvl3pPr marL="0" indent="914400" defTabSz="1300480">
              <a:spcBef>
                <a:spcPts val="600"/>
              </a:spcBef>
              <a:buClrTx/>
              <a:buSzTx/>
              <a:buNone/>
              <a:defRPr sz="2600">
                <a:solidFill>
                  <a:srgbClr val="FFFFFF"/>
                </a:solidFill>
                <a:latin typeface="Corbel"/>
                <a:ea typeface="Corbel"/>
                <a:cs typeface="Corbel"/>
                <a:sym typeface="Corbel"/>
              </a:defRPr>
            </a:lvl3pPr>
            <a:lvl4pPr marL="0" indent="1371600" defTabSz="1300480">
              <a:spcBef>
                <a:spcPts val="600"/>
              </a:spcBef>
              <a:buClrTx/>
              <a:buSzTx/>
              <a:buNone/>
              <a:defRPr sz="2600">
                <a:solidFill>
                  <a:srgbClr val="FFFFFF"/>
                </a:solidFill>
                <a:latin typeface="Corbel"/>
                <a:ea typeface="Corbel"/>
                <a:cs typeface="Corbel"/>
                <a:sym typeface="Corbel"/>
              </a:defRPr>
            </a:lvl4pPr>
            <a:lvl5pPr marL="0" indent="1828800" defTabSz="1300480">
              <a:spcBef>
                <a:spcPts val="600"/>
              </a:spcBef>
              <a:buClrTx/>
              <a:buSzTx/>
              <a:buNone/>
              <a:defRPr sz="2600">
                <a:solidFill>
                  <a:srgbClr val="FFFFFF"/>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79" name="Shape 179"/>
          <p:cNvSpPr/>
          <p:nvPr>
            <p:ph type="sldNum" sz="quarter" idx="2"/>
          </p:nvPr>
        </p:nvSpPr>
        <p:spPr>
          <a:xfrm>
            <a:off x="12087587" y="9300209"/>
            <a:ext cx="266973" cy="259223"/>
          </a:xfrm>
          <a:prstGeom prst="rect">
            <a:avLst/>
          </a:prstGeom>
        </p:spPr>
        <p:txBody>
          <a:bodyPr lIns="0" tIns="0" rIns="0" bIns="0" anchor="b"/>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Shape 22"/>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gradFill flip="none" rotWithShape="1">
          <a:gsLst>
            <a:gs pos="5000">
              <a:srgbClr val="A6AAFF"/>
            </a:gs>
            <a:gs pos="90000">
              <a:srgbClr val="000648"/>
            </a:gs>
          </a:gsLst>
          <a:path path="circle">
            <a:fillToRect l="50000" t="50000" r="50000" b="50000"/>
          </a:path>
        </a:gradFill>
      </p:bgPr>
    </p:bg>
    <p:spTree>
      <p:nvGrpSpPr>
        <p:cNvPr id="1" name=""/>
        <p:cNvGrpSpPr/>
        <p:nvPr/>
      </p:nvGrpSpPr>
      <p:grpSpPr>
        <a:xfrm>
          <a:off x="0" y="0"/>
          <a:ext cx="0" cy="0"/>
          <a:chOff x="0" y="0"/>
          <a:chExt cx="0" cy="0"/>
        </a:xfrm>
      </p:grpSpPr>
      <p:sp>
        <p:nvSpPr>
          <p:cNvPr id="186" name="Shape 186"/>
          <p:cNvSpPr/>
          <p:nvPr/>
        </p:nvSpPr>
        <p:spPr>
          <a:xfrm rot="10800000">
            <a:off x="0" y="1143017"/>
            <a:ext cx="13004802" cy="8393842"/>
          </a:xfrm>
          <a:custGeom>
            <a:avLst/>
            <a:gdLst/>
            <a:ahLst/>
            <a:cxnLst>
              <a:cxn ang="0">
                <a:pos x="wd2" y="hd2"/>
              </a:cxn>
              <a:cxn ang="5400000">
                <a:pos x="wd2" y="hd2"/>
              </a:cxn>
              <a:cxn ang="10800000">
                <a:pos x="wd2" y="hd2"/>
              </a:cxn>
              <a:cxn ang="16200000">
                <a:pos x="wd2" y="hd2"/>
              </a:cxn>
            </a:cxnLst>
            <a:rect l="0" t="0" r="r" b="b"/>
            <a:pathLst>
              <a:path w="21600" h="19154" fill="norm" stroke="1" extrusionOk="0">
                <a:moveTo>
                  <a:pt x="0" y="0"/>
                </a:moveTo>
                <a:lnTo>
                  <a:pt x="21600" y="0"/>
                </a:lnTo>
                <a:lnTo>
                  <a:pt x="21600" y="15441"/>
                </a:lnTo>
                <a:cubicBezTo>
                  <a:pt x="10800" y="15441"/>
                  <a:pt x="10056" y="21600"/>
                  <a:pt x="0" y="18053"/>
                </a:cubicBezTo>
                <a:lnTo>
                  <a:pt x="0" y="0"/>
                </a:lnTo>
                <a:close/>
              </a:path>
            </a:pathLst>
          </a:custGeom>
          <a:gradFill>
            <a:gsLst>
              <a:gs pos="64999">
                <a:srgbClr val="000D9E">
                  <a:alpha val="0"/>
                </a:srgbClr>
              </a:gs>
              <a:gs pos="100000">
                <a:srgbClr val="757CFF">
                  <a:alpha val="55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sp>
        <p:nvSpPr>
          <p:cNvPr id="187" name="Shape 187"/>
          <p:cNvSpPr/>
          <p:nvPr/>
        </p:nvSpPr>
        <p:spPr>
          <a:xfrm rot="10800000">
            <a:off x="0" y="1404926"/>
            <a:ext cx="13004802" cy="6874623"/>
          </a:xfrm>
          <a:custGeom>
            <a:avLst/>
            <a:gdLst/>
            <a:ahLst/>
            <a:cxnLst>
              <a:cxn ang="0">
                <a:pos x="wd2" y="hd2"/>
              </a:cxn>
              <a:cxn ang="5400000">
                <a:pos x="wd2" y="hd2"/>
              </a:cxn>
              <a:cxn ang="10800000">
                <a:pos x="wd2" y="hd2"/>
              </a:cxn>
              <a:cxn ang="16200000">
                <a:pos x="wd2" y="hd2"/>
              </a:cxn>
            </a:cxnLst>
            <a:rect l="0" t="0" r="r" b="b"/>
            <a:pathLst>
              <a:path w="21600" h="18841" fill="norm" stroke="1" extrusionOk="0">
                <a:moveTo>
                  <a:pt x="0" y="0"/>
                </a:moveTo>
                <a:lnTo>
                  <a:pt x="21600" y="0"/>
                </a:lnTo>
                <a:lnTo>
                  <a:pt x="21600" y="15102"/>
                </a:lnTo>
                <a:cubicBezTo>
                  <a:pt x="10800" y="15102"/>
                  <a:pt x="8684" y="21600"/>
                  <a:pt x="0" y="17464"/>
                </a:cubicBezTo>
                <a:lnTo>
                  <a:pt x="0" y="0"/>
                </a:lnTo>
                <a:close/>
              </a:path>
            </a:pathLst>
          </a:custGeom>
          <a:gradFill>
            <a:gsLst>
              <a:gs pos="64999">
                <a:srgbClr val="000D9E">
                  <a:alpha val="0"/>
                </a:srgbClr>
              </a:gs>
              <a:gs pos="100000">
                <a:srgbClr val="A0A5FF">
                  <a:alpha val="30000"/>
                </a:srgbClr>
              </a:gs>
            </a:gsLst>
            <a:lin ang="4800000"/>
          </a:gradFill>
          <a:ln w="12700">
            <a:miter lim="400000"/>
          </a:ln>
        </p:spPr>
        <p:txBody>
          <a:bodyPr lIns="65023" tIns="65023" rIns="65023" bIns="65023" anchor="ctr"/>
          <a:lstStyle/>
          <a:p>
            <a:pPr defTabSz="1300480">
              <a:defRPr sz="3400">
                <a:solidFill>
                  <a:srgbClr val="FFFFFF"/>
                </a:solidFill>
                <a:latin typeface="Corbel"/>
                <a:ea typeface="Corbel"/>
                <a:cs typeface="Corbel"/>
                <a:sym typeface="Corbel"/>
              </a:defRPr>
            </a:pPr>
          </a:p>
        </p:txBody>
      </p:sp>
      <p:pic>
        <p:nvPicPr>
          <p:cNvPr id="188" name="image1.png"/>
          <p:cNvPicPr>
            <a:picLocks noChangeAspect="1"/>
          </p:cNvPicPr>
          <p:nvPr/>
        </p:nvPicPr>
        <p:blipFill>
          <a:blip r:embed="rId2">
            <a:extLst/>
          </a:blip>
          <a:stretch>
            <a:fillRect/>
          </a:stretch>
        </p:blipFill>
        <p:spPr>
          <a:xfrm>
            <a:off x="-1" y="-1"/>
            <a:ext cx="13040926" cy="9753601"/>
          </a:xfrm>
          <a:prstGeom prst="rect">
            <a:avLst/>
          </a:prstGeom>
          <a:ln w="12700">
            <a:miter lim="400000"/>
          </a:ln>
        </p:spPr>
      </p:pic>
      <p:sp>
        <p:nvSpPr>
          <p:cNvPr id="189" name="Shape 189"/>
          <p:cNvSpPr/>
          <p:nvPr>
            <p:ph type="title"/>
          </p:nvPr>
        </p:nvSpPr>
        <p:spPr>
          <a:xfrm>
            <a:off x="650239" y="758613"/>
            <a:ext cx="11704322" cy="2167467"/>
          </a:xfrm>
          <a:prstGeom prst="rect">
            <a:avLst/>
          </a:prstGeom>
        </p:spPr>
        <p:txBody>
          <a:bodyPr lIns="0" tIns="0" rIns="0" bIns="0" anchor="b"/>
          <a:lstStyle>
            <a:lvl1pPr algn="l" defTabSz="1300480">
              <a:defRPr b="1" sz="6800">
                <a:ln w="708">
                  <a:solidFill>
                    <a:srgbClr val="8A805F"/>
                  </a:solidFill>
                </a:ln>
                <a:solidFill>
                  <a:srgbClr val="FFF9E5"/>
                </a:solidFill>
                <a:effectLst>
                  <a:outerShdw sx="100000" sy="100000" kx="0" ky="0" algn="b" rotWithShape="0" blurRad="25400" dist="30000" dir="2700000">
                    <a:srgbClr val="171C57">
                      <a:alpha val="90000"/>
                    </a:srgbClr>
                  </a:outerShdw>
                </a:effectLst>
                <a:latin typeface="Corbel"/>
                <a:ea typeface="Corbel"/>
                <a:cs typeface="Corbel"/>
                <a:sym typeface="Corbel"/>
              </a:defRPr>
            </a:lvl1pPr>
          </a:lstStyle>
          <a:p>
            <a:pPr/>
            <a:r>
              <a:t>Title Text</a:t>
            </a:r>
          </a:p>
        </p:txBody>
      </p:sp>
      <p:sp>
        <p:nvSpPr>
          <p:cNvPr id="190" name="Shape 190"/>
          <p:cNvSpPr/>
          <p:nvPr>
            <p:ph type="body" idx="1"/>
          </p:nvPr>
        </p:nvSpPr>
        <p:spPr>
          <a:xfrm>
            <a:off x="650239" y="3099928"/>
            <a:ext cx="11704322" cy="5852161"/>
          </a:xfrm>
          <a:prstGeom prst="rect">
            <a:avLst/>
          </a:prstGeom>
        </p:spPr>
        <p:txBody>
          <a:bodyPr lIns="65023" tIns="65023" rIns="65023" bIns="65023" anchor="t"/>
          <a:lstStyle>
            <a:lvl1pPr marL="448056" indent="-448056" defTabSz="1300480">
              <a:spcBef>
                <a:spcPts val="1000"/>
              </a:spcBef>
              <a:buClr>
                <a:srgbClr val="CC4757"/>
              </a:buClr>
              <a:buSzPct val="70000"/>
              <a:buFont typeface="Wingdings 2"/>
              <a:buChar char="◆"/>
              <a:defRPr sz="4200">
                <a:solidFill>
                  <a:srgbClr val="FFFFFF"/>
                </a:solidFill>
                <a:latin typeface="Corbel"/>
                <a:ea typeface="Corbel"/>
                <a:cs typeface="Corbel"/>
                <a:sym typeface="Corbel"/>
              </a:defRPr>
            </a:lvl1pPr>
            <a:lvl2pPr marL="799748" indent="-443132" defTabSz="1300480">
              <a:spcBef>
                <a:spcPts val="1000"/>
              </a:spcBef>
              <a:buClr>
                <a:srgbClr val="CC4757"/>
              </a:buClr>
              <a:buFont typeface="Wingdings 2"/>
              <a:buChar char="⬥"/>
              <a:defRPr sz="4200">
                <a:solidFill>
                  <a:srgbClr val="FFFFFF"/>
                </a:solidFill>
                <a:latin typeface="Corbel"/>
                <a:ea typeface="Corbel"/>
                <a:cs typeface="Corbel"/>
                <a:sym typeface="Corbel"/>
              </a:defRPr>
            </a:lvl2pPr>
            <a:lvl3pPr marL="1129283" indent="-480059" defTabSz="1300480">
              <a:spcBef>
                <a:spcPts val="1000"/>
              </a:spcBef>
              <a:buClr>
                <a:srgbClr val="CC4757"/>
              </a:buClr>
              <a:buFont typeface="Wingdings 2"/>
              <a:buChar char="⬥"/>
              <a:defRPr sz="4200">
                <a:solidFill>
                  <a:srgbClr val="FFFFFF"/>
                </a:solidFill>
                <a:latin typeface="Corbel"/>
                <a:ea typeface="Corbel"/>
                <a:cs typeface="Corbel"/>
                <a:sym typeface="Corbel"/>
              </a:defRPr>
            </a:lvl3pPr>
            <a:lvl4pPr marL="1396538" indent="-436418" defTabSz="1300480">
              <a:spcBef>
                <a:spcPts val="1000"/>
              </a:spcBef>
              <a:buClr>
                <a:srgbClr val="CC4757"/>
              </a:buClr>
              <a:buFont typeface="Wingdings 2"/>
              <a:buChar char="⬥"/>
              <a:defRPr sz="4200">
                <a:solidFill>
                  <a:srgbClr val="FFFFFF"/>
                </a:solidFill>
                <a:latin typeface="Corbel"/>
                <a:ea typeface="Corbel"/>
                <a:cs typeface="Corbel"/>
                <a:sym typeface="Corbel"/>
              </a:defRPr>
            </a:lvl4pPr>
            <a:lvl5pPr marL="1677923" indent="-480059" defTabSz="1300480">
              <a:spcBef>
                <a:spcPts val="1000"/>
              </a:spcBef>
              <a:buClr>
                <a:srgbClr val="CC4757"/>
              </a:buClr>
              <a:buFont typeface="Wingdings 2"/>
              <a:buChar char="⬥"/>
              <a:defRPr sz="4200">
                <a:solidFill>
                  <a:srgbClr val="FFFFFF"/>
                </a:solidFill>
                <a:latin typeface="Corbel"/>
                <a:ea typeface="Corbel"/>
                <a:cs typeface="Corbel"/>
                <a:sym typeface="Corbel"/>
              </a:defRPr>
            </a:lvl5pPr>
          </a:lstStyle>
          <a:p>
            <a:pPr/>
            <a:r>
              <a:t>Body Level One</a:t>
            </a:r>
          </a:p>
          <a:p>
            <a:pPr lvl="1"/>
            <a:r>
              <a:t>Body Level Two</a:t>
            </a:r>
          </a:p>
          <a:p>
            <a:pPr lvl="2"/>
            <a:r>
              <a:t>Body Level Three</a:t>
            </a:r>
          </a:p>
          <a:p>
            <a:pPr lvl="3"/>
            <a:r>
              <a:t>Body Level Four</a:t>
            </a:r>
          </a:p>
          <a:p>
            <a:pPr lvl="4"/>
            <a:r>
              <a:t>Body Level Five</a:t>
            </a:r>
          </a:p>
        </p:txBody>
      </p:sp>
      <p:sp>
        <p:nvSpPr>
          <p:cNvPr id="191" name="Shape 191"/>
          <p:cNvSpPr/>
          <p:nvPr>
            <p:ph type="sldNum" sz="quarter" idx="2"/>
          </p:nvPr>
        </p:nvSpPr>
        <p:spPr>
          <a:xfrm>
            <a:off x="12087587" y="9300209"/>
            <a:ext cx="266973" cy="259223"/>
          </a:xfrm>
          <a:prstGeom prst="rect">
            <a:avLst/>
          </a:prstGeom>
        </p:spPr>
        <p:txBody>
          <a:bodyPr lIns="0" tIns="0" rIns="0" bIns="0" anchor="b"/>
          <a:lstStyle>
            <a:lvl1pPr algn="r" defTabSz="1300480">
              <a:defRPr>
                <a:solidFill>
                  <a:srgbClr val="BAB6A7"/>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pic>
        <p:nvPicPr>
          <p:cNvPr id="198" name="pasted-image.tif"/>
          <p:cNvPicPr>
            <a:picLocks noChangeAspect="0"/>
          </p:cNvPicPr>
          <p:nvPr/>
        </p:nvPicPr>
        <p:blipFill>
          <a:blip r:embed="rId2">
            <a:extLst/>
          </a:blip>
          <a:srcRect l="0" t="0" r="0" b="4488"/>
          <a:stretch>
            <a:fillRect/>
          </a:stretch>
        </p:blipFill>
        <p:spPr>
          <a:xfrm>
            <a:off x="58142" y="54173"/>
            <a:ext cx="12888323" cy="9645082"/>
          </a:xfrm>
          <a:prstGeom prst="rect">
            <a:avLst/>
          </a:prstGeom>
          <a:ln w="12700">
            <a:miter lim="400000"/>
          </a:ln>
        </p:spPr>
      </p:pic>
      <p:sp>
        <p:nvSpPr>
          <p:cNvPr id="199" name="Shape 199"/>
          <p:cNvSpPr/>
          <p:nvPr>
            <p:ph type="title"/>
          </p:nvPr>
        </p:nvSpPr>
        <p:spPr>
          <a:xfrm>
            <a:off x="1270000" y="1638300"/>
            <a:ext cx="10464800" cy="3302000"/>
          </a:xfrm>
          <a:prstGeom prst="rect">
            <a:avLst/>
          </a:prstGeom>
        </p:spPr>
        <p:txBody>
          <a:bodyPr anchor="b"/>
          <a:lstStyle>
            <a:lvl1pPr>
              <a:defRPr sz="8000">
                <a:solidFill>
                  <a:srgbClr val="FFFFFF"/>
                </a:solidFill>
                <a:latin typeface="Helvetica Light"/>
                <a:ea typeface="Helvetica Light"/>
                <a:cs typeface="Helvetica Light"/>
                <a:sym typeface="Helvetica Light"/>
              </a:defRPr>
            </a:lvl1pPr>
          </a:lstStyle>
          <a:p>
            <a:pPr/>
            <a:r>
              <a:t>Title Text</a:t>
            </a:r>
          </a:p>
        </p:txBody>
      </p:sp>
      <p:sp>
        <p:nvSpPr>
          <p:cNvPr id="200" name="Shape 200"/>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200">
                <a:solidFill>
                  <a:srgbClr val="FFFFFF"/>
                </a:solidFill>
                <a:latin typeface="Helvetica Light"/>
                <a:ea typeface="Helvetica Light"/>
                <a:cs typeface="Helvetica Light"/>
                <a:sym typeface="Helvetica Light"/>
              </a:defRPr>
            </a:lvl1pPr>
            <a:lvl2pPr marL="0" indent="228600" algn="ctr">
              <a:spcBef>
                <a:spcPts val="0"/>
              </a:spcBef>
              <a:buClrTx/>
              <a:buSzTx/>
              <a:buNone/>
              <a:defRPr sz="3200">
                <a:solidFill>
                  <a:srgbClr val="FFFFFF"/>
                </a:solidFill>
                <a:latin typeface="Helvetica Light"/>
                <a:ea typeface="Helvetica Light"/>
                <a:cs typeface="Helvetica Light"/>
                <a:sym typeface="Helvetica Light"/>
              </a:defRPr>
            </a:lvl2pPr>
            <a:lvl3pPr marL="0" indent="457200" algn="ctr">
              <a:spcBef>
                <a:spcPts val="0"/>
              </a:spcBef>
              <a:buClrTx/>
              <a:buSzTx/>
              <a:buNone/>
              <a:defRPr sz="3200">
                <a:solidFill>
                  <a:srgbClr val="FFFFFF"/>
                </a:solidFill>
                <a:latin typeface="Helvetica Light"/>
                <a:ea typeface="Helvetica Light"/>
                <a:cs typeface="Helvetica Light"/>
                <a:sym typeface="Helvetica Light"/>
              </a:defRPr>
            </a:lvl3pPr>
            <a:lvl4pPr marL="0" indent="685800" algn="ctr">
              <a:spcBef>
                <a:spcPts val="0"/>
              </a:spcBef>
              <a:buClrTx/>
              <a:buSzTx/>
              <a:buNone/>
              <a:defRPr sz="3200">
                <a:solidFill>
                  <a:srgbClr val="FFFFFF"/>
                </a:solidFill>
                <a:latin typeface="Helvetica Light"/>
                <a:ea typeface="Helvetica Light"/>
                <a:cs typeface="Helvetica Light"/>
                <a:sym typeface="Helvetica Light"/>
              </a:defRPr>
            </a:lvl4pPr>
            <a:lvl5pPr marL="0" indent="914400" algn="ctr">
              <a:spcBef>
                <a:spcPts val="0"/>
              </a:spcBef>
              <a:buClrTx/>
              <a:buSzTx/>
              <a:buNone/>
              <a:defRPr sz="32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01" name="Shape 201"/>
          <p:cNvSpPr/>
          <p:nvPr>
            <p:ph type="sldNum" sz="quarter" idx="2"/>
          </p:nvPr>
        </p:nvSpPr>
        <p:spPr>
          <a:xfrm>
            <a:off x="6311798" y="92583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8" name="pasted-image.tif"/>
          <p:cNvPicPr>
            <a:picLocks noChangeAspect="1"/>
          </p:cNvPicPr>
          <p:nvPr/>
        </p:nvPicPr>
        <p:blipFill>
          <a:blip r:embed="rId3">
            <a:extLst/>
          </a:blip>
          <a:stretch>
            <a:fillRect/>
          </a:stretch>
        </p:blipFill>
        <p:spPr>
          <a:xfrm>
            <a:off x="0" y="0"/>
            <a:ext cx="13004800" cy="9753600"/>
          </a:xfrm>
          <a:prstGeom prst="rect">
            <a:avLst/>
          </a:prstGeom>
          <a:ln w="12700">
            <a:miter lim="400000"/>
          </a:ln>
        </p:spPr>
      </p:pic>
      <p:sp>
        <p:nvSpPr>
          <p:cNvPr id="209" name="Shape 209"/>
          <p:cNvSpPr/>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6" name="pasted-image.tif"/>
          <p:cNvPicPr>
            <a:picLocks noChangeAspect="1"/>
          </p:cNvPicPr>
          <p:nvPr/>
        </p:nvPicPr>
        <p:blipFill>
          <a:blip r:embed="rId3">
            <a:extLst/>
          </a:blip>
          <a:stretch>
            <a:fillRect/>
          </a:stretch>
        </p:blipFill>
        <p:spPr>
          <a:xfrm>
            <a:off x="-16934" y="-8467"/>
            <a:ext cx="13027380" cy="9770534"/>
          </a:xfrm>
          <a:prstGeom prst="rect">
            <a:avLst/>
          </a:prstGeom>
          <a:ln w="12700">
            <a:miter lim="400000"/>
          </a:ln>
        </p:spPr>
      </p:pic>
      <p:sp>
        <p:nvSpPr>
          <p:cNvPr id="217" name="Shape 217"/>
          <p:cNvSpPr/>
          <p:nvPr>
            <p:ph type="sldNum" sz="quarter" idx="2"/>
          </p:nvPr>
        </p:nvSpPr>
        <p:spPr>
          <a:xfrm>
            <a:off x="6324599" y="9118600"/>
            <a:ext cx="342901" cy="355600"/>
          </a:xfrm>
          <a:prstGeom prst="rect">
            <a:avLst/>
          </a:prstGeom>
        </p:spPr>
        <p:txBody>
          <a:bodyPr/>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224" name="Shape 224"/>
          <p:cNvSpPr/>
          <p:nvPr>
            <p:ph type="sldNum" sz="quarter" idx="2"/>
          </p:nvPr>
        </p:nvSpPr>
        <p:spPr>
          <a:xfrm>
            <a:off x="6311798" y="92583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solidFill>
          <a:srgbClr val="000000"/>
        </a:solidFill>
      </p:bgPr>
    </p:bg>
    <p:spTree>
      <p:nvGrpSpPr>
        <p:cNvPr id="1" name=""/>
        <p:cNvGrpSpPr/>
        <p:nvPr/>
      </p:nvGrpSpPr>
      <p:grpSpPr>
        <a:xfrm>
          <a:off x="0" y="0"/>
          <a:ext cx="0" cy="0"/>
          <a:chOff x="0" y="0"/>
          <a:chExt cx="0" cy="0"/>
        </a:xfrm>
      </p:grpSpPr>
      <p:pic>
        <p:nvPicPr>
          <p:cNvPr id="231" name="pasted-image.tif"/>
          <p:cNvPicPr>
            <a:picLocks noChangeAspect="0"/>
          </p:cNvPicPr>
          <p:nvPr/>
        </p:nvPicPr>
        <p:blipFill>
          <a:blip r:embed="rId2">
            <a:extLst/>
          </a:blip>
          <a:srcRect l="0" t="0" r="0" b="4488"/>
          <a:stretch>
            <a:fillRect/>
          </a:stretch>
        </p:blipFill>
        <p:spPr>
          <a:xfrm>
            <a:off x="58142" y="54173"/>
            <a:ext cx="12888323" cy="9645082"/>
          </a:xfrm>
          <a:prstGeom prst="rect">
            <a:avLst/>
          </a:prstGeom>
          <a:ln w="12700">
            <a:miter lim="400000"/>
          </a:ln>
        </p:spPr>
      </p:pic>
      <p:sp>
        <p:nvSpPr>
          <p:cNvPr id="232" name="Shape 232"/>
          <p:cNvSpPr/>
          <p:nvPr>
            <p:ph type="title"/>
          </p:nvPr>
        </p:nvSpPr>
        <p:spPr>
          <a:xfrm>
            <a:off x="952500" y="254000"/>
            <a:ext cx="11099800" cy="2159000"/>
          </a:xfrm>
          <a:prstGeom prst="rect">
            <a:avLst/>
          </a:prstGeom>
        </p:spPr>
        <p:txBody>
          <a:bodyPr/>
          <a:lstStyle>
            <a:lvl1pPr>
              <a:defRPr sz="8000">
                <a:solidFill>
                  <a:srgbClr val="FFFFFF"/>
                </a:solidFill>
                <a:latin typeface="Helvetica Light"/>
                <a:ea typeface="Helvetica Light"/>
                <a:cs typeface="Helvetica Light"/>
                <a:sym typeface="Helvetica Light"/>
              </a:defRPr>
            </a:lvl1pPr>
          </a:lstStyle>
          <a:p>
            <a:pPr/>
            <a:r>
              <a:t>Title Text</a:t>
            </a:r>
          </a:p>
        </p:txBody>
      </p:sp>
      <p:sp>
        <p:nvSpPr>
          <p:cNvPr id="233" name="Shape 233"/>
          <p:cNvSpPr/>
          <p:nvPr>
            <p:ph type="sldNum" sz="quarter" idx="2"/>
          </p:nvPr>
        </p:nvSpPr>
        <p:spPr>
          <a:xfrm>
            <a:off x="6311798" y="9258300"/>
            <a:ext cx="368504" cy="3810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40" name="Shape 240"/>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1" name="Shape 241"/>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2" name="Shape 242"/>
          <p:cNvSpPr/>
          <p:nvPr>
            <p:ph type="sldNum" sz="quarter" idx="2"/>
          </p:nvPr>
        </p:nvSpPr>
        <p:spPr>
          <a:xfrm>
            <a:off x="12166701" y="8763000"/>
            <a:ext cx="342901" cy="368300"/>
          </a:xfrm>
          <a:prstGeom prst="rect">
            <a:avLst/>
          </a:prstGeom>
        </p:spPr>
        <p:txBody>
          <a:bodyPr/>
          <a:lstStyle>
            <a:lvl1pPr>
              <a:defRPr>
                <a:solidFill>
                  <a:srgbClr val="60606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9" name="Shape 249"/>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50" name="Shape 250"/>
          <p:cNvSpPr/>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251" name="Shape 251"/>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8" name="Shape 258"/>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r>
              <a:t>Title Text</a:t>
            </a:r>
          </a:p>
        </p:txBody>
      </p:sp>
      <p:sp>
        <p:nvSpPr>
          <p:cNvPr id="259" name="Shape 259"/>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ClrTx/>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260" name="Shape 260"/>
          <p:cNvSpPr/>
          <p:nvPr>
            <p:ph type="sldNum" sz="quarter" idx="2"/>
          </p:nvPr>
        </p:nvSpPr>
        <p:spPr>
          <a:xfrm>
            <a:off x="6299200" y="9283700"/>
            <a:ext cx="388665" cy="400013"/>
          </a:xfrm>
          <a:prstGeom prst="rect">
            <a:avLst/>
          </a:prstGeom>
        </p:spPr>
        <p:txBody>
          <a:bodyPr>
            <a:normAutofit fontScale="100000" lnSpcReduction="0"/>
          </a:bodyPr>
          <a:lstStyle>
            <a:lvl1pPr defTabSz="457200">
              <a:defRPr>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7" name="Shape 267"/>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hape 3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4"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75" name="Shape 275"/>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76" name="Shape 276"/>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77" name="Shape 277"/>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84" name="Shape 284"/>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85" name="Shape 285"/>
          <p:cNvSpPr/>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2" name="Shape 292"/>
          <p:cNvSpPr/>
          <p:nvPr>
            <p:ph type="title"/>
          </p:nvPr>
        </p:nvSpPr>
        <p:spPr>
          <a:xfrm>
            <a:off x="787400" y="2057400"/>
            <a:ext cx="11430000" cy="3175000"/>
          </a:xfrm>
          <a:prstGeom prst="rect">
            <a:avLst/>
          </a:prstGeom>
        </p:spPr>
        <p:txBody>
          <a:bodyPr anchor="b"/>
          <a:lstStyle>
            <a:lvl1pPr>
              <a:defRPr sz="100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stStyle>
          <a:p>
            <a:pPr/>
            <a:r>
              <a:t>Title Text</a:t>
            </a:r>
          </a:p>
        </p:txBody>
      </p:sp>
      <p:sp>
        <p:nvSpPr>
          <p:cNvPr id="293" name="Shape 293"/>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1pPr>
            <a:lvl2pPr marL="0" indent="228600" algn="ctr">
              <a:spcBef>
                <a:spcPts val="0"/>
              </a:spcBef>
              <a:buClrTx/>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2pPr>
            <a:lvl3pPr marL="0" indent="457200" algn="ctr">
              <a:spcBef>
                <a:spcPts val="0"/>
              </a:spcBef>
              <a:buClrTx/>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3pPr>
            <a:lvl4pPr marL="0" indent="685800" algn="ctr">
              <a:spcBef>
                <a:spcPts val="0"/>
              </a:spcBef>
              <a:buClrTx/>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4pPr>
            <a:lvl5pPr marL="0" indent="914400" algn="ctr">
              <a:spcBef>
                <a:spcPts val="0"/>
              </a:spcBef>
              <a:buClrTx/>
              <a:buSzTx/>
              <a:buNone/>
              <a:defRPr sz="4200">
                <a:solidFill>
                  <a:srgbClr val="515151"/>
                </a:solidFill>
                <a:effectLst>
                  <a:outerShdw sx="100000" sy="100000" kx="0" ky="0" algn="b" rotWithShape="0" blurRad="38100" dist="50800" dir="3000000">
                    <a:srgbClr val="FFFFFF">
                      <a:alpha val="6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294" name="Shape 294"/>
          <p:cNvSpPr/>
          <p:nvPr>
            <p:ph type="sldNum" sz="quarter" idx="2"/>
          </p:nvPr>
        </p:nvSpPr>
        <p:spPr>
          <a:xfrm>
            <a:off x="6311900" y="9258300"/>
            <a:ext cx="368301" cy="393700"/>
          </a:xfrm>
          <a:prstGeom prst="rect">
            <a:avLst/>
          </a:prstGeom>
        </p:spPr>
        <p:txBody>
          <a:bodyPr/>
          <a:lstStyle>
            <a:lvl1pPr>
              <a:defRPr sz="2000">
                <a:solidFill>
                  <a:srgbClr val="51515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301" name="Shape 301"/>
          <p:cNvSpPr/>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Shape 40"/>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1.png"/><Relationship Id="rId7" Type="http://schemas.openxmlformats.org/officeDocument/2006/relationships/image" Target="../media/image2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1.png"/><Relationship Id="rId7" Type="http://schemas.openxmlformats.org/officeDocument/2006/relationships/image" Target="../media/image2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1.png"/><Relationship Id="rId7"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3.png"/><Relationship Id="rId7" Type="http://schemas.openxmlformats.org/officeDocument/2006/relationships/image" Target="../media/image2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23.png"/><Relationship Id="rId6" Type="http://schemas.openxmlformats.org/officeDocument/2006/relationships/image" Target="../media/image22.png"/><Relationship Id="rId7" Type="http://schemas.openxmlformats.org/officeDocument/2006/relationships/image" Target="../media/image25.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7.png"/><Relationship Id="rId7" Type="http://schemas.openxmlformats.org/officeDocument/2006/relationships/image" Target="../media/image2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33.png"/><Relationship Id="rId7" Type="http://schemas.openxmlformats.org/officeDocument/2006/relationships/image" Target="../media/image27.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34.png"/><Relationship Id="rId7" Type="http://schemas.openxmlformats.org/officeDocument/2006/relationships/image" Target="../media/image2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7.png"/><Relationship Id="rId7" Type="http://schemas.openxmlformats.org/officeDocument/2006/relationships/image" Target="../media/image3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27.png"/><Relationship Id="rId6" Type="http://schemas.openxmlformats.org/officeDocument/2006/relationships/image" Target="../media/image36.png"/><Relationship Id="rId7" Type="http://schemas.openxmlformats.org/officeDocument/2006/relationships/image" Target="../media/image3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3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27.png"/><Relationship Id="rId6" Type="http://schemas.openxmlformats.org/officeDocument/2006/relationships/image" Target="../media/image36.png"/><Relationship Id="rId7" Type="http://schemas.openxmlformats.org/officeDocument/2006/relationships/image" Target="../media/image3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39.png"/><Relationship Id="rId6" Type="http://schemas.openxmlformats.org/officeDocument/2006/relationships/image" Target="../media/image4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41.png"/><Relationship Id="rId6" Type="http://schemas.openxmlformats.org/officeDocument/2006/relationships/image" Target="../media/image3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hyperlink" Target="mailto:donmcclain@sbcglobal.net?subject=" TargetMode="External"/><Relationship Id="rId7" Type="http://schemas.openxmlformats.org/officeDocument/2006/relationships/hyperlink" Target="http://w65stchurchofchrist.org/coc/sermons/"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faithalone.org/magazine/y1989/89oct1.html"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1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14.png"/><Relationship Id="rId6" Type="http://schemas.openxmlformats.org/officeDocument/2006/relationships/image" Target="../media/image9.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0.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chart" Target="../charts/chart1.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8.tif"/><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chart" Target="../charts/char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6.tif"/><Relationship Id="rId4" Type="http://schemas.openxmlformats.org/officeDocument/2006/relationships/image" Target="../media/image7.tif"/><Relationship Id="rId5" Type="http://schemas.openxmlformats.org/officeDocument/2006/relationships/image" Target="../media/image8.tif"/><Relationship Id="rId6" Type="http://schemas.openxmlformats.org/officeDocument/2006/relationships/image" Target="../media/image20.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pasted-image.tif"/>
          <p:cNvPicPr>
            <a:picLocks noChangeAspect="0"/>
          </p:cNvPicPr>
          <p:nvPr/>
        </p:nvPicPr>
        <p:blipFill>
          <a:blip r:embed="rId2">
            <a:extLst/>
          </a:blip>
          <a:srcRect l="39975" t="3870" r="22250" b="2"/>
          <a:stretch>
            <a:fillRect/>
          </a:stretch>
        </p:blipFill>
        <p:spPr>
          <a:xfrm flipH="1">
            <a:off x="9060" y="2480462"/>
            <a:ext cx="6234683" cy="7287708"/>
          </a:xfrm>
          <a:custGeom>
            <a:avLst/>
            <a:gdLst/>
            <a:ahLst/>
            <a:cxnLst>
              <a:cxn ang="0">
                <a:pos x="wd2" y="hd2"/>
              </a:cxn>
              <a:cxn ang="5400000">
                <a:pos x="wd2" y="hd2"/>
              </a:cxn>
              <a:cxn ang="10800000">
                <a:pos x="wd2" y="hd2"/>
              </a:cxn>
              <a:cxn ang="16200000">
                <a:pos x="wd2" y="hd2"/>
              </a:cxn>
            </a:cxnLst>
            <a:rect l="0" t="0" r="r" b="b"/>
            <a:pathLst>
              <a:path w="21425" h="21595" fill="norm" stroke="1" extrusionOk="0">
                <a:moveTo>
                  <a:pt x="10982" y="1"/>
                </a:moveTo>
                <a:cubicBezTo>
                  <a:pt x="10674" y="7"/>
                  <a:pt x="10466" y="44"/>
                  <a:pt x="10097" y="116"/>
                </a:cubicBezTo>
                <a:cubicBezTo>
                  <a:pt x="9570" y="220"/>
                  <a:pt x="9026" y="398"/>
                  <a:pt x="8737" y="542"/>
                </a:cubicBezTo>
                <a:cubicBezTo>
                  <a:pt x="8700" y="564"/>
                  <a:pt x="8662" y="582"/>
                  <a:pt x="8628" y="606"/>
                </a:cubicBezTo>
                <a:cubicBezTo>
                  <a:pt x="8575" y="641"/>
                  <a:pt x="8522" y="676"/>
                  <a:pt x="8522" y="701"/>
                </a:cubicBezTo>
                <a:cubicBezTo>
                  <a:pt x="8522" y="737"/>
                  <a:pt x="8208" y="907"/>
                  <a:pt x="7822" y="1076"/>
                </a:cubicBezTo>
                <a:cubicBezTo>
                  <a:pt x="7697" y="1131"/>
                  <a:pt x="7578" y="1192"/>
                  <a:pt x="7458" y="1251"/>
                </a:cubicBezTo>
                <a:cubicBezTo>
                  <a:pt x="7368" y="1294"/>
                  <a:pt x="7287" y="1333"/>
                  <a:pt x="7222" y="1368"/>
                </a:cubicBezTo>
                <a:cubicBezTo>
                  <a:pt x="7080" y="1444"/>
                  <a:pt x="6954" y="1517"/>
                  <a:pt x="6900" y="1562"/>
                </a:cubicBezTo>
                <a:cubicBezTo>
                  <a:pt x="6886" y="1573"/>
                  <a:pt x="6878" y="1575"/>
                  <a:pt x="6864" y="1585"/>
                </a:cubicBezTo>
                <a:cubicBezTo>
                  <a:pt x="6802" y="1639"/>
                  <a:pt x="6743" y="1698"/>
                  <a:pt x="6682" y="1773"/>
                </a:cubicBezTo>
                <a:cubicBezTo>
                  <a:pt x="6561" y="1921"/>
                  <a:pt x="6460" y="1968"/>
                  <a:pt x="6335" y="1937"/>
                </a:cubicBezTo>
                <a:cubicBezTo>
                  <a:pt x="6232" y="1911"/>
                  <a:pt x="6158" y="1928"/>
                  <a:pt x="6158" y="1979"/>
                </a:cubicBezTo>
                <a:cubicBezTo>
                  <a:pt x="6158" y="2027"/>
                  <a:pt x="6074" y="2149"/>
                  <a:pt x="5972" y="2252"/>
                </a:cubicBezTo>
                <a:cubicBezTo>
                  <a:pt x="5845" y="2380"/>
                  <a:pt x="5806" y="2504"/>
                  <a:pt x="5843" y="2648"/>
                </a:cubicBezTo>
                <a:cubicBezTo>
                  <a:pt x="5880" y="2794"/>
                  <a:pt x="5822" y="2960"/>
                  <a:pt x="5659" y="3186"/>
                </a:cubicBezTo>
                <a:cubicBezTo>
                  <a:pt x="5529" y="3365"/>
                  <a:pt x="5394" y="3647"/>
                  <a:pt x="5357" y="3811"/>
                </a:cubicBezTo>
                <a:cubicBezTo>
                  <a:pt x="5321" y="3976"/>
                  <a:pt x="5256" y="4144"/>
                  <a:pt x="5213" y="4185"/>
                </a:cubicBezTo>
                <a:cubicBezTo>
                  <a:pt x="5143" y="4252"/>
                  <a:pt x="4980" y="4692"/>
                  <a:pt x="4602" y="5833"/>
                </a:cubicBezTo>
                <a:cubicBezTo>
                  <a:pt x="4534" y="6039"/>
                  <a:pt x="4431" y="6301"/>
                  <a:pt x="4374" y="6415"/>
                </a:cubicBezTo>
                <a:cubicBezTo>
                  <a:pt x="4213" y="6738"/>
                  <a:pt x="3610" y="8628"/>
                  <a:pt x="3508" y="9128"/>
                </a:cubicBezTo>
                <a:cubicBezTo>
                  <a:pt x="3337" y="9969"/>
                  <a:pt x="3278" y="10214"/>
                  <a:pt x="3157" y="10349"/>
                </a:cubicBezTo>
                <a:cubicBezTo>
                  <a:pt x="3150" y="10382"/>
                  <a:pt x="3140" y="10406"/>
                  <a:pt x="3133" y="10438"/>
                </a:cubicBezTo>
                <a:cubicBezTo>
                  <a:pt x="3113" y="10530"/>
                  <a:pt x="3098" y="10578"/>
                  <a:pt x="3080" y="10660"/>
                </a:cubicBezTo>
                <a:cubicBezTo>
                  <a:pt x="3084" y="10789"/>
                  <a:pt x="3033" y="11001"/>
                  <a:pt x="2968" y="11124"/>
                </a:cubicBezTo>
                <a:cubicBezTo>
                  <a:pt x="2967" y="11126"/>
                  <a:pt x="2966" y="11129"/>
                  <a:pt x="2965" y="11131"/>
                </a:cubicBezTo>
                <a:cubicBezTo>
                  <a:pt x="2907" y="11361"/>
                  <a:pt x="2840" y="11591"/>
                  <a:pt x="2778" y="11786"/>
                </a:cubicBezTo>
                <a:cubicBezTo>
                  <a:pt x="2840" y="11874"/>
                  <a:pt x="2818" y="11971"/>
                  <a:pt x="2707" y="12284"/>
                </a:cubicBezTo>
                <a:cubicBezTo>
                  <a:pt x="2623" y="12526"/>
                  <a:pt x="2529" y="12772"/>
                  <a:pt x="2499" y="12834"/>
                </a:cubicBezTo>
                <a:cubicBezTo>
                  <a:pt x="2388" y="13060"/>
                  <a:pt x="2368" y="13190"/>
                  <a:pt x="2294" y="14145"/>
                </a:cubicBezTo>
                <a:cubicBezTo>
                  <a:pt x="2234" y="14924"/>
                  <a:pt x="2177" y="15179"/>
                  <a:pt x="2013" y="15417"/>
                </a:cubicBezTo>
                <a:cubicBezTo>
                  <a:pt x="1901" y="15582"/>
                  <a:pt x="1810" y="15772"/>
                  <a:pt x="1810" y="15841"/>
                </a:cubicBezTo>
                <a:cubicBezTo>
                  <a:pt x="1810" y="15910"/>
                  <a:pt x="1699" y="16145"/>
                  <a:pt x="1562" y="16365"/>
                </a:cubicBezTo>
                <a:cubicBezTo>
                  <a:pt x="1425" y="16585"/>
                  <a:pt x="1237" y="16900"/>
                  <a:pt x="1146" y="17065"/>
                </a:cubicBezTo>
                <a:cubicBezTo>
                  <a:pt x="1054" y="17230"/>
                  <a:pt x="891" y="17521"/>
                  <a:pt x="784" y="17713"/>
                </a:cubicBezTo>
                <a:cubicBezTo>
                  <a:pt x="384" y="18433"/>
                  <a:pt x="-175" y="21343"/>
                  <a:pt x="52" y="21523"/>
                </a:cubicBezTo>
                <a:cubicBezTo>
                  <a:pt x="112" y="21570"/>
                  <a:pt x="6170" y="21595"/>
                  <a:pt x="17095" y="21595"/>
                </a:cubicBezTo>
                <a:lnTo>
                  <a:pt x="21425" y="21595"/>
                </a:lnTo>
                <a:lnTo>
                  <a:pt x="21425" y="9480"/>
                </a:lnTo>
                <a:cubicBezTo>
                  <a:pt x="21318" y="9459"/>
                  <a:pt x="21184" y="9440"/>
                  <a:pt x="21029" y="9431"/>
                </a:cubicBezTo>
                <a:cubicBezTo>
                  <a:pt x="20533" y="9405"/>
                  <a:pt x="20082" y="9258"/>
                  <a:pt x="19866" y="9053"/>
                </a:cubicBezTo>
                <a:cubicBezTo>
                  <a:pt x="19764" y="8956"/>
                  <a:pt x="19760" y="8898"/>
                  <a:pt x="19848" y="8786"/>
                </a:cubicBezTo>
                <a:cubicBezTo>
                  <a:pt x="19910" y="8707"/>
                  <a:pt x="19960" y="8593"/>
                  <a:pt x="19960" y="8533"/>
                </a:cubicBezTo>
                <a:cubicBezTo>
                  <a:pt x="19960" y="8495"/>
                  <a:pt x="19993" y="8451"/>
                  <a:pt x="20037" y="8412"/>
                </a:cubicBezTo>
                <a:cubicBezTo>
                  <a:pt x="20016" y="8366"/>
                  <a:pt x="20023" y="8312"/>
                  <a:pt x="20093" y="8204"/>
                </a:cubicBezTo>
                <a:cubicBezTo>
                  <a:pt x="20308" y="7870"/>
                  <a:pt x="19939" y="7443"/>
                  <a:pt x="19540" y="7564"/>
                </a:cubicBezTo>
                <a:cubicBezTo>
                  <a:pt x="19458" y="7589"/>
                  <a:pt x="19339" y="7575"/>
                  <a:pt x="19274" y="7532"/>
                </a:cubicBezTo>
                <a:cubicBezTo>
                  <a:pt x="19210" y="7490"/>
                  <a:pt x="19119" y="7455"/>
                  <a:pt x="19074" y="7455"/>
                </a:cubicBezTo>
                <a:cubicBezTo>
                  <a:pt x="18981" y="7454"/>
                  <a:pt x="18553" y="6886"/>
                  <a:pt x="18506" y="6701"/>
                </a:cubicBezTo>
                <a:cubicBezTo>
                  <a:pt x="18490" y="6635"/>
                  <a:pt x="18450" y="6531"/>
                  <a:pt x="18420" y="6469"/>
                </a:cubicBezTo>
                <a:cubicBezTo>
                  <a:pt x="18391" y="6407"/>
                  <a:pt x="18347" y="6098"/>
                  <a:pt x="18321" y="5781"/>
                </a:cubicBezTo>
                <a:cubicBezTo>
                  <a:pt x="18278" y="5262"/>
                  <a:pt x="18291" y="5203"/>
                  <a:pt x="18474" y="5105"/>
                </a:cubicBezTo>
                <a:cubicBezTo>
                  <a:pt x="18252" y="4881"/>
                  <a:pt x="18145" y="4618"/>
                  <a:pt x="18255" y="4506"/>
                </a:cubicBezTo>
                <a:cubicBezTo>
                  <a:pt x="18233" y="4486"/>
                  <a:pt x="18210" y="4467"/>
                  <a:pt x="18187" y="4440"/>
                </a:cubicBezTo>
                <a:cubicBezTo>
                  <a:pt x="18131" y="4387"/>
                  <a:pt x="18089" y="4342"/>
                  <a:pt x="18034" y="4296"/>
                </a:cubicBezTo>
                <a:cubicBezTo>
                  <a:pt x="17878" y="4163"/>
                  <a:pt x="17812" y="4020"/>
                  <a:pt x="17812" y="3807"/>
                </a:cubicBezTo>
                <a:cubicBezTo>
                  <a:pt x="17812" y="3314"/>
                  <a:pt x="17359" y="2320"/>
                  <a:pt x="16941" y="1861"/>
                </a:cubicBezTo>
                <a:cubicBezTo>
                  <a:pt x="16934" y="1857"/>
                  <a:pt x="16926" y="1844"/>
                  <a:pt x="16920" y="1840"/>
                </a:cubicBezTo>
                <a:cubicBezTo>
                  <a:pt x="16835" y="1792"/>
                  <a:pt x="16772" y="1723"/>
                  <a:pt x="16758" y="1672"/>
                </a:cubicBezTo>
                <a:cubicBezTo>
                  <a:pt x="16236" y="1164"/>
                  <a:pt x="15825" y="829"/>
                  <a:pt x="15570" y="727"/>
                </a:cubicBezTo>
                <a:cubicBezTo>
                  <a:pt x="15411" y="663"/>
                  <a:pt x="15204" y="556"/>
                  <a:pt x="15109" y="490"/>
                </a:cubicBezTo>
                <a:cubicBezTo>
                  <a:pt x="14822" y="291"/>
                  <a:pt x="14129" y="182"/>
                  <a:pt x="12459" y="72"/>
                </a:cubicBezTo>
                <a:cubicBezTo>
                  <a:pt x="11696" y="21"/>
                  <a:pt x="11290" y="-5"/>
                  <a:pt x="10982" y="1"/>
                </a:cubicBezTo>
                <a:close/>
                <a:moveTo>
                  <a:pt x="20596" y="8509"/>
                </a:moveTo>
                <a:cubicBezTo>
                  <a:pt x="20593" y="8508"/>
                  <a:pt x="20579" y="8513"/>
                  <a:pt x="20575" y="8512"/>
                </a:cubicBezTo>
                <a:cubicBezTo>
                  <a:pt x="20583" y="8517"/>
                  <a:pt x="20589" y="8518"/>
                  <a:pt x="20596" y="8524"/>
                </a:cubicBezTo>
                <a:cubicBezTo>
                  <a:pt x="20593" y="8521"/>
                  <a:pt x="20600" y="8511"/>
                  <a:pt x="20596" y="8509"/>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311" name="pasted-image.tiff"/>
          <p:cNvPicPr>
            <a:picLocks noChangeAspect="0"/>
          </p:cNvPicPr>
          <p:nvPr/>
        </p:nvPicPr>
        <p:blipFill>
          <a:blip r:embed="rId3">
            <a:extLst/>
          </a:blip>
          <a:stretch>
            <a:fillRect/>
          </a:stretch>
        </p:blipFill>
        <p:spPr>
          <a:xfrm>
            <a:off x="6454225" y="2803088"/>
            <a:ext cx="5499254" cy="1523200"/>
          </a:xfrm>
          <a:prstGeom prst="rect">
            <a:avLst/>
          </a:prstGeom>
          <a:ln w="12700">
            <a:miter lim="400000"/>
          </a:ln>
          <a:effectLst>
            <a:outerShdw sx="100000" sy="100000" kx="0" ky="0" algn="b" rotWithShape="0" blurRad="330200" dist="383343" dir="1943026">
              <a:srgbClr val="000000">
                <a:alpha val="40975"/>
              </a:srgbClr>
            </a:outerShdw>
          </a:effectLst>
        </p:spPr>
      </p:pic>
      <p:pic>
        <p:nvPicPr>
          <p:cNvPr id="312" name="pasted-image.tiff"/>
          <p:cNvPicPr>
            <a:picLocks noChangeAspect="1"/>
          </p:cNvPicPr>
          <p:nvPr/>
        </p:nvPicPr>
        <p:blipFill>
          <a:blip r:embed="rId4">
            <a:extLst/>
          </a:blip>
          <a:stretch>
            <a:fillRect/>
          </a:stretch>
        </p:blipFill>
        <p:spPr>
          <a:xfrm>
            <a:off x="4742658" y="862858"/>
            <a:ext cx="6234683" cy="1659361"/>
          </a:xfrm>
          <a:prstGeom prst="rect">
            <a:avLst/>
          </a:prstGeom>
          <a:ln w="12700">
            <a:miter lim="400000"/>
          </a:ln>
          <a:effectLst>
            <a:outerShdw sx="100000" sy="100000" kx="0" ky="0" algn="b" rotWithShape="0" blurRad="177800" dist="285681" dir="1943026">
              <a:srgbClr val="000000">
                <a:alpha val="40975"/>
              </a:srgbClr>
            </a:outerShdw>
          </a:effectLst>
        </p:spPr>
      </p:pic>
      <p:sp>
        <p:nvSpPr>
          <p:cNvPr id="313" name="Shape 313"/>
          <p:cNvSpPr/>
          <p:nvPr/>
        </p:nvSpPr>
        <p:spPr>
          <a:xfrm>
            <a:off x="2878243" y="516255"/>
            <a:ext cx="1897381" cy="1609090"/>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chemeClr val="accent3"/>
                </a:solidFill>
                <a:latin typeface="Angelou"/>
                <a:ea typeface="Angelou"/>
                <a:cs typeface="Angelou"/>
                <a:sym typeface="Angelou"/>
              </a:defRPr>
            </a:lvl1pPr>
          </a:lstStyle>
          <a:p>
            <a:pPr/>
            <a:r>
              <a:t>The</a:t>
            </a:r>
          </a:p>
        </p:txBody>
      </p:sp>
      <p:sp>
        <p:nvSpPr>
          <p:cNvPr id="314" name="Shape 314"/>
          <p:cNvSpPr/>
          <p:nvPr/>
        </p:nvSpPr>
        <p:spPr>
          <a:xfrm>
            <a:off x="5452533" y="2438188"/>
            <a:ext cx="965201" cy="1609091"/>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chemeClr val="accent3"/>
                </a:solidFill>
                <a:latin typeface="Angelou"/>
                <a:ea typeface="Angelou"/>
                <a:cs typeface="Angelou"/>
                <a:sym typeface="Angelou"/>
              </a:defRPr>
            </a:lvl1pPr>
          </a:lstStyle>
          <a:p>
            <a:pPr/>
            <a:r>
              <a:t>of</a:t>
            </a:r>
          </a:p>
        </p:txBody>
      </p:sp>
      <p:pic>
        <p:nvPicPr>
          <p:cNvPr id="315" name="pasted-image.tiff"/>
          <p:cNvPicPr>
            <a:picLocks noChangeAspect="1"/>
          </p:cNvPicPr>
          <p:nvPr/>
        </p:nvPicPr>
        <p:blipFill>
          <a:blip r:embed="rId5">
            <a:alphaModFix amt="77440"/>
            <a:extLst/>
          </a:blip>
          <a:stretch>
            <a:fillRect/>
          </a:stretch>
        </p:blipFill>
        <p:spPr>
          <a:xfrm>
            <a:off x="5831316" y="4607158"/>
            <a:ext cx="6745072" cy="2019043"/>
          </a:xfrm>
          <a:prstGeom prst="rect">
            <a:avLst/>
          </a:prstGeom>
          <a:ln w="12700">
            <a:miter lim="400000"/>
          </a:ln>
          <a:effectLst>
            <a:outerShdw sx="100000" sy="100000" kx="0" ky="0" algn="b" rotWithShape="0" blurRad="330200" dist="363277" dir="5452952">
              <a:srgbClr val="000000">
                <a:alpha val="47071"/>
              </a:srgbClr>
            </a:outerShdw>
          </a:effectLst>
        </p:spPr>
      </p:pic>
      <p:sp>
        <p:nvSpPr>
          <p:cNvPr id="316" name="Shape 316"/>
          <p:cNvSpPr/>
          <p:nvPr/>
        </p:nvSpPr>
        <p:spPr>
          <a:xfrm>
            <a:off x="7246073" y="7186080"/>
            <a:ext cx="3915557" cy="1930401"/>
          </a:xfrm>
          <a:prstGeom prst="rect">
            <a:avLst/>
          </a:prstGeom>
          <a:ln w="12700">
            <a:miter lim="400000"/>
          </a:ln>
          <a:effectLst>
            <a:outerShdw sx="100000" sy="100000" kx="0" ky="0" algn="b" rotWithShape="0" blurRad="330200" dist="363277" dir="5452952">
              <a:srgbClr val="000000">
                <a:alpha val="47071"/>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r>
              <a:t>Hebrews 11:1-31</a:t>
            </a:r>
          </a:p>
          <a:p>
            <a:pPr/>
            <a:r>
              <a:t>James 2:14-26</a:t>
            </a:r>
          </a:p>
          <a:p>
            <a:pPr/>
            <a:r>
              <a:t>Romans 4:13-25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
          <p:cNvPicPr>
            <a:picLocks noChangeAspect="0"/>
          </p:cNvPicPr>
          <p:nvPr/>
        </p:nvPicPr>
        <p:blipFill>
          <a:blip r:embed="rId2">
            <a:extLst/>
          </a:blip>
          <a:stretch>
            <a:fillRect/>
          </a:stretch>
        </p:blipFill>
        <p:spPr>
          <a:xfrm>
            <a:off x="-120540" y="2930306"/>
            <a:ext cx="6591921" cy="2590801"/>
          </a:xfrm>
          <a:prstGeom prst="rect">
            <a:avLst/>
          </a:prstGeom>
        </p:spPr>
      </p:pic>
      <p:pic>
        <p:nvPicPr>
          <p:cNvPr id="412"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13"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14" name="Shape 414"/>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15" name="Shape 415"/>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16"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17" name="pasted-image.pdf"/>
          <p:cNvPicPr>
            <a:picLocks noChangeAspect="1"/>
          </p:cNvPicPr>
          <p:nvPr/>
        </p:nvPicPr>
        <p:blipFill>
          <a:blip r:embed="rId6">
            <a:extLst/>
          </a:blip>
          <a:stretch>
            <a:fillRect/>
          </a:stretch>
        </p:blipFill>
        <p:spPr>
          <a:xfrm>
            <a:off x="0" y="2510351"/>
            <a:ext cx="13004800" cy="7315202"/>
          </a:xfrm>
          <a:prstGeom prst="rect">
            <a:avLst/>
          </a:prstGeom>
          <a:ln w="12700">
            <a:miter lim="400000"/>
          </a:ln>
          <a:effectLst>
            <a:outerShdw sx="100000" sy="100000" kx="0" ky="0" algn="b" rotWithShape="0" blurRad="203200" dist="114300" dir="17211988">
              <a:srgbClr val="000000">
                <a:alpha val="75000"/>
              </a:srgbClr>
            </a:outerShdw>
          </a:effectLst>
        </p:spPr>
      </p:pic>
      <p:sp>
        <p:nvSpPr>
          <p:cNvPr id="418" name="Shape 418"/>
          <p:cNvSpPr/>
          <p:nvPr/>
        </p:nvSpPr>
        <p:spPr>
          <a:xfrm>
            <a:off x="6602247" y="1735666"/>
            <a:ext cx="6161697" cy="861696"/>
          </a:xfrm>
          <a:prstGeom prst="roundRect">
            <a:avLst>
              <a:gd name="adj" fmla="val 22108"/>
            </a:avLst>
          </a:prstGeom>
          <a:gradFill>
            <a:gsLst>
              <a:gs pos="0">
                <a:schemeClr val="accent5">
                  <a:satOff val="11168"/>
                  <a:lumOff val="10673"/>
                </a:schemeClr>
              </a:gs>
              <a:gs pos="100000">
                <a:schemeClr val="accent5"/>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Abel offered - (4)</a:t>
            </a:r>
          </a:p>
        </p:txBody>
      </p:sp>
      <p:sp>
        <p:nvSpPr>
          <p:cNvPr id="419" name="Shape 419"/>
          <p:cNvSpPr/>
          <p:nvPr/>
        </p:nvSpPr>
        <p:spPr>
          <a:xfrm>
            <a:off x="6602247" y="2648426"/>
            <a:ext cx="6161697" cy="861696"/>
          </a:xfrm>
          <a:prstGeom prst="roundRect">
            <a:avLst>
              <a:gd name="adj" fmla="val 22108"/>
            </a:avLst>
          </a:prstGeom>
          <a:gradFill>
            <a:gsLst>
              <a:gs pos="0">
                <a:schemeClr val="accent4">
                  <a:hueOff val="206792"/>
                  <a:satOff val="32780"/>
                  <a:lumOff val="10276"/>
                </a:schemeClr>
              </a:gs>
              <a:gs pos="100000">
                <a:schemeClr val="accent4"/>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Enoch pleased God - (5)</a:t>
            </a:r>
          </a:p>
        </p:txBody>
      </p:sp>
      <p:sp>
        <p:nvSpPr>
          <p:cNvPr id="420" name="Shape 420"/>
          <p:cNvSpPr/>
          <p:nvPr/>
        </p:nvSpPr>
        <p:spPr>
          <a:xfrm>
            <a:off x="6602247" y="3561185"/>
            <a:ext cx="6161697" cy="861696"/>
          </a:xfrm>
          <a:prstGeom prst="roundRect">
            <a:avLst>
              <a:gd name="adj" fmla="val 22108"/>
            </a:avLst>
          </a:prstGeom>
          <a:gradFill>
            <a:gsLst>
              <a:gs pos="0">
                <a:schemeClr val="accent3">
                  <a:hueOff val="286721"/>
                  <a:satOff val="29410"/>
                  <a:lumOff val="9202"/>
                </a:schemeClr>
              </a:gs>
              <a:gs pos="100000">
                <a:schemeClr val="accent3"/>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Noah built the ark - (7)</a:t>
            </a:r>
          </a:p>
        </p:txBody>
      </p:sp>
      <p:sp>
        <p:nvSpPr>
          <p:cNvPr id="421" name="Shape 421"/>
          <p:cNvSpPr/>
          <p:nvPr/>
        </p:nvSpPr>
        <p:spPr>
          <a:xfrm>
            <a:off x="6602247" y="4473945"/>
            <a:ext cx="6161697" cy="861696"/>
          </a:xfrm>
          <a:prstGeom prst="roundRect">
            <a:avLst>
              <a:gd name="adj" fmla="val 22108"/>
            </a:avLst>
          </a:prstGeom>
          <a:gradFill>
            <a:gsLst>
              <a:gs pos="0">
                <a:schemeClr val="accent2">
                  <a:satOff val="7626"/>
                  <a:lumOff val="13767"/>
                </a:schemeClr>
              </a:gs>
              <a:gs pos="100000">
                <a:schemeClr val="accent2"/>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Abraham obeyed - (8-10)</a:t>
            </a:r>
          </a:p>
        </p:txBody>
      </p:sp>
      <p:sp>
        <p:nvSpPr>
          <p:cNvPr id="422" name="Shape 422"/>
          <p:cNvSpPr/>
          <p:nvPr/>
        </p:nvSpPr>
        <p:spPr>
          <a:xfrm>
            <a:off x="6602247" y="5386705"/>
            <a:ext cx="6161697" cy="861696"/>
          </a:xfrm>
          <a:prstGeom prst="roundRect">
            <a:avLst>
              <a:gd name="adj" fmla="val 22108"/>
            </a:avLst>
          </a:prstGeom>
          <a:gradFill>
            <a:gsLst>
              <a:gs pos="0">
                <a:schemeClr val="accent1">
                  <a:satOff val="11240"/>
                  <a:lumOff val="13356"/>
                </a:schemeClr>
              </a:gs>
              <a:gs pos="100000">
                <a:schemeClr val="accent1"/>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Sarah conceived - (11,12)</a:t>
            </a:r>
          </a:p>
        </p:txBody>
      </p:sp>
      <p:pic>
        <p:nvPicPr>
          <p:cNvPr id="423" name=""/>
          <p:cNvPicPr>
            <a:picLocks noChangeAspect="0"/>
          </p:cNvPicPr>
          <p:nvPr/>
        </p:nvPicPr>
        <p:blipFill>
          <a:blip r:embed="rId7">
            <a:extLst/>
          </a:blip>
          <a:stretch>
            <a:fillRect/>
          </a:stretch>
        </p:blipFill>
        <p:spPr>
          <a:xfrm>
            <a:off x="-543018" y="1342806"/>
            <a:ext cx="6690646" cy="1701801"/>
          </a:xfrm>
          <a:prstGeom prst="rect">
            <a:avLst/>
          </a:prstGeom>
          <a:effectLst>
            <a:outerShdw sx="100000" sy="100000" kx="0" ky="0" algn="b" rotWithShape="0" blurRad="101600" dist="48811" dir="2039992">
              <a:srgbClr val="000000">
                <a:alpha val="4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18"/>
                                        </p:tgtEl>
                                        <p:attrNameLst>
                                          <p:attrName>style.visibility</p:attrName>
                                        </p:attrNameLst>
                                      </p:cBhvr>
                                      <p:to>
                                        <p:strVal val="visible"/>
                                      </p:to>
                                    </p:set>
                                    <p:animEffect filter="wipe(left)" transition="in">
                                      <p:cBhvr>
                                        <p:cTn id="7" dur="2000"/>
                                        <p:tgtEl>
                                          <p:spTgt spid="41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19"/>
                                        </p:tgtEl>
                                        <p:attrNameLst>
                                          <p:attrName>style.visibility</p:attrName>
                                        </p:attrNameLst>
                                      </p:cBhvr>
                                      <p:to>
                                        <p:strVal val="visible"/>
                                      </p:to>
                                    </p:set>
                                    <p:animEffect filter="wipe(left)" transition="in">
                                      <p:cBhvr>
                                        <p:cTn id="12" dur="2000"/>
                                        <p:tgtEl>
                                          <p:spTgt spid="41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20"/>
                                        </p:tgtEl>
                                        <p:attrNameLst>
                                          <p:attrName>style.visibility</p:attrName>
                                        </p:attrNameLst>
                                      </p:cBhvr>
                                      <p:to>
                                        <p:strVal val="visible"/>
                                      </p:to>
                                    </p:set>
                                    <p:animEffect filter="wipe(left)" transition="in">
                                      <p:cBhvr>
                                        <p:cTn id="17" dur="2000"/>
                                        <p:tgtEl>
                                          <p:spTgt spid="42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21"/>
                                        </p:tgtEl>
                                        <p:attrNameLst>
                                          <p:attrName>style.visibility</p:attrName>
                                        </p:attrNameLst>
                                      </p:cBhvr>
                                      <p:to>
                                        <p:strVal val="visible"/>
                                      </p:to>
                                    </p:set>
                                    <p:animEffect filter="wipe(left)" transition="in">
                                      <p:cBhvr>
                                        <p:cTn id="22" dur="2000"/>
                                        <p:tgtEl>
                                          <p:spTgt spid="42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422"/>
                                        </p:tgtEl>
                                        <p:attrNameLst>
                                          <p:attrName>style.visibility</p:attrName>
                                        </p:attrNameLst>
                                      </p:cBhvr>
                                      <p:to>
                                        <p:strVal val="visible"/>
                                      </p:to>
                                    </p:set>
                                    <p:animEffect filter="wipe(left)" transition="in">
                                      <p:cBhvr>
                                        <p:cTn id="27" dur="2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0" grpId="3"/>
      <p:bldP build="whole" bldLvl="1" animBg="1" rev="0" advAuto="0" spid="419" grpId="2"/>
      <p:bldP build="whole" bldLvl="1" animBg="1" rev="0" advAuto="0" spid="421" grpId="4"/>
      <p:bldP build="whole" bldLvl="1" animBg="1" rev="0" advAuto="0" spid="422" grpId="5"/>
      <p:bldP build="whole" bldLvl="1" animBg="1" rev="0" advAuto="0" spid="41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5" name=""/>
          <p:cNvPicPr>
            <a:picLocks noChangeAspect="0"/>
          </p:cNvPicPr>
          <p:nvPr/>
        </p:nvPicPr>
        <p:blipFill>
          <a:blip r:embed="rId2">
            <a:extLst/>
          </a:blip>
          <a:stretch>
            <a:fillRect/>
          </a:stretch>
        </p:blipFill>
        <p:spPr>
          <a:xfrm>
            <a:off x="-120540" y="2930306"/>
            <a:ext cx="6591921" cy="2590801"/>
          </a:xfrm>
          <a:prstGeom prst="rect">
            <a:avLst/>
          </a:prstGeom>
        </p:spPr>
      </p:pic>
      <p:pic>
        <p:nvPicPr>
          <p:cNvPr id="426"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27"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28" name="Shape 428"/>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29" name="Shape 429"/>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30"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31" name="pasted-image.pdf"/>
          <p:cNvPicPr>
            <a:picLocks noChangeAspect="1"/>
          </p:cNvPicPr>
          <p:nvPr/>
        </p:nvPicPr>
        <p:blipFill>
          <a:blip r:embed="rId6">
            <a:extLst/>
          </a:blip>
          <a:stretch>
            <a:fillRect/>
          </a:stretch>
        </p:blipFill>
        <p:spPr>
          <a:xfrm>
            <a:off x="0" y="2510351"/>
            <a:ext cx="13004800" cy="7315202"/>
          </a:xfrm>
          <a:prstGeom prst="rect">
            <a:avLst/>
          </a:prstGeom>
          <a:ln w="12700">
            <a:miter lim="400000"/>
          </a:ln>
          <a:effectLst>
            <a:outerShdw sx="100000" sy="100000" kx="0" ky="0" algn="b" rotWithShape="0" blurRad="203200" dist="114300" dir="17211988">
              <a:srgbClr val="000000">
                <a:alpha val="75000"/>
              </a:srgbClr>
            </a:outerShdw>
          </a:effectLst>
        </p:spPr>
      </p:pic>
      <p:sp>
        <p:nvSpPr>
          <p:cNvPr id="432" name="Shape 432"/>
          <p:cNvSpPr/>
          <p:nvPr/>
        </p:nvSpPr>
        <p:spPr>
          <a:xfrm>
            <a:off x="6602247" y="1735666"/>
            <a:ext cx="6161697" cy="861696"/>
          </a:xfrm>
          <a:prstGeom prst="roundRect">
            <a:avLst>
              <a:gd name="adj" fmla="val 22108"/>
            </a:avLst>
          </a:prstGeom>
          <a:gradFill>
            <a:gsLst>
              <a:gs pos="0">
                <a:schemeClr val="accent5">
                  <a:satOff val="11168"/>
                  <a:lumOff val="10673"/>
                </a:schemeClr>
              </a:gs>
              <a:gs pos="100000">
                <a:schemeClr val="accent5"/>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700">
                <a:solidFill>
                  <a:srgbClr val="FFFFFF"/>
                </a:solidFill>
                <a:effectLst>
                  <a:outerShdw sx="100000" sy="100000" kx="0" ky="0" algn="b" rotWithShape="0" blurRad="38100" dist="12700" dir="5400000">
                    <a:srgbClr val="000000">
                      <a:alpha val="50000"/>
                    </a:srgbClr>
                  </a:outerShdw>
                </a:effectLst>
              </a:defRPr>
            </a:lvl1pPr>
          </a:lstStyle>
          <a:p>
            <a:pPr/>
            <a:r>
              <a:t>Abraham’s sacrifice - (17-19)</a:t>
            </a:r>
          </a:p>
        </p:txBody>
      </p:sp>
      <p:sp>
        <p:nvSpPr>
          <p:cNvPr id="433" name="Shape 433"/>
          <p:cNvSpPr/>
          <p:nvPr/>
        </p:nvSpPr>
        <p:spPr>
          <a:xfrm>
            <a:off x="6602247" y="2648426"/>
            <a:ext cx="6161697" cy="861696"/>
          </a:xfrm>
          <a:prstGeom prst="roundRect">
            <a:avLst>
              <a:gd name="adj" fmla="val 22108"/>
            </a:avLst>
          </a:prstGeom>
          <a:gradFill>
            <a:gsLst>
              <a:gs pos="0">
                <a:schemeClr val="accent4">
                  <a:hueOff val="206792"/>
                  <a:satOff val="32780"/>
                  <a:lumOff val="10276"/>
                </a:schemeClr>
              </a:gs>
              <a:gs pos="100000">
                <a:schemeClr val="accent4"/>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Isaac Blessed sons - (20)</a:t>
            </a:r>
          </a:p>
        </p:txBody>
      </p:sp>
      <p:sp>
        <p:nvSpPr>
          <p:cNvPr id="434" name="Shape 434"/>
          <p:cNvSpPr/>
          <p:nvPr/>
        </p:nvSpPr>
        <p:spPr>
          <a:xfrm>
            <a:off x="6602247" y="3561185"/>
            <a:ext cx="6161697" cy="861696"/>
          </a:xfrm>
          <a:prstGeom prst="roundRect">
            <a:avLst>
              <a:gd name="adj" fmla="val 22108"/>
            </a:avLst>
          </a:prstGeom>
          <a:gradFill>
            <a:gsLst>
              <a:gs pos="0">
                <a:schemeClr val="accent3">
                  <a:hueOff val="286721"/>
                  <a:satOff val="29410"/>
                  <a:lumOff val="9202"/>
                </a:schemeClr>
              </a:gs>
              <a:gs pos="100000">
                <a:schemeClr val="accent3"/>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300">
                <a:solidFill>
                  <a:srgbClr val="FFFFFF"/>
                </a:solidFill>
                <a:effectLst>
                  <a:outerShdw sx="100000" sy="100000" kx="0" ky="0" algn="b" rotWithShape="0" blurRad="38100" dist="12700" dir="5400000">
                    <a:srgbClr val="000000">
                      <a:alpha val="50000"/>
                    </a:srgbClr>
                  </a:outerShdw>
                </a:effectLst>
              </a:defRPr>
            </a:pPr>
            <a:r>
              <a:t>Jacob blessed Joseph’s sons - </a:t>
            </a:r>
            <a:r>
              <a:rPr sz="3700"/>
              <a:t>(21)</a:t>
            </a:r>
          </a:p>
        </p:txBody>
      </p:sp>
      <p:sp>
        <p:nvSpPr>
          <p:cNvPr id="435" name="Shape 435"/>
          <p:cNvSpPr/>
          <p:nvPr/>
        </p:nvSpPr>
        <p:spPr>
          <a:xfrm>
            <a:off x="6602247" y="4473945"/>
            <a:ext cx="6161697" cy="861696"/>
          </a:xfrm>
          <a:prstGeom prst="roundRect">
            <a:avLst>
              <a:gd name="adj" fmla="val 22108"/>
            </a:avLst>
          </a:prstGeom>
          <a:gradFill>
            <a:gsLst>
              <a:gs pos="0">
                <a:schemeClr val="accent2">
                  <a:satOff val="7626"/>
                  <a:lumOff val="13767"/>
                </a:schemeClr>
              </a:gs>
              <a:gs pos="100000">
                <a:schemeClr val="accent2"/>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500">
                <a:solidFill>
                  <a:srgbClr val="FFFFFF"/>
                </a:solidFill>
                <a:effectLst>
                  <a:outerShdw sx="100000" sy="100000" kx="0" ky="0" algn="b" rotWithShape="0" blurRad="38100" dist="12700" dir="5400000">
                    <a:srgbClr val="000000">
                      <a:alpha val="50000"/>
                    </a:srgbClr>
                  </a:outerShdw>
                </a:effectLst>
              </a:defRPr>
            </a:lvl1pPr>
          </a:lstStyle>
          <a:p>
            <a:pPr/>
            <a:r>
              <a:t>Moses spurned Egypt - (23-27)</a:t>
            </a:r>
          </a:p>
        </p:txBody>
      </p:sp>
      <p:sp>
        <p:nvSpPr>
          <p:cNvPr id="436" name="Shape 436"/>
          <p:cNvSpPr/>
          <p:nvPr/>
        </p:nvSpPr>
        <p:spPr>
          <a:xfrm>
            <a:off x="6602247" y="5386705"/>
            <a:ext cx="6161697" cy="861696"/>
          </a:xfrm>
          <a:prstGeom prst="roundRect">
            <a:avLst>
              <a:gd name="adj" fmla="val 22108"/>
            </a:avLst>
          </a:prstGeom>
          <a:gradFill>
            <a:gsLst>
              <a:gs pos="0">
                <a:schemeClr val="accent1">
                  <a:satOff val="11240"/>
                  <a:lumOff val="13356"/>
                </a:schemeClr>
              </a:gs>
              <a:gs pos="100000">
                <a:schemeClr val="accent1"/>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Kept passover - (28)</a:t>
            </a:r>
          </a:p>
        </p:txBody>
      </p:sp>
      <p:pic>
        <p:nvPicPr>
          <p:cNvPr id="437" name=""/>
          <p:cNvPicPr>
            <a:picLocks noChangeAspect="0"/>
          </p:cNvPicPr>
          <p:nvPr/>
        </p:nvPicPr>
        <p:blipFill>
          <a:blip r:embed="rId7">
            <a:extLst/>
          </a:blip>
          <a:stretch>
            <a:fillRect/>
          </a:stretch>
        </p:blipFill>
        <p:spPr>
          <a:xfrm>
            <a:off x="-543018" y="1342806"/>
            <a:ext cx="6690646" cy="1701801"/>
          </a:xfrm>
          <a:prstGeom prst="rect">
            <a:avLst/>
          </a:prstGeom>
          <a:effectLst>
            <a:outerShdw sx="100000" sy="100000" kx="0" ky="0" algn="b" rotWithShape="0" blurRad="101600" dist="48811" dir="2039992">
              <a:srgbClr val="000000">
                <a:alpha val="4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32"/>
                                        </p:tgtEl>
                                        <p:attrNameLst>
                                          <p:attrName>style.visibility</p:attrName>
                                        </p:attrNameLst>
                                      </p:cBhvr>
                                      <p:to>
                                        <p:strVal val="visible"/>
                                      </p:to>
                                    </p:set>
                                    <p:animEffect filter="wipe(left)" transition="in">
                                      <p:cBhvr>
                                        <p:cTn id="7" dur="2000"/>
                                        <p:tgtEl>
                                          <p:spTgt spid="4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33"/>
                                        </p:tgtEl>
                                        <p:attrNameLst>
                                          <p:attrName>style.visibility</p:attrName>
                                        </p:attrNameLst>
                                      </p:cBhvr>
                                      <p:to>
                                        <p:strVal val="visible"/>
                                      </p:to>
                                    </p:set>
                                    <p:animEffect filter="wipe(left)" transition="in">
                                      <p:cBhvr>
                                        <p:cTn id="12" dur="2000"/>
                                        <p:tgtEl>
                                          <p:spTgt spid="43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34"/>
                                        </p:tgtEl>
                                        <p:attrNameLst>
                                          <p:attrName>style.visibility</p:attrName>
                                        </p:attrNameLst>
                                      </p:cBhvr>
                                      <p:to>
                                        <p:strVal val="visible"/>
                                      </p:to>
                                    </p:set>
                                    <p:animEffect filter="wipe(left)" transition="in">
                                      <p:cBhvr>
                                        <p:cTn id="17" dur="2000"/>
                                        <p:tgtEl>
                                          <p:spTgt spid="43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35"/>
                                        </p:tgtEl>
                                        <p:attrNameLst>
                                          <p:attrName>style.visibility</p:attrName>
                                        </p:attrNameLst>
                                      </p:cBhvr>
                                      <p:to>
                                        <p:strVal val="visible"/>
                                      </p:to>
                                    </p:set>
                                    <p:animEffect filter="wipe(left)" transition="in">
                                      <p:cBhvr>
                                        <p:cTn id="22" dur="2000"/>
                                        <p:tgtEl>
                                          <p:spTgt spid="43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436"/>
                                        </p:tgtEl>
                                        <p:attrNameLst>
                                          <p:attrName>style.visibility</p:attrName>
                                        </p:attrNameLst>
                                      </p:cBhvr>
                                      <p:to>
                                        <p:strVal val="visible"/>
                                      </p:to>
                                    </p:set>
                                    <p:animEffect filter="wipe(left)" transition="in">
                                      <p:cBhvr>
                                        <p:cTn id="27" dur="2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4" grpId="3"/>
      <p:bldP build="whole" bldLvl="1" animBg="1" rev="0" advAuto="0" spid="433" grpId="2"/>
      <p:bldP build="whole" bldLvl="1" animBg="1" rev="0" advAuto="0" spid="432" grpId="1"/>
      <p:bldP build="whole" bldLvl="1" animBg="1" rev="0" advAuto="0" spid="435" grpId="4"/>
      <p:bldP build="whole" bldLvl="1" animBg="1" rev="0" advAuto="0" spid="436" grpId="5"/>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9" name=""/>
          <p:cNvPicPr>
            <a:picLocks noChangeAspect="0"/>
          </p:cNvPicPr>
          <p:nvPr/>
        </p:nvPicPr>
        <p:blipFill>
          <a:blip r:embed="rId2">
            <a:extLst/>
          </a:blip>
          <a:stretch>
            <a:fillRect/>
          </a:stretch>
        </p:blipFill>
        <p:spPr>
          <a:xfrm>
            <a:off x="-120540" y="2930306"/>
            <a:ext cx="6591921" cy="2590801"/>
          </a:xfrm>
          <a:prstGeom prst="rect">
            <a:avLst/>
          </a:prstGeom>
        </p:spPr>
      </p:pic>
      <p:pic>
        <p:nvPicPr>
          <p:cNvPr id="440"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41"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42" name="Shape 442"/>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43" name="Shape 443"/>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44"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45" name="pasted-image.pdf"/>
          <p:cNvPicPr>
            <a:picLocks noChangeAspect="1"/>
          </p:cNvPicPr>
          <p:nvPr/>
        </p:nvPicPr>
        <p:blipFill>
          <a:blip r:embed="rId6">
            <a:extLst/>
          </a:blip>
          <a:stretch>
            <a:fillRect/>
          </a:stretch>
        </p:blipFill>
        <p:spPr>
          <a:xfrm>
            <a:off x="0" y="2510351"/>
            <a:ext cx="13004800" cy="7315202"/>
          </a:xfrm>
          <a:prstGeom prst="rect">
            <a:avLst/>
          </a:prstGeom>
          <a:ln w="12700">
            <a:miter lim="400000"/>
          </a:ln>
          <a:effectLst>
            <a:outerShdw sx="100000" sy="100000" kx="0" ky="0" algn="b" rotWithShape="0" blurRad="203200" dist="114300" dir="17211988">
              <a:srgbClr val="000000">
                <a:alpha val="75000"/>
              </a:srgbClr>
            </a:outerShdw>
          </a:effectLst>
        </p:spPr>
      </p:pic>
      <p:sp>
        <p:nvSpPr>
          <p:cNvPr id="446" name="Shape 446"/>
          <p:cNvSpPr/>
          <p:nvPr/>
        </p:nvSpPr>
        <p:spPr>
          <a:xfrm>
            <a:off x="6602247" y="1735666"/>
            <a:ext cx="6161697" cy="861696"/>
          </a:xfrm>
          <a:prstGeom prst="roundRect">
            <a:avLst>
              <a:gd name="adj" fmla="val 22108"/>
            </a:avLst>
          </a:prstGeom>
          <a:gradFill>
            <a:gsLst>
              <a:gs pos="0">
                <a:schemeClr val="accent5">
                  <a:satOff val="11168"/>
                  <a:lumOff val="10673"/>
                </a:schemeClr>
              </a:gs>
              <a:gs pos="100000">
                <a:schemeClr val="accent5"/>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effectLst>
                  <a:outerShdw sx="100000" sy="100000" kx="0" ky="0" algn="b" rotWithShape="0" blurRad="38100" dist="12700" dir="5400000">
                    <a:srgbClr val="000000">
                      <a:alpha val="50000"/>
                    </a:srgbClr>
                  </a:outerShdw>
                </a:effectLst>
              </a:defRPr>
            </a:lvl1pPr>
          </a:lstStyle>
          <a:p>
            <a:pPr/>
            <a:r>
              <a:t>Israel crossed R. S. - (29)</a:t>
            </a:r>
          </a:p>
        </p:txBody>
      </p:sp>
      <p:sp>
        <p:nvSpPr>
          <p:cNvPr id="447" name="Shape 447"/>
          <p:cNvSpPr/>
          <p:nvPr/>
        </p:nvSpPr>
        <p:spPr>
          <a:xfrm>
            <a:off x="6602247" y="2648426"/>
            <a:ext cx="6161697" cy="861696"/>
          </a:xfrm>
          <a:prstGeom prst="roundRect">
            <a:avLst>
              <a:gd name="adj" fmla="val 22108"/>
            </a:avLst>
          </a:prstGeom>
          <a:gradFill>
            <a:gsLst>
              <a:gs pos="0">
                <a:schemeClr val="accent4">
                  <a:hueOff val="206792"/>
                  <a:satOff val="32780"/>
                  <a:lumOff val="10276"/>
                </a:schemeClr>
              </a:gs>
              <a:gs pos="100000">
                <a:schemeClr val="accent4"/>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Wall of Jericho fell- (30)</a:t>
            </a:r>
          </a:p>
        </p:txBody>
      </p:sp>
      <p:sp>
        <p:nvSpPr>
          <p:cNvPr id="448" name="Shape 448"/>
          <p:cNvSpPr/>
          <p:nvPr/>
        </p:nvSpPr>
        <p:spPr>
          <a:xfrm>
            <a:off x="6602247" y="3561185"/>
            <a:ext cx="6161697" cy="861696"/>
          </a:xfrm>
          <a:prstGeom prst="roundRect">
            <a:avLst>
              <a:gd name="adj" fmla="val 22108"/>
            </a:avLst>
          </a:prstGeom>
          <a:gradFill>
            <a:gsLst>
              <a:gs pos="0">
                <a:schemeClr val="accent3">
                  <a:hueOff val="286721"/>
                  <a:satOff val="29410"/>
                  <a:lumOff val="9202"/>
                </a:schemeClr>
              </a:gs>
              <a:gs pos="100000">
                <a:schemeClr val="accent3"/>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900">
                <a:solidFill>
                  <a:srgbClr val="FFFFFF"/>
                </a:solidFill>
                <a:effectLst>
                  <a:outerShdw sx="100000" sy="100000" kx="0" ky="0" algn="b" rotWithShape="0" blurRad="38100" dist="12700" dir="5400000">
                    <a:srgbClr val="000000">
                      <a:alpha val="50000"/>
                    </a:srgbClr>
                  </a:outerShdw>
                </a:effectLst>
              </a:defRPr>
            </a:lvl1pPr>
          </a:lstStyle>
          <a:p>
            <a:pPr/>
            <a:r>
              <a:t>Rahab Spared- (31)</a:t>
            </a:r>
          </a:p>
        </p:txBody>
      </p:sp>
      <p:sp>
        <p:nvSpPr>
          <p:cNvPr id="449" name="Shape 449"/>
          <p:cNvSpPr/>
          <p:nvPr/>
        </p:nvSpPr>
        <p:spPr>
          <a:xfrm>
            <a:off x="6602247" y="4473945"/>
            <a:ext cx="6161697" cy="1391855"/>
          </a:xfrm>
          <a:prstGeom prst="roundRect">
            <a:avLst>
              <a:gd name="adj" fmla="val 13687"/>
            </a:avLst>
          </a:prstGeom>
          <a:gradFill>
            <a:gsLst>
              <a:gs pos="0">
                <a:schemeClr val="accent2">
                  <a:satOff val="7626"/>
                  <a:lumOff val="13767"/>
                </a:schemeClr>
              </a:gs>
              <a:gs pos="100000">
                <a:schemeClr val="accent2"/>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Judges, Kings, Prophets others- (32-38)</a:t>
            </a:r>
          </a:p>
        </p:txBody>
      </p:sp>
      <p:pic>
        <p:nvPicPr>
          <p:cNvPr id="450" name=""/>
          <p:cNvPicPr>
            <a:picLocks noChangeAspect="0"/>
          </p:cNvPicPr>
          <p:nvPr/>
        </p:nvPicPr>
        <p:blipFill>
          <a:blip r:embed="rId7">
            <a:extLst/>
          </a:blip>
          <a:stretch>
            <a:fillRect/>
          </a:stretch>
        </p:blipFill>
        <p:spPr>
          <a:xfrm>
            <a:off x="-543018" y="1342806"/>
            <a:ext cx="6690646" cy="1701801"/>
          </a:xfrm>
          <a:prstGeom prst="rect">
            <a:avLst/>
          </a:prstGeom>
          <a:effectLst>
            <a:outerShdw sx="100000" sy="100000" kx="0" ky="0" algn="b" rotWithShape="0" blurRad="101600" dist="48811" dir="2039992">
              <a:srgbClr val="000000">
                <a:alpha val="4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46"/>
                                        </p:tgtEl>
                                        <p:attrNameLst>
                                          <p:attrName>style.visibility</p:attrName>
                                        </p:attrNameLst>
                                      </p:cBhvr>
                                      <p:to>
                                        <p:strVal val="visible"/>
                                      </p:to>
                                    </p:set>
                                    <p:animEffect filter="wipe(left)" transition="in">
                                      <p:cBhvr>
                                        <p:cTn id="7" dur="2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47"/>
                                        </p:tgtEl>
                                        <p:attrNameLst>
                                          <p:attrName>style.visibility</p:attrName>
                                        </p:attrNameLst>
                                      </p:cBhvr>
                                      <p:to>
                                        <p:strVal val="visible"/>
                                      </p:to>
                                    </p:set>
                                    <p:animEffect filter="wipe(left)" transition="in">
                                      <p:cBhvr>
                                        <p:cTn id="12" dur="2000"/>
                                        <p:tgtEl>
                                          <p:spTgt spid="4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48"/>
                                        </p:tgtEl>
                                        <p:attrNameLst>
                                          <p:attrName>style.visibility</p:attrName>
                                        </p:attrNameLst>
                                      </p:cBhvr>
                                      <p:to>
                                        <p:strVal val="visible"/>
                                      </p:to>
                                    </p:set>
                                    <p:animEffect filter="wipe(left)" transition="in">
                                      <p:cBhvr>
                                        <p:cTn id="17" dur="2000"/>
                                        <p:tgtEl>
                                          <p:spTgt spid="44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49"/>
                                        </p:tgtEl>
                                        <p:attrNameLst>
                                          <p:attrName>style.visibility</p:attrName>
                                        </p:attrNameLst>
                                      </p:cBhvr>
                                      <p:to>
                                        <p:strVal val="visible"/>
                                      </p:to>
                                    </p:set>
                                    <p:animEffect filter="wipe(left)" transition="in">
                                      <p:cBhvr>
                                        <p:cTn id="22" dur="2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7" grpId="2"/>
      <p:bldP build="whole" bldLvl="1" animBg="1" rev="0" advAuto="0" spid="448" grpId="3"/>
      <p:bldP build="whole" bldLvl="1" animBg="1" rev="0" advAuto="0" spid="449" grpId="4"/>
      <p:bldP build="whole" bldLvl="1" animBg="1" rev="0" advAuto="0" spid="44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2" name="image8.png"/>
          <p:cNvPicPr>
            <a:picLocks noChangeAspect="1"/>
          </p:cNvPicPr>
          <p:nvPr/>
        </p:nvPicPr>
        <p:blipFill>
          <a:blip r:embed="rId2">
            <a:extLst/>
          </a:blip>
          <a:stretch>
            <a:fillRect/>
          </a:stretch>
        </p:blipFill>
        <p:spPr>
          <a:xfrm>
            <a:off x="0" y="2424450"/>
            <a:ext cx="4263431" cy="7403932"/>
          </a:xfrm>
          <a:prstGeom prst="rect">
            <a:avLst/>
          </a:prstGeom>
        </p:spPr>
      </p:pic>
      <p:pic>
        <p:nvPicPr>
          <p:cNvPr id="453"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54"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55" name="Shape 455"/>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56" name="Shape 456"/>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57"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58" name=""/>
          <p:cNvPicPr>
            <a:picLocks noChangeAspect="0"/>
          </p:cNvPicPr>
          <p:nvPr/>
        </p:nvPicPr>
        <p:blipFill>
          <a:blip r:embed="rId6">
            <a:extLst/>
          </a:blip>
          <a:stretch>
            <a:fillRect/>
          </a:stretch>
        </p:blipFill>
        <p:spPr>
          <a:xfrm>
            <a:off x="-814694" y="1573077"/>
            <a:ext cx="12434024" cy="1587501"/>
          </a:xfrm>
          <a:prstGeom prst="rect">
            <a:avLst/>
          </a:prstGeom>
        </p:spPr>
      </p:pic>
      <p:sp>
        <p:nvSpPr>
          <p:cNvPr id="459" name="Shape 459"/>
          <p:cNvSpPr/>
          <p:nvPr/>
        </p:nvSpPr>
        <p:spPr>
          <a:xfrm>
            <a:off x="4704130" y="3399527"/>
            <a:ext cx="7806714" cy="5880101"/>
          </a:xfrm>
          <a:prstGeom prst="rect">
            <a:avLst/>
          </a:prstGeom>
          <a:ln w="12700">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300">
                <a:solidFill>
                  <a:srgbClr val="000000"/>
                </a:solidFill>
                <a:latin typeface="Century Gothic"/>
                <a:ea typeface="Century Gothic"/>
                <a:cs typeface="Century Gothic"/>
                <a:sym typeface="Century Gothic"/>
              </a:defRPr>
            </a:pPr>
            <a:r>
              <a:t>James 2:14 (NKJV)</a:t>
            </a:r>
          </a:p>
          <a:p>
            <a:pPr defTabSz="457200">
              <a:defRPr sz="5300">
                <a:solidFill>
                  <a:srgbClr val="000000"/>
                </a:solidFill>
                <a:latin typeface="Century Gothic"/>
                <a:ea typeface="Century Gothic"/>
                <a:cs typeface="Century Gothic"/>
                <a:sym typeface="Century Gothic"/>
              </a:defRPr>
            </a:pPr>
            <a:r>
              <a:rPr baseline="31999"/>
              <a:t>14</a:t>
            </a:r>
            <a:r>
              <a:t> What </a:t>
            </a:r>
            <a:r>
              <a:rPr i="1"/>
              <a:t>does it</a:t>
            </a:r>
            <a:r>
              <a:t> profit, my brethren, if someone says he has faith but does not have works? Can faith save him?</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u" isContent="1" isInverted="0"/>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1" name="image8.png"/>
          <p:cNvPicPr>
            <a:picLocks noChangeAspect="1"/>
          </p:cNvPicPr>
          <p:nvPr/>
        </p:nvPicPr>
        <p:blipFill>
          <a:blip r:embed="rId2">
            <a:extLst/>
          </a:blip>
          <a:stretch>
            <a:fillRect/>
          </a:stretch>
        </p:blipFill>
        <p:spPr>
          <a:xfrm>
            <a:off x="0" y="2424450"/>
            <a:ext cx="4263431" cy="7403932"/>
          </a:xfrm>
          <a:prstGeom prst="rect">
            <a:avLst/>
          </a:prstGeom>
        </p:spPr>
      </p:pic>
      <p:pic>
        <p:nvPicPr>
          <p:cNvPr id="462"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63"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64" name="Shape 464"/>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65" name="Shape 465"/>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66"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67" name=""/>
          <p:cNvPicPr>
            <a:picLocks noChangeAspect="0"/>
          </p:cNvPicPr>
          <p:nvPr/>
        </p:nvPicPr>
        <p:blipFill>
          <a:blip r:embed="rId6">
            <a:extLst/>
          </a:blip>
          <a:stretch>
            <a:fillRect/>
          </a:stretch>
        </p:blipFill>
        <p:spPr>
          <a:xfrm>
            <a:off x="-814694" y="1573077"/>
            <a:ext cx="12434024" cy="1587501"/>
          </a:xfrm>
          <a:prstGeom prst="rect">
            <a:avLst/>
          </a:prstGeom>
        </p:spPr>
      </p:pic>
      <p:sp>
        <p:nvSpPr>
          <p:cNvPr id="468" name="Shape 468"/>
          <p:cNvSpPr/>
          <p:nvPr/>
        </p:nvSpPr>
        <p:spPr>
          <a:xfrm>
            <a:off x="4293629" y="3033965"/>
            <a:ext cx="8369152" cy="6184901"/>
          </a:xfrm>
          <a:prstGeom prst="rect">
            <a:avLst/>
          </a:prstGeom>
          <a:ln w="12700">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300">
                <a:solidFill>
                  <a:srgbClr val="000000"/>
                </a:solidFill>
                <a:latin typeface="Century Gothic"/>
                <a:ea typeface="Century Gothic"/>
                <a:cs typeface="Century Gothic"/>
                <a:sym typeface="Century Gothic"/>
              </a:defRPr>
            </a:pPr>
            <a:r>
              <a:t>James 2:15–17 (NKJV)</a:t>
            </a:r>
          </a:p>
          <a:p>
            <a:pPr defTabSz="457200">
              <a:defRPr sz="3800">
                <a:solidFill>
                  <a:srgbClr val="000000"/>
                </a:solidFill>
                <a:latin typeface="Century Gothic"/>
                <a:ea typeface="Century Gothic"/>
                <a:cs typeface="Century Gothic"/>
                <a:sym typeface="Century Gothic"/>
              </a:defRPr>
            </a:pPr>
            <a:r>
              <a:rPr baseline="31999"/>
              <a:t>15</a:t>
            </a:r>
            <a:r>
              <a:t> If a brother or sister is naked and destitute of daily food, </a:t>
            </a:r>
            <a:r>
              <a:rPr baseline="31999"/>
              <a:t>16</a:t>
            </a:r>
            <a:r>
              <a:t> and one of you says to them, “Depart in peace, be warmed and filled,” but you do not give them the things which are needed for the body, what </a:t>
            </a:r>
            <a:r>
              <a:rPr i="1"/>
              <a:t>does it</a:t>
            </a:r>
            <a:r>
              <a:t> profit? </a:t>
            </a:r>
            <a:r>
              <a:rPr baseline="31999"/>
              <a:t>17</a:t>
            </a:r>
            <a:r>
              <a:t> Thus also faith by itself, if it does not have works, is dead.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0" name="image8.png"/>
          <p:cNvPicPr>
            <a:picLocks noChangeAspect="1"/>
          </p:cNvPicPr>
          <p:nvPr/>
        </p:nvPicPr>
        <p:blipFill>
          <a:blip r:embed="rId2">
            <a:extLst/>
          </a:blip>
          <a:stretch>
            <a:fillRect/>
          </a:stretch>
        </p:blipFill>
        <p:spPr>
          <a:xfrm>
            <a:off x="0" y="2424450"/>
            <a:ext cx="4263431" cy="7403932"/>
          </a:xfrm>
          <a:prstGeom prst="rect">
            <a:avLst/>
          </a:prstGeom>
        </p:spPr>
      </p:pic>
      <p:pic>
        <p:nvPicPr>
          <p:cNvPr id="471"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72"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73" name="Shape 473"/>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74" name="Shape 474"/>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75"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76" name=""/>
          <p:cNvPicPr>
            <a:picLocks noChangeAspect="0"/>
          </p:cNvPicPr>
          <p:nvPr/>
        </p:nvPicPr>
        <p:blipFill>
          <a:blip r:embed="rId6">
            <a:extLst/>
          </a:blip>
          <a:stretch>
            <a:fillRect/>
          </a:stretch>
        </p:blipFill>
        <p:spPr>
          <a:xfrm>
            <a:off x="-814694" y="1573077"/>
            <a:ext cx="12434024" cy="1587501"/>
          </a:xfrm>
          <a:prstGeom prst="rect">
            <a:avLst/>
          </a:prstGeom>
        </p:spPr>
      </p:pic>
      <p:sp>
        <p:nvSpPr>
          <p:cNvPr id="477" name="Shape 477"/>
          <p:cNvSpPr/>
          <p:nvPr/>
        </p:nvSpPr>
        <p:spPr>
          <a:xfrm>
            <a:off x="3338721" y="3100540"/>
            <a:ext cx="8348201" cy="1143001"/>
          </a:xfrm>
          <a:prstGeom prst="rect">
            <a:avLst/>
          </a:prstGeom>
          <a:ln w="12700">
            <a:miter lim="400000"/>
          </a:ln>
          <a:effectLst>
            <a:outerShdw sx="100000" sy="100000" kx="0" ky="0" algn="b" rotWithShape="0" blurRad="165100" dist="88900" dir="2039992">
              <a:srgbClr val="000000">
                <a:alpha val="31097"/>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000000"/>
              </a:buClr>
              <a:buFont typeface="Bradley Hand ITC TT-Bold"/>
              <a:defRPr sz="7400">
                <a:solidFill>
                  <a:srgbClr val="583400"/>
                </a:solidFill>
                <a:uFill>
                  <a:solidFill>
                    <a:srgbClr val="583400"/>
                  </a:solidFill>
                </a:uFill>
                <a:latin typeface="Adelon"/>
                <a:ea typeface="Adelon"/>
                <a:cs typeface="Adelon"/>
                <a:sym typeface="Adelon"/>
              </a:defRPr>
            </a:lvl1pPr>
          </a:lstStyle>
          <a:p>
            <a:pPr/>
            <a:r>
              <a:t>What does it profit?</a:t>
            </a:r>
          </a:p>
        </p:txBody>
      </p:sp>
      <p:pic>
        <p:nvPicPr>
          <p:cNvPr id="478" name=""/>
          <p:cNvPicPr>
            <a:picLocks noChangeAspect="0"/>
          </p:cNvPicPr>
          <p:nvPr/>
        </p:nvPicPr>
        <p:blipFill>
          <a:blip r:embed="rId7">
            <a:extLst/>
          </a:blip>
          <a:stretch>
            <a:fillRect/>
          </a:stretch>
        </p:blipFill>
        <p:spPr>
          <a:xfrm>
            <a:off x="190500" y="5791200"/>
            <a:ext cx="4762500" cy="4000500"/>
          </a:xfrm>
          <a:prstGeom prst="rect">
            <a:avLst/>
          </a:prstGeom>
        </p:spPr>
      </p:pic>
      <p:sp>
        <p:nvSpPr>
          <p:cNvPr id="479" name="Shape 479"/>
          <p:cNvSpPr/>
          <p:nvPr/>
        </p:nvSpPr>
        <p:spPr>
          <a:xfrm>
            <a:off x="5167510" y="4261427"/>
            <a:ext cx="7673050" cy="5100490"/>
          </a:xfrm>
          <a:prstGeom prst="rect">
            <a:avLst/>
          </a:prstGeom>
          <a:ln w="12700">
            <a:miter lim="400000"/>
          </a:ln>
          <a:effectLst>
            <a:outerShdw sx="100000" sy="100000" kx="0" ky="0" algn="b" rotWithShape="0" blurRad="203200" dist="114300" dir="2039992">
              <a:srgbClr val="9452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algn="l" defTabSz="457200">
              <a:spcBef>
                <a:spcPts val="1200"/>
              </a:spcBef>
              <a:buClr>
                <a:srgbClr val="945200"/>
              </a:buClr>
              <a:buSzPct val="125000"/>
              <a:buFont typeface="Zapf Dingbats"/>
              <a:buChar char="✦"/>
              <a:defRPr sz="3800">
                <a:solidFill>
                  <a:srgbClr val="000000"/>
                </a:solidFill>
                <a:latin typeface="Constantia"/>
                <a:ea typeface="Constantia"/>
                <a:cs typeface="Constantia"/>
                <a:sym typeface="Constantia"/>
              </a:defRPr>
            </a:pPr>
            <a:r>
              <a:t>Hearers but not doers? - 1:22-25</a:t>
            </a:r>
          </a:p>
          <a:p>
            <a:pPr algn="l" defTabSz="457200">
              <a:spcBef>
                <a:spcPts val="1200"/>
              </a:spcBef>
              <a:buClr>
                <a:srgbClr val="945200"/>
              </a:buClr>
              <a:buSzPct val="125000"/>
              <a:buFont typeface="Zapf Dingbats"/>
              <a:buChar char="✦"/>
              <a:defRPr sz="3800">
                <a:solidFill>
                  <a:srgbClr val="000000"/>
                </a:solidFill>
                <a:latin typeface="Constantia"/>
                <a:ea typeface="Constantia"/>
                <a:cs typeface="Constantia"/>
                <a:sym typeface="Constantia"/>
              </a:defRPr>
            </a:pPr>
            <a:r>
              <a:t>Believers who will not confess? - John 12:42; (Rom. 10:9,10)</a:t>
            </a:r>
          </a:p>
          <a:p>
            <a:pPr algn="l" defTabSz="457200">
              <a:spcBef>
                <a:spcPts val="1200"/>
              </a:spcBef>
              <a:buClr>
                <a:srgbClr val="945200"/>
              </a:buClr>
              <a:buSzPct val="125000"/>
              <a:buFont typeface="Zapf Dingbats"/>
              <a:buChar char="✦"/>
              <a:defRPr sz="3800">
                <a:solidFill>
                  <a:srgbClr val="000000"/>
                </a:solidFill>
                <a:latin typeface="Constantia"/>
                <a:ea typeface="Constantia"/>
                <a:cs typeface="Constantia"/>
                <a:sym typeface="Constantia"/>
              </a:defRPr>
            </a:pPr>
            <a:r>
              <a:t>Professors who will not obey? - Luke 6:46; Mat 7:21-23</a:t>
            </a:r>
          </a:p>
          <a:p>
            <a:pPr algn="l" defTabSz="457200">
              <a:spcBef>
                <a:spcPts val="1200"/>
              </a:spcBef>
              <a:buClr>
                <a:srgbClr val="945200"/>
              </a:buClr>
              <a:buSzPct val="125000"/>
              <a:buFont typeface="Zapf Dingbats"/>
              <a:buChar char="✦"/>
              <a:defRPr sz="3800">
                <a:solidFill>
                  <a:srgbClr val="000000"/>
                </a:solidFill>
                <a:latin typeface="Constantia"/>
                <a:ea typeface="Constantia"/>
                <a:cs typeface="Constantia"/>
                <a:sym typeface="Constantia"/>
              </a:defRPr>
            </a:pPr>
            <a:r>
              <a:t>Is it saving faith if it will not confess? repent? be baptized? — (Luke 7:7:29,30; 2 Thes. 1:7-9)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9">
                                            <p:txEl>
                                              <p:pRg st="1" end="1"/>
                                            </p:txEl>
                                          </p:spTgt>
                                        </p:tgtEl>
                                        <p:attrNameLst>
                                          <p:attrName>style.visibility</p:attrName>
                                        </p:attrNameLst>
                                      </p:cBhvr>
                                      <p:to>
                                        <p:strVal val="visible"/>
                                      </p:to>
                                    </p:set>
                                    <p:animEffect filter="wipe(left)" transition="in">
                                      <p:cBhvr>
                                        <p:cTn id="7" dur="1500"/>
                                        <p:tgtEl>
                                          <p:spTgt spid="4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79">
                                            <p:txEl>
                                              <p:pRg st="2" end="2"/>
                                            </p:txEl>
                                          </p:spTgt>
                                        </p:tgtEl>
                                        <p:attrNameLst>
                                          <p:attrName>style.visibility</p:attrName>
                                        </p:attrNameLst>
                                      </p:cBhvr>
                                      <p:to>
                                        <p:strVal val="visible"/>
                                      </p:to>
                                    </p:set>
                                    <p:animEffect filter="wipe(left)" transition="in">
                                      <p:cBhvr>
                                        <p:cTn id="12" dur="1500"/>
                                        <p:tgtEl>
                                          <p:spTgt spid="4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79">
                                            <p:txEl>
                                              <p:pRg st="3" end="3"/>
                                            </p:txEl>
                                          </p:spTgt>
                                        </p:tgtEl>
                                        <p:attrNameLst>
                                          <p:attrName>style.visibility</p:attrName>
                                        </p:attrNameLst>
                                      </p:cBhvr>
                                      <p:to>
                                        <p:strVal val="visible"/>
                                      </p:to>
                                    </p:set>
                                    <p:animEffect filter="wipe(left)" transition="in">
                                      <p:cBhvr>
                                        <p:cTn id="17" dur="1500"/>
                                        <p:tgtEl>
                                          <p:spTgt spid="47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1"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82"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83" name="Shape 483"/>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84" name="Shape 484"/>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85"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86" name=""/>
          <p:cNvPicPr>
            <a:picLocks noChangeAspect="0"/>
          </p:cNvPicPr>
          <p:nvPr/>
        </p:nvPicPr>
        <p:blipFill>
          <a:blip r:embed="rId5">
            <a:extLst/>
          </a:blip>
          <a:stretch>
            <a:fillRect/>
          </a:stretch>
        </p:blipFill>
        <p:spPr>
          <a:xfrm>
            <a:off x="-814694" y="1573077"/>
            <a:ext cx="12434024" cy="1587501"/>
          </a:xfrm>
          <a:prstGeom prst="rect">
            <a:avLst/>
          </a:prstGeom>
        </p:spPr>
      </p:pic>
      <p:pic>
        <p:nvPicPr>
          <p:cNvPr id="487" name="image8.png"/>
          <p:cNvPicPr>
            <a:picLocks noChangeAspect="1"/>
          </p:cNvPicPr>
          <p:nvPr/>
        </p:nvPicPr>
        <p:blipFill>
          <a:blip r:embed="rId6">
            <a:extLst/>
          </a:blip>
          <a:stretch>
            <a:fillRect/>
          </a:stretch>
        </p:blipFill>
        <p:spPr>
          <a:xfrm>
            <a:off x="0" y="2424450"/>
            <a:ext cx="4263431" cy="7403932"/>
          </a:xfrm>
          <a:prstGeom prst="rect">
            <a:avLst/>
          </a:prstGeom>
        </p:spPr>
      </p:pic>
      <p:pic>
        <p:nvPicPr>
          <p:cNvPr id="488" name=""/>
          <p:cNvPicPr>
            <a:picLocks noChangeAspect="0"/>
          </p:cNvPicPr>
          <p:nvPr/>
        </p:nvPicPr>
        <p:blipFill>
          <a:blip r:embed="rId7">
            <a:extLst/>
          </a:blip>
          <a:stretch>
            <a:fillRect/>
          </a:stretch>
        </p:blipFill>
        <p:spPr>
          <a:xfrm>
            <a:off x="190500" y="5133229"/>
            <a:ext cx="4299375" cy="4658472"/>
          </a:xfrm>
          <a:prstGeom prst="rect">
            <a:avLst/>
          </a:prstGeom>
        </p:spPr>
      </p:pic>
      <p:sp>
        <p:nvSpPr>
          <p:cNvPr id="489" name="Shape 489"/>
          <p:cNvSpPr/>
          <p:nvPr/>
        </p:nvSpPr>
        <p:spPr>
          <a:xfrm>
            <a:off x="4585343" y="3560336"/>
            <a:ext cx="8298825" cy="5460381"/>
          </a:xfrm>
          <a:prstGeom prst="rect">
            <a:avLst/>
          </a:prstGeom>
          <a:ln w="12700">
            <a:miter lim="400000"/>
          </a:ln>
          <a:effectLst>
            <a:outerShdw sx="100000" sy="100000" kx="0" ky="0" algn="b" rotWithShape="0" blurRad="101600" dist="48811" dir="2039992">
              <a:srgbClr val="000000">
                <a:alpha val="4315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700"/>
              </a:spcBef>
              <a:buClr>
                <a:srgbClr val="945200"/>
              </a:buClr>
              <a:buSzPct val="125000"/>
              <a:buFont typeface="Zapf Dingbats"/>
              <a:buChar char="✦"/>
              <a:defRPr sz="4100">
                <a:solidFill>
                  <a:srgbClr val="000000"/>
                </a:solidFill>
                <a:latin typeface="Constantia"/>
                <a:ea typeface="Constantia"/>
                <a:cs typeface="Constantia"/>
                <a:sym typeface="Constantia"/>
              </a:defRPr>
            </a:pPr>
            <a:r>
              <a:t>Demons believe in the one true God - </a:t>
            </a:r>
            <a:r>
              <a:rPr sz="3700"/>
              <a:t>(Mk 1:24; 5:7; Lk 4:34; Ac. 19:15)</a:t>
            </a:r>
          </a:p>
          <a:p>
            <a:pPr algn="l" defTabSz="457200">
              <a:spcBef>
                <a:spcPts val="2700"/>
              </a:spcBef>
              <a:buClr>
                <a:srgbClr val="945200"/>
              </a:buClr>
              <a:buSzPct val="125000"/>
              <a:buFont typeface="Zapf Dingbats"/>
              <a:buChar char="✦"/>
              <a:defRPr sz="4100">
                <a:solidFill>
                  <a:srgbClr val="000000"/>
                </a:solidFill>
                <a:latin typeface="Constantia"/>
                <a:ea typeface="Constantia"/>
                <a:cs typeface="Constantia"/>
                <a:sym typeface="Constantia"/>
              </a:defRPr>
            </a:pPr>
            <a:r>
              <a:t>Demons believe in the deity of Jesus - (Mark 3:11,12; Luke 8:30,31)</a:t>
            </a:r>
          </a:p>
          <a:p>
            <a:pPr algn="l" defTabSz="457200">
              <a:spcBef>
                <a:spcPts val="2700"/>
              </a:spcBef>
              <a:buClr>
                <a:srgbClr val="945200"/>
              </a:buClr>
              <a:buSzPct val="125000"/>
              <a:buFont typeface="Zapf Dingbats"/>
              <a:buChar char="✦"/>
              <a:defRPr sz="4100">
                <a:solidFill>
                  <a:srgbClr val="000000"/>
                </a:solidFill>
                <a:latin typeface="Constantia"/>
                <a:ea typeface="Constantia"/>
                <a:cs typeface="Constantia"/>
                <a:sym typeface="Constantia"/>
              </a:defRPr>
            </a:pPr>
            <a:r>
              <a:t>Demons believe in hell - (Mt 8:29)</a:t>
            </a:r>
          </a:p>
          <a:p>
            <a:pPr algn="l" defTabSz="457200">
              <a:spcBef>
                <a:spcPts val="2700"/>
              </a:spcBef>
              <a:buClr>
                <a:srgbClr val="945200"/>
              </a:buClr>
              <a:buSzPct val="125000"/>
              <a:buFont typeface="Zapf Dingbats"/>
              <a:buChar char="✦"/>
              <a:defRPr sz="4100">
                <a:solidFill>
                  <a:srgbClr val="000000"/>
                </a:solidFill>
                <a:latin typeface="Constantia"/>
                <a:ea typeface="Constantia"/>
                <a:cs typeface="Constantia"/>
                <a:sym typeface="Constantia"/>
              </a:defRPr>
            </a:pPr>
            <a:r>
              <a:t>Demons believe Jesus is judge and will condemn - (Mark 5:1-13)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9">
                                            <p:txEl>
                                              <p:pRg st="1" end="1"/>
                                            </p:txEl>
                                          </p:spTgt>
                                        </p:tgtEl>
                                        <p:attrNameLst>
                                          <p:attrName>style.visibility</p:attrName>
                                        </p:attrNameLst>
                                      </p:cBhvr>
                                      <p:to>
                                        <p:strVal val="visible"/>
                                      </p:to>
                                    </p:set>
                                    <p:animEffect filter="wipe(left)" transition="in">
                                      <p:cBhvr>
                                        <p:cTn id="7" dur="1500"/>
                                        <p:tgtEl>
                                          <p:spTgt spid="4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89">
                                            <p:txEl>
                                              <p:pRg st="2" end="2"/>
                                            </p:txEl>
                                          </p:spTgt>
                                        </p:tgtEl>
                                        <p:attrNameLst>
                                          <p:attrName>style.visibility</p:attrName>
                                        </p:attrNameLst>
                                      </p:cBhvr>
                                      <p:to>
                                        <p:strVal val="visible"/>
                                      </p:to>
                                    </p:set>
                                    <p:animEffect filter="wipe(left)" transition="in">
                                      <p:cBhvr>
                                        <p:cTn id="12" dur="1500"/>
                                        <p:tgtEl>
                                          <p:spTgt spid="4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89">
                                            <p:txEl>
                                              <p:pRg st="3" end="3"/>
                                            </p:txEl>
                                          </p:spTgt>
                                        </p:tgtEl>
                                        <p:attrNameLst>
                                          <p:attrName>style.visibility</p:attrName>
                                        </p:attrNameLst>
                                      </p:cBhvr>
                                      <p:to>
                                        <p:strVal val="visible"/>
                                      </p:to>
                                    </p:set>
                                    <p:animEffect filter="wipe(left)" transition="in">
                                      <p:cBhvr>
                                        <p:cTn id="17" dur="1500"/>
                                        <p:tgtEl>
                                          <p:spTgt spid="48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1" name=""/>
          <p:cNvPicPr>
            <a:picLocks noChangeAspect="0"/>
          </p:cNvPicPr>
          <p:nvPr/>
        </p:nvPicPr>
        <p:blipFill>
          <a:blip r:embed="rId2">
            <a:extLst/>
          </a:blip>
          <a:stretch>
            <a:fillRect/>
          </a:stretch>
        </p:blipFill>
        <p:spPr>
          <a:xfrm>
            <a:off x="458868" y="2870076"/>
            <a:ext cx="4505164" cy="6621182"/>
          </a:xfrm>
          <a:prstGeom prst="rect">
            <a:avLst/>
          </a:prstGeom>
          <a:effectLst>
            <a:outerShdw sx="100000" sy="100000" kx="0" ky="0" algn="b" rotWithShape="0" blurRad="330200" dist="173016" dir="5452952">
              <a:srgbClr val="000000">
                <a:alpha val="47071"/>
              </a:srgbClr>
            </a:outerShdw>
          </a:effectLst>
        </p:spPr>
      </p:pic>
      <p:pic>
        <p:nvPicPr>
          <p:cNvPr id="492"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93"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94" name="Shape 494"/>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95" name="Shape 495"/>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96"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97" name=""/>
          <p:cNvPicPr>
            <a:picLocks noChangeAspect="0"/>
          </p:cNvPicPr>
          <p:nvPr/>
        </p:nvPicPr>
        <p:blipFill>
          <a:blip r:embed="rId6">
            <a:extLst/>
          </a:blip>
          <a:stretch>
            <a:fillRect/>
          </a:stretch>
        </p:blipFill>
        <p:spPr>
          <a:xfrm>
            <a:off x="-814694" y="1369877"/>
            <a:ext cx="11048402" cy="1587501"/>
          </a:xfrm>
          <a:prstGeom prst="rect">
            <a:avLst/>
          </a:prstGeom>
        </p:spPr>
      </p:pic>
      <p:sp>
        <p:nvSpPr>
          <p:cNvPr id="498" name="Shape 498"/>
          <p:cNvSpPr/>
          <p:nvPr/>
        </p:nvSpPr>
        <p:spPr>
          <a:xfrm>
            <a:off x="5093429" y="5036604"/>
            <a:ext cx="7688855" cy="4252392"/>
          </a:xfrm>
          <a:prstGeom prst="rect">
            <a:avLst/>
          </a:prstGeom>
          <a:ln w="12700">
            <a:miter lim="400000"/>
          </a:ln>
          <a:effectLst>
            <a:outerShdw sx="100000" sy="100000" kx="0" ky="0" algn="b" rotWithShape="0" blurRad="101600" dist="48811" dir="2039992">
              <a:srgbClr val="000000">
                <a:alpha val="4315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buClr>
                <a:srgbClr val="945200"/>
              </a:buClr>
              <a:buSzPct val="125000"/>
              <a:buFont typeface="Zapf Dingbats"/>
              <a:buChar char="✦"/>
              <a:defRPr sz="3700">
                <a:solidFill>
                  <a:srgbClr val="000000"/>
                </a:solidFill>
                <a:latin typeface="Constantia"/>
                <a:ea typeface="Constantia"/>
                <a:cs typeface="Constantia"/>
                <a:sym typeface="Constantia"/>
              </a:defRPr>
            </a:pPr>
            <a:r>
              <a:t>Abraham was JUSTIFIED by works - (</a:t>
            </a:r>
            <a:r>
              <a:rPr i="1" sz="3400"/>
              <a:t>justified, [dikaiosune - δικαιοσύνη] same term as in Rom 4:2,3,5,6; 6:16</a:t>
            </a:r>
            <a:r>
              <a:t>)</a:t>
            </a:r>
          </a:p>
          <a:p>
            <a:pPr algn="l" defTabSz="457200">
              <a:spcBef>
                <a:spcPts val="2000"/>
              </a:spcBef>
              <a:buClr>
                <a:srgbClr val="945200"/>
              </a:buClr>
              <a:buSzPct val="125000"/>
              <a:buFont typeface="Zapf Dingbats"/>
              <a:buChar char="✦"/>
              <a:defRPr sz="3700">
                <a:solidFill>
                  <a:srgbClr val="000000"/>
                </a:solidFill>
                <a:latin typeface="Constantia"/>
                <a:ea typeface="Constantia"/>
                <a:cs typeface="Constantia"/>
                <a:sym typeface="Constantia"/>
              </a:defRPr>
            </a:pPr>
            <a:r>
              <a:t>Abraham trusted God to the max when he obeyed God by offering Isaac! - (Heb 11:17; Rom 4:19-22; Gen 22:1-19)</a:t>
            </a:r>
          </a:p>
        </p:txBody>
      </p:sp>
      <p:pic>
        <p:nvPicPr>
          <p:cNvPr id="499" name=""/>
          <p:cNvPicPr>
            <a:picLocks noChangeAspect="0"/>
          </p:cNvPicPr>
          <p:nvPr/>
        </p:nvPicPr>
        <p:blipFill>
          <a:blip r:embed="rId7">
            <a:extLst/>
          </a:blip>
          <a:stretch>
            <a:fillRect/>
          </a:stretch>
        </p:blipFill>
        <p:spPr>
          <a:xfrm>
            <a:off x="2137590" y="2882900"/>
            <a:ext cx="10750463" cy="1851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8">
                                            <p:bg/>
                                          </p:spTgt>
                                        </p:tgtEl>
                                        <p:attrNameLst>
                                          <p:attrName>style.visibility</p:attrName>
                                        </p:attrNameLst>
                                      </p:cBhvr>
                                      <p:to>
                                        <p:strVal val="visible"/>
                                      </p:to>
                                    </p:set>
                                    <p:animEffect filter="wipe(left)" transition="in">
                                      <p:cBhvr>
                                        <p:cTn id="7" dur="1500"/>
                                        <p:tgtEl>
                                          <p:spTgt spid="49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98">
                                            <p:txEl>
                                              <p:pRg st="0" end="0"/>
                                            </p:txEl>
                                          </p:spTgt>
                                        </p:tgtEl>
                                        <p:attrNameLst>
                                          <p:attrName>style.visibility</p:attrName>
                                        </p:attrNameLst>
                                      </p:cBhvr>
                                      <p:to>
                                        <p:strVal val="visible"/>
                                      </p:to>
                                    </p:set>
                                    <p:animEffect filter="wipe(left)" transition="in">
                                      <p:cBhvr>
                                        <p:cTn id="10" dur="1500"/>
                                        <p:tgtEl>
                                          <p:spTgt spid="4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98">
                                            <p:txEl>
                                              <p:pRg st="1" end="1"/>
                                            </p:txEl>
                                          </p:spTgt>
                                        </p:tgtEl>
                                        <p:attrNameLst>
                                          <p:attrName>style.visibility</p:attrName>
                                        </p:attrNameLst>
                                      </p:cBhvr>
                                      <p:to>
                                        <p:strVal val="visible"/>
                                      </p:to>
                                    </p:set>
                                    <p:animEffect filter="wipe(left)" transition="in">
                                      <p:cBhvr>
                                        <p:cTn id="15" dur="1500"/>
                                        <p:tgtEl>
                                          <p:spTgt spid="49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8"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01" name=""/>
          <p:cNvPicPr>
            <a:picLocks noChangeAspect="0"/>
          </p:cNvPicPr>
          <p:nvPr/>
        </p:nvPicPr>
        <p:blipFill>
          <a:blip r:embed="rId2">
            <a:extLst/>
          </a:blip>
          <a:stretch>
            <a:fillRect/>
          </a:stretch>
        </p:blipFill>
        <p:spPr>
          <a:xfrm>
            <a:off x="4249818" y="2688327"/>
            <a:ext cx="4505164" cy="6621182"/>
          </a:xfrm>
          <a:prstGeom prst="rect">
            <a:avLst/>
          </a:prstGeom>
          <a:effectLst>
            <a:outerShdw sx="100000" sy="100000" kx="0" ky="0" algn="b" rotWithShape="0" blurRad="330200" dist="173016" dir="5452952">
              <a:srgbClr val="000000">
                <a:alpha val="47071"/>
              </a:srgbClr>
            </a:outerShdw>
          </a:effectLst>
        </p:spPr>
      </p:pic>
      <p:pic>
        <p:nvPicPr>
          <p:cNvPr id="502"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03"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04" name="Shape 504"/>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05" name="Shape 505"/>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06"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07" name=""/>
          <p:cNvPicPr>
            <a:picLocks noChangeAspect="0"/>
          </p:cNvPicPr>
          <p:nvPr/>
        </p:nvPicPr>
        <p:blipFill>
          <a:blip r:embed="rId6">
            <a:extLst/>
          </a:blip>
          <a:stretch>
            <a:fillRect/>
          </a:stretch>
        </p:blipFill>
        <p:spPr>
          <a:xfrm>
            <a:off x="-814694" y="1369877"/>
            <a:ext cx="11048402" cy="1587501"/>
          </a:xfrm>
          <a:prstGeom prst="rect">
            <a:avLst/>
          </a:prstGeom>
        </p:spPr>
      </p:pic>
      <p:sp>
        <p:nvSpPr>
          <p:cNvPr id="508" name="Shape 508"/>
          <p:cNvSpPr/>
          <p:nvPr/>
        </p:nvSpPr>
        <p:spPr>
          <a:xfrm>
            <a:off x="291835" y="4008966"/>
            <a:ext cx="3607066" cy="5492702"/>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p>
            <a:pPr defTabSz="914400">
              <a:spcBef>
                <a:spcPts val="600"/>
              </a:spcBef>
              <a:buClr>
                <a:srgbClr val="000000"/>
              </a:buClr>
              <a:buFont typeface="Dominican"/>
              <a:defRPr sz="30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Bradley Hand ITC TT-Bold"/>
                <a:ea typeface="Bradley Hand ITC TT-Bold"/>
                <a:cs typeface="Bradley Hand ITC TT-Bold"/>
                <a:sym typeface="Bradley Hand ITC TT-Bold"/>
              </a:defRPr>
            </a:pPr>
            <a:r>
              <a:rPr sz="3800">
                <a:solidFill>
                  <a:srgbClr val="000000"/>
                </a:solidFill>
                <a:uFill>
                  <a:solidFill>
                    <a:srgbClr val="000000"/>
                  </a:solidFill>
                </a:uFill>
                <a:latin typeface="Dominican"/>
                <a:ea typeface="Dominican"/>
                <a:cs typeface="Dominican"/>
                <a:sym typeface="Dominican"/>
              </a:rPr>
              <a:t>Romans 4:1-6</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Justified</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Counted for</a:t>
            </a:r>
            <a:br>
              <a:rPr>
                <a:solidFill>
                  <a:srgbClr val="000000"/>
                </a:solidFill>
                <a:uFill>
                  <a:solidFill>
                    <a:srgbClr val="000000"/>
                  </a:solidFill>
                </a:uFill>
              </a:rPr>
            </a:br>
            <a:r>
              <a:rPr>
                <a:solidFill>
                  <a:srgbClr val="000000"/>
                </a:solidFill>
                <a:uFill>
                  <a:solidFill>
                    <a:srgbClr val="000000"/>
                  </a:solidFill>
                </a:uFill>
              </a:rPr>
              <a:t>righteousness</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Fulfilled</a:t>
            </a:r>
            <a:br>
              <a:rPr>
                <a:solidFill>
                  <a:srgbClr val="000000"/>
                </a:solidFill>
                <a:uFill>
                  <a:solidFill>
                    <a:srgbClr val="000000"/>
                  </a:solidFill>
                </a:uFill>
              </a:rPr>
            </a:br>
            <a:r>
              <a:rPr>
                <a:solidFill>
                  <a:srgbClr val="000000"/>
                </a:solidFill>
                <a:uFill>
                  <a:solidFill>
                    <a:srgbClr val="000000"/>
                  </a:solidFill>
                </a:uFill>
              </a:rPr>
              <a:t>Genesis 15:6</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Strong</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Not of works</a:t>
            </a:r>
          </a:p>
        </p:txBody>
      </p:sp>
      <p:sp>
        <p:nvSpPr>
          <p:cNvPr id="509" name="Shape 509"/>
          <p:cNvSpPr/>
          <p:nvPr/>
        </p:nvSpPr>
        <p:spPr>
          <a:xfrm>
            <a:off x="9105900" y="4008966"/>
            <a:ext cx="3479800" cy="5492702"/>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p>
            <a:pPr defTabSz="914400">
              <a:spcBef>
                <a:spcPts val="600"/>
              </a:spcBef>
              <a:buClr>
                <a:srgbClr val="000000"/>
              </a:buClr>
              <a:buFont typeface="Dominican"/>
              <a:defRPr sz="30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Bradley Hand ITC TT-Bold"/>
                <a:ea typeface="Bradley Hand ITC TT-Bold"/>
                <a:cs typeface="Bradley Hand ITC TT-Bold"/>
                <a:sym typeface="Bradley Hand ITC TT-Bold"/>
              </a:defRPr>
            </a:pPr>
            <a:r>
              <a:rPr sz="3800">
                <a:solidFill>
                  <a:srgbClr val="000000"/>
                </a:solidFill>
                <a:uFill>
                  <a:solidFill>
                    <a:srgbClr val="000000"/>
                  </a:solidFill>
                </a:uFill>
                <a:latin typeface="Dominican"/>
                <a:ea typeface="Dominican"/>
                <a:cs typeface="Dominican"/>
                <a:sym typeface="Dominican"/>
              </a:rPr>
              <a:t>James 2:21-24</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Justified</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Counted for</a:t>
            </a:r>
            <a:br>
              <a:rPr>
                <a:solidFill>
                  <a:srgbClr val="000000"/>
                </a:solidFill>
                <a:uFill>
                  <a:solidFill>
                    <a:srgbClr val="000000"/>
                  </a:solidFill>
                </a:uFill>
              </a:rPr>
            </a:br>
            <a:r>
              <a:rPr>
                <a:solidFill>
                  <a:srgbClr val="000000"/>
                </a:solidFill>
                <a:uFill>
                  <a:solidFill>
                    <a:srgbClr val="000000"/>
                  </a:solidFill>
                </a:uFill>
              </a:rPr>
              <a:t>righteousness</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Fulfilled</a:t>
            </a:r>
            <a:br>
              <a:rPr>
                <a:solidFill>
                  <a:srgbClr val="000000"/>
                </a:solidFill>
                <a:uFill>
                  <a:solidFill>
                    <a:srgbClr val="000000"/>
                  </a:solidFill>
                </a:uFill>
              </a:rPr>
            </a:br>
            <a:r>
              <a:rPr>
                <a:solidFill>
                  <a:srgbClr val="000000"/>
                </a:solidFill>
                <a:uFill>
                  <a:solidFill>
                    <a:srgbClr val="000000"/>
                  </a:solidFill>
                </a:uFill>
              </a:rPr>
              <a:t>Genesis 15:6</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Perfect</a:t>
            </a:r>
          </a:p>
          <a:p>
            <a:pPr defTabSz="914400">
              <a:spcBef>
                <a:spcPts val="600"/>
              </a:spcBef>
              <a:buClr>
                <a:srgbClr val="000000"/>
              </a:buClr>
              <a:buFont typeface="Berlin Sans FB Demi"/>
              <a:defRPr sz="3800">
                <a:solidFill>
                  <a:srgbClr val="FFFFFF"/>
                </a:solidFill>
                <a:effectLst>
                  <a:outerShdw sx="100000" sy="100000" kx="0" ky="0" algn="b" rotWithShape="0" blurRad="165100" dist="88900" dir="7680000">
                    <a:srgbClr val="000000">
                      <a:alpha val="32000"/>
                    </a:srgbClr>
                  </a:outerShdw>
                </a:effectLst>
                <a:uFill>
                  <a:solidFill>
                    <a:srgbClr val="FFFFFF"/>
                  </a:solidFill>
                </a:uFill>
                <a:latin typeface="Chalkboard"/>
                <a:ea typeface="Chalkboard"/>
                <a:cs typeface="Chalkboard"/>
                <a:sym typeface="Chalkboard"/>
              </a:defRPr>
            </a:pPr>
            <a:r>
              <a:rPr>
                <a:solidFill>
                  <a:srgbClr val="000000"/>
                </a:solidFill>
                <a:uFill>
                  <a:solidFill>
                    <a:srgbClr val="000000"/>
                  </a:solidFill>
                </a:uFill>
              </a:rPr>
              <a:t>By works</a:t>
            </a:r>
          </a:p>
        </p:txBody>
      </p:sp>
      <p:sp>
        <p:nvSpPr>
          <p:cNvPr id="510" name="Shape 510"/>
          <p:cNvSpPr/>
          <p:nvPr/>
        </p:nvSpPr>
        <p:spPr>
          <a:xfrm>
            <a:off x="8731382" y="2734071"/>
            <a:ext cx="4228836" cy="1371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FFF"/>
              </a:buClr>
              <a:buFont typeface="Boopee"/>
              <a:defRPr sz="4400">
                <a:solidFill>
                  <a:srgbClr val="5A1C00"/>
                </a:solidFill>
                <a:effectLst>
                  <a:outerShdw sx="100000" sy="100000" kx="0" ky="0" algn="b" rotWithShape="0" blurRad="50800" dist="38100" dir="2700000">
                    <a:srgbClr val="000000">
                      <a:alpha val="40000"/>
                    </a:srgbClr>
                  </a:outerShdw>
                </a:effectLst>
                <a:uFill>
                  <a:solidFill>
                    <a:srgbClr val="5A1C00"/>
                  </a:solidFill>
                </a:uFill>
                <a:latin typeface="Boulder"/>
                <a:ea typeface="Boulder"/>
                <a:cs typeface="Boulder"/>
                <a:sym typeface="Boulder"/>
              </a:defRPr>
            </a:lvl1pPr>
          </a:lstStyle>
          <a:p>
            <a:pPr>
              <a:defRPr sz="1200">
                <a:effectLst/>
              </a:defRPr>
            </a:pPr>
            <a:r>
              <a:rPr sz="4400">
                <a:effectLst>
                  <a:outerShdw sx="100000" sy="100000" kx="0" ky="0" algn="b" rotWithShape="0" blurRad="50800" dist="38100" dir="2700000">
                    <a:srgbClr val="000000">
                      <a:alpha val="40000"/>
                    </a:srgbClr>
                  </a:outerShdw>
                </a:effectLst>
              </a:rPr>
              <a:t>Saved By Works, </a:t>
            </a:r>
          </a:p>
        </p:txBody>
      </p:sp>
      <p:sp>
        <p:nvSpPr>
          <p:cNvPr id="511" name="Shape 511"/>
          <p:cNvSpPr/>
          <p:nvPr/>
        </p:nvSpPr>
        <p:spPr>
          <a:xfrm>
            <a:off x="119678" y="2734071"/>
            <a:ext cx="3607065" cy="1371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FFF"/>
              </a:buClr>
              <a:buFont typeface="Boopee"/>
              <a:defRPr sz="4400">
                <a:solidFill>
                  <a:srgbClr val="5A1C00"/>
                </a:solidFill>
                <a:effectLst>
                  <a:outerShdw sx="100000" sy="100000" kx="0" ky="0" algn="b" rotWithShape="0" blurRad="50800" dist="38100" dir="2700000">
                    <a:srgbClr val="000000">
                      <a:alpha val="40000"/>
                    </a:srgbClr>
                  </a:outerShdw>
                </a:effectLst>
                <a:uFill>
                  <a:solidFill>
                    <a:srgbClr val="5A1C00"/>
                  </a:solidFill>
                </a:uFill>
                <a:latin typeface="Boulder"/>
                <a:ea typeface="Boulder"/>
                <a:cs typeface="Boulder"/>
                <a:sym typeface="Boulder"/>
              </a:defRPr>
            </a:lvl1pPr>
          </a:lstStyle>
          <a:p>
            <a:pPr>
              <a:defRPr sz="1200">
                <a:effectLst/>
              </a:defRPr>
            </a:pPr>
            <a:r>
              <a:rPr sz="4400">
                <a:effectLst>
                  <a:outerShdw sx="100000" sy="100000" kx="0" ky="0" algn="b" rotWithShape="0" blurRad="50800" dist="38100" dir="2700000">
                    <a:srgbClr val="000000">
                      <a:alpha val="40000"/>
                    </a:srgbClr>
                  </a:outerShdw>
                </a:effectLst>
              </a:rPr>
              <a:t>NOT Saved By Works, </a:t>
            </a:r>
          </a:p>
        </p:txBody>
      </p:sp>
      <p:pic>
        <p:nvPicPr>
          <p:cNvPr id="512" name="droppedImage.pdf"/>
          <p:cNvPicPr>
            <a:picLocks noChangeAspect="0"/>
          </p:cNvPicPr>
          <p:nvPr/>
        </p:nvPicPr>
        <p:blipFill>
          <a:blip r:embed="rId7">
            <a:extLst/>
          </a:blip>
          <a:stretch>
            <a:fillRect/>
          </a:stretch>
        </p:blipFill>
        <p:spPr>
          <a:xfrm>
            <a:off x="3510127" y="2649367"/>
            <a:ext cx="5984546" cy="1541010"/>
          </a:xfrm>
          <a:prstGeom prst="rect">
            <a:avLst/>
          </a:prstGeom>
          <a:ln w="12700">
            <a:miter lim="400000"/>
          </a:ln>
        </p:spPr>
      </p:pic>
      <p:sp>
        <p:nvSpPr>
          <p:cNvPr id="513" name="Shape 513"/>
          <p:cNvSpPr/>
          <p:nvPr/>
        </p:nvSpPr>
        <p:spPr>
          <a:xfrm>
            <a:off x="4387982" y="2903405"/>
            <a:ext cx="4228836" cy="1032934"/>
          </a:xfrm>
          <a:prstGeom prst="rect">
            <a:avLst/>
          </a:prstGeom>
          <a:extLst>
            <a:ext uri="{C572A759-6A51-4108-AA02-DFA0A04FC94B}">
              <ma14:wrappingTextBoxFlag xmlns:ma14="http://schemas.microsoft.com/office/mac/drawingml/2011/main" val="1"/>
            </a:ext>
          </a:extLst>
        </p:spPr>
        <p:txBody>
          <a:bodyPr lIns="0" tIns="0" rIns="0" bIns="0" anchor="ctr"/>
          <a:lstStyle>
            <a:lvl1pPr defTabSz="914400">
              <a:buClr>
                <a:srgbClr val="000000"/>
              </a:buClr>
              <a:buFont typeface="Berlin Sans FB Demi"/>
              <a:defRPr sz="3100">
                <a:solidFill>
                  <a:srgbClr val="000000"/>
                </a:solidFill>
                <a:effectLst>
                  <a:outerShdw sx="100000" sy="100000" kx="0" ky="0" algn="b" rotWithShape="0" blurRad="165100" dist="88900" dir="7680000">
                    <a:srgbClr val="000000">
                      <a:alpha val="32000"/>
                    </a:srgbClr>
                  </a:outerShdw>
                </a:effectLst>
                <a:uFill>
                  <a:solidFill>
                    <a:srgbClr val="000000"/>
                  </a:solidFill>
                </a:uFill>
                <a:latin typeface="Berlin Sans FB Demi"/>
                <a:ea typeface="Berlin Sans FB Demi"/>
                <a:cs typeface="Berlin Sans FB Demi"/>
                <a:sym typeface="Berlin Sans FB Demi"/>
              </a:defRPr>
            </a:lvl1pPr>
          </a:lstStyle>
          <a:p>
            <a:pPr>
              <a:defRPr sz="2300">
                <a:solidFill>
                  <a:srgbClr val="FFFFFF"/>
                </a:solidFill>
                <a:uFill>
                  <a:solidFill>
                    <a:srgbClr val="FFFFFF"/>
                  </a:solidFill>
                </a:uFill>
                <a:latin typeface="Bradley Hand ITC TT-Bold"/>
                <a:ea typeface="Bradley Hand ITC TT-Bold"/>
                <a:cs typeface="Bradley Hand ITC TT-Bold"/>
                <a:sym typeface="Bradley Hand ITC TT-Bold"/>
              </a:defRPr>
            </a:pPr>
            <a:r>
              <a:rPr sz="3100">
                <a:solidFill>
                  <a:srgbClr val="000000"/>
                </a:solidFill>
                <a:uFill>
                  <a:solidFill>
                    <a:srgbClr val="000000"/>
                  </a:solidFill>
                </a:uFill>
                <a:latin typeface="Berlin Sans FB Demi"/>
                <a:ea typeface="Berlin Sans FB Demi"/>
                <a:cs typeface="Berlin Sans FB Demi"/>
                <a:sym typeface="Berlin Sans FB Demi"/>
              </a:rPr>
              <a:t>“WORKS used in two different senses</a:t>
            </a:r>
          </a:p>
        </p:txBody>
      </p:sp>
      <p:sp>
        <p:nvSpPr>
          <p:cNvPr id="514" name="Shape 514"/>
          <p:cNvSpPr/>
          <p:nvPr/>
        </p:nvSpPr>
        <p:spPr>
          <a:xfrm>
            <a:off x="3673210" y="7917391"/>
            <a:ext cx="5658380" cy="1844676"/>
          </a:xfrm>
          <a:prstGeom prst="leftRightArrow">
            <a:avLst>
              <a:gd name="adj1" fmla="val 73044"/>
              <a:gd name="adj2" fmla="val 37353"/>
            </a:avLst>
          </a:prstGeom>
          <a:blipFill>
            <a:blip r:embed="rId8"/>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FFFFFF"/>
                </a:solidFill>
                <a:effectLst>
                  <a:outerShdw sx="100000" sy="100000" kx="0" ky="0" algn="b" rotWithShape="0" blurRad="38100" dist="12700" dir="5400000">
                    <a:srgbClr val="000000">
                      <a:alpha val="50000"/>
                    </a:srgbClr>
                  </a:outerShdw>
                </a:effectLst>
              </a:defRPr>
            </a:lvl1pPr>
          </a:lstStyle>
          <a:p>
            <a:pPr/>
            <a:r>
              <a:t>WHAT Kind of FAITH did Abraham Have?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14"/>
                                        </p:tgtEl>
                                        <p:attrNameLst>
                                          <p:attrName>style.visibility</p:attrName>
                                        </p:attrNameLst>
                                      </p:cBhvr>
                                      <p:to>
                                        <p:strVal val="visible"/>
                                      </p:to>
                                    </p:set>
                                    <p:anim calcmode="lin" valueType="num">
                                      <p:cBhvr>
                                        <p:cTn id="7" dur="1000" fill="hold"/>
                                        <p:tgtEl>
                                          <p:spTgt spid="514"/>
                                        </p:tgtEl>
                                        <p:attrNameLst>
                                          <p:attrName>ppt_w</p:attrName>
                                        </p:attrNameLst>
                                      </p:cBhvr>
                                      <p:tavLst>
                                        <p:tav tm="0">
                                          <p:val>
                                            <p:fltVal val="0"/>
                                          </p:val>
                                        </p:tav>
                                        <p:tav tm="100000">
                                          <p:val>
                                            <p:strVal val="#ppt_w"/>
                                          </p:val>
                                        </p:tav>
                                      </p:tavLst>
                                    </p:anim>
                                    <p:anim calcmode="lin" valueType="num">
                                      <p:cBhvr>
                                        <p:cTn id="8" dur="1000" fill="hold"/>
                                        <p:tgtEl>
                                          <p:spTgt spid="5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6"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17"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18" name="Shape 518"/>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19" name="Shape 519"/>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20"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21" name=""/>
          <p:cNvPicPr>
            <a:picLocks noChangeAspect="0"/>
          </p:cNvPicPr>
          <p:nvPr/>
        </p:nvPicPr>
        <p:blipFill>
          <a:blip r:embed="rId5">
            <a:extLst/>
          </a:blip>
          <a:stretch>
            <a:fillRect/>
          </a:stretch>
        </p:blipFill>
        <p:spPr>
          <a:xfrm>
            <a:off x="-814694" y="1369877"/>
            <a:ext cx="11048402" cy="1587501"/>
          </a:xfrm>
          <a:prstGeom prst="rect">
            <a:avLst/>
          </a:prstGeom>
        </p:spPr>
      </p:pic>
      <p:pic>
        <p:nvPicPr>
          <p:cNvPr id="522" name=""/>
          <p:cNvPicPr>
            <a:picLocks noChangeAspect="0"/>
          </p:cNvPicPr>
          <p:nvPr/>
        </p:nvPicPr>
        <p:blipFill>
          <a:blip r:embed="rId6">
            <a:extLst/>
          </a:blip>
          <a:stretch>
            <a:fillRect/>
          </a:stretch>
        </p:blipFill>
        <p:spPr>
          <a:xfrm>
            <a:off x="-12701" y="2460406"/>
            <a:ext cx="13030202" cy="1600201"/>
          </a:xfrm>
          <a:prstGeom prst="rect">
            <a:avLst/>
          </a:prstGeom>
        </p:spPr>
      </p:pic>
      <p:pic>
        <p:nvPicPr>
          <p:cNvPr id="523" name="droppedImage.pdf"/>
          <p:cNvPicPr>
            <a:picLocks noChangeAspect="0"/>
          </p:cNvPicPr>
          <p:nvPr/>
        </p:nvPicPr>
        <p:blipFill>
          <a:blip r:embed="rId7">
            <a:extLst/>
          </a:blip>
          <a:stretch>
            <a:fillRect/>
          </a:stretch>
        </p:blipFill>
        <p:spPr>
          <a:xfrm>
            <a:off x="137632" y="3618044"/>
            <a:ext cx="8127340" cy="6190590"/>
          </a:xfrm>
          <a:prstGeom prst="rect">
            <a:avLst/>
          </a:prstGeom>
          <a:ln w="12700">
            <a:miter lim="400000"/>
          </a:ln>
          <a:effectLst>
            <a:outerShdw sx="100000" sy="100000" kx="0" ky="0" algn="b" rotWithShape="0" blurRad="165100" dist="88900" dir="2039992">
              <a:srgbClr val="000000">
                <a:alpha val="50000"/>
              </a:srgbClr>
            </a:outerShdw>
          </a:effectLst>
        </p:spPr>
      </p:pic>
      <p:sp>
        <p:nvSpPr>
          <p:cNvPr id="524" name="Shape 524"/>
          <p:cNvSpPr/>
          <p:nvPr/>
        </p:nvSpPr>
        <p:spPr>
          <a:xfrm>
            <a:off x="8585200" y="4296667"/>
            <a:ext cx="4212101" cy="5213285"/>
          </a:xfrm>
          <a:prstGeom prst="rect">
            <a:avLst/>
          </a:prstGeom>
          <a:ln w="12700">
            <a:miter lim="400000"/>
          </a:ln>
          <a:extLst>
            <a:ext uri="{C572A759-6A51-4108-AA02-DFA0A04FC94B}">
              <ma14:wrappingTextBoxFlag xmlns:ma14="http://schemas.microsoft.com/office/mac/drawingml/2011/main" val="1"/>
            </a:ext>
          </a:extLst>
        </p:spPr>
        <p:txBody>
          <a:bodyPr lIns="203200" tIns="203200" rIns="203200" bIns="203200" anchor="ctr"/>
          <a:lstStyle/>
          <a:p>
            <a:pPr defTabSz="914400">
              <a:spcBef>
                <a:spcPts val="600"/>
              </a:spcBef>
              <a:buClr>
                <a:srgbClr val="000000"/>
              </a:buClr>
              <a:buFont typeface="Bradley Hand ITC TT-Bold"/>
              <a:defRPr>
                <a:solidFill>
                  <a:srgbClr val="000000"/>
                </a:solidFill>
                <a:effectLst>
                  <a:outerShdw sx="100000" sy="100000" kx="0" ky="0" algn="b" rotWithShape="0" blurRad="165100" dist="88900" dir="2700000">
                    <a:srgbClr val="000000">
                      <a:alpha val="75000"/>
                    </a:srgbClr>
                  </a:outerShdw>
                </a:effectLst>
                <a:uFill>
                  <a:solidFill>
                    <a:srgbClr val="000000"/>
                  </a:solidFill>
                </a:uFill>
                <a:latin typeface="Herculanum"/>
                <a:ea typeface="Herculanum"/>
                <a:cs typeface="Herculanum"/>
                <a:sym typeface="Herculanum"/>
              </a:defRPr>
            </a:pPr>
            <a:r>
              <a:rPr>
                <a:solidFill>
                  <a:srgbClr val="831100"/>
                </a:solidFill>
                <a:uFill>
                  <a:solidFill>
                    <a:srgbClr val="831100"/>
                  </a:solidFill>
                </a:uFill>
              </a:rPr>
              <a:t>Includes</a:t>
            </a:r>
            <a:r>
              <a:t>:</a:t>
            </a:r>
          </a:p>
          <a:p>
            <a:pPr defTabSz="914400">
              <a:spcBef>
                <a:spcPts val="600"/>
              </a:spcBef>
              <a:buClr>
                <a:srgbClr val="000000"/>
              </a:buClr>
              <a:buFont typeface="Bradley Hand ITC TT-Bold"/>
              <a:defRPr>
                <a:solidFill>
                  <a:srgbClr val="000000"/>
                </a:solidFill>
                <a:effectLst>
                  <a:outerShdw sx="100000" sy="100000" kx="0" ky="0" algn="b" rotWithShape="0" blurRad="165100" dist="88900" dir="2700000">
                    <a:srgbClr val="000000">
                      <a:alpha val="75000"/>
                    </a:srgbClr>
                  </a:outerShdw>
                </a:effectLst>
                <a:uFill>
                  <a:solidFill>
                    <a:srgbClr val="000000"/>
                  </a:solidFill>
                </a:uFill>
                <a:latin typeface="Hoefler Text"/>
                <a:ea typeface="Hoefler Text"/>
                <a:cs typeface="Hoefler Text"/>
                <a:sym typeface="Hoefler Text"/>
              </a:defRPr>
            </a:pPr>
            <a:r>
              <a:t>Receiving the word</a:t>
            </a:r>
          </a:p>
          <a:p>
            <a:pPr defTabSz="914400">
              <a:spcBef>
                <a:spcPts val="600"/>
              </a:spcBef>
              <a:buClr>
                <a:srgbClr val="000000"/>
              </a:buClr>
              <a:buFont typeface="Bradley Hand ITC TT-Bold"/>
              <a:defRPr>
                <a:solidFill>
                  <a:srgbClr val="000000"/>
                </a:solidFill>
                <a:effectLst>
                  <a:outerShdw sx="100000" sy="100000" kx="0" ky="0" algn="b" rotWithShape="0" blurRad="165100" dist="88900" dir="2700000">
                    <a:srgbClr val="000000">
                      <a:alpha val="75000"/>
                    </a:srgbClr>
                  </a:outerShdw>
                </a:effectLst>
                <a:uFill>
                  <a:solidFill>
                    <a:srgbClr val="000000"/>
                  </a:solidFill>
                </a:uFill>
                <a:latin typeface="Hoefler Text"/>
                <a:ea typeface="Hoefler Text"/>
                <a:cs typeface="Hoefler Text"/>
                <a:sym typeface="Hoefler Text"/>
              </a:defRPr>
            </a:pPr>
            <a:r>
              <a:t>Confession</a:t>
            </a:r>
          </a:p>
          <a:p>
            <a:pPr defTabSz="914400">
              <a:spcBef>
                <a:spcPts val="600"/>
              </a:spcBef>
              <a:buClr>
                <a:srgbClr val="000000"/>
              </a:buClr>
              <a:buFont typeface="Bradley Hand ITC TT-Bold"/>
              <a:defRPr>
                <a:solidFill>
                  <a:srgbClr val="000000"/>
                </a:solidFill>
                <a:effectLst>
                  <a:outerShdw sx="100000" sy="100000" kx="0" ky="0" algn="b" rotWithShape="0" blurRad="165100" dist="88900" dir="2700000">
                    <a:srgbClr val="000000">
                      <a:alpha val="75000"/>
                    </a:srgbClr>
                  </a:outerShdw>
                </a:effectLst>
                <a:uFill>
                  <a:solidFill>
                    <a:srgbClr val="000000"/>
                  </a:solidFill>
                </a:uFill>
                <a:latin typeface="Hoefler Text"/>
                <a:ea typeface="Hoefler Text"/>
                <a:cs typeface="Hoefler Text"/>
                <a:sym typeface="Hoefler Text"/>
              </a:defRPr>
            </a:pPr>
            <a:r>
              <a:t>Repentance</a:t>
            </a:r>
          </a:p>
          <a:p>
            <a:pPr defTabSz="914400">
              <a:spcBef>
                <a:spcPts val="600"/>
              </a:spcBef>
              <a:buClr>
                <a:srgbClr val="000000"/>
              </a:buClr>
              <a:buFont typeface="Bradley Hand ITC TT-Bold"/>
              <a:defRPr>
                <a:solidFill>
                  <a:srgbClr val="000000"/>
                </a:solidFill>
                <a:effectLst>
                  <a:outerShdw sx="100000" sy="100000" kx="0" ky="0" algn="b" rotWithShape="0" blurRad="165100" dist="88900" dir="2700000">
                    <a:srgbClr val="000000">
                      <a:alpha val="75000"/>
                    </a:srgbClr>
                  </a:outerShdw>
                </a:effectLst>
                <a:uFill>
                  <a:solidFill>
                    <a:srgbClr val="000000"/>
                  </a:solidFill>
                </a:uFill>
                <a:latin typeface="Hoefler Text"/>
                <a:ea typeface="Hoefler Text"/>
                <a:cs typeface="Hoefler Text"/>
                <a:sym typeface="Hoefler Text"/>
              </a:defRPr>
            </a:pPr>
            <a:r>
              <a:t>Baptism</a:t>
            </a:r>
          </a:p>
          <a:p>
            <a:pPr defTabSz="914400">
              <a:spcBef>
                <a:spcPts val="600"/>
              </a:spcBef>
              <a:buClr>
                <a:srgbClr val="000000"/>
              </a:buClr>
              <a:buFont typeface="Bradley Hand ITC TT-Bold"/>
              <a:defRPr>
                <a:solidFill>
                  <a:srgbClr val="000000"/>
                </a:solidFill>
                <a:effectLst>
                  <a:outerShdw sx="100000" sy="100000" kx="0" ky="0" algn="b" rotWithShape="0" blurRad="165100" dist="88900" dir="2700000">
                    <a:srgbClr val="000000">
                      <a:alpha val="75000"/>
                    </a:srgbClr>
                  </a:outerShdw>
                </a:effectLst>
                <a:uFill>
                  <a:solidFill>
                    <a:srgbClr val="000000"/>
                  </a:solidFill>
                </a:uFill>
                <a:latin typeface="Hoefler Text"/>
                <a:ea typeface="Hoefler Text"/>
                <a:cs typeface="Hoefler Text"/>
                <a:sym typeface="Hoefler Text"/>
              </a:defRPr>
            </a:pPr>
            <a:r>
              <a:t>Faithfulness</a:t>
            </a:r>
          </a:p>
        </p:txBody>
      </p:sp>
      <p:pic>
        <p:nvPicPr>
          <p:cNvPr id="525" name="droppedImage.pdf"/>
          <p:cNvPicPr>
            <a:picLocks noChangeAspect="1"/>
          </p:cNvPicPr>
          <p:nvPr/>
        </p:nvPicPr>
        <p:blipFill>
          <a:blip r:embed="rId8">
            <a:extLst/>
          </a:blip>
          <a:stretch>
            <a:fillRect/>
          </a:stretch>
        </p:blipFill>
        <p:spPr>
          <a:xfrm>
            <a:off x="8031078" y="4192719"/>
            <a:ext cx="1578502" cy="575984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24"/>
                                        </p:tgtEl>
                                        <p:attrNameLst>
                                          <p:attrName>style.visibility</p:attrName>
                                        </p:attrNameLst>
                                      </p:cBhvr>
                                      <p:to>
                                        <p:strVal val="visible"/>
                                      </p:to>
                                    </p:set>
                                    <p:animEffect filter="fade" transition="in">
                                      <p:cBhvr>
                                        <p:cTn id="7" dur="1500"/>
                                        <p:tgtEl>
                                          <p:spTgt spid="524"/>
                                        </p:tgtEl>
                                      </p:cBhvr>
                                    </p:animEffect>
                                  </p:childTnLst>
                                </p:cTn>
                              </p:par>
                            </p:childTnLst>
                          </p:cTn>
                        </p:par>
                        <p:par>
                          <p:cTn id="8" fill="hold">
                            <p:stCondLst>
                              <p:cond delay="1500"/>
                            </p:stCondLst>
                            <p:childTnLst>
                              <p:par>
                                <p:cTn id="9" presetClass="entr" nodeType="afterEffect" presetID="10" grpId="2" fill="hold">
                                  <p:stCondLst>
                                    <p:cond delay="0"/>
                                  </p:stCondLst>
                                  <p:iterate type="el" backwards="0">
                                    <p:tmAbs val="0"/>
                                  </p:iterate>
                                  <p:childTnLst>
                                    <p:set>
                                      <p:cBhvr>
                                        <p:cTn id="10" fill="hold"/>
                                        <p:tgtEl>
                                          <p:spTgt spid="525"/>
                                        </p:tgtEl>
                                        <p:attrNameLst>
                                          <p:attrName>style.visibility</p:attrName>
                                        </p:attrNameLst>
                                      </p:cBhvr>
                                      <p:to>
                                        <p:strVal val="visible"/>
                                      </p:to>
                                    </p:set>
                                    <p:animEffect filter="fade" transition="in">
                                      <p:cBhvr>
                                        <p:cTn id="11" dur="15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P build="whole" bldLvl="1" animBg="1" rev="0" advAuto="0" spid="525"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8" name=""/>
          <p:cNvPicPr>
            <a:picLocks noChangeAspect="0"/>
          </p:cNvPicPr>
          <p:nvPr/>
        </p:nvPicPr>
        <p:blipFill>
          <a:blip r:embed="rId2">
            <a:extLst/>
          </a:blip>
          <a:stretch>
            <a:fillRect/>
          </a:stretch>
        </p:blipFill>
        <p:spPr>
          <a:xfrm>
            <a:off x="179432" y="1840132"/>
            <a:ext cx="7507699" cy="7792524"/>
          </a:xfrm>
          <a:prstGeom prst="rect">
            <a:avLst/>
          </a:prstGeom>
          <a:effectLst>
            <a:outerShdw sx="100000" sy="100000" kx="0" ky="0" algn="b" rotWithShape="0" blurRad="330200" dist="173016" dir="5452952">
              <a:srgbClr val="000000">
                <a:alpha val="47071"/>
              </a:srgbClr>
            </a:outerShdw>
          </a:effectLst>
        </p:spPr>
      </p:pic>
      <p:pic>
        <p:nvPicPr>
          <p:cNvPr id="319"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20"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21" name="Shape 321"/>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22" name="Shape 322"/>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23"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324" name=""/>
          <p:cNvPicPr>
            <a:picLocks noChangeAspect="0"/>
          </p:cNvPicPr>
          <p:nvPr/>
        </p:nvPicPr>
        <p:blipFill>
          <a:blip r:embed="rId6">
            <a:extLst/>
          </a:blip>
          <a:stretch>
            <a:fillRect/>
          </a:stretch>
        </p:blipFill>
        <p:spPr>
          <a:xfrm>
            <a:off x="7446019" y="1488016"/>
            <a:ext cx="5454081" cy="2247901"/>
          </a:xfrm>
          <a:prstGeom prst="rect">
            <a:avLst/>
          </a:prstGeom>
        </p:spPr>
      </p:pic>
      <p:grpSp>
        <p:nvGrpSpPr>
          <p:cNvPr id="328" name="Group 328"/>
          <p:cNvGrpSpPr/>
          <p:nvPr/>
        </p:nvGrpSpPr>
        <p:grpSpPr>
          <a:xfrm>
            <a:off x="7644348" y="4955778"/>
            <a:ext cx="4193646" cy="2783087"/>
            <a:chOff x="-44450" y="-44450"/>
            <a:chExt cx="4193645" cy="2783085"/>
          </a:xfrm>
        </p:grpSpPr>
        <p:pic>
          <p:nvPicPr>
            <p:cNvPr id="325" name=""/>
            <p:cNvPicPr>
              <a:picLocks noChangeAspect="0"/>
            </p:cNvPicPr>
            <p:nvPr/>
          </p:nvPicPr>
          <p:blipFill>
            <a:blip r:embed="rId7">
              <a:extLst/>
            </a:blip>
            <a:stretch>
              <a:fillRect/>
            </a:stretch>
          </p:blipFill>
          <p:spPr>
            <a:xfrm>
              <a:off x="2876550" y="-44450"/>
              <a:ext cx="1272646" cy="624086"/>
            </a:xfrm>
            <a:prstGeom prst="rect">
              <a:avLst/>
            </a:prstGeom>
            <a:effectLst>
              <a:outerShdw sx="100000" sy="100000" kx="0" ky="0" algn="b" rotWithShape="0" blurRad="165100" dist="95711" dir="2214254">
                <a:srgbClr val="000000">
                  <a:alpha val="47071"/>
                </a:srgbClr>
              </a:outerShdw>
            </a:effectLst>
          </p:spPr>
        </p:pic>
        <p:pic>
          <p:nvPicPr>
            <p:cNvPr id="326" name=""/>
            <p:cNvPicPr>
              <a:picLocks noChangeAspect="0"/>
            </p:cNvPicPr>
            <p:nvPr/>
          </p:nvPicPr>
          <p:blipFill>
            <a:blip r:embed="rId8">
              <a:extLst/>
            </a:blip>
            <a:stretch>
              <a:fillRect/>
            </a:stretch>
          </p:blipFill>
          <p:spPr>
            <a:xfrm>
              <a:off x="-44450" y="2114550"/>
              <a:ext cx="1803665" cy="624086"/>
            </a:xfrm>
            <a:prstGeom prst="rect">
              <a:avLst/>
            </a:prstGeom>
            <a:effectLst>
              <a:outerShdw sx="100000" sy="100000" kx="0" ky="0" algn="b" rotWithShape="0" blurRad="165100" dist="95711" dir="2214254">
                <a:srgbClr val="000000">
                  <a:alpha val="47071"/>
                </a:srgbClr>
              </a:outerShdw>
            </a:effectLst>
          </p:spPr>
        </p:pic>
        <p:sp>
          <p:nvSpPr>
            <p:cNvPr id="330" name="Shape 330"/>
            <p:cNvSpPr/>
            <p:nvPr/>
          </p:nvSpPr>
          <p:spPr>
            <a:xfrm>
              <a:off x="1225563" y="567126"/>
              <a:ext cx="1918895" cy="1560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200" y="14400"/>
                    <a:pt x="14400" y="7200"/>
                    <a:pt x="21600" y="0"/>
                  </a:cubicBezTo>
                </a:path>
              </a:pathLst>
            </a:custGeom>
            <a:noFill/>
            <a:ln w="38100" cap="flat">
              <a:solidFill>
                <a:schemeClr val="accent5">
                  <a:hueOff val="33620"/>
                  <a:satOff val="5733"/>
                  <a:lumOff val="-9999"/>
                </a:schemeClr>
              </a:solidFill>
              <a:prstDash val="solid"/>
              <a:miter lim="400000"/>
            </a:ln>
            <a:effectLst>
              <a:outerShdw sx="100000" sy="100000" kx="0" ky="0" algn="b" rotWithShape="0" blurRad="165100" dist="95711" dir="2214254">
                <a:srgbClr val="000000">
                  <a:alpha val="47071"/>
                </a:srgbClr>
              </a:outerShdw>
            </a:effectLst>
          </p:spPr>
          <p:txBody>
            <a:bodyPr/>
            <a:lstStyle/>
            <a:p>
              <a:pPr/>
            </a:p>
          </p:txBody>
        </p:sp>
      </p:grpSp>
      <p:sp>
        <p:nvSpPr>
          <p:cNvPr id="329" name="Shape 329"/>
          <p:cNvSpPr/>
          <p:nvPr/>
        </p:nvSpPr>
        <p:spPr>
          <a:xfrm>
            <a:off x="7704042" y="3652740"/>
            <a:ext cx="4938035" cy="5740401"/>
          </a:xfrm>
          <a:prstGeom prst="rect">
            <a:avLst/>
          </a:prstGeom>
          <a:ln w="12700">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Century Gothic"/>
                <a:ea typeface="Century Gothic"/>
                <a:cs typeface="Century Gothic"/>
                <a:sym typeface="Century Gothic"/>
              </a:defRPr>
            </a:pPr>
            <a:r>
              <a:t>Hebrews 11:6 (NKJV)</a:t>
            </a:r>
          </a:p>
          <a:p>
            <a:pPr defTabSz="457200">
              <a:defRPr sz="3500">
                <a:solidFill>
                  <a:srgbClr val="000000"/>
                </a:solidFill>
                <a:latin typeface="Century Gothic"/>
                <a:ea typeface="Century Gothic"/>
                <a:cs typeface="Century Gothic"/>
                <a:sym typeface="Century Gothic"/>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328"/>
                                        </p:tgtEl>
                                        <p:attrNameLst>
                                          <p:attrName>style.visibility</p:attrName>
                                        </p:attrNameLst>
                                      </p:cBhvr>
                                      <p:to>
                                        <p:strVal val="visible"/>
                                      </p:to>
                                    </p:set>
                                    <p:animEffect filter="wipe(up)" transition="in">
                                      <p:cBhvr>
                                        <p:cTn id="7"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8"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7" name=""/>
          <p:cNvPicPr>
            <a:picLocks noChangeAspect="0"/>
          </p:cNvPicPr>
          <p:nvPr/>
        </p:nvPicPr>
        <p:blipFill>
          <a:blip r:embed="rId2">
            <a:extLst/>
          </a:blip>
          <a:stretch>
            <a:fillRect/>
          </a:stretch>
        </p:blipFill>
        <p:spPr>
          <a:xfrm>
            <a:off x="458868" y="2870076"/>
            <a:ext cx="4505164" cy="6621182"/>
          </a:xfrm>
          <a:prstGeom prst="rect">
            <a:avLst/>
          </a:prstGeom>
          <a:effectLst>
            <a:outerShdw sx="100000" sy="100000" kx="0" ky="0" algn="b" rotWithShape="0" blurRad="330200" dist="173016" dir="5452952">
              <a:srgbClr val="000000">
                <a:alpha val="47071"/>
              </a:srgbClr>
            </a:outerShdw>
          </a:effectLst>
        </p:spPr>
      </p:pic>
      <p:pic>
        <p:nvPicPr>
          <p:cNvPr id="528"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29"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30" name="Shape 530"/>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31" name="Shape 531"/>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32"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33" name=""/>
          <p:cNvPicPr>
            <a:picLocks noChangeAspect="0"/>
          </p:cNvPicPr>
          <p:nvPr/>
        </p:nvPicPr>
        <p:blipFill>
          <a:blip r:embed="rId6">
            <a:extLst/>
          </a:blip>
          <a:stretch>
            <a:fillRect/>
          </a:stretch>
        </p:blipFill>
        <p:spPr>
          <a:xfrm>
            <a:off x="4976746" y="2882900"/>
            <a:ext cx="7970309" cy="3612026"/>
          </a:xfrm>
          <a:prstGeom prst="rect">
            <a:avLst/>
          </a:prstGeom>
        </p:spPr>
      </p:pic>
      <p:sp>
        <p:nvSpPr>
          <p:cNvPr id="534" name="Shape 534"/>
          <p:cNvSpPr/>
          <p:nvPr/>
        </p:nvSpPr>
        <p:spPr>
          <a:xfrm>
            <a:off x="4989446" y="6624790"/>
            <a:ext cx="7944909" cy="2430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2000"/>
              </a:spcBef>
              <a:buClr>
                <a:srgbClr val="945200"/>
              </a:buClr>
              <a:buSzPct val="125000"/>
              <a:buFont typeface="Zapf Dingbats"/>
              <a:buChar char="✦"/>
              <a:defRPr sz="3900">
                <a:solidFill>
                  <a:srgbClr val="000000"/>
                </a:solidFill>
                <a:latin typeface="Constantia"/>
                <a:ea typeface="Constantia"/>
                <a:cs typeface="Constantia"/>
                <a:sym typeface="Constantia"/>
              </a:defRPr>
            </a:lvl1pPr>
          </a:lstStyle>
          <a:p>
            <a:pPr/>
            <a:r>
              <a:t>Faith motivated his obedience, which rendered his faith complete, therefore effectual - (22; Heb 11:17-19; Gal 5:6)</a:t>
            </a:r>
          </a:p>
        </p:txBody>
      </p:sp>
      <p:pic>
        <p:nvPicPr>
          <p:cNvPr id="535" name=""/>
          <p:cNvPicPr>
            <a:picLocks noChangeAspect="0"/>
          </p:cNvPicPr>
          <p:nvPr/>
        </p:nvPicPr>
        <p:blipFill>
          <a:blip r:embed="rId7">
            <a:extLst/>
          </a:blip>
          <a:stretch>
            <a:fillRect/>
          </a:stretch>
        </p:blipFill>
        <p:spPr>
          <a:xfrm>
            <a:off x="-814694" y="1369877"/>
            <a:ext cx="11048402" cy="1587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7" name=""/>
          <p:cNvPicPr>
            <a:picLocks noChangeAspect="0"/>
          </p:cNvPicPr>
          <p:nvPr/>
        </p:nvPicPr>
        <p:blipFill>
          <a:blip r:embed="rId2">
            <a:extLst/>
          </a:blip>
          <a:stretch>
            <a:fillRect/>
          </a:stretch>
        </p:blipFill>
        <p:spPr>
          <a:xfrm>
            <a:off x="458868" y="2870076"/>
            <a:ext cx="4505164" cy="6621182"/>
          </a:xfrm>
          <a:prstGeom prst="rect">
            <a:avLst/>
          </a:prstGeom>
          <a:effectLst>
            <a:outerShdw sx="100000" sy="100000" kx="0" ky="0" algn="b" rotWithShape="0" blurRad="330200" dist="173016" dir="5452952">
              <a:srgbClr val="000000">
                <a:alpha val="47071"/>
              </a:srgbClr>
            </a:outerShdw>
          </a:effectLst>
        </p:spPr>
      </p:pic>
      <p:pic>
        <p:nvPicPr>
          <p:cNvPr id="538"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39"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40" name="Shape 540"/>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41" name="Shape 541"/>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42"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43" name=""/>
          <p:cNvPicPr>
            <a:picLocks noChangeAspect="0"/>
          </p:cNvPicPr>
          <p:nvPr/>
        </p:nvPicPr>
        <p:blipFill>
          <a:blip r:embed="rId6">
            <a:extLst/>
          </a:blip>
          <a:stretch>
            <a:fillRect/>
          </a:stretch>
        </p:blipFill>
        <p:spPr>
          <a:xfrm>
            <a:off x="5185988" y="2764366"/>
            <a:ext cx="7584237" cy="3701985"/>
          </a:xfrm>
          <a:prstGeom prst="rect">
            <a:avLst/>
          </a:prstGeom>
        </p:spPr>
      </p:pic>
      <p:sp>
        <p:nvSpPr>
          <p:cNvPr id="544" name="Shape 544"/>
          <p:cNvSpPr/>
          <p:nvPr/>
        </p:nvSpPr>
        <p:spPr>
          <a:xfrm>
            <a:off x="5198688" y="6430801"/>
            <a:ext cx="7558837" cy="29879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buClr>
                <a:srgbClr val="945200"/>
              </a:buClr>
              <a:buSzPct val="125000"/>
              <a:buFont typeface="Zapf Dingbats"/>
              <a:buChar char="✦"/>
              <a:defRPr sz="3500">
                <a:solidFill>
                  <a:srgbClr val="000000"/>
                </a:solidFill>
                <a:latin typeface="Constantia"/>
                <a:ea typeface="Constantia"/>
                <a:cs typeface="Constantia"/>
                <a:sym typeface="Constantia"/>
              </a:defRPr>
            </a:pPr>
            <a:r>
              <a:t>Faith was credited to Abraham as righteousness when he obeyed! - (23a; Gen 15:6; Rom 4:3; Gal. 3:6-8)</a:t>
            </a:r>
          </a:p>
          <a:p>
            <a:pPr algn="l" defTabSz="457200">
              <a:spcBef>
                <a:spcPts val="2000"/>
              </a:spcBef>
              <a:buClr>
                <a:srgbClr val="945200"/>
              </a:buClr>
              <a:buSzPct val="125000"/>
              <a:buFont typeface="Zapf Dingbats"/>
              <a:buChar char="✦"/>
              <a:defRPr sz="3500">
                <a:solidFill>
                  <a:srgbClr val="000000"/>
                </a:solidFill>
                <a:latin typeface="Constantia"/>
                <a:ea typeface="Constantia"/>
                <a:cs typeface="Constantia"/>
                <a:sym typeface="Constantia"/>
              </a:defRPr>
            </a:pPr>
            <a:r>
              <a:t>Abraham was called the friend of God! - (23b; Is 41:8; 2 Chron 20:7)</a:t>
            </a:r>
          </a:p>
        </p:txBody>
      </p:sp>
      <p:pic>
        <p:nvPicPr>
          <p:cNvPr id="545" name=""/>
          <p:cNvPicPr>
            <a:picLocks noChangeAspect="0"/>
          </p:cNvPicPr>
          <p:nvPr/>
        </p:nvPicPr>
        <p:blipFill>
          <a:blip r:embed="rId7">
            <a:extLst/>
          </a:blip>
          <a:stretch>
            <a:fillRect/>
          </a:stretch>
        </p:blipFill>
        <p:spPr>
          <a:xfrm>
            <a:off x="-814694" y="1369877"/>
            <a:ext cx="11048402" cy="15875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44">
                                            <p:bg/>
                                          </p:spTgt>
                                        </p:tgtEl>
                                        <p:attrNameLst>
                                          <p:attrName>style.visibility</p:attrName>
                                        </p:attrNameLst>
                                      </p:cBhvr>
                                      <p:to>
                                        <p:strVal val="visible"/>
                                      </p:to>
                                    </p:set>
                                    <p:animEffect filter="wipe(left)" transition="in">
                                      <p:cBhvr>
                                        <p:cTn id="7" dur="1500"/>
                                        <p:tgtEl>
                                          <p:spTgt spid="54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44">
                                            <p:txEl>
                                              <p:pRg st="0" end="0"/>
                                            </p:txEl>
                                          </p:spTgt>
                                        </p:tgtEl>
                                        <p:attrNameLst>
                                          <p:attrName>style.visibility</p:attrName>
                                        </p:attrNameLst>
                                      </p:cBhvr>
                                      <p:to>
                                        <p:strVal val="visible"/>
                                      </p:to>
                                    </p:set>
                                    <p:animEffect filter="wipe(left)" transition="in">
                                      <p:cBhvr>
                                        <p:cTn id="10" dur="1500"/>
                                        <p:tgtEl>
                                          <p:spTgt spid="5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44">
                                            <p:txEl>
                                              <p:pRg st="1" end="1"/>
                                            </p:txEl>
                                          </p:spTgt>
                                        </p:tgtEl>
                                        <p:attrNameLst>
                                          <p:attrName>style.visibility</p:attrName>
                                        </p:attrNameLst>
                                      </p:cBhvr>
                                      <p:to>
                                        <p:strVal val="visible"/>
                                      </p:to>
                                    </p:set>
                                    <p:animEffect filter="wipe(left)" transition="in">
                                      <p:cBhvr>
                                        <p:cTn id="15" dur="1500"/>
                                        <p:tgtEl>
                                          <p:spTgt spid="5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4"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7" name=""/>
          <p:cNvPicPr>
            <a:picLocks noChangeAspect="0"/>
          </p:cNvPicPr>
          <p:nvPr/>
        </p:nvPicPr>
        <p:blipFill>
          <a:blip r:embed="rId2">
            <a:extLst/>
          </a:blip>
          <a:stretch>
            <a:fillRect/>
          </a:stretch>
        </p:blipFill>
        <p:spPr>
          <a:xfrm>
            <a:off x="458868" y="2870076"/>
            <a:ext cx="4505164" cy="6621182"/>
          </a:xfrm>
          <a:prstGeom prst="rect">
            <a:avLst/>
          </a:prstGeom>
          <a:effectLst>
            <a:outerShdw sx="100000" sy="100000" kx="0" ky="0" algn="b" rotWithShape="0" blurRad="330200" dist="173016" dir="5452952">
              <a:srgbClr val="000000">
                <a:alpha val="47071"/>
              </a:srgbClr>
            </a:outerShdw>
          </a:effectLst>
        </p:spPr>
      </p:pic>
      <p:pic>
        <p:nvPicPr>
          <p:cNvPr id="548"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49"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50" name="Shape 550"/>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51" name="Shape 551"/>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52"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53" name=""/>
          <p:cNvPicPr>
            <a:picLocks noChangeAspect="0"/>
          </p:cNvPicPr>
          <p:nvPr/>
        </p:nvPicPr>
        <p:blipFill>
          <a:blip r:embed="rId6">
            <a:extLst/>
          </a:blip>
          <a:stretch>
            <a:fillRect/>
          </a:stretch>
        </p:blipFill>
        <p:spPr>
          <a:xfrm>
            <a:off x="-814694" y="1369877"/>
            <a:ext cx="11048402" cy="1587501"/>
          </a:xfrm>
          <a:prstGeom prst="rect">
            <a:avLst/>
          </a:prstGeom>
        </p:spPr>
      </p:pic>
      <p:pic>
        <p:nvPicPr>
          <p:cNvPr id="554" name=""/>
          <p:cNvPicPr>
            <a:picLocks noChangeAspect="0"/>
          </p:cNvPicPr>
          <p:nvPr/>
        </p:nvPicPr>
        <p:blipFill>
          <a:blip r:embed="rId7">
            <a:extLst/>
          </a:blip>
          <a:stretch>
            <a:fillRect/>
          </a:stretch>
        </p:blipFill>
        <p:spPr>
          <a:xfrm>
            <a:off x="5472244" y="2924175"/>
            <a:ext cx="7097159" cy="65129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6"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57"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58" name="Shape 558"/>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59" name="Shape 559"/>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60"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61" name=""/>
          <p:cNvPicPr>
            <a:picLocks noChangeAspect="0"/>
          </p:cNvPicPr>
          <p:nvPr/>
        </p:nvPicPr>
        <p:blipFill>
          <a:blip r:embed="rId5">
            <a:extLst/>
          </a:blip>
          <a:stretch>
            <a:fillRect/>
          </a:stretch>
        </p:blipFill>
        <p:spPr>
          <a:xfrm>
            <a:off x="-814694" y="1369877"/>
            <a:ext cx="11048402" cy="1587501"/>
          </a:xfrm>
          <a:prstGeom prst="rect">
            <a:avLst/>
          </a:prstGeom>
        </p:spPr>
      </p:pic>
      <p:pic>
        <p:nvPicPr>
          <p:cNvPr id="562" name=""/>
          <p:cNvPicPr>
            <a:picLocks noChangeAspect="0"/>
          </p:cNvPicPr>
          <p:nvPr/>
        </p:nvPicPr>
        <p:blipFill>
          <a:blip r:embed="rId6">
            <a:extLst/>
          </a:blip>
          <a:stretch>
            <a:fillRect/>
          </a:stretch>
        </p:blipFill>
        <p:spPr>
          <a:xfrm>
            <a:off x="-12701" y="2426539"/>
            <a:ext cx="13030202" cy="1803401"/>
          </a:xfrm>
          <a:prstGeom prst="rect">
            <a:avLst/>
          </a:prstGeom>
        </p:spPr>
      </p:pic>
      <p:sp>
        <p:nvSpPr>
          <p:cNvPr id="563" name="Shape 563"/>
          <p:cNvSpPr/>
          <p:nvPr/>
        </p:nvSpPr>
        <p:spPr>
          <a:xfrm>
            <a:off x="5932577" y="4223117"/>
            <a:ext cx="6841881" cy="5185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Salvation is a gift of God which no man deserves – Rom 3:23</a:t>
            </a:r>
          </a:p>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Salvation is received through the means of our faith – John 3:16; 8:24; Heb 11:6; Rom 10:17</a:t>
            </a:r>
          </a:p>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Salvation not earned through our own merits – Rom. 11:6</a:t>
            </a:r>
          </a:p>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No man can boast before God  – Rom. 4:2; 3:23</a:t>
            </a:r>
          </a:p>
        </p:txBody>
      </p:sp>
      <p:pic>
        <p:nvPicPr>
          <p:cNvPr id="564" name=""/>
          <p:cNvPicPr>
            <a:picLocks noChangeAspect="0"/>
          </p:cNvPicPr>
          <p:nvPr/>
        </p:nvPicPr>
        <p:blipFill>
          <a:blip r:embed="rId7">
            <a:extLst/>
          </a:blip>
          <a:stretch>
            <a:fillRect/>
          </a:stretch>
        </p:blipFill>
        <p:spPr>
          <a:xfrm>
            <a:off x="-72270" y="3763433"/>
            <a:ext cx="5622984" cy="594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63">
                                            <p:bg/>
                                          </p:spTgt>
                                        </p:tgtEl>
                                        <p:attrNameLst>
                                          <p:attrName>style.visibility</p:attrName>
                                        </p:attrNameLst>
                                      </p:cBhvr>
                                      <p:to>
                                        <p:strVal val="visible"/>
                                      </p:to>
                                    </p:set>
                                    <p:animEffect filter="wipe(left)" transition="in">
                                      <p:cBhvr>
                                        <p:cTn id="7" dur="1500"/>
                                        <p:tgtEl>
                                          <p:spTgt spid="5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63">
                                            <p:txEl>
                                              <p:pRg st="0" end="0"/>
                                            </p:txEl>
                                          </p:spTgt>
                                        </p:tgtEl>
                                        <p:attrNameLst>
                                          <p:attrName>style.visibility</p:attrName>
                                        </p:attrNameLst>
                                      </p:cBhvr>
                                      <p:to>
                                        <p:strVal val="visible"/>
                                      </p:to>
                                    </p:set>
                                    <p:animEffect filter="wipe(left)" transition="in">
                                      <p:cBhvr>
                                        <p:cTn id="10" dur="1500"/>
                                        <p:tgtEl>
                                          <p:spTgt spid="5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63">
                                            <p:txEl>
                                              <p:pRg st="1" end="1"/>
                                            </p:txEl>
                                          </p:spTgt>
                                        </p:tgtEl>
                                        <p:attrNameLst>
                                          <p:attrName>style.visibility</p:attrName>
                                        </p:attrNameLst>
                                      </p:cBhvr>
                                      <p:to>
                                        <p:strVal val="visible"/>
                                      </p:to>
                                    </p:set>
                                    <p:animEffect filter="wipe(left)" transition="in">
                                      <p:cBhvr>
                                        <p:cTn id="15" dur="1500"/>
                                        <p:tgtEl>
                                          <p:spTgt spid="5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63">
                                            <p:txEl>
                                              <p:pRg st="2" end="2"/>
                                            </p:txEl>
                                          </p:spTgt>
                                        </p:tgtEl>
                                        <p:attrNameLst>
                                          <p:attrName>style.visibility</p:attrName>
                                        </p:attrNameLst>
                                      </p:cBhvr>
                                      <p:to>
                                        <p:strVal val="visible"/>
                                      </p:to>
                                    </p:set>
                                    <p:animEffect filter="wipe(left)" transition="in">
                                      <p:cBhvr>
                                        <p:cTn id="20" dur="1500"/>
                                        <p:tgtEl>
                                          <p:spTgt spid="5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563">
                                            <p:txEl>
                                              <p:pRg st="3" end="3"/>
                                            </p:txEl>
                                          </p:spTgt>
                                        </p:tgtEl>
                                        <p:attrNameLst>
                                          <p:attrName>style.visibility</p:attrName>
                                        </p:attrNameLst>
                                      </p:cBhvr>
                                      <p:to>
                                        <p:strVal val="visible"/>
                                      </p:to>
                                    </p:set>
                                    <p:animEffect filter="wipe(left)" transition="in">
                                      <p:cBhvr>
                                        <p:cTn id="25" dur="1500"/>
                                        <p:tgtEl>
                                          <p:spTgt spid="56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6"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67"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68" name="Shape 568"/>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69" name="Shape 569"/>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70"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sp>
        <p:nvSpPr>
          <p:cNvPr id="571" name="Shape 571"/>
          <p:cNvSpPr/>
          <p:nvPr/>
        </p:nvSpPr>
        <p:spPr>
          <a:xfrm flipH="1">
            <a:off x="3901439" y="6752918"/>
            <a:ext cx="1402082" cy="482876"/>
          </a:xfrm>
          <a:prstGeom prst="line">
            <a:avLst/>
          </a:prstGeom>
          <a:ln w="101600">
            <a:solidFill>
              <a:srgbClr val="F8BD52"/>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3400">
                <a:solidFill>
                  <a:srgbClr val="FFFFFF"/>
                </a:solidFill>
                <a:latin typeface="Corbel"/>
                <a:ea typeface="Corbel"/>
                <a:cs typeface="Corbel"/>
                <a:sym typeface="Corbel"/>
              </a:defRPr>
            </a:pPr>
          </a:p>
        </p:txBody>
      </p:sp>
      <p:grpSp>
        <p:nvGrpSpPr>
          <p:cNvPr id="574" name="Group 574"/>
          <p:cNvGrpSpPr/>
          <p:nvPr/>
        </p:nvGrpSpPr>
        <p:grpSpPr>
          <a:xfrm>
            <a:off x="136151" y="5554057"/>
            <a:ext cx="3758517" cy="3527900"/>
            <a:chOff x="-80595" y="0"/>
            <a:chExt cx="3758515" cy="3527899"/>
          </a:xfrm>
        </p:grpSpPr>
        <p:sp>
          <p:nvSpPr>
            <p:cNvPr id="572" name="Shape 572"/>
            <p:cNvSpPr/>
            <p:nvPr/>
          </p:nvSpPr>
          <p:spPr>
            <a:xfrm>
              <a:off x="-1" y="-1"/>
              <a:ext cx="3677922" cy="3527900"/>
            </a:xfrm>
            <a:prstGeom prst="ellipse">
              <a:avLst/>
            </a:prstGeom>
            <a:gradFill flip="none" rotWithShape="1">
              <a:gsLst>
                <a:gs pos="0">
                  <a:srgbClr val="FF8017"/>
                </a:gs>
                <a:gs pos="60000">
                  <a:srgbClr val="FF953E"/>
                </a:gs>
                <a:gs pos="100000">
                  <a:srgbClr val="FFB790"/>
                </a:gs>
              </a:gsLst>
              <a:lin ang="16200000" scaled="0"/>
            </a:gradFill>
            <a:ln w="12700" cap="flat">
              <a:solidFill>
                <a:srgbClr val="FF953E"/>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ctr">
              <a:noAutofit/>
            </a:bodyPr>
            <a:lstStyle/>
            <a:p>
              <a:pPr defTabSz="1300480">
                <a:defRPr sz="3400">
                  <a:solidFill>
                    <a:srgbClr val="FFFFFF"/>
                  </a:solidFill>
                  <a:latin typeface="Corbel"/>
                  <a:ea typeface="Corbel"/>
                  <a:cs typeface="Corbel"/>
                  <a:sym typeface="Corbel"/>
                </a:defRPr>
              </a:pPr>
            </a:p>
          </p:txBody>
        </p:sp>
        <p:sp>
          <p:nvSpPr>
            <p:cNvPr id="573" name="Shape 573"/>
            <p:cNvSpPr/>
            <p:nvPr/>
          </p:nvSpPr>
          <p:spPr>
            <a:xfrm>
              <a:off x="-80596" y="411238"/>
              <a:ext cx="3722630" cy="27054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2710" tIns="82710" rIns="82710" bIns="82710" numCol="1" anchor="ctr">
              <a:spAutoFit/>
            </a:bodyPr>
            <a:lstStyle/>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The </a:t>
              </a:r>
            </a:p>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Conditions We MUST meet</a:t>
              </a:r>
            </a:p>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(WORKS)</a:t>
              </a:r>
            </a:p>
          </p:txBody>
        </p:sp>
      </p:grpSp>
      <p:sp>
        <p:nvSpPr>
          <p:cNvPr id="575" name="Shape 575"/>
          <p:cNvSpPr/>
          <p:nvPr/>
        </p:nvSpPr>
        <p:spPr>
          <a:xfrm>
            <a:off x="7908996" y="6752918"/>
            <a:ext cx="1406597" cy="474549"/>
          </a:xfrm>
          <a:prstGeom prst="line">
            <a:avLst/>
          </a:prstGeom>
          <a:ln w="101600">
            <a:solidFill>
              <a:srgbClr val="F8BD52"/>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3400">
                <a:solidFill>
                  <a:srgbClr val="FFFFFF"/>
                </a:solidFill>
                <a:latin typeface="Corbel"/>
                <a:ea typeface="Corbel"/>
                <a:cs typeface="Corbel"/>
                <a:sym typeface="Corbel"/>
              </a:defRPr>
            </a:pPr>
          </a:p>
        </p:txBody>
      </p:sp>
      <p:grpSp>
        <p:nvGrpSpPr>
          <p:cNvPr id="578" name="Group 578"/>
          <p:cNvGrpSpPr/>
          <p:nvPr/>
        </p:nvGrpSpPr>
        <p:grpSpPr>
          <a:xfrm>
            <a:off x="9241084" y="5556138"/>
            <a:ext cx="3546972" cy="3496680"/>
            <a:chOff x="0" y="0"/>
            <a:chExt cx="3546971" cy="3496678"/>
          </a:xfrm>
        </p:grpSpPr>
        <p:sp>
          <p:nvSpPr>
            <p:cNvPr id="576" name="Shape 576"/>
            <p:cNvSpPr/>
            <p:nvPr/>
          </p:nvSpPr>
          <p:spPr>
            <a:xfrm>
              <a:off x="-1" y="-1"/>
              <a:ext cx="3546973" cy="3496680"/>
            </a:xfrm>
            <a:prstGeom prst="ellipse">
              <a:avLst/>
            </a:prstGeom>
            <a:solidFill>
              <a:srgbClr val="9F4700"/>
            </a:solidFill>
            <a:ln w="12700" cap="flat">
              <a:solidFill>
                <a:srgbClr val="2EB5D5"/>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ctr">
              <a:noAutofit/>
            </a:bodyPr>
            <a:lstStyle/>
            <a:p>
              <a:pPr defTabSz="1300480">
                <a:defRPr sz="3400">
                  <a:solidFill>
                    <a:srgbClr val="FFFFFF"/>
                  </a:solidFill>
                  <a:latin typeface="Corbel"/>
                  <a:ea typeface="Corbel"/>
                  <a:cs typeface="Corbel"/>
                  <a:sym typeface="Corbel"/>
                </a:defRPr>
              </a:pPr>
            </a:p>
          </p:txBody>
        </p:sp>
        <p:sp>
          <p:nvSpPr>
            <p:cNvPr id="577" name="Shape 577"/>
            <p:cNvSpPr/>
            <p:nvPr/>
          </p:nvSpPr>
          <p:spPr>
            <a:xfrm>
              <a:off x="337052" y="395628"/>
              <a:ext cx="2872866" cy="2705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The </a:t>
              </a:r>
            </a:p>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Provision </a:t>
              </a:r>
            </a:p>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of </a:t>
              </a:r>
            </a:p>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(Not of  </a:t>
              </a:r>
            </a:p>
            <a:p>
              <a:pPr defTabSz="1300480">
                <a:defRPr sz="3400">
                  <a:solidFill>
                    <a:srgbClr val="FFFFFF"/>
                  </a:solidFill>
                  <a:effectLst>
                    <a:outerShdw sx="100000" sy="100000" kx="0" ky="0" algn="b" rotWithShape="0" blurRad="63500" dist="63500" dir="18900000">
                      <a:srgbClr val="000000"/>
                    </a:outerShdw>
                  </a:effectLst>
                  <a:latin typeface="Rockwell Extra Bold"/>
                  <a:ea typeface="Rockwell Extra Bold"/>
                  <a:cs typeface="Rockwell Extra Bold"/>
                  <a:sym typeface="Rockwell Extra Bold"/>
                </a:defRPr>
              </a:pPr>
              <a:r>
                <a:t>WORKS) </a:t>
              </a:r>
            </a:p>
          </p:txBody>
        </p:sp>
      </p:grpSp>
      <p:sp>
        <p:nvSpPr>
          <p:cNvPr id="579" name="Shape 579"/>
          <p:cNvSpPr/>
          <p:nvPr/>
        </p:nvSpPr>
        <p:spPr>
          <a:xfrm flipV="1">
            <a:off x="6716889" y="3855671"/>
            <a:ext cx="2259" cy="1598482"/>
          </a:xfrm>
          <a:prstGeom prst="line">
            <a:avLst/>
          </a:prstGeom>
          <a:ln w="101600">
            <a:solidFill>
              <a:srgbClr val="F8BD52"/>
            </a:solidFill>
          </a:ln>
          <a:effectLst>
            <a:outerShdw sx="100000" sy="100000" kx="0" ky="0" algn="b" rotWithShape="0" blurRad="63500" dist="50800" dir="2700000">
              <a:srgbClr val="000000">
                <a:alpha val="40000"/>
              </a:srgbClr>
            </a:outerShdw>
          </a:effectLst>
        </p:spPr>
        <p:txBody>
          <a:bodyPr lIns="65023" tIns="65023" rIns="65023" bIns="65023"/>
          <a:lstStyle/>
          <a:p>
            <a:pPr algn="l" defTabSz="1300480">
              <a:defRPr sz="3400">
                <a:solidFill>
                  <a:srgbClr val="FFFFFF"/>
                </a:solidFill>
                <a:latin typeface="Corbel"/>
                <a:ea typeface="Corbel"/>
                <a:cs typeface="Corbel"/>
                <a:sym typeface="Corbel"/>
              </a:defRPr>
            </a:pPr>
          </a:p>
        </p:txBody>
      </p:sp>
      <p:grpSp>
        <p:nvGrpSpPr>
          <p:cNvPr id="582" name="Group 582"/>
          <p:cNvGrpSpPr/>
          <p:nvPr/>
        </p:nvGrpSpPr>
        <p:grpSpPr>
          <a:xfrm>
            <a:off x="4876799" y="1657759"/>
            <a:ext cx="3677922" cy="2697439"/>
            <a:chOff x="0" y="0"/>
            <a:chExt cx="3677920" cy="2697437"/>
          </a:xfrm>
        </p:grpSpPr>
        <p:sp>
          <p:nvSpPr>
            <p:cNvPr id="580" name="Shape 580"/>
            <p:cNvSpPr/>
            <p:nvPr/>
          </p:nvSpPr>
          <p:spPr>
            <a:xfrm>
              <a:off x="-1" y="0"/>
              <a:ext cx="3677922" cy="2697438"/>
            </a:xfrm>
            <a:prstGeom prst="ellipse">
              <a:avLst/>
            </a:prstGeom>
            <a:gradFill flip="none" rotWithShape="1">
              <a:gsLst>
                <a:gs pos="0">
                  <a:srgbClr val="FF4836"/>
                </a:gs>
                <a:gs pos="60000">
                  <a:srgbClr val="FF6F61"/>
                </a:gs>
                <a:gs pos="100000">
                  <a:srgbClr val="FFA29C"/>
                </a:gs>
              </a:gsLst>
              <a:lin ang="16200000" scaled="0"/>
            </a:gradFill>
            <a:ln w="12700" cap="flat">
              <a:solidFill>
                <a:srgbClr val="FF6F61"/>
              </a:solidFill>
              <a:prstDash val="solid"/>
              <a:round/>
            </a:ln>
            <a:effectLst>
              <a:outerShdw sx="100000" sy="100000" kx="0" ky="0" algn="b" rotWithShape="0" blurRad="63500" dist="25400" dir="5400000">
                <a:srgbClr val="000000">
                  <a:alpha val="43137"/>
                </a:srgbClr>
              </a:outerShdw>
            </a:effectLst>
          </p:spPr>
          <p:txBody>
            <a:bodyPr wrap="square" lIns="65023" tIns="65023" rIns="65023" bIns="65023" numCol="1" anchor="ctr">
              <a:noAutofit/>
            </a:bodyPr>
            <a:lstStyle/>
            <a:p>
              <a:pPr defTabSz="1300480">
                <a:defRPr sz="3400">
                  <a:solidFill>
                    <a:srgbClr val="FFFFFF"/>
                  </a:solidFill>
                  <a:latin typeface="Corbel"/>
                  <a:ea typeface="Corbel"/>
                  <a:cs typeface="Corbel"/>
                  <a:sym typeface="Corbel"/>
                </a:defRPr>
              </a:pPr>
            </a:p>
          </p:txBody>
        </p:sp>
        <p:sp>
          <p:nvSpPr>
            <p:cNvPr id="581" name="Shape 581"/>
            <p:cNvSpPr/>
            <p:nvPr/>
          </p:nvSpPr>
          <p:spPr>
            <a:xfrm>
              <a:off x="675776" y="250008"/>
              <a:ext cx="2326369" cy="2197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82710" tIns="82710" rIns="82710" bIns="82710" numCol="1" anchor="ctr">
              <a:spAutoFit/>
            </a:bodyPr>
            <a:lstStyle/>
            <a:p>
              <a:pPr defTabSz="1300480">
                <a:defRPr sz="3400">
                  <a:solidFill>
                    <a:srgbClr val="FFFFFF"/>
                  </a:solidFill>
                  <a:effectLst>
                    <a:outerShdw sx="100000" sy="100000" kx="0" ky="0" algn="b" rotWithShape="0" blurRad="50800" dist="63500" dir="802001">
                      <a:srgbClr val="000000"/>
                    </a:outerShdw>
                  </a:effectLst>
                  <a:latin typeface="Rockwell Extra Bold"/>
                  <a:ea typeface="Rockwell Extra Bold"/>
                  <a:cs typeface="Rockwell Extra Bold"/>
                  <a:sym typeface="Rockwell Extra Bold"/>
                </a:defRPr>
              </a:pPr>
              <a:r>
                <a:t>The </a:t>
              </a:r>
            </a:p>
            <a:p>
              <a:pPr defTabSz="1300480">
                <a:defRPr sz="3400">
                  <a:solidFill>
                    <a:srgbClr val="FFFFFF"/>
                  </a:solidFill>
                  <a:effectLst>
                    <a:outerShdw sx="100000" sy="100000" kx="0" ky="0" algn="b" rotWithShape="0" blurRad="50800" dist="63500" dir="802001">
                      <a:srgbClr val="000000"/>
                    </a:outerShdw>
                  </a:effectLst>
                  <a:latin typeface="Rockwell Extra Bold"/>
                  <a:ea typeface="Rockwell Extra Bold"/>
                  <a:cs typeface="Rockwell Extra Bold"/>
                  <a:sym typeface="Rockwell Extra Bold"/>
                </a:defRPr>
              </a:pPr>
              <a:r>
                <a:t>Basis of</a:t>
              </a:r>
            </a:p>
            <a:p>
              <a:pPr defTabSz="1300480">
                <a:defRPr sz="3400">
                  <a:solidFill>
                    <a:srgbClr val="FFFFFF"/>
                  </a:solidFill>
                  <a:effectLst>
                    <a:outerShdw sx="100000" sy="100000" kx="0" ky="0" algn="b" rotWithShape="0" blurRad="50800" dist="63500" dir="802001">
                      <a:srgbClr val="000000"/>
                    </a:outerShdw>
                  </a:effectLst>
                  <a:latin typeface="Rockwell Extra Bold"/>
                  <a:ea typeface="Rockwell Extra Bold"/>
                  <a:cs typeface="Rockwell Extra Bold"/>
                  <a:sym typeface="Rockwell Extra Bold"/>
                </a:defRPr>
              </a:pPr>
              <a:r>
                <a:t>(Not of  </a:t>
              </a:r>
            </a:p>
            <a:p>
              <a:pPr defTabSz="1300480">
                <a:defRPr sz="3400">
                  <a:solidFill>
                    <a:srgbClr val="FFFFFF"/>
                  </a:solidFill>
                  <a:effectLst>
                    <a:outerShdw sx="100000" sy="100000" kx="0" ky="0" algn="b" rotWithShape="0" blurRad="50800" dist="63500" dir="802001">
                      <a:srgbClr val="000000"/>
                    </a:outerShdw>
                  </a:effectLst>
                  <a:latin typeface="Rockwell Extra Bold"/>
                  <a:ea typeface="Rockwell Extra Bold"/>
                  <a:cs typeface="Rockwell Extra Bold"/>
                  <a:sym typeface="Rockwell Extra Bold"/>
                </a:defRPr>
              </a:pPr>
              <a:r>
                <a:t>WORKS) </a:t>
              </a:r>
            </a:p>
          </p:txBody>
        </p:sp>
      </p:grpSp>
      <p:sp>
        <p:nvSpPr>
          <p:cNvPr id="583" name="Shape 583"/>
          <p:cNvSpPr/>
          <p:nvPr/>
        </p:nvSpPr>
        <p:spPr>
          <a:xfrm>
            <a:off x="4768426" y="4754817"/>
            <a:ext cx="3793068" cy="2597533"/>
          </a:xfrm>
          <a:prstGeom prst="ellipse">
            <a:avLst/>
          </a:prstGeom>
          <a:gradFill>
            <a:gsLst>
              <a:gs pos="0">
                <a:srgbClr val="1EA5C5"/>
              </a:gs>
              <a:gs pos="60000">
                <a:srgbClr val="28B8DB"/>
              </a:gs>
              <a:gs pos="100000">
                <a:srgbClr val="73D1EF"/>
              </a:gs>
            </a:gsLst>
            <a:lin ang="16200000"/>
          </a:gradFill>
          <a:ln w="12700">
            <a:solidFill>
              <a:srgbClr val="2EB5D5"/>
            </a:solidFill>
          </a:ln>
          <a:effectLst>
            <a:outerShdw sx="100000" sy="100000" kx="0" ky="0" algn="b" rotWithShape="0" blurRad="63500" dist="25400" dir="5400000">
              <a:srgbClr val="000000">
                <a:alpha val="43137"/>
              </a:srgbClr>
            </a:outerShdw>
          </a:effectLst>
        </p:spPr>
        <p:txBody>
          <a:bodyPr lIns="65023" tIns="65023" rIns="65023" bIns="65023" anchor="ctr"/>
          <a:lstStyle/>
          <a:p>
            <a:pPr algn="l" defTabSz="1300480">
              <a:defRPr sz="3400">
                <a:solidFill>
                  <a:srgbClr val="FFFFFF"/>
                </a:solidFill>
                <a:latin typeface="Corbel"/>
                <a:ea typeface="Corbel"/>
                <a:cs typeface="Corbel"/>
                <a:sym typeface="Corbel"/>
              </a:defRPr>
            </a:pPr>
          </a:p>
        </p:txBody>
      </p:sp>
      <p:sp>
        <p:nvSpPr>
          <p:cNvPr id="584" name="Shape 584"/>
          <p:cNvSpPr/>
          <p:nvPr/>
        </p:nvSpPr>
        <p:spPr>
          <a:xfrm>
            <a:off x="8994986" y="2167466"/>
            <a:ext cx="3576321" cy="3680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650"/>
                </a:moveTo>
                <a:cubicBezTo>
                  <a:pt x="0" y="1187"/>
                  <a:pt x="1221" y="0"/>
                  <a:pt x="2727" y="0"/>
                </a:cubicBezTo>
                <a:lnTo>
                  <a:pt x="12600" y="0"/>
                </a:lnTo>
                <a:lnTo>
                  <a:pt x="18873" y="0"/>
                </a:lnTo>
                <a:cubicBezTo>
                  <a:pt x="20379" y="0"/>
                  <a:pt x="21600" y="1187"/>
                  <a:pt x="21600" y="2650"/>
                </a:cubicBezTo>
                <a:lnTo>
                  <a:pt x="21600" y="13252"/>
                </a:lnTo>
                <a:cubicBezTo>
                  <a:pt x="21600" y="14715"/>
                  <a:pt x="20379" y="15902"/>
                  <a:pt x="18873" y="15902"/>
                </a:cubicBezTo>
                <a:lnTo>
                  <a:pt x="18000" y="15902"/>
                </a:lnTo>
                <a:lnTo>
                  <a:pt x="12314" y="21600"/>
                </a:lnTo>
                <a:lnTo>
                  <a:pt x="12600" y="15902"/>
                </a:lnTo>
                <a:lnTo>
                  <a:pt x="2727" y="15902"/>
                </a:lnTo>
                <a:cubicBezTo>
                  <a:pt x="1221" y="15902"/>
                  <a:pt x="0" y="14715"/>
                  <a:pt x="0" y="13252"/>
                </a:cubicBezTo>
                <a:lnTo>
                  <a:pt x="0" y="13252"/>
                </a:lnTo>
                <a:lnTo>
                  <a:pt x="0" y="9276"/>
                </a:lnTo>
                <a:close/>
              </a:path>
            </a:pathLst>
          </a:custGeom>
          <a:gradFill>
            <a:gsLst>
              <a:gs pos="0">
                <a:srgbClr val="FFF4E7"/>
              </a:gs>
              <a:gs pos="14000">
                <a:srgbClr val="FFE9D1"/>
              </a:gs>
              <a:gs pos="45000">
                <a:srgbClr val="FFDFB9"/>
              </a:gs>
              <a:gs pos="64999">
                <a:srgbClr val="FFDFB9"/>
              </a:gs>
              <a:gs pos="86000">
                <a:srgbClr val="FFE6C9"/>
              </a:gs>
              <a:gs pos="100000">
                <a:srgbClr val="FFF4E7"/>
              </a:gs>
            </a:gsLst>
            <a:lin ang="16200000"/>
          </a:gradFill>
          <a:ln w="12700">
            <a:solidFill>
              <a:srgbClr val="FFBF4B"/>
            </a:solidFill>
          </a:ln>
          <a:effectLst>
            <a:outerShdw sx="100000" sy="100000" kx="0" ky="0" algn="b" rotWithShape="0" blurRad="63500" dist="25400" dir="5400000">
              <a:srgbClr val="000000">
                <a:alpha val="43137"/>
              </a:srgbClr>
            </a:outerShdw>
          </a:effectLst>
        </p:spPr>
        <p:txBody>
          <a:bodyPr lIns="65023" tIns="65023" rIns="65023" bIns="65023"/>
          <a:lstStyle/>
          <a:p>
            <a:pPr defTabSz="1300480">
              <a:defRPr b="1" sz="2400">
                <a:solidFill>
                  <a:srgbClr val="000000"/>
                </a:solidFill>
                <a:latin typeface="Corbel"/>
                <a:ea typeface="Corbel"/>
                <a:cs typeface="Corbel"/>
                <a:sym typeface="Corbel"/>
              </a:defRPr>
            </a:pPr>
          </a:p>
        </p:txBody>
      </p:sp>
      <p:sp>
        <p:nvSpPr>
          <p:cNvPr id="585" name="Shape 585"/>
          <p:cNvSpPr/>
          <p:nvPr/>
        </p:nvSpPr>
        <p:spPr>
          <a:xfrm>
            <a:off x="8994986" y="2275839"/>
            <a:ext cx="3576321" cy="2466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The Gracious </a:t>
            </a:r>
            <a:endParaRPr>
              <a:solidFill>
                <a:srgbClr val="FFFFFF"/>
              </a:solidFill>
              <a:latin typeface="Arial"/>
              <a:ea typeface="Arial"/>
              <a:cs typeface="Arial"/>
              <a:sym typeface="Arial"/>
            </a:endParaRPr>
          </a:p>
          <a:p>
            <a:pPr defTabSz="1300480">
              <a:defRPr b="1" sz="3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Gift of God’s Son &amp; The Gospel - </a:t>
            </a:r>
          </a:p>
        </p:txBody>
      </p:sp>
      <p:pic>
        <p:nvPicPr>
          <p:cNvPr id="586" name="image6.png"/>
          <p:cNvPicPr>
            <a:picLocks noChangeAspect="1"/>
          </p:cNvPicPr>
          <p:nvPr/>
        </p:nvPicPr>
        <p:blipFill>
          <a:blip r:embed="rId5">
            <a:extLst/>
          </a:blip>
          <a:stretch>
            <a:fillRect/>
          </a:stretch>
        </p:blipFill>
        <p:spPr>
          <a:xfrm>
            <a:off x="4660053" y="4660053"/>
            <a:ext cx="4334934" cy="3576321"/>
          </a:xfrm>
          <a:prstGeom prst="rect">
            <a:avLst/>
          </a:prstGeom>
          <a:ln w="12700">
            <a:miter lim="400000"/>
          </a:ln>
        </p:spPr>
      </p:pic>
      <p:sp>
        <p:nvSpPr>
          <p:cNvPr id="587" name="Shape 587"/>
          <p:cNvSpPr/>
          <p:nvPr/>
        </p:nvSpPr>
        <p:spPr>
          <a:xfrm>
            <a:off x="2788445" y="7586133"/>
            <a:ext cx="6531662" cy="1842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39" y="3600"/>
                </a:moveTo>
                <a:cubicBezTo>
                  <a:pt x="4039" y="1612"/>
                  <a:pt x="4494" y="0"/>
                  <a:pt x="5054" y="0"/>
                </a:cubicBezTo>
                <a:lnTo>
                  <a:pt x="6966" y="0"/>
                </a:lnTo>
                <a:lnTo>
                  <a:pt x="20585" y="0"/>
                </a:lnTo>
                <a:cubicBezTo>
                  <a:pt x="21145" y="0"/>
                  <a:pt x="21600" y="1612"/>
                  <a:pt x="21600" y="3600"/>
                </a:cubicBezTo>
                <a:lnTo>
                  <a:pt x="21600" y="18000"/>
                </a:lnTo>
                <a:cubicBezTo>
                  <a:pt x="21600" y="19988"/>
                  <a:pt x="21145" y="21600"/>
                  <a:pt x="20585" y="21600"/>
                </a:cubicBezTo>
                <a:lnTo>
                  <a:pt x="5054" y="21600"/>
                </a:lnTo>
                <a:cubicBezTo>
                  <a:pt x="4494" y="21600"/>
                  <a:pt x="4039" y="19988"/>
                  <a:pt x="4039" y="18000"/>
                </a:cubicBezTo>
                <a:lnTo>
                  <a:pt x="4039" y="18000"/>
                </a:lnTo>
                <a:lnTo>
                  <a:pt x="0" y="12944"/>
                </a:lnTo>
                <a:lnTo>
                  <a:pt x="4039" y="12600"/>
                </a:lnTo>
                <a:close/>
              </a:path>
            </a:pathLst>
          </a:custGeom>
          <a:gradFill>
            <a:gsLst>
              <a:gs pos="0">
                <a:srgbClr val="FFF4E7"/>
              </a:gs>
              <a:gs pos="14000">
                <a:srgbClr val="FFE9D1"/>
              </a:gs>
              <a:gs pos="45000">
                <a:srgbClr val="FFDFB9"/>
              </a:gs>
              <a:gs pos="64999">
                <a:srgbClr val="FFDFB9"/>
              </a:gs>
              <a:gs pos="86000">
                <a:srgbClr val="FFE6C9"/>
              </a:gs>
              <a:gs pos="100000">
                <a:srgbClr val="FFF4E7"/>
              </a:gs>
            </a:gsLst>
            <a:lin ang="16200000"/>
          </a:gradFill>
          <a:ln w="12700">
            <a:solidFill>
              <a:srgbClr val="FFBF4B"/>
            </a:solidFill>
          </a:ln>
          <a:effectLst>
            <a:outerShdw sx="100000" sy="100000" kx="0" ky="0" algn="b" rotWithShape="0" blurRad="63500" dist="25400" dir="5400000">
              <a:srgbClr val="000000">
                <a:alpha val="43137"/>
              </a:srgbClr>
            </a:outerShdw>
          </a:effectLst>
        </p:spPr>
        <p:txBody>
          <a:bodyPr lIns="65023" tIns="65023" rIns="65023" bIns="65023"/>
          <a:lstStyle/>
          <a:p>
            <a:pPr defTabSz="1300480">
              <a:defRPr b="1" sz="2400">
                <a:solidFill>
                  <a:srgbClr val="000000"/>
                </a:solidFill>
                <a:latin typeface="Corbel"/>
                <a:ea typeface="Corbel"/>
                <a:cs typeface="Corbel"/>
                <a:sym typeface="Corbel"/>
              </a:defRPr>
            </a:pPr>
          </a:p>
        </p:txBody>
      </p:sp>
      <p:sp>
        <p:nvSpPr>
          <p:cNvPr id="588" name="Shape 588"/>
          <p:cNvSpPr/>
          <p:nvPr/>
        </p:nvSpPr>
        <p:spPr>
          <a:xfrm>
            <a:off x="4118186" y="7583875"/>
            <a:ext cx="5201921" cy="1882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3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lvl1pPr>
          </a:lstStyle>
          <a:p>
            <a:pPr/>
            <a:r>
              <a:t>Faith – (Repent – Confess – Be baptized - Persevere)</a:t>
            </a:r>
          </a:p>
        </p:txBody>
      </p:sp>
      <p:sp>
        <p:nvSpPr>
          <p:cNvPr id="589" name="Shape 589"/>
          <p:cNvSpPr/>
          <p:nvPr/>
        </p:nvSpPr>
        <p:spPr>
          <a:xfrm>
            <a:off x="4889548" y="6068906"/>
            <a:ext cx="3703772" cy="866649"/>
          </a:xfrm>
          <a:prstGeom prst="rect">
            <a:avLst/>
          </a:prstGeom>
          <a:ln w="12700">
            <a:miter lim="400000"/>
          </a:ln>
          <a:effectLst>
            <a:outerShdw sx="100000" sy="100000" kx="0" ky="0" algn="b" rotWithShape="0" blurRad="63500" dist="25400" dir="5400000">
              <a:srgbClr val="000000">
                <a:alpha val="43137"/>
              </a:srgbClr>
            </a:outerShdw>
          </a:effectLst>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5000">
                <a:solidFill>
                  <a:srgbClr val="FFFFFF"/>
                </a:solidFill>
                <a:effectLst>
                  <a:outerShdw sx="100000" sy="100000" kx="0" ky="0" algn="b" rotWithShape="0" blurRad="63500" dist="63500" dir="2619114">
                    <a:srgbClr val="000000"/>
                  </a:outerShdw>
                </a:effectLst>
                <a:latin typeface="Rockwell Extra Bold"/>
                <a:ea typeface="Rockwell Extra Bold"/>
                <a:cs typeface="Rockwell Extra Bold"/>
                <a:sym typeface="Rockwell Extra Bold"/>
              </a:defRPr>
            </a:lvl1pPr>
          </a:lstStyle>
          <a:p>
            <a:pPr/>
            <a:r>
              <a:t>Salvation</a:t>
            </a:r>
          </a:p>
        </p:txBody>
      </p:sp>
      <p:sp>
        <p:nvSpPr>
          <p:cNvPr id="590" name="Shape 590"/>
          <p:cNvSpPr/>
          <p:nvPr/>
        </p:nvSpPr>
        <p:spPr>
          <a:xfrm>
            <a:off x="433493" y="2275839"/>
            <a:ext cx="5089061" cy="2241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cubicBezTo>
                  <a:pt x="0" y="1612"/>
                  <a:pt x="1122" y="0"/>
                  <a:pt x="2507" y="0"/>
                </a:cubicBezTo>
                <a:lnTo>
                  <a:pt x="9651" y="0"/>
                </a:lnTo>
                <a:lnTo>
                  <a:pt x="14038" y="0"/>
                </a:lnTo>
                <a:cubicBezTo>
                  <a:pt x="15422" y="0"/>
                  <a:pt x="16545" y="1612"/>
                  <a:pt x="16545" y="3600"/>
                </a:cubicBezTo>
                <a:lnTo>
                  <a:pt x="16545" y="3600"/>
                </a:lnTo>
                <a:lnTo>
                  <a:pt x="21600" y="3645"/>
                </a:lnTo>
                <a:lnTo>
                  <a:pt x="16545" y="9000"/>
                </a:lnTo>
                <a:lnTo>
                  <a:pt x="16545" y="18000"/>
                </a:lnTo>
                <a:cubicBezTo>
                  <a:pt x="16545" y="19988"/>
                  <a:pt x="15422" y="21600"/>
                  <a:pt x="14038" y="21600"/>
                </a:cubicBezTo>
                <a:lnTo>
                  <a:pt x="2507" y="21600"/>
                </a:lnTo>
                <a:cubicBezTo>
                  <a:pt x="1122" y="21600"/>
                  <a:pt x="0" y="19988"/>
                  <a:pt x="0" y="18000"/>
                </a:cubicBezTo>
                <a:lnTo>
                  <a:pt x="0" y="3600"/>
                </a:lnTo>
                <a:close/>
              </a:path>
            </a:pathLst>
          </a:custGeom>
          <a:gradFill>
            <a:gsLst>
              <a:gs pos="0">
                <a:srgbClr val="FFF4E7"/>
              </a:gs>
              <a:gs pos="14000">
                <a:srgbClr val="FFE9D1"/>
              </a:gs>
              <a:gs pos="45000">
                <a:srgbClr val="FFDFB9"/>
              </a:gs>
              <a:gs pos="64999">
                <a:srgbClr val="FFDFB9"/>
              </a:gs>
              <a:gs pos="86000">
                <a:srgbClr val="FFE6C9"/>
              </a:gs>
              <a:gs pos="100000">
                <a:srgbClr val="FFF4E7"/>
              </a:gs>
            </a:gsLst>
            <a:lin ang="16200000"/>
          </a:gradFill>
          <a:ln w="12700">
            <a:solidFill>
              <a:srgbClr val="FFBF4B"/>
            </a:solidFill>
          </a:ln>
          <a:effectLst>
            <a:outerShdw sx="100000" sy="100000" kx="0" ky="0" algn="b" rotWithShape="0" blurRad="63500" dist="25400" dir="5400000">
              <a:srgbClr val="000000">
                <a:alpha val="43137"/>
              </a:srgbClr>
            </a:outerShdw>
          </a:effectLst>
        </p:spPr>
        <p:txBody>
          <a:bodyPr lIns="65023" tIns="65023" rIns="65023" bIns="65023"/>
          <a:lstStyle/>
          <a:p>
            <a:pPr defTabSz="1300480">
              <a:defRPr b="1" sz="2400">
                <a:solidFill>
                  <a:srgbClr val="000000"/>
                </a:solidFill>
                <a:latin typeface="Corbel"/>
                <a:ea typeface="Corbel"/>
                <a:cs typeface="Corbel"/>
                <a:sym typeface="Corbel"/>
              </a:defRPr>
            </a:pPr>
          </a:p>
        </p:txBody>
      </p:sp>
      <p:sp>
        <p:nvSpPr>
          <p:cNvPr id="591" name="Shape 591"/>
          <p:cNvSpPr/>
          <p:nvPr/>
        </p:nvSpPr>
        <p:spPr>
          <a:xfrm>
            <a:off x="404565" y="2455066"/>
            <a:ext cx="4031970" cy="1882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God's Universal Kindness, Love &amp;</a:t>
            </a:r>
            <a:endParaRPr>
              <a:solidFill>
                <a:srgbClr val="FFFFFF"/>
              </a:solidFill>
              <a:latin typeface="Arial"/>
              <a:ea typeface="Arial"/>
              <a:cs typeface="Arial"/>
              <a:sym typeface="Arial"/>
            </a:endParaRPr>
          </a:p>
          <a:p>
            <a:pPr defTabSz="1300480">
              <a:defRPr b="1" sz="3800">
                <a:solidFill>
                  <a:srgbClr val="000000"/>
                </a:solidFill>
                <a:effectLst>
                  <a:outerShdw sx="100000" sy="100000" kx="0" ky="0" algn="b" rotWithShape="0" blurRad="63500" dist="63500" dir="7680000">
                    <a:srgbClr val="000000">
                      <a:alpha val="32000"/>
                    </a:srgbClr>
                  </a:outerShdw>
                </a:effectLst>
                <a:latin typeface="Humanst521 BT"/>
                <a:ea typeface="Humanst521 BT"/>
                <a:cs typeface="Humanst521 BT"/>
                <a:sym typeface="Humanst521 BT"/>
              </a:defRPr>
            </a:pPr>
            <a:r>
              <a:t> Mercy.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91"/>
                                        </p:tgtEl>
                                        <p:attrNameLst>
                                          <p:attrName>style.visibility</p:attrName>
                                        </p:attrNameLst>
                                      </p:cBhvr>
                                      <p:to>
                                        <p:strVal val="visible"/>
                                      </p:to>
                                    </p:set>
                                    <p:animEffect filter="dissolve" transition="in">
                                      <p:cBhvr>
                                        <p:cTn id="7" dur="500"/>
                                        <p:tgtEl>
                                          <p:spTgt spid="591"/>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590"/>
                                        </p:tgtEl>
                                        <p:attrNameLst>
                                          <p:attrName>style.visibility</p:attrName>
                                        </p:attrNameLst>
                                      </p:cBhvr>
                                      <p:to>
                                        <p:strVal val="visible"/>
                                      </p:to>
                                    </p:set>
                                    <p:animEffect filter="dissolve" transition="in">
                                      <p:cBhvr>
                                        <p:cTn id="11" dur="500"/>
                                        <p:tgtEl>
                                          <p:spTgt spid="59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575"/>
                                        </p:tgtEl>
                                        <p:attrNameLst>
                                          <p:attrName>style.visibility</p:attrName>
                                        </p:attrNameLst>
                                      </p:cBhvr>
                                      <p:to>
                                        <p:strVal val="visible"/>
                                      </p:to>
                                    </p:set>
                                    <p:animEffect filter="dissolve" transition="in">
                                      <p:cBhvr>
                                        <p:cTn id="16" dur="500"/>
                                        <p:tgtEl>
                                          <p:spTgt spid="575"/>
                                        </p:tgtEl>
                                      </p:cBhvr>
                                    </p:animEffect>
                                  </p:childTnLst>
                                </p:cTn>
                              </p:par>
                            </p:childTnLst>
                          </p:cTn>
                        </p:par>
                        <p:par>
                          <p:cTn id="17" fill="hold">
                            <p:stCondLst>
                              <p:cond delay="500"/>
                            </p:stCondLst>
                            <p:childTnLst>
                              <p:par>
                                <p:cTn id="18" presetClass="entr" nodeType="afterEffect" presetID="9" grpId="4" fill="hold">
                                  <p:stCondLst>
                                    <p:cond delay="0"/>
                                  </p:stCondLst>
                                  <p:iterate type="el" backwards="0">
                                    <p:tmAbs val="0"/>
                                  </p:iterate>
                                  <p:childTnLst>
                                    <p:set>
                                      <p:cBhvr>
                                        <p:cTn id="19" fill="hold"/>
                                        <p:tgtEl>
                                          <p:spTgt spid="578"/>
                                        </p:tgtEl>
                                        <p:attrNameLst>
                                          <p:attrName>style.visibility</p:attrName>
                                        </p:attrNameLst>
                                      </p:cBhvr>
                                      <p:to>
                                        <p:strVal val="visible"/>
                                      </p:to>
                                    </p:set>
                                    <p:animEffect filter="dissolve" transition="in">
                                      <p:cBhvr>
                                        <p:cTn id="20" dur="500"/>
                                        <p:tgtEl>
                                          <p:spTgt spid="578"/>
                                        </p:tgtEl>
                                      </p:cBhvr>
                                    </p:animEffect>
                                  </p:childTnLst>
                                </p:cTn>
                              </p:par>
                            </p:childTnLst>
                          </p:cTn>
                        </p:par>
                        <p:par>
                          <p:cTn id="21" fill="hold">
                            <p:stCondLst>
                              <p:cond delay="1000"/>
                            </p:stCondLst>
                            <p:childTnLst>
                              <p:par>
                                <p:cTn id="22" presetClass="entr" nodeType="afterEffect" presetID="9" grpId="5" fill="hold">
                                  <p:stCondLst>
                                    <p:cond delay="0"/>
                                  </p:stCondLst>
                                  <p:iterate type="el" backwards="0">
                                    <p:tmAbs val="0"/>
                                  </p:iterate>
                                  <p:childTnLst>
                                    <p:set>
                                      <p:cBhvr>
                                        <p:cTn id="23" fill="hold"/>
                                        <p:tgtEl>
                                          <p:spTgt spid="584"/>
                                        </p:tgtEl>
                                        <p:attrNameLst>
                                          <p:attrName>style.visibility</p:attrName>
                                        </p:attrNameLst>
                                      </p:cBhvr>
                                      <p:to>
                                        <p:strVal val="visible"/>
                                      </p:to>
                                    </p:set>
                                    <p:animEffect filter="dissolve" transition="in">
                                      <p:cBhvr>
                                        <p:cTn id="24" dur="500"/>
                                        <p:tgtEl>
                                          <p:spTgt spid="584"/>
                                        </p:tgtEl>
                                      </p:cBhvr>
                                    </p:animEffect>
                                  </p:childTnLst>
                                </p:cTn>
                              </p:par>
                            </p:childTnLst>
                          </p:cTn>
                        </p:par>
                        <p:par>
                          <p:cTn id="25" fill="hold">
                            <p:stCondLst>
                              <p:cond delay="1500"/>
                            </p:stCondLst>
                            <p:childTnLst>
                              <p:par>
                                <p:cTn id="26" presetClass="entr" nodeType="afterEffect" presetID="9" grpId="6" fill="hold">
                                  <p:stCondLst>
                                    <p:cond delay="0"/>
                                  </p:stCondLst>
                                  <p:iterate type="el" backwards="0">
                                    <p:tmAbs val="0"/>
                                  </p:iterate>
                                  <p:childTnLst>
                                    <p:set>
                                      <p:cBhvr>
                                        <p:cTn id="27" fill="hold"/>
                                        <p:tgtEl>
                                          <p:spTgt spid="585"/>
                                        </p:tgtEl>
                                        <p:attrNameLst>
                                          <p:attrName>style.visibility</p:attrName>
                                        </p:attrNameLst>
                                      </p:cBhvr>
                                      <p:to>
                                        <p:strVal val="visible"/>
                                      </p:to>
                                    </p:set>
                                    <p:animEffect filter="dissolve" transition="in">
                                      <p:cBhvr>
                                        <p:cTn id="28" dur="500"/>
                                        <p:tgtEl>
                                          <p:spTgt spid="585"/>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ID="9" grpId="7" fill="hold">
                                  <p:stCondLst>
                                    <p:cond delay="0"/>
                                  </p:stCondLst>
                                  <p:iterate type="el" backwards="0">
                                    <p:tmAbs val="0"/>
                                  </p:iterate>
                                  <p:childTnLst>
                                    <p:set>
                                      <p:cBhvr>
                                        <p:cTn id="32" fill="hold"/>
                                        <p:tgtEl>
                                          <p:spTgt spid="571"/>
                                        </p:tgtEl>
                                        <p:attrNameLst>
                                          <p:attrName>style.visibility</p:attrName>
                                        </p:attrNameLst>
                                      </p:cBhvr>
                                      <p:to>
                                        <p:strVal val="visible"/>
                                      </p:to>
                                    </p:set>
                                    <p:animEffect filter="dissolve" transition="in">
                                      <p:cBhvr>
                                        <p:cTn id="33" dur="500"/>
                                        <p:tgtEl>
                                          <p:spTgt spid="571"/>
                                        </p:tgtEl>
                                      </p:cBhvr>
                                    </p:animEffect>
                                  </p:childTnLst>
                                </p:cTn>
                              </p:par>
                            </p:childTnLst>
                          </p:cTn>
                        </p:par>
                        <p:par>
                          <p:cTn id="34" fill="hold">
                            <p:stCondLst>
                              <p:cond delay="500"/>
                            </p:stCondLst>
                            <p:childTnLst>
                              <p:par>
                                <p:cTn id="35" presetClass="entr" nodeType="afterEffect" presetID="9" grpId="8" fill="hold">
                                  <p:stCondLst>
                                    <p:cond delay="0"/>
                                  </p:stCondLst>
                                  <p:iterate type="el" backwards="0">
                                    <p:tmAbs val="0"/>
                                  </p:iterate>
                                  <p:childTnLst>
                                    <p:set>
                                      <p:cBhvr>
                                        <p:cTn id="36" fill="hold"/>
                                        <p:tgtEl>
                                          <p:spTgt spid="574"/>
                                        </p:tgtEl>
                                        <p:attrNameLst>
                                          <p:attrName>style.visibility</p:attrName>
                                        </p:attrNameLst>
                                      </p:cBhvr>
                                      <p:to>
                                        <p:strVal val="visible"/>
                                      </p:to>
                                    </p:set>
                                    <p:animEffect filter="dissolve" transition="in">
                                      <p:cBhvr>
                                        <p:cTn id="37" dur="500"/>
                                        <p:tgtEl>
                                          <p:spTgt spid="574"/>
                                        </p:tgtEl>
                                      </p:cBhvr>
                                    </p:animEffect>
                                  </p:childTnLst>
                                </p:cTn>
                              </p:par>
                            </p:childTnLst>
                          </p:cTn>
                        </p:par>
                        <p:par>
                          <p:cTn id="38" fill="hold">
                            <p:stCondLst>
                              <p:cond delay="1000"/>
                            </p:stCondLst>
                            <p:childTnLst>
                              <p:par>
                                <p:cTn id="39" presetClass="entr" nodeType="afterEffect" presetID="9" grpId="9" fill="hold">
                                  <p:stCondLst>
                                    <p:cond delay="0"/>
                                  </p:stCondLst>
                                  <p:iterate type="el" backwards="0">
                                    <p:tmAbs val="0"/>
                                  </p:iterate>
                                  <p:childTnLst>
                                    <p:set>
                                      <p:cBhvr>
                                        <p:cTn id="40" fill="hold"/>
                                        <p:tgtEl>
                                          <p:spTgt spid="587"/>
                                        </p:tgtEl>
                                        <p:attrNameLst>
                                          <p:attrName>style.visibility</p:attrName>
                                        </p:attrNameLst>
                                      </p:cBhvr>
                                      <p:to>
                                        <p:strVal val="visible"/>
                                      </p:to>
                                    </p:set>
                                    <p:animEffect filter="dissolve" transition="in">
                                      <p:cBhvr>
                                        <p:cTn id="41" dur="500"/>
                                        <p:tgtEl>
                                          <p:spTgt spid="587"/>
                                        </p:tgtEl>
                                      </p:cBhvr>
                                    </p:animEffect>
                                  </p:childTnLst>
                                </p:cTn>
                              </p:par>
                            </p:childTnLst>
                          </p:cTn>
                        </p:par>
                        <p:par>
                          <p:cTn id="42" fill="hold">
                            <p:stCondLst>
                              <p:cond delay="1500"/>
                            </p:stCondLst>
                            <p:childTnLst>
                              <p:par>
                                <p:cTn id="43" presetClass="entr" nodeType="afterEffect" presetID="9" grpId="10" fill="hold">
                                  <p:stCondLst>
                                    <p:cond delay="0"/>
                                  </p:stCondLst>
                                  <p:iterate type="el" backwards="0">
                                    <p:tmAbs val="0"/>
                                  </p:iterate>
                                  <p:childTnLst>
                                    <p:set>
                                      <p:cBhvr>
                                        <p:cTn id="44" fill="hold"/>
                                        <p:tgtEl>
                                          <p:spTgt spid="588"/>
                                        </p:tgtEl>
                                        <p:attrNameLst>
                                          <p:attrName>style.visibility</p:attrName>
                                        </p:attrNameLst>
                                      </p:cBhvr>
                                      <p:to>
                                        <p:strVal val="visible"/>
                                      </p:to>
                                    </p:set>
                                    <p:animEffect filter="dissolve" transition="in">
                                      <p:cBhvr>
                                        <p:cTn id="45" dur="5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7" grpId="9"/>
      <p:bldP build="whole" bldLvl="1" animBg="1" rev="0" advAuto="0" spid="591" grpId="1"/>
      <p:bldP build="whole" bldLvl="1" animBg="1" rev="0" advAuto="0" spid="574" grpId="8"/>
      <p:bldP build="whole" bldLvl="1" animBg="1" rev="0" advAuto="0" spid="588" grpId="10"/>
      <p:bldP build="whole" bldLvl="1" animBg="1" rev="0" advAuto="0" spid="585" grpId="6"/>
      <p:bldP build="whole" bldLvl="1" animBg="1" rev="0" advAuto="0" spid="584" grpId="5"/>
      <p:bldP build="whole" bldLvl="1" animBg="1" rev="0" advAuto="0" spid="575" grpId="3"/>
      <p:bldP build="whole" bldLvl="1" animBg="1" rev="0" advAuto="0" spid="590" grpId="2"/>
      <p:bldP build="whole" bldLvl="1" animBg="1" rev="0" advAuto="0" spid="578" grpId="4"/>
      <p:bldP build="whole" bldLvl="1" animBg="1" rev="0" advAuto="0" spid="571" grpId="7"/>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3"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594"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595" name="Shape 595"/>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596" name="Shape 596"/>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597"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598" name=""/>
          <p:cNvPicPr>
            <a:picLocks noChangeAspect="0"/>
          </p:cNvPicPr>
          <p:nvPr/>
        </p:nvPicPr>
        <p:blipFill>
          <a:blip r:embed="rId5">
            <a:extLst/>
          </a:blip>
          <a:stretch>
            <a:fillRect/>
          </a:stretch>
        </p:blipFill>
        <p:spPr>
          <a:xfrm>
            <a:off x="-814694" y="1369877"/>
            <a:ext cx="11048402" cy="1587501"/>
          </a:xfrm>
          <a:prstGeom prst="rect">
            <a:avLst/>
          </a:prstGeom>
        </p:spPr>
      </p:pic>
      <p:pic>
        <p:nvPicPr>
          <p:cNvPr id="599" name=""/>
          <p:cNvPicPr>
            <a:picLocks noChangeAspect="0"/>
          </p:cNvPicPr>
          <p:nvPr/>
        </p:nvPicPr>
        <p:blipFill>
          <a:blip r:embed="rId6">
            <a:extLst/>
          </a:blip>
          <a:stretch>
            <a:fillRect/>
          </a:stretch>
        </p:blipFill>
        <p:spPr>
          <a:xfrm>
            <a:off x="-12701" y="2426539"/>
            <a:ext cx="13030202" cy="1803401"/>
          </a:xfrm>
          <a:prstGeom prst="rect">
            <a:avLst/>
          </a:prstGeom>
        </p:spPr>
      </p:pic>
      <p:pic>
        <p:nvPicPr>
          <p:cNvPr id="600" name=""/>
          <p:cNvPicPr>
            <a:picLocks noChangeAspect="0"/>
          </p:cNvPicPr>
          <p:nvPr/>
        </p:nvPicPr>
        <p:blipFill>
          <a:blip r:embed="rId7">
            <a:extLst/>
          </a:blip>
          <a:stretch>
            <a:fillRect/>
          </a:stretch>
        </p:blipFill>
        <p:spPr>
          <a:xfrm>
            <a:off x="-72270" y="3763433"/>
            <a:ext cx="5622984" cy="5943600"/>
          </a:xfrm>
          <a:prstGeom prst="rect">
            <a:avLst/>
          </a:prstGeom>
        </p:spPr>
      </p:pic>
      <p:sp>
        <p:nvSpPr>
          <p:cNvPr id="601" name="Shape 601"/>
          <p:cNvSpPr/>
          <p:nvPr/>
        </p:nvSpPr>
        <p:spPr>
          <a:xfrm>
            <a:off x="5412539" y="4223117"/>
            <a:ext cx="7361919" cy="5185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Noah saved by grace through faith – Gen. 6:8; Heb 11:7</a:t>
            </a:r>
          </a:p>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Naaman healed by grace through faith – 2 Kings 5:1-19; Lk 4:27</a:t>
            </a:r>
          </a:p>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Walls of Jericho fell by grace through faith – Joshua 6:2,15,16,20; Heb 11:30</a:t>
            </a:r>
          </a:p>
          <a:p>
            <a:pPr algn="l" defTabSz="457200">
              <a:spcBef>
                <a:spcPts val="700"/>
              </a:spcBef>
              <a:buClr>
                <a:srgbClr val="945200"/>
              </a:buClr>
              <a:buSzPct val="125000"/>
              <a:buFont typeface="Zapf Dingbats"/>
              <a:buChar char="✦"/>
              <a:defRPr sz="3500">
                <a:solidFill>
                  <a:srgbClr val="000000"/>
                </a:solidFill>
                <a:latin typeface="Constantia"/>
                <a:ea typeface="Constantia"/>
                <a:cs typeface="Constantia"/>
                <a:sym typeface="Constantia"/>
              </a:defRPr>
            </a:pPr>
            <a:r>
              <a:t>The FAITH that obeys does not nullify God’s grace - but receives it!!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01">
                                            <p:txEl>
                                              <p:pRg st="1" end="1"/>
                                            </p:txEl>
                                          </p:spTgt>
                                        </p:tgtEl>
                                        <p:attrNameLst>
                                          <p:attrName>style.visibility</p:attrName>
                                        </p:attrNameLst>
                                      </p:cBhvr>
                                      <p:to>
                                        <p:strVal val="visible"/>
                                      </p:to>
                                    </p:set>
                                    <p:animEffect filter="wipe(left)" transition="in">
                                      <p:cBhvr>
                                        <p:cTn id="7" dur="1500"/>
                                        <p:tgtEl>
                                          <p:spTgt spid="6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601">
                                            <p:txEl>
                                              <p:pRg st="2" end="2"/>
                                            </p:txEl>
                                          </p:spTgt>
                                        </p:tgtEl>
                                        <p:attrNameLst>
                                          <p:attrName>style.visibility</p:attrName>
                                        </p:attrNameLst>
                                      </p:cBhvr>
                                      <p:to>
                                        <p:strVal val="visible"/>
                                      </p:to>
                                    </p:set>
                                    <p:animEffect filter="wipe(left)" transition="in">
                                      <p:cBhvr>
                                        <p:cTn id="12" dur="1500"/>
                                        <p:tgtEl>
                                          <p:spTgt spid="6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601">
                                            <p:txEl>
                                              <p:pRg st="3" end="3"/>
                                            </p:txEl>
                                          </p:spTgt>
                                        </p:tgtEl>
                                        <p:attrNameLst>
                                          <p:attrName>style.visibility</p:attrName>
                                        </p:attrNameLst>
                                      </p:cBhvr>
                                      <p:to>
                                        <p:strVal val="visible"/>
                                      </p:to>
                                    </p:set>
                                    <p:animEffect filter="wipe(left)" transition="in">
                                      <p:cBhvr>
                                        <p:cTn id="17" dur="1500"/>
                                        <p:tgtEl>
                                          <p:spTgt spid="60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1"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03"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604"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605" name="Shape 605"/>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606" name="Shape 606"/>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607"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grpSp>
        <p:nvGrpSpPr>
          <p:cNvPr id="610" name="Group 610"/>
          <p:cNvGrpSpPr/>
          <p:nvPr/>
        </p:nvGrpSpPr>
        <p:grpSpPr>
          <a:xfrm>
            <a:off x="202583" y="1494968"/>
            <a:ext cx="12599634" cy="1244601"/>
            <a:chOff x="0" y="0"/>
            <a:chExt cx="12599633" cy="1244600"/>
          </a:xfrm>
        </p:grpSpPr>
        <p:sp>
          <p:nvSpPr>
            <p:cNvPr id="609" name="Shape 609"/>
            <p:cNvSpPr/>
            <p:nvPr/>
          </p:nvSpPr>
          <p:spPr>
            <a:xfrm>
              <a:off x="203200" y="215900"/>
              <a:ext cx="12193234" cy="812800"/>
            </a:xfrm>
            <a:prstGeom prst="rect">
              <a:avLst/>
            </a:prstGeom>
            <a:solidFill>
              <a:schemeClr val="accent5">
                <a:hueOff val="33620"/>
                <a:satOff val="5733"/>
                <a:lumOff val="-999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solidFill>
                    <a:srgbClr val="E8DBA3"/>
                  </a:solidFill>
                  <a:effectLst>
                    <a:outerShdw sx="100000" sy="100000" kx="0" ky="0" algn="b" rotWithShape="0" blurRad="76200" dist="63500" dir="2232021">
                      <a:srgbClr val="000000"/>
                    </a:outerShdw>
                  </a:effectLst>
                  <a:latin typeface="Thames Nude Roman"/>
                  <a:ea typeface="Thames Nude Roman"/>
                  <a:cs typeface="Thames Nude Roman"/>
                  <a:sym typeface="Thames Nude Roman"/>
                </a:defRPr>
              </a:lvl1pPr>
            </a:lstStyle>
            <a:p>
              <a:pPr/>
              <a:r>
                <a:t>SAME principle In EVERY Age …</a:t>
              </a:r>
            </a:p>
          </p:txBody>
        </p:sp>
        <p:pic>
          <p:nvPicPr>
            <p:cNvPr id="608" name=""/>
            <p:cNvPicPr>
              <a:picLocks noChangeAspect="0"/>
            </p:cNvPicPr>
            <p:nvPr/>
          </p:nvPicPr>
          <p:blipFill>
            <a:blip r:embed="rId5">
              <a:extLst/>
            </a:blip>
            <a:stretch>
              <a:fillRect/>
            </a:stretch>
          </p:blipFill>
          <p:spPr>
            <a:xfrm>
              <a:off x="0" y="-1"/>
              <a:ext cx="12599634" cy="1244601"/>
            </a:xfrm>
            <a:prstGeom prst="rect">
              <a:avLst/>
            </a:prstGeom>
            <a:effectLst/>
          </p:spPr>
        </p:pic>
      </p:grpSp>
      <p:pic>
        <p:nvPicPr>
          <p:cNvPr id="611" name="droppedImage.pdf"/>
          <p:cNvPicPr>
            <a:picLocks noChangeAspect="1"/>
          </p:cNvPicPr>
          <p:nvPr/>
        </p:nvPicPr>
        <p:blipFill>
          <a:blip r:embed="rId6">
            <a:extLst/>
          </a:blip>
          <a:srcRect l="2691" t="5433" r="48554" b="6224"/>
          <a:stretch>
            <a:fillRect/>
          </a:stretch>
        </p:blipFill>
        <p:spPr>
          <a:xfrm>
            <a:off x="304799" y="3062005"/>
            <a:ext cx="6210301" cy="6400801"/>
          </a:xfrm>
          <a:prstGeom prst="rect">
            <a:avLst/>
          </a:prstGeom>
          <a:ln w="12700">
            <a:miter lim="400000"/>
          </a:ln>
          <a:effectLst>
            <a:outerShdw sx="100000" sy="100000" kx="0" ky="0" algn="b" rotWithShape="0" blurRad="114300" dist="76200" dir="2700000">
              <a:srgbClr val="000000">
                <a:alpha val="75000"/>
              </a:srgbClr>
            </a:outerShdw>
          </a:effectLst>
        </p:spPr>
      </p:pic>
      <p:pic>
        <p:nvPicPr>
          <p:cNvPr id="612" name="droppedImage.pdf"/>
          <p:cNvPicPr>
            <a:picLocks noChangeAspect="1"/>
          </p:cNvPicPr>
          <p:nvPr/>
        </p:nvPicPr>
        <p:blipFill>
          <a:blip r:embed="rId6">
            <a:extLst/>
          </a:blip>
          <a:srcRect l="50847" t="7186" r="0" b="5348"/>
          <a:stretch>
            <a:fillRect/>
          </a:stretch>
        </p:blipFill>
        <p:spPr>
          <a:xfrm>
            <a:off x="6438899" y="3189005"/>
            <a:ext cx="6261102" cy="6337301"/>
          </a:xfrm>
          <a:prstGeom prst="rect">
            <a:avLst/>
          </a:prstGeom>
          <a:ln w="12700">
            <a:miter lim="400000"/>
          </a:ln>
          <a:effectLst>
            <a:outerShdw sx="100000" sy="100000" kx="0" ky="0" algn="b" rotWithShape="0" blurRad="114300" dist="76200" dir="270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12"/>
                                        </p:tgtEl>
                                        <p:attrNameLst>
                                          <p:attrName>style.visibility</p:attrName>
                                        </p:attrNameLst>
                                      </p:cBhvr>
                                      <p:to>
                                        <p:strVal val="visible"/>
                                      </p:to>
                                    </p:set>
                                    <p:animEffect filter="fade" transition="in">
                                      <p:cBhvr>
                                        <p:cTn id="7" dur="1500"/>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2"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14"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615"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616" name="Shape 616"/>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617" name="Shape 617"/>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618"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619" name="pasted-image.pdf"/>
          <p:cNvPicPr>
            <a:picLocks noChangeAspect="0"/>
          </p:cNvPicPr>
          <p:nvPr/>
        </p:nvPicPr>
        <p:blipFill>
          <a:blip r:embed="rId5">
            <a:extLst/>
          </a:blip>
          <a:stretch>
            <a:fillRect/>
          </a:stretch>
        </p:blipFill>
        <p:spPr>
          <a:xfrm>
            <a:off x="0" y="1877483"/>
            <a:ext cx="13004801" cy="4580583"/>
          </a:xfrm>
          <a:prstGeom prst="rect">
            <a:avLst/>
          </a:prstGeom>
          <a:ln w="12700">
            <a:miter lim="400000"/>
          </a:ln>
          <a:effectLst>
            <a:outerShdw sx="100000" sy="100000" kx="0" ky="0" algn="b" rotWithShape="0" blurRad="241300" dist="270781" dir="4191380">
              <a:srgbClr val="000000">
                <a:alpha val="53076"/>
              </a:srgbClr>
            </a:outerShdw>
          </a:effectLst>
        </p:spPr>
      </p:pic>
      <p:grpSp>
        <p:nvGrpSpPr>
          <p:cNvPr id="622" name="Group 622"/>
          <p:cNvGrpSpPr/>
          <p:nvPr/>
        </p:nvGrpSpPr>
        <p:grpSpPr>
          <a:xfrm>
            <a:off x="202583" y="1494968"/>
            <a:ext cx="12599634" cy="1244601"/>
            <a:chOff x="0" y="0"/>
            <a:chExt cx="12599633" cy="1244600"/>
          </a:xfrm>
        </p:grpSpPr>
        <p:sp>
          <p:nvSpPr>
            <p:cNvPr id="621" name="Shape 621"/>
            <p:cNvSpPr/>
            <p:nvPr/>
          </p:nvSpPr>
          <p:spPr>
            <a:xfrm>
              <a:off x="203200" y="215900"/>
              <a:ext cx="12193234" cy="812800"/>
            </a:xfrm>
            <a:prstGeom prst="rect">
              <a:avLst/>
            </a:prstGeom>
            <a:solidFill>
              <a:schemeClr val="accent5">
                <a:hueOff val="33620"/>
                <a:satOff val="5733"/>
                <a:lumOff val="-9999"/>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800">
                  <a:solidFill>
                    <a:srgbClr val="E8DBA3"/>
                  </a:solidFill>
                  <a:effectLst>
                    <a:outerShdw sx="100000" sy="100000" kx="0" ky="0" algn="b" rotWithShape="0" blurRad="76200" dist="63500" dir="2232021">
                      <a:srgbClr val="000000"/>
                    </a:outerShdw>
                  </a:effectLst>
                  <a:latin typeface="Thames Nude Roman"/>
                  <a:ea typeface="Thames Nude Roman"/>
                  <a:cs typeface="Thames Nude Roman"/>
                  <a:sym typeface="Thames Nude Roman"/>
                </a:defRPr>
              </a:lvl1pPr>
            </a:lstStyle>
            <a:p>
              <a:pPr/>
              <a:r>
                <a:t>SAME principle In EVERY Age …</a:t>
              </a:r>
            </a:p>
          </p:txBody>
        </p:sp>
        <p:pic>
          <p:nvPicPr>
            <p:cNvPr id="620" name=""/>
            <p:cNvPicPr>
              <a:picLocks noChangeAspect="0"/>
            </p:cNvPicPr>
            <p:nvPr/>
          </p:nvPicPr>
          <p:blipFill>
            <a:blip r:embed="rId6">
              <a:extLst/>
            </a:blip>
            <a:stretch>
              <a:fillRect/>
            </a:stretch>
          </p:blipFill>
          <p:spPr>
            <a:xfrm>
              <a:off x="0" y="-1"/>
              <a:ext cx="12599634" cy="1244601"/>
            </a:xfrm>
            <a:prstGeom prst="rect">
              <a:avLst/>
            </a:prstGeom>
            <a:effectLst/>
          </p:spPr>
        </p:pic>
      </p:grpSp>
      <p:sp>
        <p:nvSpPr>
          <p:cNvPr id="623" name="Shape 623"/>
          <p:cNvSpPr/>
          <p:nvPr/>
        </p:nvSpPr>
        <p:spPr>
          <a:xfrm>
            <a:off x="247473" y="5952066"/>
            <a:ext cx="12509854" cy="3606801"/>
          </a:xfrm>
          <a:prstGeom prst="rect">
            <a:avLst/>
          </a:prstGeom>
          <a:solidFill>
            <a:srgbClr val="DCDDE0">
              <a:alpha val="82322"/>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spcBef>
                <a:spcPts val="900"/>
              </a:spcBef>
              <a:defRPr sz="3600">
                <a:solidFill>
                  <a:srgbClr val="000000"/>
                </a:solidFill>
              </a:defRPr>
            </a:pPr>
            <a:r>
              <a:rPr>
                <a:latin typeface="Thames Nude Roman"/>
                <a:ea typeface="Thames Nude Roman"/>
                <a:cs typeface="Thames Nude Roman"/>
                <a:sym typeface="Thames Nude Roman"/>
              </a:rPr>
              <a:t>Noah</a:t>
            </a:r>
            <a:r>
              <a:t> - Gen. 6:8,13-17; 22; 7:5; Heb 11:7 </a:t>
            </a:r>
          </a:p>
          <a:p>
            <a:pPr>
              <a:spcBef>
                <a:spcPts val="900"/>
              </a:spcBef>
              <a:defRPr sz="3600">
                <a:solidFill>
                  <a:srgbClr val="000000"/>
                </a:solidFill>
              </a:defRPr>
            </a:pPr>
            <a:r>
              <a:rPr>
                <a:latin typeface="Thames Nude Roman"/>
                <a:ea typeface="Thames Nude Roman"/>
                <a:cs typeface="Thames Nude Roman"/>
                <a:sym typeface="Thames Nude Roman"/>
              </a:rPr>
              <a:t>Abraham</a:t>
            </a:r>
            <a:r>
              <a:t> – Gen 12:4; 15:6; 17:10,23; 22:3,16-18</a:t>
            </a:r>
          </a:p>
          <a:p>
            <a:pPr>
              <a:spcBef>
                <a:spcPts val="900"/>
              </a:spcBef>
              <a:defRPr sz="3600">
                <a:solidFill>
                  <a:srgbClr val="000000"/>
                </a:solidFill>
              </a:defRPr>
            </a:pPr>
            <a:r>
              <a:rPr>
                <a:latin typeface="Thames Nude Roman"/>
                <a:ea typeface="Thames Nude Roman"/>
                <a:cs typeface="Thames Nude Roman"/>
                <a:sym typeface="Thames Nude Roman"/>
              </a:rPr>
              <a:t>Israel</a:t>
            </a:r>
            <a:r>
              <a:t> – Ex. 12:13; 14:30; Dt 30:15-19; Jos 6; 1 Cor 10:1-13 </a:t>
            </a:r>
          </a:p>
          <a:p>
            <a:pPr>
              <a:spcBef>
                <a:spcPts val="900"/>
              </a:spcBef>
              <a:defRPr sz="3600">
                <a:solidFill>
                  <a:srgbClr val="000000"/>
                </a:solidFill>
              </a:defRPr>
            </a:pPr>
            <a:r>
              <a:rPr>
                <a:latin typeface="Thames Nude Roman"/>
                <a:ea typeface="Thames Nude Roman"/>
                <a:cs typeface="Thames Nude Roman"/>
                <a:sym typeface="Thames Nude Roman"/>
              </a:rPr>
              <a:t>Us</a:t>
            </a:r>
            <a:r>
              <a:t> – Mark 16:16; Acts 2:38; 8:12,37; Rom 6:3-6; 10:9-13; Gal. 3:26,27; Col. 2:11-13; 1 Pet 3:21; 1 Jn 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23">
                                            <p:bg/>
                                          </p:spTgt>
                                        </p:tgtEl>
                                        <p:attrNameLst>
                                          <p:attrName>style.visibility</p:attrName>
                                        </p:attrNameLst>
                                      </p:cBhvr>
                                      <p:to>
                                        <p:strVal val="visible"/>
                                      </p:to>
                                    </p:set>
                                    <p:animEffect filter="fade" transition="in">
                                      <p:cBhvr>
                                        <p:cTn id="7" dur="1500"/>
                                        <p:tgtEl>
                                          <p:spTgt spid="62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23">
                                            <p:txEl>
                                              <p:pRg st="0" end="0"/>
                                            </p:txEl>
                                          </p:spTgt>
                                        </p:tgtEl>
                                        <p:attrNameLst>
                                          <p:attrName>style.visibility</p:attrName>
                                        </p:attrNameLst>
                                      </p:cBhvr>
                                      <p:to>
                                        <p:strVal val="visible"/>
                                      </p:to>
                                    </p:set>
                                    <p:animEffect filter="fade" transition="in">
                                      <p:cBhvr>
                                        <p:cTn id="10" dur="1500"/>
                                        <p:tgtEl>
                                          <p:spTgt spid="6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623">
                                            <p:txEl>
                                              <p:pRg st="1" end="1"/>
                                            </p:txEl>
                                          </p:spTgt>
                                        </p:tgtEl>
                                        <p:attrNameLst>
                                          <p:attrName>style.visibility</p:attrName>
                                        </p:attrNameLst>
                                      </p:cBhvr>
                                      <p:to>
                                        <p:strVal val="visible"/>
                                      </p:to>
                                    </p:set>
                                    <p:animEffect filter="fade" transition="in">
                                      <p:cBhvr>
                                        <p:cTn id="15" dur="1500"/>
                                        <p:tgtEl>
                                          <p:spTgt spid="6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623">
                                            <p:txEl>
                                              <p:pRg st="2" end="2"/>
                                            </p:txEl>
                                          </p:spTgt>
                                        </p:tgtEl>
                                        <p:attrNameLst>
                                          <p:attrName>style.visibility</p:attrName>
                                        </p:attrNameLst>
                                      </p:cBhvr>
                                      <p:to>
                                        <p:strVal val="visible"/>
                                      </p:to>
                                    </p:set>
                                    <p:animEffect filter="fade" transition="in">
                                      <p:cBhvr>
                                        <p:cTn id="20" dur="1500"/>
                                        <p:tgtEl>
                                          <p:spTgt spid="6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623">
                                            <p:txEl>
                                              <p:pRg st="3" end="3"/>
                                            </p:txEl>
                                          </p:spTgt>
                                        </p:tgtEl>
                                        <p:attrNameLst>
                                          <p:attrName>style.visibility</p:attrName>
                                        </p:attrNameLst>
                                      </p:cBhvr>
                                      <p:to>
                                        <p:strVal val="visible"/>
                                      </p:to>
                                    </p:set>
                                    <p:animEffect filter="fade" transition="in">
                                      <p:cBhvr>
                                        <p:cTn id="25" dur="1500"/>
                                        <p:tgtEl>
                                          <p:spTgt spid="62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3"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5" name=""/>
          <p:cNvPicPr>
            <a:picLocks noChangeAspect="0"/>
          </p:cNvPicPr>
          <p:nvPr/>
        </p:nvPicPr>
        <p:blipFill>
          <a:blip r:embed="rId2">
            <a:extLst/>
          </a:blip>
          <a:stretch>
            <a:fillRect/>
          </a:stretch>
        </p:blipFill>
        <p:spPr>
          <a:xfrm>
            <a:off x="458868" y="2870076"/>
            <a:ext cx="4505164" cy="6621182"/>
          </a:xfrm>
          <a:prstGeom prst="rect">
            <a:avLst/>
          </a:prstGeom>
          <a:effectLst>
            <a:outerShdw sx="100000" sy="100000" kx="0" ky="0" algn="b" rotWithShape="0" blurRad="330200" dist="173016" dir="5452952">
              <a:srgbClr val="000000">
                <a:alpha val="47071"/>
              </a:srgbClr>
            </a:outerShdw>
          </a:effectLst>
        </p:spPr>
      </p:pic>
      <p:pic>
        <p:nvPicPr>
          <p:cNvPr id="626"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627"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628" name="Shape 628"/>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629" name="Shape 629"/>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630"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631" name=""/>
          <p:cNvPicPr>
            <a:picLocks noChangeAspect="0"/>
          </p:cNvPicPr>
          <p:nvPr/>
        </p:nvPicPr>
        <p:blipFill>
          <a:blip r:embed="rId6">
            <a:extLst/>
          </a:blip>
          <a:stretch>
            <a:fillRect/>
          </a:stretch>
        </p:blipFill>
        <p:spPr>
          <a:xfrm>
            <a:off x="-814694" y="1369877"/>
            <a:ext cx="11048402" cy="1587501"/>
          </a:xfrm>
          <a:prstGeom prst="rect">
            <a:avLst/>
          </a:prstGeom>
        </p:spPr>
      </p:pic>
      <p:sp>
        <p:nvSpPr>
          <p:cNvPr id="632" name="Shape 632"/>
          <p:cNvSpPr/>
          <p:nvPr/>
        </p:nvSpPr>
        <p:spPr>
          <a:xfrm>
            <a:off x="5420930" y="2993128"/>
            <a:ext cx="7046553" cy="621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000"/>
              </a:spcBef>
              <a:buClr>
                <a:srgbClr val="945200"/>
              </a:buClr>
              <a:buSzPct val="125000"/>
              <a:buFont typeface="Zapf Dingbats"/>
              <a:buChar char="✦"/>
              <a:defRPr sz="4000">
                <a:solidFill>
                  <a:srgbClr val="000000"/>
                </a:solidFill>
                <a:latin typeface="Century Gothic"/>
                <a:ea typeface="Century Gothic"/>
                <a:cs typeface="Century Gothic"/>
                <a:sym typeface="Century Gothic"/>
              </a:defRPr>
            </a:pPr>
            <a:r>
              <a:t>The only viable faith is the faith that obeys God! — (James 2:14-26; Heb. 11)</a:t>
            </a:r>
          </a:p>
          <a:p>
            <a:pPr algn="l" defTabSz="457200">
              <a:spcBef>
                <a:spcPts val="2000"/>
              </a:spcBef>
              <a:buClr>
                <a:srgbClr val="945200"/>
              </a:buClr>
              <a:buSzPct val="125000"/>
              <a:buFont typeface="Zapf Dingbats"/>
              <a:buChar char="✦"/>
              <a:defRPr sz="4000">
                <a:solidFill>
                  <a:srgbClr val="000000"/>
                </a:solidFill>
                <a:latin typeface="Century Gothic"/>
                <a:ea typeface="Century Gothic"/>
                <a:cs typeface="Century Gothic"/>
                <a:sym typeface="Century Gothic"/>
              </a:defRPr>
            </a:pPr>
            <a:r>
              <a:t>What KIND of FAITH did Abraham Have? — (Gen 12-22; Rom 4:12,23)</a:t>
            </a:r>
          </a:p>
          <a:p>
            <a:pPr algn="l" defTabSz="457200">
              <a:spcBef>
                <a:spcPts val="2000"/>
              </a:spcBef>
              <a:buClr>
                <a:srgbClr val="945200"/>
              </a:buClr>
              <a:buSzPct val="125000"/>
              <a:buFont typeface="Zapf Dingbats"/>
              <a:buChar char="✦"/>
              <a:defRPr sz="4000">
                <a:solidFill>
                  <a:srgbClr val="000000"/>
                </a:solidFill>
                <a:latin typeface="Century Gothic"/>
                <a:ea typeface="Century Gothic"/>
                <a:cs typeface="Century Gothic"/>
                <a:sym typeface="Century Gothic"/>
              </a:defRPr>
            </a:pPr>
            <a:r>
              <a:t>What kind of FAITH do you have? — (Mk 16:16; Acts 2:37,38,41; Gal. 3:26,27)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632">
                                            <p:txEl>
                                              <p:pRg st="1" end="1"/>
                                            </p:txEl>
                                          </p:spTgt>
                                        </p:tgtEl>
                                        <p:attrNameLst>
                                          <p:attrName>style.visibility</p:attrName>
                                        </p:attrNameLst>
                                      </p:cBhvr>
                                      <p:to>
                                        <p:strVal val="visible"/>
                                      </p:to>
                                    </p:set>
                                    <p:animEffect filter="fade" transition="in">
                                      <p:cBhvr>
                                        <p:cTn id="7" dur="2000"/>
                                        <p:tgtEl>
                                          <p:spTgt spid="6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lt" backwards="0">
                                    <p:tmAbs val="0"/>
                                  </p:iterate>
                                  <p:childTnLst>
                                    <p:set>
                                      <p:cBhvr>
                                        <p:cTn id="11" fill="hold"/>
                                        <p:tgtEl>
                                          <p:spTgt spid="632">
                                            <p:txEl>
                                              <p:pRg st="2" end="2"/>
                                            </p:txEl>
                                          </p:spTgt>
                                        </p:tgtEl>
                                        <p:attrNameLst>
                                          <p:attrName>style.visibility</p:attrName>
                                        </p:attrNameLst>
                                      </p:cBhvr>
                                      <p:to>
                                        <p:strVal val="visible"/>
                                      </p:to>
                                    </p:set>
                                    <p:animEffect filter="fade" transition="in">
                                      <p:cBhvr>
                                        <p:cTn id="12" dur="2000"/>
                                        <p:tgtEl>
                                          <p:spTgt spid="6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2"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4" name="Shape 634"/>
          <p:cNvSpPr/>
          <p:nvPr/>
        </p:nvSpPr>
        <p:spPr>
          <a:xfrm>
            <a:off x="4443306" y="9320107"/>
            <a:ext cx="856149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1300480">
              <a:defRPr sz="1800">
                <a:solidFill>
                  <a:srgbClr val="000000"/>
                </a:solidFill>
                <a:latin typeface="Footlight MT Light"/>
                <a:ea typeface="Footlight MT Light"/>
                <a:cs typeface="Footlight MT Light"/>
                <a:sym typeface="Footlight MT Light"/>
              </a:defRPr>
            </a:lvl1pPr>
          </a:lstStyle>
          <a:p>
            <a:pPr/>
            <a:r>
              <a:t>W. 65th St church of Christ / May 6, 2007</a:t>
            </a:r>
          </a:p>
        </p:txBody>
      </p:sp>
      <p:sp>
        <p:nvSpPr>
          <p:cNvPr id="635" name="Shape 635"/>
          <p:cNvSpPr/>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6" name="Shape 636"/>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637" name="Shape 637"/>
          <p:cNvSpPr/>
          <p:nvPr/>
        </p:nvSpPr>
        <p:spPr>
          <a:xfrm>
            <a:off x="-1" y="9320107"/>
            <a:ext cx="5201921"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Footlight MT Light"/>
                <a:ea typeface="Footlight MT Light"/>
                <a:cs typeface="Footlight MT Light"/>
                <a:sym typeface="Footlight MT Light"/>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nvSpPr>
        <p:spPr>
          <a:xfrm>
            <a:off x="4792687" y="1659014"/>
            <a:ext cx="7814751" cy="1181101"/>
          </a:xfrm>
          <a:prstGeom prst="rect">
            <a:avLst/>
          </a:prstGeom>
          <a:blipFill>
            <a:blip r:embed="rId2"/>
          </a:blipFill>
          <a:ln w="12700">
            <a:solidFill>
              <a:srgbClr val="5F5857"/>
            </a:solidFill>
            <a:miter lim="400000"/>
          </a:ln>
          <a:effectLst>
            <a:outerShdw sx="100000" sy="100000" kx="0" ky="0" algn="b" rotWithShape="0" blurRad="203200" dist="114300" dir="6903637">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lvl="1" algn="r">
              <a:defRPr sz="3700">
                <a:solidFill>
                  <a:srgbClr val="FFFFFF"/>
                </a:solidFill>
                <a:effectLst>
                  <a:outerShdw sx="100000" sy="100000" kx="0" ky="0" algn="b" rotWithShape="0" blurRad="38100" dist="12700" dir="5400000">
                    <a:srgbClr val="000000">
                      <a:alpha val="50000"/>
                    </a:srgbClr>
                  </a:outerShdw>
                </a:effectLst>
              </a:defRPr>
            </a:pPr>
            <a:r>
              <a:t>FAITH (N) / BELIEVE (V)</a:t>
            </a:r>
          </a:p>
          <a:p>
            <a:pPr lvl="1" algn="r">
              <a:defRPr sz="3700">
                <a:solidFill>
                  <a:srgbClr val="FFFFFF"/>
                </a:solidFill>
                <a:effectLst>
                  <a:outerShdw sx="100000" sy="100000" kx="0" ky="0" algn="b" rotWithShape="0" blurRad="38100" dist="12700" dir="5400000">
                    <a:srgbClr val="000000">
                      <a:alpha val="50000"/>
                    </a:srgbClr>
                  </a:outerShdw>
                </a:effectLst>
              </a:defRPr>
            </a:pPr>
            <a:r>
              <a:t>FAITHFUL / BELIEVING (Adj.)</a:t>
            </a:r>
          </a:p>
        </p:txBody>
      </p:sp>
      <p:pic>
        <p:nvPicPr>
          <p:cNvPr id="333"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34"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35" name="Shape 335"/>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36" name="Shape 336"/>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37"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338" name=""/>
          <p:cNvPicPr>
            <a:picLocks noChangeAspect="0"/>
          </p:cNvPicPr>
          <p:nvPr/>
        </p:nvPicPr>
        <p:blipFill>
          <a:blip r:embed="rId6">
            <a:extLst/>
          </a:blip>
          <a:stretch>
            <a:fillRect/>
          </a:stretch>
        </p:blipFill>
        <p:spPr>
          <a:xfrm>
            <a:off x="-543018" y="1247556"/>
            <a:ext cx="6690646" cy="1892301"/>
          </a:xfrm>
          <a:prstGeom prst="rect">
            <a:avLst/>
          </a:prstGeom>
          <a:effectLst>
            <a:outerShdw sx="100000" sy="100000" kx="0" ky="0" algn="b" rotWithShape="0" blurRad="101600" dist="48811" dir="2039992">
              <a:srgbClr val="000000">
                <a:alpha val="43151"/>
              </a:srgbClr>
            </a:outerShdw>
          </a:effectLst>
        </p:spPr>
      </p:pic>
      <p:pic>
        <p:nvPicPr>
          <p:cNvPr id="339" name="image2.png"/>
          <p:cNvPicPr>
            <a:picLocks noChangeAspect="0"/>
          </p:cNvPicPr>
          <p:nvPr/>
        </p:nvPicPr>
        <p:blipFill>
          <a:blip r:embed="rId7">
            <a:extLst/>
          </a:blip>
          <a:stretch>
            <a:fillRect/>
          </a:stretch>
        </p:blipFill>
        <p:spPr>
          <a:xfrm>
            <a:off x="0" y="3120015"/>
            <a:ext cx="5604610" cy="6633584"/>
          </a:xfrm>
          <a:prstGeom prst="rect">
            <a:avLst/>
          </a:prstGeom>
          <a:effectLst>
            <a:outerShdw sx="100000" sy="100000" kx="0" ky="0" algn="b" rotWithShape="0" blurRad="444500" dist="435211" dir="11642624">
              <a:srgbClr val="000000">
                <a:alpha val="32103"/>
              </a:srgbClr>
            </a:outerShdw>
          </a:effectLst>
        </p:spPr>
      </p:pic>
      <p:sp>
        <p:nvSpPr>
          <p:cNvPr id="340" name="Shape 340"/>
          <p:cNvSpPr/>
          <p:nvPr/>
        </p:nvSpPr>
        <p:spPr>
          <a:xfrm>
            <a:off x="6087336" y="9332152"/>
            <a:ext cx="6173454" cy="4026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57200" indent="-457200" defTabSz="457200">
              <a:spcBef>
                <a:spcPts val="1700"/>
              </a:spcBef>
              <a:defRPr sz="2400">
                <a:solidFill>
                  <a:srgbClr val="000000"/>
                </a:solidFill>
                <a:latin typeface="Constantia"/>
                <a:ea typeface="Constantia"/>
                <a:cs typeface="Constantia"/>
                <a:sym typeface="Constantia"/>
              </a:defRPr>
            </a:lvl1pPr>
          </a:lstStyle>
          <a:p>
            <a:pPr/>
            <a:r>
              <a:t> Vine’s Complete Expository Dictionary</a:t>
            </a:r>
          </a:p>
        </p:txBody>
      </p:sp>
      <p:sp>
        <p:nvSpPr>
          <p:cNvPr id="341" name="Shape 341"/>
          <p:cNvSpPr/>
          <p:nvPr/>
        </p:nvSpPr>
        <p:spPr>
          <a:xfrm>
            <a:off x="3103782" y="3117671"/>
            <a:ext cx="9553334" cy="6011789"/>
          </a:xfrm>
          <a:prstGeom prst="rect">
            <a:avLst/>
          </a:prstGeom>
          <a:ln w="12700">
            <a:miter lim="400000"/>
          </a:ln>
          <a:effectLst>
            <a:outerShdw sx="100000" sy="100000" kx="0" ky="0" algn="b" rotWithShape="0" blurRad="203200" dist="114300" dir="2039992">
              <a:srgbClr val="945200">
                <a:alpha val="75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marL="457200" indent="-457200" algn="l">
              <a:spcBef>
                <a:spcPts val="700"/>
              </a:spcBef>
              <a:buSzPct val="60000"/>
              <a:buBlip>
                <a:blip r:embed="rId8"/>
              </a:buBlip>
              <a:defRPr sz="3600">
                <a:solidFill>
                  <a:srgbClr val="000000"/>
                </a:solidFill>
              </a:defRPr>
            </a:pPr>
            <a:r>
              <a:t>FAITH (N) </a:t>
            </a:r>
            <a:r>
              <a:rPr b="1" i="1"/>
              <a:t>pistis</a:t>
            </a:r>
            <a:r>
              <a:t> (πίστις, 4102), “faith,” is translated “belief” (</a:t>
            </a:r>
            <a:r>
              <a:rPr i="1"/>
              <a:t>2 Thess. 2:13</a:t>
            </a:r>
            <a:r>
              <a:t>).</a:t>
            </a:r>
          </a:p>
          <a:p>
            <a:pPr lvl="3" marL="1600200" indent="-457200" algn="l">
              <a:spcBef>
                <a:spcPts val="700"/>
              </a:spcBef>
              <a:buSzPct val="60000"/>
              <a:buBlip>
                <a:blip r:embed="rId8"/>
              </a:buBlip>
              <a:defRPr sz="3600">
                <a:solidFill>
                  <a:srgbClr val="000000"/>
                </a:solidFill>
              </a:defRPr>
            </a:pPr>
            <a:r>
              <a:t>BELIEVE (V)  </a:t>
            </a:r>
            <a:r>
              <a:rPr b="1" i="1"/>
              <a:t>pisteuo</a:t>
            </a:r>
            <a:r>
              <a:t> (πιστεύω, 4100), “to believe,” also “to be persuaded of,” and hence, “to place confidence in, to trust,” signifies, in this sense of the word, reliance upon, not mere credence.</a:t>
            </a:r>
          </a:p>
          <a:p>
            <a:pPr lvl="5" marL="2362200" indent="-457200" algn="l">
              <a:spcBef>
                <a:spcPts val="700"/>
              </a:spcBef>
              <a:buSzPct val="60000"/>
              <a:buBlip>
                <a:blip r:embed="rId8"/>
              </a:buBlip>
              <a:defRPr sz="3600">
                <a:solidFill>
                  <a:srgbClr val="000000"/>
                </a:solidFill>
              </a:defRPr>
            </a:pPr>
            <a:r>
              <a:t>BELIEVER (ADJ.) </a:t>
            </a:r>
            <a:r>
              <a:rPr b="1" i="1"/>
              <a:t>pistos</a:t>
            </a:r>
            <a:r>
              <a:t> (πιστός, 4103), (a) in the active sense means “believing, trusting”; (b) in the passive sense, “trusty, faithful, trustworthy.”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bg/>
                                          </p:spTgt>
                                        </p:tgtEl>
                                        <p:attrNameLst>
                                          <p:attrName>style.visibility</p:attrName>
                                        </p:attrNameLst>
                                      </p:cBhvr>
                                      <p:to>
                                        <p:strVal val="visible"/>
                                      </p:to>
                                    </p:set>
                                    <p:animEffect filter="wipe(left)" transition="in">
                                      <p:cBhvr>
                                        <p:cTn id="7" dur="2000"/>
                                        <p:tgtEl>
                                          <p:spTgt spid="34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1">
                                            <p:txEl>
                                              <p:pRg st="0" end="0"/>
                                            </p:txEl>
                                          </p:spTgt>
                                        </p:tgtEl>
                                        <p:attrNameLst>
                                          <p:attrName>style.visibility</p:attrName>
                                        </p:attrNameLst>
                                      </p:cBhvr>
                                      <p:to>
                                        <p:strVal val="visible"/>
                                      </p:to>
                                    </p:set>
                                    <p:animEffect filter="wipe(left)" transition="in">
                                      <p:cBhvr>
                                        <p:cTn id="10" dur="2000"/>
                                        <p:tgtEl>
                                          <p:spTgt spid="3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1">
                                            <p:txEl>
                                              <p:pRg st="1" end="1"/>
                                            </p:txEl>
                                          </p:spTgt>
                                        </p:tgtEl>
                                        <p:attrNameLst>
                                          <p:attrName>style.visibility</p:attrName>
                                        </p:attrNameLst>
                                      </p:cBhvr>
                                      <p:to>
                                        <p:strVal val="visible"/>
                                      </p:to>
                                    </p:set>
                                    <p:animEffect filter="wipe(left)" transition="in">
                                      <p:cBhvr>
                                        <p:cTn id="15" dur="2000"/>
                                        <p:tgtEl>
                                          <p:spTgt spid="3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1">
                                            <p:txEl>
                                              <p:pRg st="2" end="2"/>
                                            </p:txEl>
                                          </p:spTgt>
                                        </p:tgtEl>
                                        <p:attrNameLst>
                                          <p:attrName>style.visibility</p:attrName>
                                        </p:attrNameLst>
                                      </p:cBhvr>
                                      <p:to>
                                        <p:strVal val="visible"/>
                                      </p:to>
                                    </p:set>
                                    <p:animEffect filter="wipe(left)" transition="in">
                                      <p:cBhvr>
                                        <p:cTn id="20" dur="2000"/>
                                        <p:tgtEl>
                                          <p:spTgt spid="3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9" name="pasted-image.tif"/>
          <p:cNvPicPr>
            <a:picLocks noChangeAspect="0"/>
          </p:cNvPicPr>
          <p:nvPr/>
        </p:nvPicPr>
        <p:blipFill>
          <a:blip r:embed="rId2">
            <a:extLst/>
          </a:blip>
          <a:srcRect l="39975" t="3870" r="22250" b="2"/>
          <a:stretch>
            <a:fillRect/>
          </a:stretch>
        </p:blipFill>
        <p:spPr>
          <a:xfrm flipH="1">
            <a:off x="9060" y="2480462"/>
            <a:ext cx="6234683" cy="7287708"/>
          </a:xfrm>
          <a:custGeom>
            <a:avLst/>
            <a:gdLst/>
            <a:ahLst/>
            <a:cxnLst>
              <a:cxn ang="0">
                <a:pos x="wd2" y="hd2"/>
              </a:cxn>
              <a:cxn ang="5400000">
                <a:pos x="wd2" y="hd2"/>
              </a:cxn>
              <a:cxn ang="10800000">
                <a:pos x="wd2" y="hd2"/>
              </a:cxn>
              <a:cxn ang="16200000">
                <a:pos x="wd2" y="hd2"/>
              </a:cxn>
            </a:cxnLst>
            <a:rect l="0" t="0" r="r" b="b"/>
            <a:pathLst>
              <a:path w="21425" h="21595" fill="norm" stroke="1" extrusionOk="0">
                <a:moveTo>
                  <a:pt x="10982" y="1"/>
                </a:moveTo>
                <a:cubicBezTo>
                  <a:pt x="10674" y="7"/>
                  <a:pt x="10466" y="44"/>
                  <a:pt x="10097" y="116"/>
                </a:cubicBezTo>
                <a:cubicBezTo>
                  <a:pt x="9570" y="220"/>
                  <a:pt x="9026" y="398"/>
                  <a:pt x="8737" y="542"/>
                </a:cubicBezTo>
                <a:cubicBezTo>
                  <a:pt x="8700" y="564"/>
                  <a:pt x="8662" y="582"/>
                  <a:pt x="8628" y="606"/>
                </a:cubicBezTo>
                <a:cubicBezTo>
                  <a:pt x="8575" y="641"/>
                  <a:pt x="8522" y="676"/>
                  <a:pt x="8522" y="701"/>
                </a:cubicBezTo>
                <a:cubicBezTo>
                  <a:pt x="8522" y="737"/>
                  <a:pt x="8208" y="907"/>
                  <a:pt x="7822" y="1076"/>
                </a:cubicBezTo>
                <a:cubicBezTo>
                  <a:pt x="7697" y="1131"/>
                  <a:pt x="7578" y="1192"/>
                  <a:pt x="7458" y="1251"/>
                </a:cubicBezTo>
                <a:cubicBezTo>
                  <a:pt x="7368" y="1294"/>
                  <a:pt x="7287" y="1333"/>
                  <a:pt x="7222" y="1368"/>
                </a:cubicBezTo>
                <a:cubicBezTo>
                  <a:pt x="7080" y="1444"/>
                  <a:pt x="6954" y="1517"/>
                  <a:pt x="6900" y="1562"/>
                </a:cubicBezTo>
                <a:cubicBezTo>
                  <a:pt x="6886" y="1573"/>
                  <a:pt x="6878" y="1575"/>
                  <a:pt x="6864" y="1585"/>
                </a:cubicBezTo>
                <a:cubicBezTo>
                  <a:pt x="6802" y="1639"/>
                  <a:pt x="6743" y="1698"/>
                  <a:pt x="6682" y="1773"/>
                </a:cubicBezTo>
                <a:cubicBezTo>
                  <a:pt x="6561" y="1921"/>
                  <a:pt x="6460" y="1968"/>
                  <a:pt x="6335" y="1937"/>
                </a:cubicBezTo>
                <a:cubicBezTo>
                  <a:pt x="6232" y="1911"/>
                  <a:pt x="6158" y="1928"/>
                  <a:pt x="6158" y="1979"/>
                </a:cubicBezTo>
                <a:cubicBezTo>
                  <a:pt x="6158" y="2027"/>
                  <a:pt x="6074" y="2149"/>
                  <a:pt x="5972" y="2252"/>
                </a:cubicBezTo>
                <a:cubicBezTo>
                  <a:pt x="5845" y="2380"/>
                  <a:pt x="5806" y="2504"/>
                  <a:pt x="5843" y="2648"/>
                </a:cubicBezTo>
                <a:cubicBezTo>
                  <a:pt x="5880" y="2794"/>
                  <a:pt x="5822" y="2960"/>
                  <a:pt x="5659" y="3186"/>
                </a:cubicBezTo>
                <a:cubicBezTo>
                  <a:pt x="5529" y="3365"/>
                  <a:pt x="5394" y="3647"/>
                  <a:pt x="5357" y="3811"/>
                </a:cubicBezTo>
                <a:cubicBezTo>
                  <a:pt x="5321" y="3976"/>
                  <a:pt x="5256" y="4144"/>
                  <a:pt x="5213" y="4185"/>
                </a:cubicBezTo>
                <a:cubicBezTo>
                  <a:pt x="5143" y="4252"/>
                  <a:pt x="4980" y="4692"/>
                  <a:pt x="4602" y="5833"/>
                </a:cubicBezTo>
                <a:cubicBezTo>
                  <a:pt x="4534" y="6039"/>
                  <a:pt x="4431" y="6301"/>
                  <a:pt x="4374" y="6415"/>
                </a:cubicBezTo>
                <a:cubicBezTo>
                  <a:pt x="4213" y="6738"/>
                  <a:pt x="3610" y="8628"/>
                  <a:pt x="3508" y="9128"/>
                </a:cubicBezTo>
                <a:cubicBezTo>
                  <a:pt x="3337" y="9969"/>
                  <a:pt x="3278" y="10214"/>
                  <a:pt x="3157" y="10349"/>
                </a:cubicBezTo>
                <a:cubicBezTo>
                  <a:pt x="3150" y="10382"/>
                  <a:pt x="3140" y="10406"/>
                  <a:pt x="3133" y="10438"/>
                </a:cubicBezTo>
                <a:cubicBezTo>
                  <a:pt x="3113" y="10530"/>
                  <a:pt x="3098" y="10578"/>
                  <a:pt x="3080" y="10660"/>
                </a:cubicBezTo>
                <a:cubicBezTo>
                  <a:pt x="3084" y="10789"/>
                  <a:pt x="3033" y="11001"/>
                  <a:pt x="2968" y="11124"/>
                </a:cubicBezTo>
                <a:cubicBezTo>
                  <a:pt x="2967" y="11126"/>
                  <a:pt x="2966" y="11129"/>
                  <a:pt x="2965" y="11131"/>
                </a:cubicBezTo>
                <a:cubicBezTo>
                  <a:pt x="2907" y="11361"/>
                  <a:pt x="2840" y="11591"/>
                  <a:pt x="2778" y="11786"/>
                </a:cubicBezTo>
                <a:cubicBezTo>
                  <a:pt x="2840" y="11874"/>
                  <a:pt x="2818" y="11971"/>
                  <a:pt x="2707" y="12284"/>
                </a:cubicBezTo>
                <a:cubicBezTo>
                  <a:pt x="2623" y="12526"/>
                  <a:pt x="2529" y="12772"/>
                  <a:pt x="2499" y="12834"/>
                </a:cubicBezTo>
                <a:cubicBezTo>
                  <a:pt x="2388" y="13060"/>
                  <a:pt x="2368" y="13190"/>
                  <a:pt x="2294" y="14145"/>
                </a:cubicBezTo>
                <a:cubicBezTo>
                  <a:pt x="2234" y="14924"/>
                  <a:pt x="2177" y="15179"/>
                  <a:pt x="2013" y="15417"/>
                </a:cubicBezTo>
                <a:cubicBezTo>
                  <a:pt x="1901" y="15582"/>
                  <a:pt x="1810" y="15772"/>
                  <a:pt x="1810" y="15841"/>
                </a:cubicBezTo>
                <a:cubicBezTo>
                  <a:pt x="1810" y="15910"/>
                  <a:pt x="1699" y="16145"/>
                  <a:pt x="1562" y="16365"/>
                </a:cubicBezTo>
                <a:cubicBezTo>
                  <a:pt x="1425" y="16585"/>
                  <a:pt x="1237" y="16900"/>
                  <a:pt x="1146" y="17065"/>
                </a:cubicBezTo>
                <a:cubicBezTo>
                  <a:pt x="1054" y="17230"/>
                  <a:pt x="891" y="17521"/>
                  <a:pt x="784" y="17713"/>
                </a:cubicBezTo>
                <a:cubicBezTo>
                  <a:pt x="384" y="18433"/>
                  <a:pt x="-175" y="21343"/>
                  <a:pt x="52" y="21523"/>
                </a:cubicBezTo>
                <a:cubicBezTo>
                  <a:pt x="112" y="21570"/>
                  <a:pt x="6170" y="21595"/>
                  <a:pt x="17095" y="21595"/>
                </a:cubicBezTo>
                <a:lnTo>
                  <a:pt x="21425" y="21595"/>
                </a:lnTo>
                <a:lnTo>
                  <a:pt x="21425" y="9480"/>
                </a:lnTo>
                <a:cubicBezTo>
                  <a:pt x="21318" y="9459"/>
                  <a:pt x="21184" y="9440"/>
                  <a:pt x="21029" y="9431"/>
                </a:cubicBezTo>
                <a:cubicBezTo>
                  <a:pt x="20533" y="9405"/>
                  <a:pt x="20082" y="9258"/>
                  <a:pt x="19866" y="9053"/>
                </a:cubicBezTo>
                <a:cubicBezTo>
                  <a:pt x="19764" y="8956"/>
                  <a:pt x="19760" y="8898"/>
                  <a:pt x="19848" y="8786"/>
                </a:cubicBezTo>
                <a:cubicBezTo>
                  <a:pt x="19910" y="8707"/>
                  <a:pt x="19960" y="8593"/>
                  <a:pt x="19960" y="8533"/>
                </a:cubicBezTo>
                <a:cubicBezTo>
                  <a:pt x="19960" y="8495"/>
                  <a:pt x="19993" y="8451"/>
                  <a:pt x="20037" y="8412"/>
                </a:cubicBezTo>
                <a:cubicBezTo>
                  <a:pt x="20016" y="8366"/>
                  <a:pt x="20023" y="8312"/>
                  <a:pt x="20093" y="8204"/>
                </a:cubicBezTo>
                <a:cubicBezTo>
                  <a:pt x="20308" y="7870"/>
                  <a:pt x="19939" y="7443"/>
                  <a:pt x="19540" y="7564"/>
                </a:cubicBezTo>
                <a:cubicBezTo>
                  <a:pt x="19458" y="7589"/>
                  <a:pt x="19339" y="7575"/>
                  <a:pt x="19274" y="7532"/>
                </a:cubicBezTo>
                <a:cubicBezTo>
                  <a:pt x="19210" y="7490"/>
                  <a:pt x="19119" y="7455"/>
                  <a:pt x="19074" y="7455"/>
                </a:cubicBezTo>
                <a:cubicBezTo>
                  <a:pt x="18981" y="7454"/>
                  <a:pt x="18553" y="6886"/>
                  <a:pt x="18506" y="6701"/>
                </a:cubicBezTo>
                <a:cubicBezTo>
                  <a:pt x="18490" y="6635"/>
                  <a:pt x="18450" y="6531"/>
                  <a:pt x="18420" y="6469"/>
                </a:cubicBezTo>
                <a:cubicBezTo>
                  <a:pt x="18391" y="6407"/>
                  <a:pt x="18347" y="6098"/>
                  <a:pt x="18321" y="5781"/>
                </a:cubicBezTo>
                <a:cubicBezTo>
                  <a:pt x="18278" y="5262"/>
                  <a:pt x="18291" y="5203"/>
                  <a:pt x="18474" y="5105"/>
                </a:cubicBezTo>
                <a:cubicBezTo>
                  <a:pt x="18252" y="4881"/>
                  <a:pt x="18145" y="4618"/>
                  <a:pt x="18255" y="4506"/>
                </a:cubicBezTo>
                <a:cubicBezTo>
                  <a:pt x="18233" y="4486"/>
                  <a:pt x="18210" y="4467"/>
                  <a:pt x="18187" y="4440"/>
                </a:cubicBezTo>
                <a:cubicBezTo>
                  <a:pt x="18131" y="4387"/>
                  <a:pt x="18089" y="4342"/>
                  <a:pt x="18034" y="4296"/>
                </a:cubicBezTo>
                <a:cubicBezTo>
                  <a:pt x="17878" y="4163"/>
                  <a:pt x="17812" y="4020"/>
                  <a:pt x="17812" y="3807"/>
                </a:cubicBezTo>
                <a:cubicBezTo>
                  <a:pt x="17812" y="3314"/>
                  <a:pt x="17359" y="2320"/>
                  <a:pt x="16941" y="1861"/>
                </a:cubicBezTo>
                <a:cubicBezTo>
                  <a:pt x="16934" y="1857"/>
                  <a:pt x="16926" y="1844"/>
                  <a:pt x="16920" y="1840"/>
                </a:cubicBezTo>
                <a:cubicBezTo>
                  <a:pt x="16835" y="1792"/>
                  <a:pt x="16772" y="1723"/>
                  <a:pt x="16758" y="1672"/>
                </a:cubicBezTo>
                <a:cubicBezTo>
                  <a:pt x="16236" y="1164"/>
                  <a:pt x="15825" y="829"/>
                  <a:pt x="15570" y="727"/>
                </a:cubicBezTo>
                <a:cubicBezTo>
                  <a:pt x="15411" y="663"/>
                  <a:pt x="15204" y="556"/>
                  <a:pt x="15109" y="490"/>
                </a:cubicBezTo>
                <a:cubicBezTo>
                  <a:pt x="14822" y="291"/>
                  <a:pt x="14129" y="182"/>
                  <a:pt x="12459" y="72"/>
                </a:cubicBezTo>
                <a:cubicBezTo>
                  <a:pt x="11696" y="21"/>
                  <a:pt x="11290" y="-5"/>
                  <a:pt x="10982" y="1"/>
                </a:cubicBezTo>
                <a:close/>
                <a:moveTo>
                  <a:pt x="20596" y="8509"/>
                </a:moveTo>
                <a:cubicBezTo>
                  <a:pt x="20593" y="8508"/>
                  <a:pt x="20579" y="8513"/>
                  <a:pt x="20575" y="8512"/>
                </a:cubicBezTo>
                <a:cubicBezTo>
                  <a:pt x="20583" y="8517"/>
                  <a:pt x="20589" y="8518"/>
                  <a:pt x="20596" y="8524"/>
                </a:cubicBezTo>
                <a:cubicBezTo>
                  <a:pt x="20593" y="8521"/>
                  <a:pt x="20600" y="8511"/>
                  <a:pt x="20596" y="8509"/>
                </a:cubicBezTo>
                <a:close/>
              </a:path>
            </a:pathLst>
          </a:custGeom>
          <a:ln w="12700">
            <a:miter lim="400000"/>
          </a:ln>
          <a:effectLst>
            <a:outerShdw sx="100000" sy="100000" kx="0" ky="0" algn="b" rotWithShape="0" blurRad="533400" dist="427051" dir="19700218">
              <a:srgbClr val="000000">
                <a:alpha val="60013"/>
              </a:srgbClr>
            </a:outerShdw>
          </a:effectLst>
        </p:spPr>
      </p:pic>
      <p:pic>
        <p:nvPicPr>
          <p:cNvPr id="640" name="pasted-image.tiff"/>
          <p:cNvPicPr>
            <a:picLocks noChangeAspect="0"/>
          </p:cNvPicPr>
          <p:nvPr/>
        </p:nvPicPr>
        <p:blipFill>
          <a:blip r:embed="rId3">
            <a:extLst/>
          </a:blip>
          <a:stretch>
            <a:fillRect/>
          </a:stretch>
        </p:blipFill>
        <p:spPr>
          <a:xfrm>
            <a:off x="6318758" y="2312021"/>
            <a:ext cx="5499254" cy="1523201"/>
          </a:xfrm>
          <a:prstGeom prst="rect">
            <a:avLst/>
          </a:prstGeom>
          <a:ln w="12700">
            <a:miter lim="400000"/>
          </a:ln>
          <a:effectLst>
            <a:outerShdw sx="100000" sy="100000" kx="0" ky="0" algn="b" rotWithShape="0" blurRad="330200" dist="383343" dir="1943026">
              <a:srgbClr val="000000">
                <a:alpha val="40975"/>
              </a:srgbClr>
            </a:outerShdw>
          </a:effectLst>
        </p:spPr>
      </p:pic>
      <p:pic>
        <p:nvPicPr>
          <p:cNvPr id="641" name="pasted-image.tiff"/>
          <p:cNvPicPr>
            <a:picLocks noChangeAspect="1"/>
          </p:cNvPicPr>
          <p:nvPr/>
        </p:nvPicPr>
        <p:blipFill>
          <a:blip r:embed="rId4">
            <a:extLst/>
          </a:blip>
          <a:stretch>
            <a:fillRect/>
          </a:stretch>
        </p:blipFill>
        <p:spPr>
          <a:xfrm>
            <a:off x="4556391" y="642724"/>
            <a:ext cx="6234683" cy="1659361"/>
          </a:xfrm>
          <a:prstGeom prst="rect">
            <a:avLst/>
          </a:prstGeom>
          <a:ln w="12700">
            <a:miter lim="400000"/>
          </a:ln>
          <a:effectLst>
            <a:outerShdw sx="100000" sy="100000" kx="0" ky="0" algn="b" rotWithShape="0" blurRad="177800" dist="285681" dir="1943026">
              <a:srgbClr val="000000">
                <a:alpha val="40975"/>
              </a:srgbClr>
            </a:outerShdw>
          </a:effectLst>
        </p:spPr>
      </p:pic>
      <p:sp>
        <p:nvSpPr>
          <p:cNvPr id="642" name="Shape 642"/>
          <p:cNvSpPr/>
          <p:nvPr/>
        </p:nvSpPr>
        <p:spPr>
          <a:xfrm>
            <a:off x="2691976" y="296121"/>
            <a:ext cx="1897381" cy="1609091"/>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chemeClr val="accent3"/>
                </a:solidFill>
                <a:latin typeface="Angelou"/>
                <a:ea typeface="Angelou"/>
                <a:cs typeface="Angelou"/>
                <a:sym typeface="Angelou"/>
              </a:defRPr>
            </a:lvl1pPr>
          </a:lstStyle>
          <a:p>
            <a:pPr/>
            <a:r>
              <a:t>The</a:t>
            </a:r>
          </a:p>
        </p:txBody>
      </p:sp>
      <p:sp>
        <p:nvSpPr>
          <p:cNvPr id="643" name="Shape 643"/>
          <p:cNvSpPr/>
          <p:nvPr/>
        </p:nvSpPr>
        <p:spPr>
          <a:xfrm>
            <a:off x="5317066" y="1947121"/>
            <a:ext cx="965201" cy="1609091"/>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solidFill>
                  <a:schemeClr val="accent3"/>
                </a:solidFill>
                <a:latin typeface="Angelou"/>
                <a:ea typeface="Angelou"/>
                <a:cs typeface="Angelou"/>
                <a:sym typeface="Angelou"/>
              </a:defRPr>
            </a:lvl1pPr>
          </a:lstStyle>
          <a:p>
            <a:pPr/>
            <a:r>
              <a:t>of</a:t>
            </a:r>
          </a:p>
        </p:txBody>
      </p:sp>
      <p:pic>
        <p:nvPicPr>
          <p:cNvPr id="644" name="pasted-image.tiff"/>
          <p:cNvPicPr>
            <a:picLocks noChangeAspect="1"/>
          </p:cNvPicPr>
          <p:nvPr/>
        </p:nvPicPr>
        <p:blipFill>
          <a:blip r:embed="rId5">
            <a:alphaModFix amt="77440"/>
            <a:extLst/>
          </a:blip>
          <a:stretch>
            <a:fillRect/>
          </a:stretch>
        </p:blipFill>
        <p:spPr>
          <a:xfrm>
            <a:off x="5695849" y="4067572"/>
            <a:ext cx="6745072" cy="2019043"/>
          </a:xfrm>
          <a:prstGeom prst="rect">
            <a:avLst/>
          </a:prstGeom>
          <a:ln w="12700">
            <a:miter lim="400000"/>
          </a:ln>
          <a:effectLst>
            <a:outerShdw sx="100000" sy="100000" kx="0" ky="0" algn="b" rotWithShape="0" blurRad="330200" dist="363277" dir="5452952">
              <a:srgbClr val="000000">
                <a:alpha val="47071"/>
              </a:srgbClr>
            </a:outerShdw>
          </a:effectLst>
        </p:spPr>
      </p:pic>
      <p:sp>
        <p:nvSpPr>
          <p:cNvPr id="645" name="Shape 645"/>
          <p:cNvSpPr/>
          <p:nvPr/>
        </p:nvSpPr>
        <p:spPr>
          <a:xfrm>
            <a:off x="82285" y="6597974"/>
            <a:ext cx="12840230" cy="29923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February 17,18; 2017 / Preached February 19, 2017</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6"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Shape 647"/>
          <p:cNvSpPr/>
          <p:nvPr/>
        </p:nvSpPr>
        <p:spPr>
          <a:xfrm>
            <a:off x="654082" y="410633"/>
            <a:ext cx="11696635" cy="88011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4900">
                <a:solidFill>
                  <a:srgbClr val="000000"/>
                </a:solidFill>
                <a:latin typeface="Thames Nude Roman"/>
                <a:ea typeface="Thames Nude Roman"/>
                <a:cs typeface="Thames Nude Roman"/>
                <a:sym typeface="Thames Nude Roman"/>
              </a:defRPr>
            </a:pPr>
            <a:r>
              <a:t>Hebrews 11:1–7 (NKJV)</a:t>
            </a:r>
          </a:p>
          <a:p>
            <a:pPr defTabSz="457200">
              <a:spcBef>
                <a:spcPts val="2000"/>
              </a:spcBef>
              <a:defRPr sz="5400">
                <a:solidFill>
                  <a:srgbClr val="000000"/>
                </a:solidFill>
                <a:latin typeface="Century Gothic"/>
                <a:ea typeface="Century Gothic"/>
                <a:cs typeface="Century Gothic"/>
                <a:sym typeface="Century Gothic"/>
              </a:defRPr>
            </a:pPr>
            <a:r>
              <a:rPr baseline="31999"/>
              <a:t>1</a:t>
            </a:r>
            <a:r>
              <a:t> Now faith is the substance of things hoped for, the evidence of things not seen. </a:t>
            </a:r>
            <a:r>
              <a:rPr baseline="31999"/>
              <a:t>2</a:t>
            </a:r>
            <a:r>
              <a:t> For by it the elders obtained a </a:t>
            </a:r>
            <a:r>
              <a:rPr i="1"/>
              <a:t>good</a:t>
            </a:r>
            <a:r>
              <a:t> testimony. </a:t>
            </a:r>
            <a:r>
              <a:rPr baseline="31999"/>
              <a:t>3</a:t>
            </a:r>
            <a:r>
              <a:t> By faith we understand that the worlds were framed by the word of God, so that the things which are seen were not made of things which are visible.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nvSpPr>
        <p:spPr>
          <a:xfrm>
            <a:off x="654082" y="410633"/>
            <a:ext cx="11696635" cy="84963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4900">
                <a:solidFill>
                  <a:srgbClr val="000000"/>
                </a:solidFill>
                <a:latin typeface="Thames Nude Roman"/>
                <a:ea typeface="Thames Nude Roman"/>
                <a:cs typeface="Thames Nude Roman"/>
                <a:sym typeface="Thames Nude Roman"/>
              </a:defRPr>
            </a:pPr>
            <a:r>
              <a:t>Hebrews 11:1–7 (NKJV)</a:t>
            </a:r>
          </a:p>
          <a:p>
            <a:pPr defTabSz="457200">
              <a:spcBef>
                <a:spcPts val="2000"/>
              </a:spcBef>
              <a:defRPr sz="4700">
                <a:solidFill>
                  <a:srgbClr val="000000"/>
                </a:solidFill>
                <a:latin typeface="Century Gothic"/>
                <a:ea typeface="Century Gothic"/>
                <a:cs typeface="Century Gothic"/>
                <a:sym typeface="Century Gothic"/>
              </a:defRPr>
            </a:pPr>
            <a:r>
              <a:rPr baseline="31999"/>
              <a:t>4</a:t>
            </a:r>
            <a:r>
              <a:t> By faith Abel offered to God a more excellent sacrifice than Cain, through which he obtained witness that he was righteous, God testifying of his gifts; and through it he being dead still speaks. </a:t>
            </a:r>
            <a:r>
              <a:rPr baseline="31999"/>
              <a:t>5</a:t>
            </a:r>
            <a:r>
              <a:t> By faith Enoch was taken away so that he did not see death, </a:t>
            </a:r>
            <a:r>
              <a:rPr i="1"/>
              <a:t>“and was not found, because God had taken him”</a:t>
            </a:r>
            <a:r>
              <a:t>; for before he was taken he had this testimony, that he pleased God.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1" name="Shape 651"/>
          <p:cNvSpPr/>
          <p:nvPr/>
        </p:nvSpPr>
        <p:spPr>
          <a:xfrm>
            <a:off x="654082" y="410633"/>
            <a:ext cx="11696635" cy="90805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000"/>
              </a:spcBef>
              <a:defRPr sz="4900">
                <a:solidFill>
                  <a:srgbClr val="000000"/>
                </a:solidFill>
                <a:latin typeface="Thames Nude Roman"/>
                <a:ea typeface="Thames Nude Roman"/>
                <a:cs typeface="Thames Nude Roman"/>
                <a:sym typeface="Thames Nude Roman"/>
              </a:defRPr>
            </a:pPr>
            <a:r>
              <a:t>Hebrews 11:1–7 (NKJV)</a:t>
            </a:r>
          </a:p>
          <a:p>
            <a:pPr defTabSz="457200">
              <a:spcBef>
                <a:spcPts val="2000"/>
              </a:spcBef>
              <a:defRPr sz="4600">
                <a:solidFill>
                  <a:srgbClr val="000000"/>
                </a:solidFill>
                <a:latin typeface="Century Gothic"/>
                <a:ea typeface="Century Gothic"/>
                <a:cs typeface="Century Gothic"/>
                <a:sym typeface="Century Gothic"/>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 </a:t>
            </a:r>
            <a:r>
              <a:rPr baseline="31999"/>
              <a:t>7</a:t>
            </a:r>
            <a:r>
              <a:t> By faith Noah, being divinely warned of things not yet seen, moved with godly fear, prepared an ark for the saving of his household, by which he condemned the world and became heir of the righteousness which is according to faith.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nvSpPr>
        <p:spPr>
          <a:xfrm>
            <a:off x="4726921" y="647551"/>
            <a:ext cx="5527217"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400">
                <a:solidFill>
                  <a:srgbClr val="181818"/>
                </a:solidFill>
                <a:latin typeface="Helvetica"/>
                <a:ea typeface="Helvetica"/>
                <a:cs typeface="Helvetica"/>
                <a:sym typeface="Helvetica"/>
              </a:defRPr>
            </a:lvl1pPr>
          </a:lstStyle>
          <a:p>
            <a:pPr/>
            <a:r>
              <a:t>“We are saved by faith alone, but the faith that saves is never alone.”</a:t>
            </a:r>
          </a:p>
        </p:txBody>
      </p:sp>
      <p:sp>
        <p:nvSpPr>
          <p:cNvPr id="654" name="Shape 654"/>
          <p:cNvSpPr/>
          <p:nvPr/>
        </p:nvSpPr>
        <p:spPr>
          <a:xfrm>
            <a:off x="467469" y="1268045"/>
            <a:ext cx="12459263" cy="792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tabLst>
                <a:tab pos="914400" algn="l"/>
              </a:tabLst>
              <a:defRPr sz="2200">
                <a:solidFill>
                  <a:srgbClr val="635F51"/>
                </a:solidFill>
                <a:latin typeface="Times"/>
                <a:ea typeface="Times"/>
                <a:cs typeface="Times"/>
                <a:sym typeface="Times"/>
              </a:defRPr>
            </a:pPr>
            <a:r>
              <a:t>Salvation by the Installment Plan?</a:t>
            </a:r>
          </a:p>
          <a:p>
            <a:pPr algn="l" defTabSz="914400">
              <a:tabLst>
                <a:tab pos="914400" algn="l"/>
              </a:tabLst>
              <a:defRPr sz="2200">
                <a:solidFill>
                  <a:srgbClr val="635F51"/>
                </a:solidFill>
                <a:latin typeface="Times"/>
                <a:ea typeface="Times"/>
                <a:cs typeface="Times"/>
                <a:sym typeface="Times"/>
              </a:defRPr>
            </a:pPr>
            <a:r>
              <a:t>by Phil Congdon</a:t>
            </a:r>
          </a:p>
          <a:p>
            <a:pPr algn="l" defTabSz="914400">
              <a:tabLst>
                <a:tab pos="914400" algn="l"/>
              </a:tabLst>
              <a:defRPr sz="2200">
                <a:solidFill>
                  <a:srgbClr val="635F51"/>
                </a:solidFill>
                <a:latin typeface="Times"/>
                <a:ea typeface="Times"/>
                <a:cs typeface="Times"/>
                <a:sym typeface="Times"/>
              </a:defRPr>
            </a:pPr>
          </a:p>
          <a:p>
            <a:pPr algn="l" defTabSz="914400">
              <a:tabLst>
                <a:tab pos="914400" algn="l"/>
              </a:tabLst>
              <a:defRPr sz="2200">
                <a:solidFill>
                  <a:srgbClr val="635F51"/>
                </a:solidFill>
                <a:latin typeface="Times"/>
                <a:ea typeface="Times"/>
                <a:cs typeface="Times"/>
                <a:sym typeface="Times"/>
              </a:defRPr>
            </a:pPr>
            <a:r>
              <a:t>Many Bible teachers are fond of a saying that goes like this: "You are saved by faith alone, but the faith that saves is never alone." Doesn't that sound neat? It states a fundamental truth--that we are saved by faith alone--then turns around and states that while it is faith alone that saves us, that faith is never alone. This saying is used to teach the idea that if a person puts their faith in Jesus Christ, but doesn't live a right kind of life, they aren't saved. But wait a minute; let's plug in our logical minds for a minute and see if this is really neat-or nonsense.</a:t>
            </a:r>
          </a:p>
          <a:p>
            <a:pPr algn="l" defTabSz="914400">
              <a:tabLst>
                <a:tab pos="914400" algn="l"/>
              </a:tabLst>
              <a:defRPr sz="2200">
                <a:solidFill>
                  <a:srgbClr val="635F51"/>
                </a:solidFill>
                <a:latin typeface="Times"/>
                <a:ea typeface="Times"/>
                <a:cs typeface="Times"/>
                <a:sym typeface="Times"/>
              </a:defRPr>
            </a:pPr>
            <a:r>
              <a:t>The phrase "You are saved by faith alone" is obviously true. Scripture repeatedly tells us that it is faith alone without works which saves (e.g., Eph. 2:8-9). Buy what does the second phrase say? Incredibly it says exactly the opposite. We can paraphrase the saying this way: "Faith [in Christ] alone saves you, but if your faith [in Christ] is alone, it doesn't save you." This kind of illogical thinking allows some theologians to turn the truth of the gospel on its head and make salvation a result of faith plus good works.</a:t>
            </a:r>
          </a:p>
          <a:p>
            <a:pPr algn="l" defTabSz="914400">
              <a:tabLst>
                <a:tab pos="914400" algn="l"/>
              </a:tabLst>
              <a:defRPr sz="2200">
                <a:solidFill>
                  <a:srgbClr val="635F51"/>
                </a:solidFill>
                <a:latin typeface="Times"/>
                <a:ea typeface="Times"/>
                <a:cs typeface="Times"/>
                <a:sym typeface="Times"/>
              </a:defRPr>
            </a:pPr>
            <a:r>
              <a:t>In response, these teachers state that they do not mean </a:t>
            </a:r>
            <a:r>
              <a:rPr b="1"/>
              <a:t>faith + works = salvation</a:t>
            </a:r>
            <a:r>
              <a:t> but rather </a:t>
            </a:r>
            <a:r>
              <a:rPr b="1"/>
              <a:t>faith = salvation + works.</a:t>
            </a:r>
            <a:r>
              <a:t> But the end result is the same. If I pay cash for a car and drive it home, it is no different than if I were to drive it home and pay for it over the next few years. It doesn't matter when you pay--before or after you take possession. If you ever have to do good works to be saved, salvation isn't free, it's something you earn.</a:t>
            </a:r>
          </a:p>
          <a:p>
            <a:pPr algn="l" defTabSz="914400">
              <a:tabLst>
                <a:tab pos="914400" algn="l"/>
              </a:tabLst>
              <a:defRPr sz="2200">
                <a:solidFill>
                  <a:srgbClr val="635F51"/>
                </a:solidFill>
                <a:latin typeface="Times"/>
                <a:ea typeface="Times"/>
                <a:cs typeface="Times"/>
                <a:sym typeface="Times"/>
              </a:defRPr>
            </a:pPr>
            <a:r>
              <a:t>The Apostle Paul knew this. That's why he wrote, "To the one who does not work, but believes in Him who justifies the ungodly, his faith is reckoned as righteousness" (Rom. 4:5). — </a:t>
            </a:r>
            <a:r>
              <a:rPr u="sng">
                <a:hlinkClick r:id="rId2" invalidUrl="" action="" tgtFrame="" tooltip="" history="1" highlightClick="0" endSnd="0"/>
              </a:rPr>
              <a:t>https://faithalone.org/magazine/y1989/89oct1.html</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droppedImage.pdf"/>
          <p:cNvPicPr>
            <a:picLocks noChangeAspect="0"/>
          </p:cNvPicPr>
          <p:nvPr/>
        </p:nvPicPr>
        <p:blipFill>
          <a:blip r:embed="rId2">
            <a:extLst/>
          </a:blip>
          <a:stretch>
            <a:fillRect/>
          </a:stretch>
        </p:blipFill>
        <p:spPr>
          <a:xfrm>
            <a:off x="457200" y="2217901"/>
            <a:ext cx="12255500" cy="7485063"/>
          </a:xfrm>
          <a:prstGeom prst="rect">
            <a:avLst/>
          </a:prstGeom>
          <a:ln w="12700">
            <a:miter lim="400000"/>
          </a:ln>
          <a:effectLst>
            <a:outerShdw sx="100000" sy="100000" kx="0" ky="0" algn="b" rotWithShape="0" blurRad="190500" dist="114300" dir="2039992">
              <a:srgbClr val="000000"/>
            </a:outerShdw>
          </a:effectLst>
        </p:spPr>
      </p:pic>
      <p:pic>
        <p:nvPicPr>
          <p:cNvPr id="344"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45"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46" name="Shape 346"/>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47" name="Shape 347"/>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48"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349" name=""/>
          <p:cNvPicPr>
            <a:picLocks noChangeAspect="0"/>
          </p:cNvPicPr>
          <p:nvPr/>
        </p:nvPicPr>
        <p:blipFill>
          <a:blip r:embed="rId6">
            <a:extLst/>
          </a:blip>
          <a:stretch>
            <a:fillRect/>
          </a:stretch>
        </p:blipFill>
        <p:spPr>
          <a:xfrm>
            <a:off x="-543018" y="1247556"/>
            <a:ext cx="6690646" cy="1892301"/>
          </a:xfrm>
          <a:prstGeom prst="rect">
            <a:avLst/>
          </a:prstGeom>
          <a:effectLst>
            <a:outerShdw sx="100000" sy="100000" kx="0" ky="0" algn="b" rotWithShape="0" blurRad="101600" dist="48811" dir="2039992">
              <a:srgbClr val="000000">
                <a:alpha val="43151"/>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52"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53" name="Shape 353"/>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54" name="Shape 354"/>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55"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356" name=""/>
          <p:cNvPicPr>
            <a:picLocks noChangeAspect="0"/>
          </p:cNvPicPr>
          <p:nvPr/>
        </p:nvPicPr>
        <p:blipFill>
          <a:blip r:embed="rId5">
            <a:extLst/>
          </a:blip>
          <a:stretch>
            <a:fillRect/>
          </a:stretch>
        </p:blipFill>
        <p:spPr>
          <a:xfrm>
            <a:off x="-543018" y="1247556"/>
            <a:ext cx="6690646" cy="1892301"/>
          </a:xfrm>
          <a:prstGeom prst="rect">
            <a:avLst/>
          </a:prstGeom>
          <a:effectLst>
            <a:outerShdw sx="100000" sy="100000" kx="0" ky="0" algn="b" rotWithShape="0" blurRad="101600" dist="48811" dir="2039992">
              <a:srgbClr val="000000">
                <a:alpha val="43151"/>
              </a:srgbClr>
            </a:outerShdw>
          </a:effectLst>
        </p:spPr>
      </p:pic>
      <p:sp>
        <p:nvSpPr>
          <p:cNvPr id="357" name="Shape 357"/>
          <p:cNvSpPr/>
          <p:nvPr/>
        </p:nvSpPr>
        <p:spPr>
          <a:xfrm>
            <a:off x="4388511" y="2905746"/>
            <a:ext cx="8486445" cy="63627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marL="285750" indent="-285750" defTabSz="457200">
              <a:spcBef>
                <a:spcPts val="1200"/>
              </a:spcBef>
              <a:buClr>
                <a:srgbClr val="945200"/>
              </a:buClr>
              <a:buFont typeface="Zapf Dingbats"/>
              <a:defRPr sz="3600">
                <a:solidFill>
                  <a:srgbClr val="000000"/>
                </a:solidFill>
                <a:effectLst>
                  <a:outerShdw sx="100000" sy="100000" kx="0" ky="0" algn="b" rotWithShape="0" blurRad="165100" dist="53881" dir="2700000">
                    <a:srgbClr val="000000">
                      <a:alpha val="39333"/>
                    </a:srgbClr>
                  </a:outerShdw>
                </a:effectLst>
                <a:latin typeface="Book Antiqua"/>
                <a:ea typeface="Book Antiqua"/>
                <a:cs typeface="Book Antiqua"/>
                <a:sym typeface="Book Antiqua"/>
              </a:defRPr>
            </a:pPr>
            <a:r>
              <a:rPr b="1"/>
              <a:t>4102.  πίστις pistis, pis´-tis; from 3982; </a:t>
            </a:r>
            <a:endParaRPr b="1"/>
          </a:p>
          <a:p>
            <a:pPr lvl="1" marL="285750" indent="-285750" defTabSz="457200">
              <a:spcBef>
                <a:spcPts val="1200"/>
              </a:spcBef>
              <a:buClr>
                <a:srgbClr val="945200"/>
              </a:buClr>
              <a:buFont typeface="Zapf Dingbats"/>
              <a:defRPr sz="4100">
                <a:solidFill>
                  <a:srgbClr val="000000"/>
                </a:solidFill>
                <a:effectLst>
                  <a:outerShdw sx="100000" sy="100000" kx="0" ky="0" algn="b" rotWithShape="0" blurRad="165100" dist="53881" dir="2700000">
                    <a:srgbClr val="000000">
                      <a:alpha val="39333"/>
                    </a:srgbClr>
                  </a:outerShdw>
                </a:effectLst>
                <a:latin typeface="Book Antiqua"/>
                <a:ea typeface="Book Antiqua"/>
                <a:cs typeface="Book Antiqua"/>
                <a:sym typeface="Book Antiqua"/>
              </a:defRPr>
            </a:pPr>
            <a:r>
              <a:t>"...used especially of the faith by which a man embraces Jesus, i.e., a conviction, full of joyful trust, that Jesus is the Messiah -- the divinely appointed author of eternal salvation in the kingdom of God, conjoined with obedience to Christ."</a:t>
            </a:r>
            <a:endParaRPr b="1"/>
          </a:p>
          <a:p>
            <a:pPr lvl="1" marL="285750" indent="-285750" defTabSz="457200">
              <a:spcBef>
                <a:spcPts val="1200"/>
              </a:spcBef>
              <a:buClr>
                <a:srgbClr val="945200"/>
              </a:buClr>
              <a:buFont typeface="Zapf Dingbats"/>
              <a:defRPr sz="2300">
                <a:solidFill>
                  <a:srgbClr val="000000"/>
                </a:solidFill>
                <a:effectLst>
                  <a:outerShdw sx="100000" sy="100000" kx="0" ky="0" algn="b" rotWithShape="0" blurRad="165100" dist="53881" dir="2700000">
                    <a:srgbClr val="000000">
                      <a:alpha val="39333"/>
                    </a:srgbClr>
                  </a:outerShdw>
                </a:effectLst>
                <a:latin typeface="Book Antiqua"/>
                <a:ea typeface="Book Antiqua"/>
                <a:cs typeface="Book Antiqua"/>
                <a:sym typeface="Book Antiqua"/>
              </a:defRPr>
            </a:pPr>
            <a:r>
              <a:rPr>
                <a:latin typeface="Helvetica"/>
                <a:ea typeface="Helvetica"/>
                <a:cs typeface="Helvetica"/>
                <a:sym typeface="Helvetica"/>
              </a:rPr>
              <a:t>(Thayer's Greek-English Lexicon, p. 511) </a:t>
            </a:r>
          </a:p>
        </p:txBody>
      </p:sp>
      <p:pic>
        <p:nvPicPr>
          <p:cNvPr id="358" name="pasted-image.tiff"/>
          <p:cNvPicPr>
            <a:picLocks noChangeAspect="1"/>
          </p:cNvPicPr>
          <p:nvPr/>
        </p:nvPicPr>
        <p:blipFill>
          <a:blip r:embed="rId6">
            <a:extLst/>
          </a:blip>
          <a:stretch>
            <a:fillRect/>
          </a:stretch>
        </p:blipFill>
        <p:spPr>
          <a:xfrm>
            <a:off x="298450" y="3117850"/>
            <a:ext cx="4147674" cy="6210300"/>
          </a:xfrm>
          <a:prstGeom prst="rect">
            <a:avLst/>
          </a:prstGeom>
          <a:ln w="12700">
            <a:miter lim="400000"/>
          </a:ln>
          <a:effectLst>
            <a:outerShdw sx="100000" sy="100000" kx="0" ky="0" algn="b" rotWithShape="0" blurRad="152400" dist="88900" dir="3591092">
              <a:srgbClr val="000000">
                <a:alpha val="86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nvSpPr>
        <p:spPr>
          <a:xfrm>
            <a:off x="7704042" y="3652740"/>
            <a:ext cx="4938035" cy="5740401"/>
          </a:xfrm>
          <a:prstGeom prst="rect">
            <a:avLst/>
          </a:prstGeom>
          <a:ln w="12700">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Century Gothic"/>
                <a:ea typeface="Century Gothic"/>
                <a:cs typeface="Century Gothic"/>
                <a:sym typeface="Century Gothic"/>
              </a:defRPr>
            </a:pPr>
            <a:r>
              <a:t>Hebrews 11:6 (NKJV)</a:t>
            </a:r>
          </a:p>
          <a:p>
            <a:pPr defTabSz="457200">
              <a:defRPr sz="3500">
                <a:solidFill>
                  <a:srgbClr val="000000"/>
                </a:solidFill>
                <a:latin typeface="Century Gothic"/>
                <a:ea typeface="Century Gothic"/>
                <a:cs typeface="Century Gothic"/>
                <a:sym typeface="Century Gothic"/>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p:txBody>
      </p:sp>
      <p:pic>
        <p:nvPicPr>
          <p:cNvPr id="361"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62"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63" name="Shape 363"/>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64" name="Shape 364"/>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65"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sp>
        <p:nvSpPr>
          <p:cNvPr id="366" name="Shape 366"/>
          <p:cNvSpPr/>
          <p:nvPr/>
        </p:nvSpPr>
        <p:spPr>
          <a:xfrm>
            <a:off x="2138197" y="3233967"/>
            <a:ext cx="4156406" cy="861696"/>
          </a:xfrm>
          <a:prstGeom prst="roundRect">
            <a:avLst>
              <a:gd name="adj" fmla="val 22108"/>
            </a:avLst>
          </a:prstGeom>
          <a:gradFill>
            <a:gsLst>
              <a:gs pos="0">
                <a:schemeClr val="accent5">
                  <a:satOff val="11168"/>
                  <a:lumOff val="10673"/>
                </a:schemeClr>
              </a:gs>
              <a:gs pos="100000">
                <a:schemeClr val="accent5"/>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CONVICTION</a:t>
            </a:r>
          </a:p>
        </p:txBody>
      </p:sp>
      <p:sp>
        <p:nvSpPr>
          <p:cNvPr id="367" name="Shape 367"/>
          <p:cNvSpPr/>
          <p:nvPr/>
        </p:nvSpPr>
        <p:spPr>
          <a:xfrm>
            <a:off x="2782248" y="4581418"/>
            <a:ext cx="4156407" cy="861696"/>
          </a:xfrm>
          <a:prstGeom prst="roundRect">
            <a:avLst>
              <a:gd name="adj" fmla="val 22108"/>
            </a:avLst>
          </a:prstGeom>
          <a:gradFill>
            <a:gsLst>
              <a:gs pos="0">
                <a:schemeClr val="accent2">
                  <a:satOff val="7626"/>
                  <a:lumOff val="13767"/>
                </a:schemeClr>
              </a:gs>
              <a:gs pos="100000">
                <a:schemeClr val="accent2"/>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TRUST</a:t>
            </a:r>
          </a:p>
        </p:txBody>
      </p:sp>
      <p:sp>
        <p:nvSpPr>
          <p:cNvPr id="368" name="Shape 368"/>
          <p:cNvSpPr/>
          <p:nvPr/>
        </p:nvSpPr>
        <p:spPr>
          <a:xfrm>
            <a:off x="7701589" y="7105650"/>
            <a:ext cx="38076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5">
                    <a:hueOff val="74999"/>
                    <a:satOff val="18651"/>
                    <a:lumOff val="-19807"/>
                  </a:schemeClr>
                </a:solidFill>
                <a:latin typeface="Century Gothic"/>
                <a:ea typeface="Century Gothic"/>
                <a:cs typeface="Century Gothic"/>
                <a:sym typeface="Century Gothic"/>
              </a:defRPr>
            </a:lvl1pPr>
          </a:lstStyle>
          <a:p>
            <a:pPr/>
            <a:r>
              <a:t>believe that He is</a:t>
            </a:r>
          </a:p>
        </p:txBody>
      </p:sp>
      <p:sp>
        <p:nvSpPr>
          <p:cNvPr id="369" name="Shape 369"/>
          <p:cNvSpPr/>
          <p:nvPr/>
        </p:nvSpPr>
        <p:spPr>
          <a:xfrm>
            <a:off x="8873437" y="7647516"/>
            <a:ext cx="35975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2"/>
                </a:solidFill>
                <a:latin typeface="Century Gothic"/>
                <a:ea typeface="Century Gothic"/>
                <a:cs typeface="Century Gothic"/>
                <a:sym typeface="Century Gothic"/>
              </a:defRPr>
            </a:lvl1pPr>
          </a:lstStyle>
          <a:p>
            <a:pPr/>
            <a:r>
              <a:t>He is a rewarder</a:t>
            </a:r>
          </a:p>
        </p:txBody>
      </p:sp>
      <p:sp>
        <p:nvSpPr>
          <p:cNvPr id="370" name="Shape 370"/>
          <p:cNvSpPr/>
          <p:nvPr/>
        </p:nvSpPr>
        <p:spPr>
          <a:xfrm>
            <a:off x="10630296" y="8210550"/>
            <a:ext cx="20227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1"/>
                </a:solidFill>
                <a:latin typeface="Century Gothic"/>
                <a:ea typeface="Century Gothic"/>
                <a:cs typeface="Century Gothic"/>
                <a:sym typeface="Century Gothic"/>
              </a:defRPr>
            </a:lvl1pPr>
          </a:lstStyle>
          <a:p>
            <a:pPr/>
            <a:r>
              <a:t>diligently</a:t>
            </a:r>
          </a:p>
        </p:txBody>
      </p:sp>
      <p:sp>
        <p:nvSpPr>
          <p:cNvPr id="371" name="Shape 371"/>
          <p:cNvSpPr/>
          <p:nvPr/>
        </p:nvSpPr>
        <p:spPr>
          <a:xfrm>
            <a:off x="9099668" y="8752416"/>
            <a:ext cx="10877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1"/>
                </a:solidFill>
                <a:latin typeface="Century Gothic"/>
                <a:ea typeface="Century Gothic"/>
                <a:cs typeface="Century Gothic"/>
                <a:sym typeface="Century Gothic"/>
              </a:defRPr>
            </a:lvl1pPr>
          </a:lstStyle>
          <a:p>
            <a:pPr/>
            <a:r>
              <a:t>seek</a:t>
            </a:r>
          </a:p>
        </p:txBody>
      </p:sp>
      <p:pic>
        <p:nvPicPr>
          <p:cNvPr id="372" name=""/>
          <p:cNvPicPr>
            <a:picLocks noChangeAspect="0"/>
          </p:cNvPicPr>
          <p:nvPr/>
        </p:nvPicPr>
        <p:blipFill>
          <a:blip r:embed="rId5">
            <a:extLst/>
          </a:blip>
          <a:stretch>
            <a:fillRect/>
          </a:stretch>
        </p:blipFill>
        <p:spPr>
          <a:xfrm>
            <a:off x="-543018" y="1247556"/>
            <a:ext cx="6690646" cy="1892301"/>
          </a:xfrm>
          <a:prstGeom prst="rect">
            <a:avLst/>
          </a:prstGeom>
          <a:effectLst>
            <a:outerShdw sx="100000" sy="100000" kx="0" ky="0" algn="b" rotWithShape="0" blurRad="101600" dist="48811" dir="2039992">
              <a:srgbClr val="000000">
                <a:alpha val="43151"/>
              </a:srgbClr>
            </a:outerShdw>
          </a:effectLst>
        </p:spPr>
      </p:pic>
      <p:pic>
        <p:nvPicPr>
          <p:cNvPr id="373" name=""/>
          <p:cNvPicPr>
            <a:picLocks noChangeAspect="0"/>
          </p:cNvPicPr>
          <p:nvPr/>
        </p:nvPicPr>
        <p:blipFill>
          <a:blip r:embed="rId6">
            <a:extLst/>
          </a:blip>
          <a:stretch>
            <a:fillRect/>
          </a:stretch>
        </p:blipFill>
        <p:spPr>
          <a:xfrm>
            <a:off x="7615352" y="1228506"/>
            <a:ext cx="5454081" cy="2540001"/>
          </a:xfrm>
          <a:prstGeom prst="rect">
            <a:avLst/>
          </a:prstGeom>
        </p:spPr>
      </p:pic>
      <p:pic>
        <p:nvPicPr>
          <p:cNvPr id="374" name="pasted-image.tif"/>
          <p:cNvPicPr>
            <a:picLocks noChangeAspect="1"/>
          </p:cNvPicPr>
          <p:nvPr/>
        </p:nvPicPr>
        <p:blipFill>
          <a:blip r:embed="rId7">
            <a:extLst/>
          </a:blip>
          <a:srcRect l="24618" t="4542" r="29278" b="5"/>
          <a:stretch>
            <a:fillRect/>
          </a:stretch>
        </p:blipFill>
        <p:spPr>
          <a:xfrm>
            <a:off x="-355559" y="2663556"/>
            <a:ext cx="5147470" cy="7104881"/>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5909" y="1"/>
                </a:moveTo>
                <a:cubicBezTo>
                  <a:pt x="5835" y="-5"/>
                  <a:pt x="5767" y="10"/>
                  <a:pt x="5657" y="43"/>
                </a:cubicBezTo>
                <a:cubicBezTo>
                  <a:pt x="5435" y="110"/>
                  <a:pt x="5411" y="141"/>
                  <a:pt x="5411" y="358"/>
                </a:cubicBezTo>
                <a:cubicBezTo>
                  <a:pt x="5411" y="502"/>
                  <a:pt x="5365" y="628"/>
                  <a:pt x="5296" y="669"/>
                </a:cubicBezTo>
                <a:cubicBezTo>
                  <a:pt x="5203" y="725"/>
                  <a:pt x="5190" y="834"/>
                  <a:pt x="5226" y="1225"/>
                </a:cubicBezTo>
                <a:lnTo>
                  <a:pt x="5269" y="1715"/>
                </a:lnTo>
                <a:lnTo>
                  <a:pt x="4851" y="2168"/>
                </a:lnTo>
                <a:cubicBezTo>
                  <a:pt x="4774" y="2251"/>
                  <a:pt x="4697" y="2320"/>
                  <a:pt x="4618" y="2392"/>
                </a:cubicBezTo>
                <a:cubicBezTo>
                  <a:pt x="4590" y="2422"/>
                  <a:pt x="4562" y="2450"/>
                  <a:pt x="4528" y="2479"/>
                </a:cubicBezTo>
                <a:cubicBezTo>
                  <a:pt x="4500" y="2503"/>
                  <a:pt x="4481" y="2518"/>
                  <a:pt x="4455" y="2539"/>
                </a:cubicBezTo>
                <a:cubicBezTo>
                  <a:pt x="4417" y="2567"/>
                  <a:pt x="4381" y="2591"/>
                  <a:pt x="4340" y="2615"/>
                </a:cubicBezTo>
                <a:cubicBezTo>
                  <a:pt x="4300" y="2641"/>
                  <a:pt x="4244" y="2685"/>
                  <a:pt x="4217" y="2695"/>
                </a:cubicBezTo>
                <a:cubicBezTo>
                  <a:pt x="3785" y="2843"/>
                  <a:pt x="3402" y="3193"/>
                  <a:pt x="2561" y="4203"/>
                </a:cubicBezTo>
                <a:cubicBezTo>
                  <a:pt x="2475" y="4306"/>
                  <a:pt x="2287" y="4527"/>
                  <a:pt x="2145" y="4694"/>
                </a:cubicBezTo>
                <a:cubicBezTo>
                  <a:pt x="2138" y="4702"/>
                  <a:pt x="2135" y="4705"/>
                  <a:pt x="2128" y="4713"/>
                </a:cubicBezTo>
                <a:cubicBezTo>
                  <a:pt x="2126" y="4716"/>
                  <a:pt x="2126" y="4718"/>
                  <a:pt x="2123" y="4721"/>
                </a:cubicBezTo>
                <a:cubicBezTo>
                  <a:pt x="2003" y="4873"/>
                  <a:pt x="1935" y="5035"/>
                  <a:pt x="1912" y="5206"/>
                </a:cubicBezTo>
                <a:cubicBezTo>
                  <a:pt x="1913" y="5261"/>
                  <a:pt x="1916" y="5320"/>
                  <a:pt x="1924" y="5399"/>
                </a:cubicBezTo>
                <a:cubicBezTo>
                  <a:pt x="1945" y="5631"/>
                  <a:pt x="2019" y="5851"/>
                  <a:pt x="2133" y="6041"/>
                </a:cubicBezTo>
                <a:cubicBezTo>
                  <a:pt x="2137" y="6047"/>
                  <a:pt x="2142" y="6051"/>
                  <a:pt x="2145" y="6057"/>
                </a:cubicBezTo>
                <a:cubicBezTo>
                  <a:pt x="2170" y="6098"/>
                  <a:pt x="2203" y="6131"/>
                  <a:pt x="2232" y="6169"/>
                </a:cubicBezTo>
                <a:cubicBezTo>
                  <a:pt x="2274" y="6222"/>
                  <a:pt x="2317" y="6277"/>
                  <a:pt x="2363" y="6327"/>
                </a:cubicBezTo>
                <a:cubicBezTo>
                  <a:pt x="2364" y="6328"/>
                  <a:pt x="2364" y="6327"/>
                  <a:pt x="2365" y="6328"/>
                </a:cubicBezTo>
                <a:cubicBezTo>
                  <a:pt x="2437" y="6397"/>
                  <a:pt x="2515" y="6459"/>
                  <a:pt x="2600" y="6507"/>
                </a:cubicBezTo>
                <a:cubicBezTo>
                  <a:pt x="2835" y="6640"/>
                  <a:pt x="2842" y="6653"/>
                  <a:pt x="2819" y="7064"/>
                </a:cubicBezTo>
                <a:lnTo>
                  <a:pt x="2798" y="7426"/>
                </a:lnTo>
                <a:lnTo>
                  <a:pt x="2873" y="7429"/>
                </a:lnTo>
                <a:lnTo>
                  <a:pt x="2873" y="7650"/>
                </a:lnTo>
                <a:cubicBezTo>
                  <a:pt x="2873" y="7805"/>
                  <a:pt x="2849" y="7859"/>
                  <a:pt x="2748" y="7891"/>
                </a:cubicBezTo>
                <a:cubicBezTo>
                  <a:pt x="2769" y="7902"/>
                  <a:pt x="2793" y="7912"/>
                  <a:pt x="2805" y="7934"/>
                </a:cubicBezTo>
                <a:cubicBezTo>
                  <a:pt x="2830" y="7982"/>
                  <a:pt x="2879" y="8008"/>
                  <a:pt x="2916" y="7992"/>
                </a:cubicBezTo>
                <a:cubicBezTo>
                  <a:pt x="2953" y="7975"/>
                  <a:pt x="3054" y="8060"/>
                  <a:pt x="3139" y="8181"/>
                </a:cubicBezTo>
                <a:cubicBezTo>
                  <a:pt x="3283" y="8385"/>
                  <a:pt x="3284" y="8411"/>
                  <a:pt x="3168" y="8531"/>
                </a:cubicBezTo>
                <a:cubicBezTo>
                  <a:pt x="3047" y="8655"/>
                  <a:pt x="3038" y="8657"/>
                  <a:pt x="2936" y="8556"/>
                </a:cubicBezTo>
                <a:cubicBezTo>
                  <a:pt x="2839" y="8460"/>
                  <a:pt x="2834" y="8465"/>
                  <a:pt x="2873" y="8618"/>
                </a:cubicBezTo>
                <a:cubicBezTo>
                  <a:pt x="3016" y="9178"/>
                  <a:pt x="3044" y="9321"/>
                  <a:pt x="3008" y="9347"/>
                </a:cubicBezTo>
                <a:cubicBezTo>
                  <a:pt x="2986" y="9363"/>
                  <a:pt x="2962" y="9466"/>
                  <a:pt x="2958" y="9575"/>
                </a:cubicBezTo>
                <a:cubicBezTo>
                  <a:pt x="2952" y="9727"/>
                  <a:pt x="2982" y="9776"/>
                  <a:pt x="3083" y="9776"/>
                </a:cubicBezTo>
                <a:cubicBezTo>
                  <a:pt x="3268" y="9776"/>
                  <a:pt x="3285" y="9810"/>
                  <a:pt x="3497" y="10545"/>
                </a:cubicBezTo>
                <a:cubicBezTo>
                  <a:pt x="3534" y="10617"/>
                  <a:pt x="3573" y="10714"/>
                  <a:pt x="3607" y="10829"/>
                </a:cubicBezTo>
                <a:cubicBezTo>
                  <a:pt x="3647" y="10963"/>
                  <a:pt x="3658" y="11024"/>
                  <a:pt x="3666" y="11085"/>
                </a:cubicBezTo>
                <a:cubicBezTo>
                  <a:pt x="3710" y="11229"/>
                  <a:pt x="3768" y="11433"/>
                  <a:pt x="3792" y="11501"/>
                </a:cubicBezTo>
                <a:cubicBezTo>
                  <a:pt x="3798" y="11518"/>
                  <a:pt x="3800" y="11531"/>
                  <a:pt x="3805" y="11548"/>
                </a:cubicBezTo>
                <a:cubicBezTo>
                  <a:pt x="3847" y="11602"/>
                  <a:pt x="3868" y="11662"/>
                  <a:pt x="3847" y="11721"/>
                </a:cubicBezTo>
                <a:cubicBezTo>
                  <a:pt x="3859" y="11811"/>
                  <a:pt x="3835" y="11972"/>
                  <a:pt x="3812" y="12116"/>
                </a:cubicBezTo>
                <a:cubicBezTo>
                  <a:pt x="3830" y="12147"/>
                  <a:pt x="3835" y="12188"/>
                  <a:pt x="3817" y="12250"/>
                </a:cubicBezTo>
                <a:cubicBezTo>
                  <a:pt x="3792" y="12335"/>
                  <a:pt x="3754" y="12494"/>
                  <a:pt x="3734" y="12603"/>
                </a:cubicBezTo>
                <a:cubicBezTo>
                  <a:pt x="3719" y="12684"/>
                  <a:pt x="3682" y="12840"/>
                  <a:pt x="3647" y="12980"/>
                </a:cubicBezTo>
                <a:cubicBezTo>
                  <a:pt x="3613" y="13156"/>
                  <a:pt x="3577" y="13340"/>
                  <a:pt x="3539" y="13573"/>
                </a:cubicBezTo>
                <a:cubicBezTo>
                  <a:pt x="3539" y="13575"/>
                  <a:pt x="3539" y="13577"/>
                  <a:pt x="3539" y="13579"/>
                </a:cubicBezTo>
                <a:cubicBezTo>
                  <a:pt x="3534" y="13712"/>
                  <a:pt x="3548" y="13817"/>
                  <a:pt x="3582" y="13857"/>
                </a:cubicBezTo>
                <a:cubicBezTo>
                  <a:pt x="3604" y="13882"/>
                  <a:pt x="3589" y="13946"/>
                  <a:pt x="3549" y="14001"/>
                </a:cubicBezTo>
                <a:cubicBezTo>
                  <a:pt x="3509" y="14056"/>
                  <a:pt x="3455" y="14204"/>
                  <a:pt x="3429" y="14328"/>
                </a:cubicBezTo>
                <a:cubicBezTo>
                  <a:pt x="3403" y="14453"/>
                  <a:pt x="3311" y="14733"/>
                  <a:pt x="3224" y="14951"/>
                </a:cubicBezTo>
                <a:cubicBezTo>
                  <a:pt x="3138" y="15168"/>
                  <a:pt x="3010" y="15524"/>
                  <a:pt x="2941" y="15742"/>
                </a:cubicBezTo>
                <a:cubicBezTo>
                  <a:pt x="2900" y="15873"/>
                  <a:pt x="2843" y="15989"/>
                  <a:pt x="2785" y="16087"/>
                </a:cubicBezTo>
                <a:cubicBezTo>
                  <a:pt x="2720" y="16237"/>
                  <a:pt x="2663" y="16350"/>
                  <a:pt x="2638" y="16352"/>
                </a:cubicBezTo>
                <a:cubicBezTo>
                  <a:pt x="2595" y="16357"/>
                  <a:pt x="2446" y="16603"/>
                  <a:pt x="2307" y="16900"/>
                </a:cubicBezTo>
                <a:cubicBezTo>
                  <a:pt x="2254" y="17013"/>
                  <a:pt x="2221" y="17057"/>
                  <a:pt x="2168" y="17159"/>
                </a:cubicBezTo>
                <a:cubicBezTo>
                  <a:pt x="2164" y="17179"/>
                  <a:pt x="2150" y="17206"/>
                  <a:pt x="2127" y="17239"/>
                </a:cubicBezTo>
                <a:cubicBezTo>
                  <a:pt x="2123" y="17245"/>
                  <a:pt x="2121" y="17249"/>
                  <a:pt x="2117" y="17255"/>
                </a:cubicBezTo>
                <a:cubicBezTo>
                  <a:pt x="2113" y="17260"/>
                  <a:pt x="2115" y="17263"/>
                  <a:pt x="2112" y="17268"/>
                </a:cubicBezTo>
                <a:cubicBezTo>
                  <a:pt x="2064" y="17334"/>
                  <a:pt x="2029" y="17406"/>
                  <a:pt x="2038" y="17431"/>
                </a:cubicBezTo>
                <a:cubicBezTo>
                  <a:pt x="2049" y="17457"/>
                  <a:pt x="2016" y="17517"/>
                  <a:pt x="1963" y="17562"/>
                </a:cubicBezTo>
                <a:cubicBezTo>
                  <a:pt x="1932" y="17590"/>
                  <a:pt x="1906" y="17667"/>
                  <a:pt x="1887" y="17758"/>
                </a:cubicBezTo>
                <a:cubicBezTo>
                  <a:pt x="1890" y="17778"/>
                  <a:pt x="1889" y="17799"/>
                  <a:pt x="1902" y="17816"/>
                </a:cubicBezTo>
                <a:cubicBezTo>
                  <a:pt x="1980" y="17917"/>
                  <a:pt x="1917" y="18245"/>
                  <a:pt x="1809" y="18293"/>
                </a:cubicBezTo>
                <a:cubicBezTo>
                  <a:pt x="1796" y="18299"/>
                  <a:pt x="1775" y="18297"/>
                  <a:pt x="1757" y="18298"/>
                </a:cubicBezTo>
                <a:cubicBezTo>
                  <a:pt x="1749" y="18300"/>
                  <a:pt x="1742" y="18302"/>
                  <a:pt x="1734" y="18302"/>
                </a:cubicBezTo>
                <a:cubicBezTo>
                  <a:pt x="1710" y="18301"/>
                  <a:pt x="1683" y="18297"/>
                  <a:pt x="1650" y="18282"/>
                </a:cubicBezTo>
                <a:cubicBezTo>
                  <a:pt x="1601" y="18260"/>
                  <a:pt x="1452" y="18237"/>
                  <a:pt x="1319" y="18231"/>
                </a:cubicBezTo>
                <a:cubicBezTo>
                  <a:pt x="1248" y="18227"/>
                  <a:pt x="924" y="18204"/>
                  <a:pt x="689" y="18187"/>
                </a:cubicBezTo>
                <a:cubicBezTo>
                  <a:pt x="523" y="18178"/>
                  <a:pt x="206" y="18163"/>
                  <a:pt x="0" y="18152"/>
                </a:cubicBezTo>
                <a:lnTo>
                  <a:pt x="0" y="21595"/>
                </a:lnTo>
                <a:lnTo>
                  <a:pt x="14567" y="21595"/>
                </a:lnTo>
                <a:lnTo>
                  <a:pt x="21600" y="21595"/>
                </a:lnTo>
                <a:lnTo>
                  <a:pt x="21600" y="15775"/>
                </a:lnTo>
                <a:cubicBezTo>
                  <a:pt x="21557" y="15765"/>
                  <a:pt x="21511" y="15756"/>
                  <a:pt x="21493" y="15741"/>
                </a:cubicBezTo>
                <a:cubicBezTo>
                  <a:pt x="21425" y="15681"/>
                  <a:pt x="21451" y="15248"/>
                  <a:pt x="21528" y="15157"/>
                </a:cubicBezTo>
                <a:cubicBezTo>
                  <a:pt x="21535" y="15149"/>
                  <a:pt x="21572" y="15139"/>
                  <a:pt x="21600" y="15129"/>
                </a:cubicBezTo>
                <a:lnTo>
                  <a:pt x="21600" y="14847"/>
                </a:lnTo>
                <a:cubicBezTo>
                  <a:pt x="21431" y="14910"/>
                  <a:pt x="21406" y="14903"/>
                  <a:pt x="21344" y="14784"/>
                </a:cubicBezTo>
                <a:cubicBezTo>
                  <a:pt x="21305" y="14711"/>
                  <a:pt x="21291" y="14598"/>
                  <a:pt x="21315" y="14532"/>
                </a:cubicBezTo>
                <a:cubicBezTo>
                  <a:pt x="21348" y="14441"/>
                  <a:pt x="21263" y="14343"/>
                  <a:pt x="20957" y="14126"/>
                </a:cubicBezTo>
                <a:cubicBezTo>
                  <a:pt x="20807" y="14019"/>
                  <a:pt x="20729" y="13949"/>
                  <a:pt x="20679" y="13890"/>
                </a:cubicBezTo>
                <a:lnTo>
                  <a:pt x="20569" y="13975"/>
                </a:lnTo>
                <a:lnTo>
                  <a:pt x="20271" y="13841"/>
                </a:lnTo>
                <a:cubicBezTo>
                  <a:pt x="20107" y="13767"/>
                  <a:pt x="19952" y="13706"/>
                  <a:pt x="19923" y="13706"/>
                </a:cubicBezTo>
                <a:cubicBezTo>
                  <a:pt x="19894" y="13706"/>
                  <a:pt x="19842" y="13687"/>
                  <a:pt x="19808" y="13662"/>
                </a:cubicBezTo>
                <a:cubicBezTo>
                  <a:pt x="19774" y="13638"/>
                  <a:pt x="19682" y="13675"/>
                  <a:pt x="19605" y="13747"/>
                </a:cubicBezTo>
                <a:cubicBezTo>
                  <a:pt x="19469" y="13872"/>
                  <a:pt x="19461" y="13872"/>
                  <a:pt x="19352" y="13770"/>
                </a:cubicBezTo>
                <a:cubicBezTo>
                  <a:pt x="19285" y="13706"/>
                  <a:pt x="19106" y="13653"/>
                  <a:pt x="18905" y="13636"/>
                </a:cubicBezTo>
                <a:cubicBezTo>
                  <a:pt x="18721" y="13620"/>
                  <a:pt x="18499" y="13573"/>
                  <a:pt x="18414" y="13530"/>
                </a:cubicBezTo>
                <a:cubicBezTo>
                  <a:pt x="18329" y="13487"/>
                  <a:pt x="18162" y="13451"/>
                  <a:pt x="18041" y="13451"/>
                </a:cubicBezTo>
                <a:cubicBezTo>
                  <a:pt x="17742" y="13451"/>
                  <a:pt x="17092" y="12990"/>
                  <a:pt x="17163" y="12828"/>
                </a:cubicBezTo>
                <a:cubicBezTo>
                  <a:pt x="17194" y="12758"/>
                  <a:pt x="17176" y="12717"/>
                  <a:pt x="17117" y="12717"/>
                </a:cubicBezTo>
                <a:cubicBezTo>
                  <a:pt x="17064" y="12717"/>
                  <a:pt x="16912" y="12657"/>
                  <a:pt x="16779" y="12585"/>
                </a:cubicBezTo>
                <a:cubicBezTo>
                  <a:pt x="16646" y="12513"/>
                  <a:pt x="16474" y="12437"/>
                  <a:pt x="16396" y="12416"/>
                </a:cubicBezTo>
                <a:cubicBezTo>
                  <a:pt x="16318" y="12395"/>
                  <a:pt x="16278" y="12351"/>
                  <a:pt x="16306" y="12319"/>
                </a:cubicBezTo>
                <a:cubicBezTo>
                  <a:pt x="16334" y="12286"/>
                  <a:pt x="16329" y="12215"/>
                  <a:pt x="16296" y="12162"/>
                </a:cubicBezTo>
                <a:cubicBezTo>
                  <a:pt x="16263" y="12109"/>
                  <a:pt x="16231" y="12002"/>
                  <a:pt x="16226" y="11924"/>
                </a:cubicBezTo>
                <a:cubicBezTo>
                  <a:pt x="16213" y="11750"/>
                  <a:pt x="15972" y="11472"/>
                  <a:pt x="15833" y="11472"/>
                </a:cubicBezTo>
                <a:cubicBezTo>
                  <a:pt x="15777" y="11472"/>
                  <a:pt x="15571" y="11357"/>
                  <a:pt x="15378" y="11217"/>
                </a:cubicBezTo>
                <a:cubicBezTo>
                  <a:pt x="15162" y="11061"/>
                  <a:pt x="14985" y="10975"/>
                  <a:pt x="14913" y="10995"/>
                </a:cubicBezTo>
                <a:cubicBezTo>
                  <a:pt x="14752" y="11040"/>
                  <a:pt x="14669" y="10919"/>
                  <a:pt x="14790" y="10813"/>
                </a:cubicBezTo>
                <a:cubicBezTo>
                  <a:pt x="14938" y="10684"/>
                  <a:pt x="14940" y="10581"/>
                  <a:pt x="14794" y="10589"/>
                </a:cubicBezTo>
                <a:cubicBezTo>
                  <a:pt x="14704" y="10593"/>
                  <a:pt x="14672" y="10558"/>
                  <a:pt x="14689" y="10472"/>
                </a:cubicBezTo>
                <a:cubicBezTo>
                  <a:pt x="14702" y="10403"/>
                  <a:pt x="14657" y="10285"/>
                  <a:pt x="14590" y="10211"/>
                </a:cubicBezTo>
                <a:cubicBezTo>
                  <a:pt x="14523" y="10137"/>
                  <a:pt x="14488" y="10064"/>
                  <a:pt x="14512" y="10046"/>
                </a:cubicBezTo>
                <a:cubicBezTo>
                  <a:pt x="14537" y="10028"/>
                  <a:pt x="14494" y="10016"/>
                  <a:pt x="14417" y="10021"/>
                </a:cubicBezTo>
                <a:cubicBezTo>
                  <a:pt x="14268" y="10030"/>
                  <a:pt x="13849" y="9547"/>
                  <a:pt x="13846" y="9363"/>
                </a:cubicBezTo>
                <a:cubicBezTo>
                  <a:pt x="13845" y="9308"/>
                  <a:pt x="13757" y="9239"/>
                  <a:pt x="13649" y="9210"/>
                </a:cubicBezTo>
                <a:cubicBezTo>
                  <a:pt x="13446" y="9154"/>
                  <a:pt x="13399" y="9073"/>
                  <a:pt x="13535" y="9012"/>
                </a:cubicBezTo>
                <a:cubicBezTo>
                  <a:pt x="13578" y="8993"/>
                  <a:pt x="13591" y="8951"/>
                  <a:pt x="13566" y="8922"/>
                </a:cubicBezTo>
                <a:cubicBezTo>
                  <a:pt x="13541" y="8892"/>
                  <a:pt x="13485" y="8884"/>
                  <a:pt x="13441" y="8904"/>
                </a:cubicBezTo>
                <a:cubicBezTo>
                  <a:pt x="13398" y="8923"/>
                  <a:pt x="13263" y="8870"/>
                  <a:pt x="13142" y="8785"/>
                </a:cubicBezTo>
                <a:cubicBezTo>
                  <a:pt x="13020" y="8701"/>
                  <a:pt x="12880" y="8649"/>
                  <a:pt x="12832" y="8671"/>
                </a:cubicBezTo>
                <a:cubicBezTo>
                  <a:pt x="12684" y="8737"/>
                  <a:pt x="12509" y="8591"/>
                  <a:pt x="12595" y="8474"/>
                </a:cubicBezTo>
                <a:cubicBezTo>
                  <a:pt x="12695" y="8339"/>
                  <a:pt x="12366" y="8174"/>
                  <a:pt x="12094" y="8223"/>
                </a:cubicBezTo>
                <a:cubicBezTo>
                  <a:pt x="11952" y="8249"/>
                  <a:pt x="11882" y="8228"/>
                  <a:pt x="11816" y="8139"/>
                </a:cubicBezTo>
                <a:cubicBezTo>
                  <a:pt x="11762" y="8066"/>
                  <a:pt x="11755" y="8019"/>
                  <a:pt x="11789" y="7983"/>
                </a:cubicBezTo>
                <a:cubicBezTo>
                  <a:pt x="11440" y="8000"/>
                  <a:pt x="11326" y="7986"/>
                  <a:pt x="11133" y="7877"/>
                </a:cubicBezTo>
                <a:cubicBezTo>
                  <a:pt x="10912" y="7752"/>
                  <a:pt x="10804" y="7589"/>
                  <a:pt x="10867" y="7515"/>
                </a:cubicBezTo>
                <a:cubicBezTo>
                  <a:pt x="10745" y="7484"/>
                  <a:pt x="10653" y="7429"/>
                  <a:pt x="10515" y="7310"/>
                </a:cubicBezTo>
                <a:lnTo>
                  <a:pt x="10300" y="7124"/>
                </a:lnTo>
                <a:lnTo>
                  <a:pt x="10264" y="7099"/>
                </a:lnTo>
                <a:lnTo>
                  <a:pt x="10269" y="7095"/>
                </a:lnTo>
                <a:lnTo>
                  <a:pt x="10259" y="7088"/>
                </a:lnTo>
                <a:lnTo>
                  <a:pt x="10445" y="6947"/>
                </a:lnTo>
                <a:cubicBezTo>
                  <a:pt x="10692" y="6760"/>
                  <a:pt x="10817" y="6518"/>
                  <a:pt x="10728" y="6394"/>
                </a:cubicBezTo>
                <a:cubicBezTo>
                  <a:pt x="10690" y="6341"/>
                  <a:pt x="10618" y="6182"/>
                  <a:pt x="10569" y="6042"/>
                </a:cubicBezTo>
                <a:cubicBezTo>
                  <a:pt x="10519" y="5902"/>
                  <a:pt x="10426" y="5670"/>
                  <a:pt x="10364" y="5526"/>
                </a:cubicBezTo>
                <a:cubicBezTo>
                  <a:pt x="10334" y="5456"/>
                  <a:pt x="10331" y="5393"/>
                  <a:pt x="10310" y="5317"/>
                </a:cubicBezTo>
                <a:cubicBezTo>
                  <a:pt x="10280" y="5254"/>
                  <a:pt x="10255" y="5190"/>
                  <a:pt x="10254" y="5142"/>
                </a:cubicBezTo>
                <a:cubicBezTo>
                  <a:pt x="10253" y="5084"/>
                  <a:pt x="10205" y="4976"/>
                  <a:pt x="10142" y="4861"/>
                </a:cubicBezTo>
                <a:cubicBezTo>
                  <a:pt x="10140" y="4860"/>
                  <a:pt x="10139" y="4857"/>
                  <a:pt x="10137" y="4856"/>
                </a:cubicBezTo>
                <a:cubicBezTo>
                  <a:pt x="10074" y="4819"/>
                  <a:pt x="10002" y="4733"/>
                  <a:pt x="9974" y="4666"/>
                </a:cubicBezTo>
                <a:cubicBezTo>
                  <a:pt x="9946" y="4599"/>
                  <a:pt x="9841" y="4479"/>
                  <a:pt x="9744" y="4402"/>
                </a:cubicBezTo>
                <a:cubicBezTo>
                  <a:pt x="9647" y="4324"/>
                  <a:pt x="9520" y="4185"/>
                  <a:pt x="9461" y="4093"/>
                </a:cubicBezTo>
                <a:cubicBezTo>
                  <a:pt x="9324" y="3880"/>
                  <a:pt x="8828" y="3725"/>
                  <a:pt x="8605" y="3826"/>
                </a:cubicBezTo>
                <a:cubicBezTo>
                  <a:pt x="8524" y="3863"/>
                  <a:pt x="8370" y="3893"/>
                  <a:pt x="8264" y="3893"/>
                </a:cubicBezTo>
                <a:cubicBezTo>
                  <a:pt x="8013" y="3893"/>
                  <a:pt x="7188" y="4158"/>
                  <a:pt x="7106" y="4264"/>
                </a:cubicBezTo>
                <a:cubicBezTo>
                  <a:pt x="7071" y="4309"/>
                  <a:pt x="6999" y="4345"/>
                  <a:pt x="6948" y="4345"/>
                </a:cubicBezTo>
                <a:cubicBezTo>
                  <a:pt x="6926" y="4345"/>
                  <a:pt x="6903" y="4362"/>
                  <a:pt x="6881" y="4370"/>
                </a:cubicBezTo>
                <a:cubicBezTo>
                  <a:pt x="6802" y="4428"/>
                  <a:pt x="6733" y="4487"/>
                  <a:pt x="6668" y="4545"/>
                </a:cubicBezTo>
                <a:cubicBezTo>
                  <a:pt x="6413" y="4888"/>
                  <a:pt x="6240" y="5568"/>
                  <a:pt x="6465" y="5703"/>
                </a:cubicBezTo>
                <a:cubicBezTo>
                  <a:pt x="6529" y="5742"/>
                  <a:pt x="6582" y="5830"/>
                  <a:pt x="6582" y="5899"/>
                </a:cubicBezTo>
                <a:cubicBezTo>
                  <a:pt x="6582" y="5967"/>
                  <a:pt x="6606" y="6040"/>
                  <a:pt x="6633" y="6060"/>
                </a:cubicBezTo>
                <a:cubicBezTo>
                  <a:pt x="6746" y="6142"/>
                  <a:pt x="7029" y="6725"/>
                  <a:pt x="6970" y="6751"/>
                </a:cubicBezTo>
                <a:cubicBezTo>
                  <a:pt x="6851" y="6804"/>
                  <a:pt x="6279" y="6600"/>
                  <a:pt x="6152" y="6460"/>
                </a:cubicBezTo>
                <a:cubicBezTo>
                  <a:pt x="6083" y="6383"/>
                  <a:pt x="5834" y="6254"/>
                  <a:pt x="5596" y="6172"/>
                </a:cubicBezTo>
                <a:cubicBezTo>
                  <a:pt x="5339" y="6084"/>
                  <a:pt x="5135" y="5974"/>
                  <a:pt x="5096" y="5899"/>
                </a:cubicBezTo>
                <a:cubicBezTo>
                  <a:pt x="5061" y="5832"/>
                  <a:pt x="4937" y="5700"/>
                  <a:pt x="4818" y="5597"/>
                </a:cubicBezTo>
                <a:cubicBezTo>
                  <a:pt x="4767" y="5553"/>
                  <a:pt x="4691" y="5474"/>
                  <a:pt x="4668" y="5464"/>
                </a:cubicBezTo>
                <a:cubicBezTo>
                  <a:pt x="4611" y="5440"/>
                  <a:pt x="4600" y="5373"/>
                  <a:pt x="4605" y="5298"/>
                </a:cubicBezTo>
                <a:cubicBezTo>
                  <a:pt x="4601" y="5283"/>
                  <a:pt x="4586" y="5263"/>
                  <a:pt x="4586" y="5251"/>
                </a:cubicBezTo>
                <a:cubicBezTo>
                  <a:pt x="4588" y="5214"/>
                  <a:pt x="4620" y="5154"/>
                  <a:pt x="4671" y="5084"/>
                </a:cubicBezTo>
                <a:cubicBezTo>
                  <a:pt x="4696" y="5042"/>
                  <a:pt x="4731" y="5007"/>
                  <a:pt x="4766" y="4971"/>
                </a:cubicBezTo>
                <a:cubicBezTo>
                  <a:pt x="4906" y="4812"/>
                  <a:pt x="5120" y="4606"/>
                  <a:pt x="5412" y="4355"/>
                </a:cubicBezTo>
                <a:cubicBezTo>
                  <a:pt x="5622" y="4175"/>
                  <a:pt x="5608" y="4051"/>
                  <a:pt x="5326" y="3608"/>
                </a:cubicBezTo>
                <a:lnTo>
                  <a:pt x="5084" y="3228"/>
                </a:lnTo>
                <a:lnTo>
                  <a:pt x="5243" y="3010"/>
                </a:lnTo>
                <a:cubicBezTo>
                  <a:pt x="5426" y="2753"/>
                  <a:pt x="5738" y="2440"/>
                  <a:pt x="5960" y="2263"/>
                </a:cubicBezTo>
                <a:cubicBezTo>
                  <a:pt x="5981" y="2244"/>
                  <a:pt x="5998" y="2221"/>
                  <a:pt x="6019" y="2203"/>
                </a:cubicBezTo>
                <a:cubicBezTo>
                  <a:pt x="6099" y="2131"/>
                  <a:pt x="6154" y="2100"/>
                  <a:pt x="6197" y="2125"/>
                </a:cubicBezTo>
                <a:cubicBezTo>
                  <a:pt x="6199" y="2126"/>
                  <a:pt x="6202" y="2124"/>
                  <a:pt x="6204" y="2125"/>
                </a:cubicBezTo>
                <a:cubicBezTo>
                  <a:pt x="6205" y="2126"/>
                  <a:pt x="6207" y="2135"/>
                  <a:pt x="6209" y="2136"/>
                </a:cubicBezTo>
                <a:cubicBezTo>
                  <a:pt x="6245" y="2170"/>
                  <a:pt x="6274" y="2265"/>
                  <a:pt x="6303" y="2411"/>
                </a:cubicBezTo>
                <a:cubicBezTo>
                  <a:pt x="6331" y="2518"/>
                  <a:pt x="6361" y="2637"/>
                  <a:pt x="6385" y="2772"/>
                </a:cubicBezTo>
                <a:cubicBezTo>
                  <a:pt x="6444" y="3098"/>
                  <a:pt x="6549" y="3452"/>
                  <a:pt x="6617" y="3558"/>
                </a:cubicBezTo>
                <a:lnTo>
                  <a:pt x="6700" y="3687"/>
                </a:lnTo>
                <a:cubicBezTo>
                  <a:pt x="6715" y="3697"/>
                  <a:pt x="6718" y="3678"/>
                  <a:pt x="6721" y="3656"/>
                </a:cubicBezTo>
                <a:lnTo>
                  <a:pt x="6706" y="3581"/>
                </a:lnTo>
                <a:cubicBezTo>
                  <a:pt x="6688" y="3488"/>
                  <a:pt x="6629" y="3064"/>
                  <a:pt x="6577" y="2638"/>
                </a:cubicBezTo>
                <a:cubicBezTo>
                  <a:pt x="6540" y="2342"/>
                  <a:pt x="6531" y="2192"/>
                  <a:pt x="6528" y="2060"/>
                </a:cubicBezTo>
                <a:cubicBezTo>
                  <a:pt x="6528" y="2051"/>
                  <a:pt x="6524" y="2030"/>
                  <a:pt x="6523" y="2022"/>
                </a:cubicBezTo>
                <a:cubicBezTo>
                  <a:pt x="6523" y="1860"/>
                  <a:pt x="6549" y="1763"/>
                  <a:pt x="6613" y="1665"/>
                </a:cubicBezTo>
                <a:cubicBezTo>
                  <a:pt x="6727" y="1491"/>
                  <a:pt x="6734" y="1400"/>
                  <a:pt x="6658" y="967"/>
                </a:cubicBezTo>
                <a:cubicBezTo>
                  <a:pt x="6539" y="283"/>
                  <a:pt x="6503" y="219"/>
                  <a:pt x="6184" y="85"/>
                </a:cubicBezTo>
                <a:cubicBezTo>
                  <a:pt x="6059" y="33"/>
                  <a:pt x="5982" y="7"/>
                  <a:pt x="5909" y="1"/>
                </a:cubicBezTo>
                <a:close/>
                <a:moveTo>
                  <a:pt x="18691" y="7405"/>
                </a:moveTo>
                <a:cubicBezTo>
                  <a:pt x="18578" y="7405"/>
                  <a:pt x="18472" y="7411"/>
                  <a:pt x="18362" y="7414"/>
                </a:cubicBezTo>
                <a:cubicBezTo>
                  <a:pt x="18551" y="7418"/>
                  <a:pt x="18684" y="7416"/>
                  <a:pt x="18915" y="7426"/>
                </a:cubicBezTo>
                <a:cubicBezTo>
                  <a:pt x="19104" y="7434"/>
                  <a:pt x="19273" y="7430"/>
                  <a:pt x="19412" y="7422"/>
                </a:cubicBezTo>
                <a:cubicBezTo>
                  <a:pt x="19164" y="7411"/>
                  <a:pt x="18923" y="7405"/>
                  <a:pt x="18691" y="7405"/>
                </a:cubicBezTo>
                <a:close/>
                <a:moveTo>
                  <a:pt x="1011" y="7690"/>
                </a:moveTo>
                <a:cubicBezTo>
                  <a:pt x="995" y="7693"/>
                  <a:pt x="973" y="7697"/>
                  <a:pt x="958" y="7700"/>
                </a:cubicBezTo>
                <a:cubicBezTo>
                  <a:pt x="993" y="7703"/>
                  <a:pt x="1019" y="7703"/>
                  <a:pt x="1054" y="7707"/>
                </a:cubicBezTo>
                <a:cubicBezTo>
                  <a:pt x="1042" y="7701"/>
                  <a:pt x="1019" y="7696"/>
                  <a:pt x="1011" y="7690"/>
                </a:cubicBezTo>
                <a:close/>
                <a:moveTo>
                  <a:pt x="13456" y="7695"/>
                </a:moveTo>
                <a:cubicBezTo>
                  <a:pt x="13474" y="7700"/>
                  <a:pt x="13552" y="7707"/>
                  <a:pt x="13553" y="7710"/>
                </a:cubicBezTo>
                <a:cubicBezTo>
                  <a:pt x="13554" y="7715"/>
                  <a:pt x="13514" y="7724"/>
                  <a:pt x="13505" y="7730"/>
                </a:cubicBezTo>
                <a:cubicBezTo>
                  <a:pt x="13612" y="7718"/>
                  <a:pt x="13703" y="7706"/>
                  <a:pt x="13814" y="7695"/>
                </a:cubicBezTo>
                <a:cubicBezTo>
                  <a:pt x="13724" y="7696"/>
                  <a:pt x="13601" y="7701"/>
                  <a:pt x="13531" y="7700"/>
                </a:cubicBezTo>
                <a:cubicBezTo>
                  <a:pt x="13517" y="7699"/>
                  <a:pt x="13481" y="7697"/>
                  <a:pt x="13456" y="7695"/>
                </a:cubicBezTo>
                <a:close/>
                <a:moveTo>
                  <a:pt x="3191" y="10513"/>
                </a:moveTo>
                <a:cubicBezTo>
                  <a:pt x="3131" y="10519"/>
                  <a:pt x="3066" y="10549"/>
                  <a:pt x="3039" y="10598"/>
                </a:cubicBezTo>
                <a:cubicBezTo>
                  <a:pt x="3013" y="10648"/>
                  <a:pt x="2950" y="10669"/>
                  <a:pt x="2899" y="10647"/>
                </a:cubicBezTo>
                <a:cubicBezTo>
                  <a:pt x="2843" y="10621"/>
                  <a:pt x="2831" y="10630"/>
                  <a:pt x="2866" y="10671"/>
                </a:cubicBezTo>
                <a:cubicBezTo>
                  <a:pt x="2944" y="10762"/>
                  <a:pt x="3042" y="10752"/>
                  <a:pt x="3098" y="10648"/>
                </a:cubicBezTo>
                <a:cubicBezTo>
                  <a:pt x="3123" y="10599"/>
                  <a:pt x="3181" y="10575"/>
                  <a:pt x="3224" y="10595"/>
                </a:cubicBezTo>
                <a:cubicBezTo>
                  <a:pt x="3267" y="10614"/>
                  <a:pt x="3302" y="10604"/>
                  <a:pt x="3302" y="10571"/>
                </a:cubicBezTo>
                <a:cubicBezTo>
                  <a:pt x="3302" y="10524"/>
                  <a:pt x="3250" y="10506"/>
                  <a:pt x="3191" y="10513"/>
                </a:cubicBezTo>
                <a:close/>
                <a:moveTo>
                  <a:pt x="2033" y="10602"/>
                </a:moveTo>
                <a:cubicBezTo>
                  <a:pt x="1950" y="10592"/>
                  <a:pt x="1819" y="10617"/>
                  <a:pt x="1819" y="10657"/>
                </a:cubicBezTo>
                <a:cubicBezTo>
                  <a:pt x="1819" y="10670"/>
                  <a:pt x="1892" y="10680"/>
                  <a:pt x="1980" y="10680"/>
                </a:cubicBezTo>
                <a:cubicBezTo>
                  <a:pt x="2069" y="10680"/>
                  <a:pt x="2120" y="10655"/>
                  <a:pt x="2095" y="10625"/>
                </a:cubicBezTo>
                <a:cubicBezTo>
                  <a:pt x="2085" y="10613"/>
                  <a:pt x="2061" y="10605"/>
                  <a:pt x="2033" y="10602"/>
                </a:cubicBezTo>
                <a:close/>
                <a:moveTo>
                  <a:pt x="19368" y="10809"/>
                </a:moveTo>
                <a:cubicBezTo>
                  <a:pt x="19250" y="10814"/>
                  <a:pt x="19154" y="10838"/>
                  <a:pt x="19154" y="10863"/>
                </a:cubicBezTo>
                <a:cubicBezTo>
                  <a:pt x="19154" y="10917"/>
                  <a:pt x="19223" y="10913"/>
                  <a:pt x="19427" y="10849"/>
                </a:cubicBezTo>
                <a:cubicBezTo>
                  <a:pt x="19561" y="10807"/>
                  <a:pt x="19554" y="10802"/>
                  <a:pt x="19368" y="10809"/>
                </a:cubicBezTo>
                <a:close/>
                <a:moveTo>
                  <a:pt x="18318" y="10814"/>
                </a:moveTo>
                <a:cubicBezTo>
                  <a:pt x="18303" y="10819"/>
                  <a:pt x="18294" y="10830"/>
                  <a:pt x="18294" y="10847"/>
                </a:cubicBezTo>
                <a:cubicBezTo>
                  <a:pt x="18294" y="10880"/>
                  <a:pt x="18330" y="10906"/>
                  <a:pt x="18372" y="10906"/>
                </a:cubicBezTo>
                <a:cubicBezTo>
                  <a:pt x="18415" y="10906"/>
                  <a:pt x="18451" y="10896"/>
                  <a:pt x="18451" y="10882"/>
                </a:cubicBezTo>
                <a:cubicBezTo>
                  <a:pt x="18451" y="10868"/>
                  <a:pt x="18415" y="10841"/>
                  <a:pt x="18372" y="10822"/>
                </a:cubicBezTo>
                <a:cubicBezTo>
                  <a:pt x="18351" y="10812"/>
                  <a:pt x="18332" y="10810"/>
                  <a:pt x="18318" y="10814"/>
                </a:cubicBezTo>
                <a:close/>
                <a:moveTo>
                  <a:pt x="2983" y="11083"/>
                </a:moveTo>
                <a:cubicBezTo>
                  <a:pt x="2956" y="11082"/>
                  <a:pt x="2926" y="11086"/>
                  <a:pt x="2898" y="11094"/>
                </a:cubicBezTo>
                <a:cubicBezTo>
                  <a:pt x="2861" y="11105"/>
                  <a:pt x="2860" y="11112"/>
                  <a:pt x="2878" y="11118"/>
                </a:cubicBezTo>
                <a:cubicBezTo>
                  <a:pt x="2892" y="11119"/>
                  <a:pt x="2896" y="11121"/>
                  <a:pt x="2913" y="11121"/>
                </a:cubicBezTo>
                <a:cubicBezTo>
                  <a:pt x="2975" y="11121"/>
                  <a:pt x="3011" y="11118"/>
                  <a:pt x="3039" y="11115"/>
                </a:cubicBezTo>
                <a:cubicBezTo>
                  <a:pt x="3046" y="11110"/>
                  <a:pt x="3055" y="11106"/>
                  <a:pt x="3046" y="11099"/>
                </a:cubicBezTo>
                <a:cubicBezTo>
                  <a:pt x="3033" y="11090"/>
                  <a:pt x="3010" y="11084"/>
                  <a:pt x="2983" y="11083"/>
                </a:cubicBezTo>
                <a:close/>
                <a:moveTo>
                  <a:pt x="565" y="17580"/>
                </a:moveTo>
                <a:cubicBezTo>
                  <a:pt x="519" y="17580"/>
                  <a:pt x="503" y="17606"/>
                  <a:pt x="530" y="17637"/>
                </a:cubicBezTo>
                <a:cubicBezTo>
                  <a:pt x="556" y="17668"/>
                  <a:pt x="594" y="17694"/>
                  <a:pt x="613" y="17694"/>
                </a:cubicBezTo>
                <a:cubicBezTo>
                  <a:pt x="632" y="17694"/>
                  <a:pt x="648" y="17668"/>
                  <a:pt x="648" y="17637"/>
                </a:cubicBezTo>
                <a:cubicBezTo>
                  <a:pt x="648" y="17606"/>
                  <a:pt x="610" y="17580"/>
                  <a:pt x="565" y="17580"/>
                </a:cubicBezTo>
                <a:close/>
                <a:moveTo>
                  <a:pt x="591" y="17828"/>
                </a:moveTo>
                <a:cubicBezTo>
                  <a:pt x="581" y="17835"/>
                  <a:pt x="596" y="17855"/>
                  <a:pt x="598" y="17870"/>
                </a:cubicBezTo>
                <a:cubicBezTo>
                  <a:pt x="630" y="17905"/>
                  <a:pt x="657" y="17929"/>
                  <a:pt x="684" y="17946"/>
                </a:cubicBezTo>
                <a:cubicBezTo>
                  <a:pt x="686" y="17932"/>
                  <a:pt x="692" y="17922"/>
                  <a:pt x="674" y="17889"/>
                </a:cubicBezTo>
                <a:cubicBezTo>
                  <a:pt x="649" y="17841"/>
                  <a:pt x="612" y="17813"/>
                  <a:pt x="591" y="17828"/>
                </a:cubicBezTo>
                <a:close/>
              </a:path>
            </a:pathLst>
          </a:custGeom>
          <a:ln w="12700">
            <a:miter lim="400000"/>
          </a:ln>
          <a:effectLst>
            <a:outerShdw sx="100000" sy="100000" kx="0" ky="0" algn="b" rotWithShape="0" blurRad="63500" dist="88900" dir="3218734">
              <a:srgbClr val="000000"/>
            </a:outerShdw>
          </a:effectLst>
        </p:spPr>
      </p:pic>
      <p:sp>
        <p:nvSpPr>
          <p:cNvPr id="375" name="Shape 375"/>
          <p:cNvSpPr/>
          <p:nvPr/>
        </p:nvSpPr>
        <p:spPr>
          <a:xfrm>
            <a:off x="3531478" y="5928870"/>
            <a:ext cx="4156407" cy="861696"/>
          </a:xfrm>
          <a:prstGeom prst="roundRect">
            <a:avLst>
              <a:gd name="adj" fmla="val 22108"/>
            </a:avLst>
          </a:prstGeom>
          <a:gradFill>
            <a:gsLst>
              <a:gs pos="0">
                <a:schemeClr val="accent1">
                  <a:satOff val="11240"/>
                  <a:lumOff val="13356"/>
                </a:schemeClr>
              </a:gs>
              <a:gs pos="100000">
                <a:schemeClr val="accent1"/>
              </a:gs>
            </a:gsLst>
            <a:lin ang="5400000"/>
          </a:gradFill>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000">
                <a:solidFill>
                  <a:srgbClr val="FFFFFF"/>
                </a:solidFill>
                <a:effectLst>
                  <a:outerShdw sx="100000" sy="100000" kx="0" ky="0" algn="b" rotWithShape="0" blurRad="38100" dist="12700" dir="5400000">
                    <a:srgbClr val="000000">
                      <a:alpha val="50000"/>
                    </a:srgbClr>
                  </a:outerShdw>
                </a:effectLst>
              </a:defRPr>
            </a:lvl1pPr>
          </a:lstStyle>
          <a:p>
            <a:pPr/>
            <a:r>
              <a:t>OBEDIENCE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8"/>
                                        </p:tgtEl>
                                        <p:attrNameLst>
                                          <p:attrName>style.visibility</p:attrName>
                                        </p:attrNameLst>
                                      </p:cBhvr>
                                      <p:to>
                                        <p:strVal val="visible"/>
                                      </p:to>
                                    </p:set>
                                    <p:animEffect filter="wipe(left)" transition="in">
                                      <p:cBhvr>
                                        <p:cTn id="7" dur="2000"/>
                                        <p:tgtEl>
                                          <p:spTgt spid="368"/>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366"/>
                                        </p:tgtEl>
                                        <p:attrNameLst>
                                          <p:attrName>style.visibility</p:attrName>
                                        </p:attrNameLst>
                                      </p:cBhvr>
                                      <p:to>
                                        <p:strVal val="visible"/>
                                      </p:to>
                                    </p:set>
                                    <p:animEffect filter="wipe(left)" transition="in">
                                      <p:cBhvr>
                                        <p:cTn id="11" dur="2000"/>
                                        <p:tgtEl>
                                          <p:spTgt spid="366"/>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369"/>
                                        </p:tgtEl>
                                        <p:attrNameLst>
                                          <p:attrName>style.visibility</p:attrName>
                                        </p:attrNameLst>
                                      </p:cBhvr>
                                      <p:to>
                                        <p:strVal val="visible"/>
                                      </p:to>
                                    </p:set>
                                    <p:animEffect filter="wipe(left)" transition="in">
                                      <p:cBhvr>
                                        <p:cTn id="16" dur="2000"/>
                                        <p:tgtEl>
                                          <p:spTgt spid="369"/>
                                        </p:tgtEl>
                                      </p:cBhvr>
                                    </p:animEffect>
                                  </p:childTnLst>
                                </p:cTn>
                              </p:par>
                            </p:childTnLst>
                          </p:cTn>
                        </p:par>
                        <p:par>
                          <p:cTn id="17" fill="hold">
                            <p:stCondLst>
                              <p:cond delay="2000"/>
                            </p:stCondLst>
                            <p:childTnLst>
                              <p:par>
                                <p:cTn id="18" presetClass="entr" nodeType="afterEffect" presetSubtype="8" presetID="22" grpId="4" fill="hold">
                                  <p:stCondLst>
                                    <p:cond delay="0"/>
                                  </p:stCondLst>
                                  <p:iterate type="el" backwards="0">
                                    <p:tmAbs val="0"/>
                                  </p:iterate>
                                  <p:childTnLst>
                                    <p:set>
                                      <p:cBhvr>
                                        <p:cTn id="19" fill="hold"/>
                                        <p:tgtEl>
                                          <p:spTgt spid="367"/>
                                        </p:tgtEl>
                                        <p:attrNameLst>
                                          <p:attrName>style.visibility</p:attrName>
                                        </p:attrNameLst>
                                      </p:cBhvr>
                                      <p:to>
                                        <p:strVal val="visible"/>
                                      </p:to>
                                    </p:set>
                                    <p:animEffect filter="wipe(left)" transition="in">
                                      <p:cBhvr>
                                        <p:cTn id="20" dur="2000"/>
                                        <p:tgtEl>
                                          <p:spTgt spid="367"/>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5" fill="hold">
                                  <p:stCondLst>
                                    <p:cond delay="0"/>
                                  </p:stCondLst>
                                  <p:iterate type="el" backwards="0">
                                    <p:tmAbs val="0"/>
                                  </p:iterate>
                                  <p:childTnLst>
                                    <p:set>
                                      <p:cBhvr>
                                        <p:cTn id="24" fill="hold"/>
                                        <p:tgtEl>
                                          <p:spTgt spid="370"/>
                                        </p:tgtEl>
                                        <p:attrNameLst>
                                          <p:attrName>style.visibility</p:attrName>
                                        </p:attrNameLst>
                                      </p:cBhvr>
                                      <p:to>
                                        <p:strVal val="visible"/>
                                      </p:to>
                                    </p:set>
                                    <p:animEffect filter="wipe(left)" transition="in">
                                      <p:cBhvr>
                                        <p:cTn id="25" dur="2000"/>
                                        <p:tgtEl>
                                          <p:spTgt spid="370"/>
                                        </p:tgtEl>
                                      </p:cBhvr>
                                    </p:animEffect>
                                  </p:childTnLst>
                                </p:cTn>
                              </p:par>
                            </p:childTnLst>
                          </p:cTn>
                        </p:par>
                        <p:par>
                          <p:cTn id="26" fill="hold">
                            <p:stCondLst>
                              <p:cond delay="2000"/>
                            </p:stCondLst>
                            <p:childTnLst>
                              <p:par>
                                <p:cTn id="27" presetClass="entr" nodeType="afterEffect" presetSubtype="8" presetID="22" grpId="6" fill="hold">
                                  <p:stCondLst>
                                    <p:cond delay="0"/>
                                  </p:stCondLst>
                                  <p:iterate type="el" backwards="0">
                                    <p:tmAbs val="0"/>
                                  </p:iterate>
                                  <p:childTnLst>
                                    <p:set>
                                      <p:cBhvr>
                                        <p:cTn id="28" fill="hold"/>
                                        <p:tgtEl>
                                          <p:spTgt spid="375"/>
                                        </p:tgtEl>
                                        <p:attrNameLst>
                                          <p:attrName>style.visibility</p:attrName>
                                        </p:attrNameLst>
                                      </p:cBhvr>
                                      <p:to>
                                        <p:strVal val="visible"/>
                                      </p:to>
                                    </p:set>
                                    <p:animEffect filter="wipe(left)" transition="in">
                                      <p:cBhvr>
                                        <p:cTn id="29" dur="2000"/>
                                        <p:tgtEl>
                                          <p:spTgt spid="375"/>
                                        </p:tgtEl>
                                      </p:cBhvr>
                                    </p:animEffect>
                                  </p:childTnLst>
                                </p:cTn>
                              </p:par>
                            </p:childTnLst>
                          </p:cTn>
                        </p:par>
                        <p:par>
                          <p:cTn id="30" fill="hold">
                            <p:stCondLst>
                              <p:cond delay="4000"/>
                            </p:stCondLst>
                            <p:childTnLst>
                              <p:par>
                                <p:cTn id="31" presetClass="entr" nodeType="afterEffect" presetSubtype="8" presetID="22" grpId="7" fill="hold">
                                  <p:stCondLst>
                                    <p:cond delay="0"/>
                                  </p:stCondLst>
                                  <p:iterate type="el" backwards="0">
                                    <p:tmAbs val="0"/>
                                  </p:iterate>
                                  <p:childTnLst>
                                    <p:set>
                                      <p:cBhvr>
                                        <p:cTn id="32" fill="hold"/>
                                        <p:tgtEl>
                                          <p:spTgt spid="371"/>
                                        </p:tgtEl>
                                        <p:attrNameLst>
                                          <p:attrName>style.visibility</p:attrName>
                                        </p:attrNameLst>
                                      </p:cBhvr>
                                      <p:to>
                                        <p:strVal val="visible"/>
                                      </p:to>
                                    </p:set>
                                    <p:animEffect filter="wipe(left)" transition="in">
                                      <p:cBhvr>
                                        <p:cTn id="33" dur="2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5" grpId="6"/>
      <p:bldP build="whole" bldLvl="1" animBg="1" rev="0" advAuto="0" spid="369" grpId="3"/>
      <p:bldP build="whole" bldLvl="1" animBg="1" rev="0" advAuto="0" spid="368" grpId="1"/>
      <p:bldP build="whole" bldLvl="1" animBg="1" rev="0" advAuto="0" spid="366" grpId="2"/>
      <p:bldP build="whole" bldLvl="1" animBg="1" rev="0" advAuto="0" spid="370" grpId="5"/>
      <p:bldP build="whole" bldLvl="1" animBg="1" rev="0" advAuto="0" spid="371" grpId="7"/>
      <p:bldP build="whole" bldLvl="1" animBg="1" rev="0" advAuto="0" spid="367" grpId="4"/>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nvSpPr>
        <p:spPr>
          <a:xfrm>
            <a:off x="7704042" y="3652740"/>
            <a:ext cx="4938035" cy="5740401"/>
          </a:xfrm>
          <a:prstGeom prst="rect">
            <a:avLst/>
          </a:prstGeom>
          <a:ln w="12700">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100">
                <a:solidFill>
                  <a:srgbClr val="000000"/>
                </a:solidFill>
                <a:latin typeface="Century Gothic"/>
                <a:ea typeface="Century Gothic"/>
                <a:cs typeface="Century Gothic"/>
                <a:sym typeface="Century Gothic"/>
              </a:defRPr>
            </a:pPr>
            <a:r>
              <a:t>Hebrews 11:6 (NKJV)</a:t>
            </a:r>
          </a:p>
          <a:p>
            <a:pPr defTabSz="457200">
              <a:defRPr sz="3500">
                <a:solidFill>
                  <a:srgbClr val="000000"/>
                </a:solidFill>
                <a:latin typeface="Century Gothic"/>
                <a:ea typeface="Century Gothic"/>
                <a:cs typeface="Century Gothic"/>
                <a:sym typeface="Century Gothic"/>
              </a:defRPr>
            </a:pPr>
            <a:r>
              <a:rPr baseline="31999"/>
              <a:t>6</a:t>
            </a:r>
            <a:r>
              <a:t> But without faith </a:t>
            </a:r>
            <a:r>
              <a:rPr i="1"/>
              <a:t>it is</a:t>
            </a:r>
            <a:r>
              <a:t> impossible to please </a:t>
            </a:r>
            <a:r>
              <a:rPr i="1"/>
              <a:t>Him,</a:t>
            </a:r>
            <a:r>
              <a:t> for he who comes to God must believe that He is, and </a:t>
            </a:r>
            <a:r>
              <a:rPr i="1"/>
              <a:t>that</a:t>
            </a:r>
            <a:r>
              <a:t> He is a rewarder of those who diligently seek Him.</a:t>
            </a:r>
          </a:p>
        </p:txBody>
      </p:sp>
      <p:pic>
        <p:nvPicPr>
          <p:cNvPr id="378"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79"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80" name="Shape 380"/>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81" name="Shape 381"/>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82"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sp>
        <p:nvSpPr>
          <p:cNvPr id="383" name="Shape 383"/>
          <p:cNvSpPr/>
          <p:nvPr/>
        </p:nvSpPr>
        <p:spPr>
          <a:xfrm>
            <a:off x="7701589" y="7105650"/>
            <a:ext cx="38076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5">
                    <a:hueOff val="74999"/>
                    <a:satOff val="18651"/>
                    <a:lumOff val="-19807"/>
                  </a:schemeClr>
                </a:solidFill>
                <a:latin typeface="Century Gothic"/>
                <a:ea typeface="Century Gothic"/>
                <a:cs typeface="Century Gothic"/>
                <a:sym typeface="Century Gothic"/>
              </a:defRPr>
            </a:lvl1pPr>
          </a:lstStyle>
          <a:p>
            <a:pPr/>
            <a:r>
              <a:t>believe that He is</a:t>
            </a:r>
          </a:p>
        </p:txBody>
      </p:sp>
      <p:sp>
        <p:nvSpPr>
          <p:cNvPr id="384" name="Shape 384"/>
          <p:cNvSpPr/>
          <p:nvPr/>
        </p:nvSpPr>
        <p:spPr>
          <a:xfrm>
            <a:off x="8873437" y="7647516"/>
            <a:ext cx="35975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2"/>
                </a:solidFill>
                <a:latin typeface="Century Gothic"/>
                <a:ea typeface="Century Gothic"/>
                <a:cs typeface="Century Gothic"/>
                <a:sym typeface="Century Gothic"/>
              </a:defRPr>
            </a:lvl1pPr>
          </a:lstStyle>
          <a:p>
            <a:pPr/>
            <a:r>
              <a:t>He is a rewarder</a:t>
            </a:r>
          </a:p>
        </p:txBody>
      </p:sp>
      <p:sp>
        <p:nvSpPr>
          <p:cNvPr id="385" name="Shape 385"/>
          <p:cNvSpPr/>
          <p:nvPr/>
        </p:nvSpPr>
        <p:spPr>
          <a:xfrm>
            <a:off x="10630296" y="8210550"/>
            <a:ext cx="20227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1"/>
                </a:solidFill>
                <a:latin typeface="Century Gothic"/>
                <a:ea typeface="Century Gothic"/>
                <a:cs typeface="Century Gothic"/>
                <a:sym typeface="Century Gothic"/>
              </a:defRPr>
            </a:lvl1pPr>
          </a:lstStyle>
          <a:p>
            <a:pPr/>
            <a:r>
              <a:t>diligently</a:t>
            </a:r>
          </a:p>
        </p:txBody>
      </p:sp>
      <p:sp>
        <p:nvSpPr>
          <p:cNvPr id="386" name="Shape 386"/>
          <p:cNvSpPr/>
          <p:nvPr/>
        </p:nvSpPr>
        <p:spPr>
          <a:xfrm>
            <a:off x="9099668" y="8752416"/>
            <a:ext cx="108773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500" u="sng">
                <a:solidFill>
                  <a:schemeClr val="accent1"/>
                </a:solidFill>
                <a:latin typeface="Century Gothic"/>
                <a:ea typeface="Century Gothic"/>
                <a:cs typeface="Century Gothic"/>
                <a:sym typeface="Century Gothic"/>
              </a:defRPr>
            </a:lvl1pPr>
          </a:lstStyle>
          <a:p>
            <a:pPr/>
            <a:r>
              <a:t>seek</a:t>
            </a:r>
          </a:p>
        </p:txBody>
      </p:sp>
      <p:pic>
        <p:nvPicPr>
          <p:cNvPr id="387" name=""/>
          <p:cNvPicPr>
            <a:picLocks noChangeAspect="0"/>
          </p:cNvPicPr>
          <p:nvPr/>
        </p:nvPicPr>
        <p:blipFill>
          <a:blip r:embed="rId5">
            <a:extLst/>
          </a:blip>
          <a:stretch>
            <a:fillRect/>
          </a:stretch>
        </p:blipFill>
        <p:spPr>
          <a:xfrm>
            <a:off x="-543018" y="1247556"/>
            <a:ext cx="6690646" cy="1892301"/>
          </a:xfrm>
          <a:prstGeom prst="rect">
            <a:avLst/>
          </a:prstGeom>
          <a:effectLst>
            <a:outerShdw sx="100000" sy="100000" kx="0" ky="0" algn="b" rotWithShape="0" blurRad="101600" dist="48811" dir="2039992">
              <a:srgbClr val="000000">
                <a:alpha val="43151"/>
              </a:srgbClr>
            </a:outerShdw>
          </a:effectLst>
        </p:spPr>
      </p:pic>
      <p:pic>
        <p:nvPicPr>
          <p:cNvPr id="388" name=""/>
          <p:cNvPicPr>
            <a:picLocks noChangeAspect="0"/>
          </p:cNvPicPr>
          <p:nvPr/>
        </p:nvPicPr>
        <p:blipFill>
          <a:blip r:embed="rId6">
            <a:extLst/>
          </a:blip>
          <a:stretch>
            <a:fillRect/>
          </a:stretch>
        </p:blipFill>
        <p:spPr>
          <a:xfrm>
            <a:off x="7615352" y="1228506"/>
            <a:ext cx="5454081" cy="2540001"/>
          </a:xfrm>
          <a:prstGeom prst="rect">
            <a:avLst/>
          </a:prstGeom>
        </p:spPr>
      </p:pic>
      <p:graphicFrame>
        <p:nvGraphicFramePr>
          <p:cNvPr id="389" name="Chart 389"/>
          <p:cNvGraphicFramePr/>
          <p:nvPr/>
        </p:nvGraphicFramePr>
        <p:xfrm>
          <a:off x="-143602" y="2985038"/>
          <a:ext cx="7546618" cy="6790014"/>
        </p:xfrm>
        <a:graphic xmlns:a="http://schemas.openxmlformats.org/drawingml/2006/main">
          <a:graphicData uri="http://schemas.openxmlformats.org/drawingml/2006/chart">
            <c:chart xmlns:c="http://schemas.openxmlformats.org/drawingml/2006/chart" r:id="rId7"/>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childTnLst>
                                    <p:set>
                                      <p:cBhvr>
                                        <p:cTn id="6" fill="hold"/>
                                        <p:tgtEl>
                                          <p:spTgt spid="389">
                                            <p:graphicEl>
                                              <a:chart bldStep="gridLegend" categoryIdx="-3" seriesIdx="-3"/>
                                            </p:graphicEl>
                                          </p:spTgt>
                                        </p:tgtEl>
                                        <p:attrNameLst>
                                          <p:attrName>style.visibility</p:attrName>
                                        </p:attrNameLst>
                                      </p:cBhvr>
                                      <p:to>
                                        <p:strVal val="visible"/>
                                      </p:to>
                                    </p:set>
                                    <p:animEffect filter="wipe(down)" transition="in">
                                      <p:cBhvr>
                                        <p:cTn id="7" dur="1000"/>
                                        <p:tgtEl>
                                          <p:spTgt spid="389">
                                            <p:graphicEl>
                                              <a:chart bldStep="gridLegend" categoryIdx="-3" seriesIdx="-3"/>
                                            </p:graphic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Graphic spid="389" grpId="1">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1" name="pasted-image.tiff"/>
          <p:cNvPicPr>
            <a:picLocks noChangeAspect="1"/>
          </p:cNvPicPr>
          <p:nvPr/>
        </p:nvPicPr>
        <p:blipFill>
          <a:blip r:embed="rId2">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392" name="pasted-image.tiff"/>
          <p:cNvPicPr>
            <a:picLocks noChangeAspect="1"/>
          </p:cNvPicPr>
          <p:nvPr/>
        </p:nvPicPr>
        <p:blipFill>
          <a:blip r:embed="rId3">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393" name="Shape 393"/>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394" name="Shape 394"/>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395" name="pasted-image.tiff"/>
          <p:cNvPicPr>
            <a:picLocks noChangeAspect="1"/>
          </p:cNvPicPr>
          <p:nvPr/>
        </p:nvPicPr>
        <p:blipFill>
          <a:blip r:embed="rId4">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396" name=""/>
          <p:cNvPicPr>
            <a:picLocks noChangeAspect="0"/>
          </p:cNvPicPr>
          <p:nvPr/>
        </p:nvPicPr>
        <p:blipFill>
          <a:blip r:embed="rId5">
            <a:extLst/>
          </a:blip>
          <a:stretch>
            <a:fillRect/>
          </a:stretch>
        </p:blipFill>
        <p:spPr>
          <a:xfrm>
            <a:off x="-543018" y="1247556"/>
            <a:ext cx="6690646" cy="1892301"/>
          </a:xfrm>
          <a:prstGeom prst="rect">
            <a:avLst/>
          </a:prstGeom>
          <a:effectLst>
            <a:outerShdw sx="100000" sy="100000" kx="0" ky="0" algn="b" rotWithShape="0" blurRad="101600" dist="48811" dir="2039992">
              <a:srgbClr val="000000">
                <a:alpha val="43151"/>
              </a:srgbClr>
            </a:outerShdw>
          </a:effectLst>
        </p:spPr>
      </p:pic>
      <p:pic>
        <p:nvPicPr>
          <p:cNvPr id="397" name=""/>
          <p:cNvPicPr>
            <a:picLocks noChangeAspect="0"/>
          </p:cNvPicPr>
          <p:nvPr/>
        </p:nvPicPr>
        <p:blipFill>
          <a:blip r:embed="rId6">
            <a:extLst/>
          </a:blip>
          <a:stretch>
            <a:fillRect/>
          </a:stretch>
        </p:blipFill>
        <p:spPr>
          <a:xfrm>
            <a:off x="7615352" y="1228506"/>
            <a:ext cx="5454081" cy="2540001"/>
          </a:xfrm>
          <a:prstGeom prst="rect">
            <a:avLst/>
          </a:prstGeom>
        </p:spPr>
      </p:pic>
      <p:sp>
        <p:nvSpPr>
          <p:cNvPr id="398" name="Shape 398"/>
          <p:cNvSpPr/>
          <p:nvPr/>
        </p:nvSpPr>
        <p:spPr>
          <a:xfrm>
            <a:off x="7452886" y="3648507"/>
            <a:ext cx="5192498" cy="5740401"/>
          </a:xfrm>
          <a:prstGeom prst="rect">
            <a:avLst/>
          </a:prstGeom>
          <a:ln w="12700">
            <a:miter lim="400000"/>
          </a:ln>
          <a:effectLst>
            <a:outerShdw sx="100000" sy="100000" kx="0" ky="0" algn="b" rotWithShape="0" blurRad="330200" dist="173016" dir="5452952">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700">
                <a:solidFill>
                  <a:srgbClr val="000000"/>
                </a:solidFill>
                <a:latin typeface="Century Gothic"/>
                <a:ea typeface="Century Gothic"/>
                <a:cs typeface="Century Gothic"/>
                <a:sym typeface="Century Gothic"/>
              </a:defRPr>
            </a:pPr>
            <a:r>
              <a:t>James 2:22 (NKJV)</a:t>
            </a:r>
          </a:p>
          <a:p>
            <a:pPr defTabSz="457200">
              <a:defRPr sz="4500">
                <a:solidFill>
                  <a:srgbClr val="000000"/>
                </a:solidFill>
                <a:latin typeface="Century Gothic"/>
                <a:ea typeface="Century Gothic"/>
                <a:cs typeface="Century Gothic"/>
                <a:sym typeface="Century Gothic"/>
              </a:defRPr>
            </a:pPr>
            <a:r>
              <a:rPr baseline="31999"/>
              <a:t>22</a:t>
            </a:r>
            <a:r>
              <a:t> Do you see that faith was working together with his works, and </a:t>
            </a:r>
            <a:r>
              <a:rPr b="1" u="sng"/>
              <a:t>by works</a:t>
            </a:r>
            <a:r>
              <a:t> </a:t>
            </a:r>
            <a:r>
              <a:rPr b="1" u="sng"/>
              <a:t>faith was made perfect</a:t>
            </a:r>
            <a:r>
              <a:t>?</a:t>
            </a:r>
          </a:p>
        </p:txBody>
      </p:sp>
      <p:graphicFrame>
        <p:nvGraphicFramePr>
          <p:cNvPr id="399" name="Chart 399"/>
          <p:cNvGraphicFramePr/>
          <p:nvPr/>
        </p:nvGraphicFramePr>
        <p:xfrm>
          <a:off x="-143602" y="2985038"/>
          <a:ext cx="7546618" cy="6790014"/>
        </p:xfrm>
        <a:graphic xmlns:a="http://schemas.openxmlformats.org/drawingml/2006/main">
          <a:graphicData uri="http://schemas.openxmlformats.org/drawingml/2006/chart">
            <c:chart xmlns:c="http://schemas.openxmlformats.org/drawingml/2006/chart" r:id="rId7"/>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1" name=""/>
          <p:cNvPicPr>
            <a:picLocks noChangeAspect="0"/>
          </p:cNvPicPr>
          <p:nvPr/>
        </p:nvPicPr>
        <p:blipFill>
          <a:blip r:embed="rId2">
            <a:extLst/>
          </a:blip>
          <a:stretch>
            <a:fillRect/>
          </a:stretch>
        </p:blipFill>
        <p:spPr>
          <a:xfrm>
            <a:off x="-120540" y="2930306"/>
            <a:ext cx="6591921" cy="2590801"/>
          </a:xfrm>
          <a:prstGeom prst="rect">
            <a:avLst/>
          </a:prstGeom>
        </p:spPr>
      </p:pic>
      <p:pic>
        <p:nvPicPr>
          <p:cNvPr id="402" name="pasted-image.tiff"/>
          <p:cNvPicPr>
            <a:picLocks noChangeAspect="1"/>
          </p:cNvPicPr>
          <p:nvPr/>
        </p:nvPicPr>
        <p:blipFill>
          <a:blip r:embed="rId3">
            <a:alphaModFix amt="71177"/>
            <a:extLst/>
          </a:blip>
          <a:stretch>
            <a:fillRect/>
          </a:stretch>
        </p:blipFill>
        <p:spPr>
          <a:xfrm>
            <a:off x="5862178" y="419726"/>
            <a:ext cx="3301287" cy="914401"/>
          </a:xfrm>
          <a:prstGeom prst="rect">
            <a:avLst/>
          </a:prstGeom>
          <a:ln w="12700">
            <a:miter lim="400000"/>
          </a:ln>
          <a:effectLst>
            <a:outerShdw sx="100000" sy="100000" kx="0" ky="0" algn="b" rotWithShape="0" blurRad="330200" dist="201208" dir="1943026">
              <a:srgbClr val="000000">
                <a:alpha val="40975"/>
              </a:srgbClr>
            </a:outerShdw>
          </a:effectLst>
        </p:spPr>
      </p:pic>
      <p:pic>
        <p:nvPicPr>
          <p:cNvPr id="403" name="pasted-image.tiff"/>
          <p:cNvPicPr>
            <a:picLocks noChangeAspect="1"/>
          </p:cNvPicPr>
          <p:nvPr/>
        </p:nvPicPr>
        <p:blipFill>
          <a:blip r:embed="rId4">
            <a:alphaModFix amt="71177"/>
            <a:extLst/>
          </a:blip>
          <a:stretch>
            <a:fillRect/>
          </a:stretch>
        </p:blipFill>
        <p:spPr>
          <a:xfrm>
            <a:off x="1457591" y="419726"/>
            <a:ext cx="3435660" cy="914401"/>
          </a:xfrm>
          <a:prstGeom prst="rect">
            <a:avLst/>
          </a:prstGeom>
          <a:ln w="12700">
            <a:miter lim="400000"/>
          </a:ln>
          <a:effectLst>
            <a:outerShdw sx="100000" sy="100000" kx="0" ky="0" algn="b" rotWithShape="0" blurRad="177800" dist="201208" dir="1943026">
              <a:srgbClr val="000000">
                <a:alpha val="40975"/>
              </a:srgbClr>
            </a:outerShdw>
          </a:effectLst>
        </p:spPr>
      </p:pic>
      <p:sp>
        <p:nvSpPr>
          <p:cNvPr id="404" name="Shape 404"/>
          <p:cNvSpPr/>
          <p:nvPr/>
        </p:nvSpPr>
        <p:spPr>
          <a:xfrm>
            <a:off x="394546" y="517419"/>
            <a:ext cx="100584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The</a:t>
            </a:r>
          </a:p>
        </p:txBody>
      </p:sp>
      <p:sp>
        <p:nvSpPr>
          <p:cNvPr id="405" name="Shape 405"/>
          <p:cNvSpPr/>
          <p:nvPr/>
        </p:nvSpPr>
        <p:spPr>
          <a:xfrm>
            <a:off x="5132443" y="517419"/>
            <a:ext cx="539751" cy="861696"/>
          </a:xfrm>
          <a:prstGeom prst="rect">
            <a:avLst/>
          </a:prstGeom>
          <a:ln w="12700">
            <a:miter lim="400000"/>
          </a:ln>
          <a:effectLst>
            <a:outerShdw sx="100000" sy="100000" kx="0" ky="0" algn="b" rotWithShape="0" blurRad="177800" dist="134954" dir="1943026">
              <a:srgbClr val="000000">
                <a:alpha val="4097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chemeClr val="accent3"/>
                </a:solidFill>
                <a:latin typeface="Angelou"/>
                <a:ea typeface="Angelou"/>
                <a:cs typeface="Angelou"/>
                <a:sym typeface="Angelou"/>
              </a:defRPr>
            </a:lvl1pPr>
          </a:lstStyle>
          <a:p>
            <a:pPr/>
            <a:r>
              <a:t>of</a:t>
            </a:r>
          </a:p>
        </p:txBody>
      </p:sp>
      <p:pic>
        <p:nvPicPr>
          <p:cNvPr id="406" name="pasted-image.tiff"/>
          <p:cNvPicPr>
            <a:picLocks noChangeAspect="1"/>
          </p:cNvPicPr>
          <p:nvPr/>
        </p:nvPicPr>
        <p:blipFill>
          <a:blip r:embed="rId5">
            <a:alphaModFix amt="71177"/>
            <a:extLst/>
          </a:blip>
          <a:stretch>
            <a:fillRect/>
          </a:stretch>
        </p:blipFill>
        <p:spPr>
          <a:xfrm>
            <a:off x="9404249" y="415653"/>
            <a:ext cx="3054763" cy="914401"/>
          </a:xfrm>
          <a:prstGeom prst="rect">
            <a:avLst/>
          </a:prstGeom>
          <a:ln w="12700">
            <a:miter lim="400000"/>
          </a:ln>
          <a:effectLst>
            <a:outerShdw sx="100000" sy="100000" kx="0" ky="0" algn="b" rotWithShape="0" blurRad="330200" dist="201208" dir="5452952">
              <a:srgbClr val="000000">
                <a:alpha val="47071"/>
              </a:srgbClr>
            </a:outerShdw>
          </a:effectLst>
        </p:spPr>
      </p:pic>
      <p:pic>
        <p:nvPicPr>
          <p:cNvPr id="407" name=""/>
          <p:cNvPicPr>
            <a:picLocks noChangeAspect="0"/>
          </p:cNvPicPr>
          <p:nvPr/>
        </p:nvPicPr>
        <p:blipFill>
          <a:blip r:embed="rId6">
            <a:extLst/>
          </a:blip>
          <a:stretch>
            <a:fillRect/>
          </a:stretch>
        </p:blipFill>
        <p:spPr>
          <a:xfrm>
            <a:off x="-543018" y="1342806"/>
            <a:ext cx="6690646" cy="1701801"/>
          </a:xfrm>
          <a:prstGeom prst="rect">
            <a:avLst/>
          </a:prstGeom>
          <a:effectLst>
            <a:outerShdw sx="100000" sy="100000" kx="0" ky="0" algn="b" rotWithShape="0" blurRad="101600" dist="48811" dir="2039992">
              <a:srgbClr val="000000">
                <a:alpha val="43151"/>
              </a:srgbClr>
            </a:outerShdw>
          </a:effectLst>
        </p:spPr>
      </p:pic>
      <p:pic>
        <p:nvPicPr>
          <p:cNvPr id="408" name="pasted-image.pdf"/>
          <p:cNvPicPr>
            <a:picLocks noChangeAspect="1"/>
          </p:cNvPicPr>
          <p:nvPr/>
        </p:nvPicPr>
        <p:blipFill>
          <a:blip r:embed="rId7">
            <a:extLst/>
          </a:blip>
          <a:stretch>
            <a:fillRect/>
          </a:stretch>
        </p:blipFill>
        <p:spPr>
          <a:xfrm>
            <a:off x="0" y="2510351"/>
            <a:ext cx="13004800" cy="7315202"/>
          </a:xfrm>
          <a:prstGeom prst="rect">
            <a:avLst/>
          </a:prstGeom>
          <a:ln w="12700">
            <a:miter lim="400000"/>
          </a:ln>
          <a:effectLst>
            <a:outerShdw sx="100000" sy="100000" kx="0" ky="0" algn="b" rotWithShape="0" blurRad="203200" dist="114300" dir="17211988">
              <a:srgbClr val="000000">
                <a:alpha val="75000"/>
              </a:srgbClr>
            </a:outerShdw>
          </a:effectLst>
        </p:spPr>
      </p:pic>
      <p:sp>
        <p:nvSpPr>
          <p:cNvPr id="409" name="Shape 409"/>
          <p:cNvSpPr/>
          <p:nvPr/>
        </p:nvSpPr>
        <p:spPr>
          <a:xfrm>
            <a:off x="6212358" y="1615856"/>
            <a:ext cx="6566521" cy="4368801"/>
          </a:xfrm>
          <a:prstGeom prst="rect">
            <a:avLst/>
          </a:prstGeom>
          <a:ln w="12700">
            <a:miter lim="400000"/>
          </a:ln>
          <a:effectLst>
            <a:outerShdw sx="100000" sy="100000" kx="0" ky="0" algn="b" rotWithShape="0" blurRad="165100" dist="95711" dir="2214254">
              <a:srgbClr val="000000">
                <a:alpha val="4707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000000"/>
                </a:solidFill>
                <a:latin typeface="Century Gothic"/>
                <a:ea typeface="Century Gothic"/>
                <a:cs typeface="Century Gothic"/>
                <a:sym typeface="Century Gothic"/>
              </a:defRPr>
            </a:pPr>
            <a:r>
              <a:t>Hebrews 11:1–3 (NKJV)</a:t>
            </a:r>
          </a:p>
          <a:p>
            <a:pPr defTabSz="457200">
              <a:defRPr sz="3900">
                <a:solidFill>
                  <a:srgbClr val="000000"/>
                </a:solidFill>
                <a:latin typeface="Century Gothic"/>
                <a:ea typeface="Century Gothic"/>
                <a:cs typeface="Century Gothic"/>
                <a:sym typeface="Century Gothic"/>
              </a:defRPr>
            </a:pPr>
            <a:r>
              <a:rPr baseline="31999"/>
              <a:t>1</a:t>
            </a:r>
            <a:r>
              <a:t> Now faith is the substance of things hoped for, the evidence of things not seen. </a:t>
            </a:r>
            <a:r>
              <a:rPr baseline="31999"/>
              <a:t>2</a:t>
            </a:r>
            <a:r>
              <a:t> For by it the elders obtained a </a:t>
            </a:r>
            <a:r>
              <a:rPr i="1"/>
              <a:t>good</a:t>
            </a:r>
            <a:r>
              <a:t> testimony.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