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6F6A5A"/>
        </a:solidFill>
        <a:effectLst/>
        <a:uFillTx/>
        <a:latin typeface="Baskerville"/>
        <a:ea typeface="Baskerville"/>
        <a:cs typeface="Baskerville"/>
        <a:sym typeface="Baskerville"/>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6F6A5A"/>
        </a:solidFill>
        <a:effectLst/>
        <a:uFillTx/>
        <a:latin typeface="Baskerville"/>
        <a:ea typeface="Baskerville"/>
        <a:cs typeface="Baskerville"/>
        <a:sym typeface="Baskerville"/>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6F6A5A"/>
        </a:solidFill>
        <a:effectLst/>
        <a:uFillTx/>
        <a:latin typeface="Baskerville"/>
        <a:ea typeface="Baskerville"/>
        <a:cs typeface="Baskerville"/>
        <a:sym typeface="Baskerville"/>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6F6A5A"/>
        </a:solidFill>
        <a:effectLst/>
        <a:uFillTx/>
        <a:latin typeface="Baskerville"/>
        <a:ea typeface="Baskerville"/>
        <a:cs typeface="Baskerville"/>
        <a:sym typeface="Baskerville"/>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6F6A5A"/>
        </a:solidFill>
        <a:effectLst/>
        <a:uFillTx/>
        <a:latin typeface="Baskerville"/>
        <a:ea typeface="Baskerville"/>
        <a:cs typeface="Baskerville"/>
        <a:sym typeface="Baskerville"/>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6F6A5A"/>
        </a:solidFill>
        <a:effectLst/>
        <a:uFillTx/>
        <a:latin typeface="Baskerville"/>
        <a:ea typeface="Baskerville"/>
        <a:cs typeface="Baskerville"/>
        <a:sym typeface="Baskerville"/>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6F6A5A"/>
        </a:solidFill>
        <a:effectLst/>
        <a:uFillTx/>
        <a:latin typeface="Baskerville"/>
        <a:ea typeface="Baskerville"/>
        <a:cs typeface="Baskerville"/>
        <a:sym typeface="Baskerville"/>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6F6A5A"/>
        </a:solidFill>
        <a:effectLst/>
        <a:uFillTx/>
        <a:latin typeface="Baskerville"/>
        <a:ea typeface="Baskerville"/>
        <a:cs typeface="Baskerville"/>
        <a:sym typeface="Baskerville"/>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6F6A5A"/>
        </a:solidFill>
        <a:effectLst/>
        <a:uFillTx/>
        <a:latin typeface="Baskerville"/>
        <a:ea typeface="Baskerville"/>
        <a:cs typeface="Baskerville"/>
        <a:sym typeface="Baskervil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Baskerville"/>
          <a:ea typeface="Baskerville"/>
          <a:cs typeface="Baskerville"/>
        </a:font>
        <a:srgbClr val="635F51"/>
      </a:tcTxStyle>
      <a:tcStyle>
        <a:tcBdr>
          <a:left>
            <a:ln w="12700" cap="flat">
              <a:solidFill>
                <a:srgbClr val="363131">
                  <a:alpha val="90000"/>
                </a:srgbClr>
              </a:solidFill>
              <a:prstDash val="solid"/>
              <a:miter lim="400000"/>
            </a:ln>
          </a:left>
          <a:right>
            <a:ln w="12700" cap="flat">
              <a:solidFill>
                <a:srgbClr val="363131">
                  <a:alpha val="90000"/>
                </a:srgbClr>
              </a:solidFill>
              <a:prstDash val="solid"/>
              <a:miter lim="400000"/>
            </a:ln>
          </a:right>
          <a:top>
            <a:ln w="12700" cap="flat">
              <a:solidFill>
                <a:srgbClr val="363131">
                  <a:alpha val="90000"/>
                </a:srgbClr>
              </a:solidFill>
              <a:prstDash val="solid"/>
              <a:miter lim="400000"/>
            </a:ln>
          </a:top>
          <a:bottom>
            <a:ln w="12700" cap="flat">
              <a:solidFill>
                <a:srgbClr val="363131">
                  <a:alpha val="90000"/>
                </a:srgbClr>
              </a:solidFill>
              <a:prstDash val="solid"/>
              <a:miter lim="400000"/>
            </a:ln>
          </a:bottom>
          <a:insideH>
            <a:ln w="12700" cap="flat">
              <a:solidFill>
                <a:srgbClr val="363131">
                  <a:alpha val="90000"/>
                </a:srgbClr>
              </a:solidFill>
              <a:prstDash val="solid"/>
              <a:miter lim="400000"/>
            </a:ln>
          </a:insideH>
          <a:insideV>
            <a:ln w="12700" cap="flat">
              <a:solidFill>
                <a:srgbClr val="363131">
                  <a:alpha val="90000"/>
                </a:srgbClr>
              </a:solidFill>
              <a:prstDash val="solid"/>
              <a:miter lim="400000"/>
            </a:ln>
          </a:insideV>
        </a:tcBdr>
        <a:fill>
          <a:noFill/>
        </a:fill>
      </a:tcStyle>
    </a:wholeTbl>
    <a:band2H>
      <a:tcTxStyle b="def" i="def"/>
      <a:tcStyle>
        <a:tcBdr/>
        <a:fill>
          <a:solidFill>
            <a:srgbClr val="FFFFFF">
              <a:alpha val="50000"/>
            </a:srgbClr>
          </a:solidFill>
        </a:fill>
      </a:tcStyle>
    </a:band2H>
    <a:firstCol>
      <a:tcTxStyle b="on" i="off">
        <a:font>
          <a:latin typeface="Baskerville SemiBold"/>
          <a:ea typeface="Baskerville SemiBold"/>
          <a:cs typeface="Baskerville SemiBold"/>
        </a:font>
        <a:srgbClr val="FFFCF2"/>
      </a:tcTxStyle>
      <a:tcStyle>
        <a:tcBdr>
          <a:left>
            <a:ln w="12700" cap="flat">
              <a:solidFill>
                <a:srgbClr val="363131">
                  <a:alpha val="90000"/>
                </a:srgbClr>
              </a:solidFill>
              <a:prstDash val="solid"/>
              <a:miter lim="400000"/>
            </a:ln>
          </a:left>
          <a:right>
            <a:ln w="12700" cap="flat">
              <a:solidFill>
                <a:srgbClr val="363131">
                  <a:alpha val="90000"/>
                </a:srgbClr>
              </a:solidFill>
              <a:prstDash val="solid"/>
              <a:miter lim="400000"/>
            </a:ln>
          </a:right>
          <a:top>
            <a:ln w="12700" cap="flat">
              <a:solidFill>
                <a:srgbClr val="363131">
                  <a:alpha val="90000"/>
                </a:srgbClr>
              </a:solidFill>
              <a:prstDash val="solid"/>
              <a:miter lim="400000"/>
            </a:ln>
          </a:top>
          <a:bottom>
            <a:ln w="12700" cap="flat">
              <a:solidFill>
                <a:srgbClr val="363131">
                  <a:alpha val="90000"/>
                </a:srgbClr>
              </a:solidFill>
              <a:prstDash val="solid"/>
              <a:miter lim="400000"/>
            </a:ln>
          </a:bottom>
          <a:insideH>
            <a:ln w="12700" cap="flat">
              <a:solidFill>
                <a:srgbClr val="363131">
                  <a:alpha val="90000"/>
                </a:srgbClr>
              </a:solidFill>
              <a:prstDash val="solid"/>
              <a:miter lim="400000"/>
            </a:ln>
          </a:insideH>
          <a:insideV>
            <a:ln w="12700" cap="flat">
              <a:solidFill>
                <a:srgbClr val="363131">
                  <a:alpha val="90000"/>
                </a:srgbClr>
              </a:solidFill>
              <a:prstDash val="solid"/>
              <a:miter lim="400000"/>
            </a:ln>
          </a:insideV>
        </a:tcBdr>
        <a:fill>
          <a:noFill/>
        </a:fill>
      </a:tcStyle>
    </a:firstCol>
    <a:lastRow>
      <a:tcTxStyle b="on" i="off">
        <a:font>
          <a:latin typeface="Baskerville SemiBold"/>
          <a:ea typeface="Baskerville SemiBold"/>
          <a:cs typeface="Baskerville SemiBold"/>
        </a:font>
        <a:srgbClr val="6F6A5A"/>
      </a:tcTxStyle>
      <a:tcStyle>
        <a:tcBdr>
          <a:left>
            <a:ln w="12700" cap="flat">
              <a:solidFill>
                <a:srgbClr val="363131">
                  <a:alpha val="90000"/>
                </a:srgbClr>
              </a:solidFill>
              <a:prstDash val="solid"/>
              <a:miter lim="400000"/>
            </a:ln>
          </a:left>
          <a:right>
            <a:ln w="12700" cap="flat">
              <a:solidFill>
                <a:srgbClr val="363131">
                  <a:alpha val="90000"/>
                </a:srgbClr>
              </a:solidFill>
              <a:prstDash val="solid"/>
              <a:miter lim="400000"/>
            </a:ln>
          </a:right>
          <a:top>
            <a:ln w="25400" cap="flat">
              <a:solidFill>
                <a:srgbClr val="363131">
                  <a:alpha val="90000"/>
                </a:srgbClr>
              </a:solidFill>
              <a:prstDash val="solid"/>
              <a:miter lim="400000"/>
            </a:ln>
          </a:top>
          <a:bottom>
            <a:ln w="12700" cap="flat">
              <a:solidFill>
                <a:srgbClr val="363131">
                  <a:alpha val="90000"/>
                </a:srgbClr>
              </a:solidFill>
              <a:prstDash val="solid"/>
              <a:miter lim="400000"/>
            </a:ln>
          </a:bottom>
          <a:insideH>
            <a:ln w="12700" cap="flat">
              <a:solidFill>
                <a:srgbClr val="363131">
                  <a:alpha val="90000"/>
                </a:srgbClr>
              </a:solidFill>
              <a:prstDash val="solid"/>
              <a:miter lim="400000"/>
            </a:ln>
          </a:insideH>
          <a:insideV>
            <a:ln w="12700" cap="flat">
              <a:solidFill>
                <a:srgbClr val="363131">
                  <a:alpha val="90000"/>
                </a:srgbClr>
              </a:solidFill>
              <a:prstDash val="solid"/>
              <a:miter lim="400000"/>
            </a:ln>
          </a:insideV>
        </a:tcBdr>
        <a:fill>
          <a:noFill/>
        </a:fill>
      </a:tcStyle>
    </a:lastRow>
    <a:firstRow>
      <a:tcTxStyle b="on" i="off">
        <a:font>
          <a:latin typeface="Baskerville SemiBold"/>
          <a:ea typeface="Baskerville SemiBold"/>
          <a:cs typeface="Baskerville SemiBold"/>
        </a:font>
        <a:srgbClr val="FFFCF2"/>
      </a:tcTxStyle>
      <a:tcStyle>
        <a:tcBdr>
          <a:left>
            <a:ln w="12700" cap="flat">
              <a:solidFill>
                <a:srgbClr val="363131">
                  <a:alpha val="90000"/>
                </a:srgbClr>
              </a:solidFill>
              <a:prstDash val="solid"/>
              <a:miter lim="400000"/>
            </a:ln>
          </a:left>
          <a:right>
            <a:ln w="12700" cap="flat">
              <a:solidFill>
                <a:srgbClr val="363131">
                  <a:alpha val="90000"/>
                </a:srgbClr>
              </a:solidFill>
              <a:prstDash val="solid"/>
              <a:miter lim="400000"/>
            </a:ln>
          </a:right>
          <a:top>
            <a:ln w="12700" cap="flat">
              <a:solidFill>
                <a:srgbClr val="363131">
                  <a:alpha val="90000"/>
                </a:srgbClr>
              </a:solidFill>
              <a:prstDash val="solid"/>
              <a:miter lim="400000"/>
            </a:ln>
          </a:top>
          <a:bottom>
            <a:ln w="12700" cap="flat">
              <a:solidFill>
                <a:srgbClr val="363131">
                  <a:alpha val="90000"/>
                </a:srgbClr>
              </a:solidFill>
              <a:prstDash val="solid"/>
              <a:miter lim="400000"/>
            </a:ln>
          </a:bottom>
          <a:insideH>
            <a:ln w="12700" cap="flat">
              <a:solidFill>
                <a:srgbClr val="363131">
                  <a:alpha val="90000"/>
                </a:srgbClr>
              </a:solidFill>
              <a:prstDash val="solid"/>
              <a:miter lim="400000"/>
            </a:ln>
          </a:insideH>
          <a:insideV>
            <a:ln w="12700" cap="flat">
              <a:solidFill>
                <a:srgbClr val="363131">
                  <a:alpha val="90000"/>
                </a:srgbClr>
              </a:solidFill>
              <a:prstDash val="solid"/>
              <a:miter lim="400000"/>
            </a:ln>
          </a:insideV>
        </a:tcBdr>
        <a:fill>
          <a:noFill/>
        </a:fill>
      </a:tcStyle>
    </a:firstRow>
  </a:tblStyle>
  <a:tblStyle styleId="{C7B018BB-80A7-4F77-B60F-C8B233D01FF8}" styleName="">
    <a:tblBg/>
    <a:wholeTbl>
      <a:tcTxStyle b="off" i="off">
        <a:font>
          <a:latin typeface="Baskerville"/>
          <a:ea typeface="Baskerville"/>
          <a:cs typeface="Baskerville"/>
        </a:font>
        <a:srgbClr val="635F51"/>
      </a:tcTxStyle>
      <a:tcStyle>
        <a:tcBdr>
          <a:left>
            <a:ln w="12700" cap="flat">
              <a:noFill/>
              <a:miter lim="400000"/>
            </a:ln>
          </a:left>
          <a:right>
            <a:ln w="12700" cap="flat">
              <a:noFill/>
              <a:miter lim="400000"/>
            </a:ln>
          </a:right>
          <a:top>
            <a:ln w="12700" cap="flat">
              <a:solidFill>
                <a:srgbClr val="766246"/>
              </a:solidFill>
              <a:prstDash val="solid"/>
              <a:miter lim="400000"/>
            </a:ln>
          </a:top>
          <a:bottom>
            <a:ln w="12700" cap="flat">
              <a:solidFill>
                <a:srgbClr val="766246"/>
              </a:solidFill>
              <a:prstDash val="solid"/>
              <a:miter lim="400000"/>
            </a:ln>
          </a:bottom>
          <a:insideH>
            <a:ln w="12700" cap="flat">
              <a:solidFill>
                <a:srgbClr val="766246"/>
              </a:solidFill>
              <a:prstDash val="solid"/>
              <a:miter lim="400000"/>
            </a:ln>
          </a:insideH>
          <a:insideV>
            <a:ln w="12700" cap="flat">
              <a:noFill/>
              <a:miter lim="400000"/>
            </a:ln>
          </a:insideV>
        </a:tcBdr>
        <a:fill>
          <a:solidFill>
            <a:srgbClr val="E6E1C6">
              <a:alpha val="82000"/>
            </a:srgbClr>
          </a:solidFill>
        </a:fill>
      </a:tcStyle>
    </a:wholeTbl>
    <a:band2H>
      <a:tcTxStyle b="def" i="def"/>
      <a:tcStyle>
        <a:tcBdr/>
        <a:fill>
          <a:solidFill>
            <a:srgbClr val="E6E1C6">
              <a:alpha val="19000"/>
            </a:srgbClr>
          </a:solidFill>
        </a:fill>
      </a:tcStyle>
    </a:band2H>
    <a:firstCol>
      <a:tcTxStyle b="off" i="off">
        <a:font>
          <a:latin typeface="Baskerville"/>
          <a:ea typeface="Baskerville"/>
          <a:cs typeface="Baskerville"/>
        </a:font>
        <a:srgbClr val="635F51"/>
      </a:tcTxStyle>
      <a:tcStyle>
        <a:tcBdr>
          <a:left>
            <a:ln w="3175" cap="flat">
              <a:solidFill>
                <a:srgbClr val="766246"/>
              </a:solidFill>
              <a:prstDash val="solid"/>
              <a:miter lim="400000"/>
            </a:ln>
          </a:left>
          <a:right>
            <a:ln w="12700" cap="flat">
              <a:solidFill>
                <a:srgbClr val="766246"/>
              </a:solidFill>
              <a:prstDash val="solid"/>
              <a:miter lim="400000"/>
            </a:ln>
          </a:right>
          <a:top>
            <a:ln w="12700" cap="flat">
              <a:solidFill>
                <a:srgbClr val="766246"/>
              </a:solidFill>
              <a:prstDash val="solid"/>
              <a:miter lim="400000"/>
            </a:ln>
          </a:top>
          <a:bottom>
            <a:ln w="12700" cap="flat">
              <a:solidFill>
                <a:srgbClr val="766246"/>
              </a:solidFill>
              <a:prstDash val="solid"/>
              <a:miter lim="400000"/>
            </a:ln>
          </a:bottom>
          <a:insideH>
            <a:ln w="12700" cap="flat">
              <a:solidFill>
                <a:srgbClr val="766246"/>
              </a:solidFill>
              <a:prstDash val="solid"/>
              <a:miter lim="400000"/>
            </a:ln>
          </a:insideH>
          <a:insideV>
            <a:ln w="12700" cap="flat">
              <a:noFill/>
              <a:miter lim="400000"/>
            </a:ln>
          </a:insideV>
        </a:tcBdr>
        <a:fill>
          <a:solidFill>
            <a:srgbClr val="E6E1C6">
              <a:alpha val="82000"/>
            </a:srgbClr>
          </a:solidFill>
        </a:fill>
      </a:tcStyle>
    </a:firstCol>
    <a:lastRow>
      <a:tcTxStyle b="off" i="off">
        <a:font>
          <a:latin typeface="Baskerville"/>
          <a:ea typeface="Baskerville"/>
          <a:cs typeface="Baskerville"/>
        </a:font>
        <a:srgbClr val="635F51"/>
      </a:tcTxStyle>
      <a:tcStyle>
        <a:tcBdr>
          <a:left>
            <a:ln w="12700" cap="flat">
              <a:noFill/>
              <a:miter lim="400000"/>
            </a:ln>
          </a:left>
          <a:right>
            <a:ln w="12700" cap="flat">
              <a:noFill/>
              <a:miter lim="400000"/>
            </a:ln>
          </a:right>
          <a:top>
            <a:ln w="25400" cap="flat">
              <a:solidFill>
                <a:srgbClr val="766246"/>
              </a:solidFill>
              <a:prstDash val="solid"/>
              <a:miter lim="400000"/>
            </a:ln>
          </a:top>
          <a:bottom>
            <a:ln w="3175" cap="flat">
              <a:solidFill>
                <a:srgbClr val="766246"/>
              </a:solidFill>
              <a:prstDash val="solid"/>
              <a:miter lim="400000"/>
            </a:ln>
          </a:bottom>
          <a:insideH>
            <a:ln w="12700" cap="flat">
              <a:solidFill>
                <a:srgbClr val="766246"/>
              </a:solidFill>
              <a:prstDash val="solid"/>
              <a:miter lim="400000"/>
            </a:ln>
          </a:insideH>
          <a:insideV>
            <a:ln w="12700" cap="flat">
              <a:noFill/>
              <a:miter lim="400000"/>
            </a:ln>
          </a:insideV>
        </a:tcBdr>
        <a:fill>
          <a:solidFill>
            <a:srgbClr val="E6E1C6">
              <a:alpha val="82000"/>
            </a:srgbClr>
          </a:solidFill>
        </a:fill>
      </a:tcStyle>
    </a:lastRow>
    <a:firstRow>
      <a:tcTxStyle b="on" i="off">
        <a:font>
          <a:latin typeface="Baskerville SemiBold"/>
          <a:ea typeface="Baskerville SemiBold"/>
          <a:cs typeface="Baskerville SemiBold"/>
        </a:font>
        <a:srgbClr val="F3F1DF"/>
      </a:tcTxStyle>
      <a:tcStyle>
        <a:tcBdr>
          <a:left>
            <a:ln w="12700" cap="flat">
              <a:noFill/>
              <a:miter lim="400000"/>
            </a:ln>
          </a:left>
          <a:right>
            <a:ln w="12700" cap="flat">
              <a:noFill/>
              <a:miter lim="400000"/>
            </a:ln>
          </a:right>
          <a:top>
            <a:ln w="3175" cap="flat">
              <a:solidFill>
                <a:srgbClr val="766246"/>
              </a:solidFill>
              <a:prstDash val="solid"/>
              <a:miter lim="400000"/>
            </a:ln>
          </a:top>
          <a:bottom>
            <a:ln w="12700" cap="flat">
              <a:solidFill>
                <a:srgbClr val="766246"/>
              </a:solidFill>
              <a:prstDash val="solid"/>
              <a:miter lim="400000"/>
            </a:ln>
          </a:bottom>
          <a:insideH>
            <a:ln w="12700" cap="flat">
              <a:solidFill>
                <a:srgbClr val="E8E4D8"/>
              </a:solidFill>
              <a:prstDash val="solid"/>
              <a:miter lim="400000"/>
            </a:ln>
          </a:insideH>
          <a:insideV>
            <a:ln w="12700" cap="flat">
              <a:noFill/>
              <a:miter lim="400000"/>
            </a:ln>
          </a:insideV>
        </a:tcBdr>
        <a:fill>
          <a:solidFill>
            <a:schemeClr val="accent2"/>
          </a:solidFill>
        </a:fill>
      </a:tcStyle>
    </a:firstRow>
  </a:tblStyle>
  <a:tblStyle styleId="{EEE7283C-3CF3-47DC-8721-378D4A62B228}" styleName="">
    <a:tblBg/>
    <a:wholeTbl>
      <a:tcTxStyle b="off" i="off">
        <a:font>
          <a:latin typeface="Baskerville"/>
          <a:ea typeface="Baskerville"/>
          <a:cs typeface="Baskerville"/>
        </a:font>
        <a:srgbClr val="635F51"/>
      </a:tcTxStyle>
      <a:tcStyle>
        <a:tcBdr>
          <a:left>
            <a:ln w="12700" cap="flat">
              <a:noFill/>
              <a:miter lim="400000"/>
            </a:ln>
          </a:left>
          <a:right>
            <a:ln w="12700" cap="flat">
              <a:noFill/>
              <a:miter lim="400000"/>
            </a:ln>
          </a:right>
          <a:top>
            <a:ln w="12700" cap="flat">
              <a:solidFill>
                <a:srgbClr val="A7A698"/>
              </a:solidFill>
              <a:prstDash val="solid"/>
              <a:miter lim="400000"/>
            </a:ln>
          </a:top>
          <a:bottom>
            <a:ln w="12700" cap="flat">
              <a:solidFill>
                <a:srgbClr val="A7A698"/>
              </a:solidFill>
              <a:prstDash val="solid"/>
              <a:miter lim="400000"/>
            </a:ln>
          </a:bottom>
          <a:insideH>
            <a:ln w="12700" cap="flat">
              <a:solidFill>
                <a:srgbClr val="A7A698"/>
              </a:solidFill>
              <a:prstDash val="solid"/>
              <a:miter lim="400000"/>
            </a:ln>
          </a:insideH>
          <a:insideV>
            <a:ln w="12700" cap="flat">
              <a:noFill/>
              <a:miter lim="400000"/>
            </a:ln>
          </a:insideV>
        </a:tcBdr>
        <a:fill>
          <a:noFill/>
        </a:fill>
      </a:tcStyle>
    </a:wholeTbl>
    <a:band2H>
      <a:tcTxStyle b="def" i="def"/>
      <a:tcStyle>
        <a:tcBdr/>
        <a:fill>
          <a:solidFill>
            <a:srgbClr val="94908F">
              <a:alpha val="8000"/>
            </a:srgbClr>
          </a:solidFill>
        </a:fill>
      </a:tcStyle>
    </a:band2H>
    <a:firstCol>
      <a:tcTxStyle b="off" i="off">
        <a:font>
          <a:latin typeface="Baskerville"/>
          <a:ea typeface="Baskerville"/>
          <a:cs typeface="Baskerville"/>
        </a:font>
        <a:srgbClr val="FFFCF2"/>
      </a:tcTxStyle>
      <a:tcStyle>
        <a:tcBdr>
          <a:left>
            <a:ln w="12700" cap="flat">
              <a:solidFill>
                <a:srgbClr val="A7A698"/>
              </a:solidFill>
              <a:prstDash val="solid"/>
              <a:miter lim="400000"/>
            </a:ln>
          </a:left>
          <a:right>
            <a:ln w="12700" cap="flat">
              <a:solidFill>
                <a:srgbClr val="4C4F57"/>
              </a:solidFill>
              <a:prstDash val="solid"/>
              <a:miter lim="400000"/>
            </a:ln>
          </a:right>
          <a:top>
            <a:ln w="12700" cap="flat">
              <a:solidFill>
                <a:srgbClr val="727264"/>
              </a:solidFill>
              <a:prstDash val="solid"/>
              <a:miter lim="400000"/>
            </a:ln>
          </a:top>
          <a:bottom>
            <a:ln w="12700" cap="flat">
              <a:solidFill>
                <a:srgbClr val="727264"/>
              </a:solidFill>
              <a:prstDash val="solid"/>
              <a:miter lim="400000"/>
            </a:ln>
          </a:bottom>
          <a:insideH>
            <a:ln w="12700" cap="flat">
              <a:solidFill>
                <a:srgbClr val="727264"/>
              </a:solidFill>
              <a:prstDash val="solid"/>
              <a:miter lim="400000"/>
            </a:ln>
          </a:insideH>
          <a:insideV>
            <a:ln w="12700" cap="flat">
              <a:solidFill>
                <a:srgbClr val="727264"/>
              </a:solidFill>
              <a:prstDash val="solid"/>
              <a:miter lim="400000"/>
            </a:ln>
          </a:insideV>
        </a:tcBdr>
        <a:fill>
          <a:noFill/>
        </a:fill>
      </a:tcStyle>
    </a:firstCol>
    <a:lastRow>
      <a:tcTxStyle b="on" i="off">
        <a:font>
          <a:latin typeface="Baskerville SemiBold"/>
          <a:ea typeface="Baskerville SemiBold"/>
          <a:cs typeface="Baskerville SemiBold"/>
        </a:font>
        <a:srgbClr val="FFFCF2"/>
      </a:tcTxStyle>
      <a:tcStyle>
        <a:tcBdr>
          <a:left>
            <a:ln w="12700" cap="flat">
              <a:noFill/>
              <a:miter lim="400000"/>
            </a:ln>
          </a:left>
          <a:right>
            <a:ln w="12700" cap="flat">
              <a:noFill/>
              <a:miter lim="400000"/>
            </a:ln>
          </a:right>
          <a:top>
            <a:ln w="12700" cap="flat">
              <a:solidFill>
                <a:srgbClr val="4C4F57"/>
              </a:solidFill>
              <a:prstDash val="solid"/>
              <a:miter lim="400000"/>
            </a:ln>
          </a:top>
          <a:bottom>
            <a:ln w="12700" cap="flat">
              <a:solidFill>
                <a:srgbClr val="A7A698"/>
              </a:solidFill>
              <a:prstDash val="solid"/>
              <a:miter lim="400000"/>
            </a:ln>
          </a:bottom>
          <a:insideH>
            <a:ln w="12700" cap="flat">
              <a:solidFill>
                <a:srgbClr val="4C4F57"/>
              </a:solidFill>
              <a:prstDash val="solid"/>
              <a:miter lim="400000"/>
            </a:ln>
          </a:insideH>
          <a:insideV>
            <a:ln w="12700" cap="flat">
              <a:noFill/>
              <a:miter lim="400000"/>
            </a:ln>
          </a:insideV>
        </a:tcBdr>
        <a:fill>
          <a:noFill/>
        </a:fill>
      </a:tcStyle>
    </a:lastRow>
    <a:firstRow>
      <a:tcTxStyle b="on" i="off">
        <a:font>
          <a:latin typeface="Baskerville SemiBold"/>
          <a:ea typeface="Baskerville SemiBold"/>
          <a:cs typeface="Baskerville SemiBold"/>
        </a:font>
        <a:srgbClr val="FFFCF2"/>
      </a:tcTxStyle>
      <a:tcStyle>
        <a:tcBdr>
          <a:left>
            <a:ln w="12700" cap="flat">
              <a:noFill/>
              <a:miter lim="400000"/>
            </a:ln>
          </a:left>
          <a:right>
            <a:ln w="12700" cap="flat">
              <a:noFill/>
              <a:miter lim="400000"/>
            </a:ln>
          </a:right>
          <a:top>
            <a:ln w="12700" cap="flat">
              <a:solidFill>
                <a:srgbClr val="A7A698"/>
              </a:solidFill>
              <a:prstDash val="solid"/>
              <a:miter lim="400000"/>
            </a:ln>
          </a:top>
          <a:bottom>
            <a:ln w="12700" cap="flat">
              <a:solidFill>
                <a:srgbClr val="4C4F57"/>
              </a:solidFill>
              <a:prstDash val="solid"/>
              <a:miter lim="400000"/>
            </a:ln>
          </a:bottom>
          <a:insideH>
            <a:ln w="12700" cap="flat">
              <a:solidFill>
                <a:srgbClr val="4C4F57"/>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Baskerville"/>
          <a:ea typeface="Baskerville"/>
          <a:cs typeface="Baskerville"/>
        </a:font>
        <a:srgbClr val="635F51"/>
      </a:tcTxStyle>
      <a:tcStyle>
        <a:tcBdr>
          <a:left>
            <a:ln w="12700" cap="flat">
              <a:noFill/>
              <a:miter lim="400000"/>
            </a:ln>
          </a:left>
          <a:right>
            <a:ln w="12700" cap="flat">
              <a:noFill/>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noFill/>
              <a:miter lim="400000"/>
            </a:ln>
          </a:insideV>
        </a:tcBdr>
        <a:fill>
          <a:solidFill>
            <a:srgbClr val="EFECE2"/>
          </a:solidFill>
        </a:fill>
      </a:tcStyle>
    </a:wholeTbl>
    <a:band2H>
      <a:tcTxStyle b="def" i="def"/>
      <a:tcStyle>
        <a:tcBdr/>
        <a:fill>
          <a:solidFill>
            <a:srgbClr val="FFFBF1"/>
          </a:solidFill>
        </a:fill>
      </a:tcStyle>
    </a:band2H>
    <a:firstCol>
      <a:tcTxStyle b="on" i="off">
        <a:font>
          <a:latin typeface="Baskerville SemiBold"/>
          <a:ea typeface="Baskerville SemiBold"/>
          <a:cs typeface="Baskerville SemiBold"/>
        </a:font>
        <a:srgbClr val="6F6A5A"/>
      </a:tcTxStyle>
      <a:tcStyle>
        <a:tcBdr>
          <a:left>
            <a:ln w="12700" cap="flat">
              <a:solidFill>
                <a:srgbClr val="5F5857"/>
              </a:solidFill>
              <a:prstDash val="solid"/>
              <a:miter lim="400000"/>
            </a:ln>
          </a:left>
          <a:right>
            <a:ln w="12700" cap="flat">
              <a:solidFill>
                <a:srgbClr val="A29A85"/>
              </a:solidFill>
              <a:prstDash val="solid"/>
              <a:miter lim="400000"/>
            </a:ln>
          </a:right>
          <a:top>
            <a:ln w="12700" cap="flat">
              <a:solidFill>
                <a:srgbClr val="AAA6A6"/>
              </a:solidFill>
              <a:custDash>
                <a:ds d="200000" sp="200000"/>
              </a:custDash>
              <a:miter lim="400000"/>
            </a:ln>
          </a:top>
          <a:bottom>
            <a:ln w="12700" cap="flat">
              <a:solidFill>
                <a:srgbClr val="AAA6A6"/>
              </a:solidFill>
              <a:custDash>
                <a:ds d="200000" sp="200000"/>
              </a:custDash>
              <a:miter lim="400000"/>
            </a:ln>
          </a:bottom>
          <a:insideH>
            <a:ln w="12700" cap="flat">
              <a:solidFill>
                <a:srgbClr val="AAA6A6"/>
              </a:solidFill>
              <a:custDash>
                <a:ds d="200000" sp="200000"/>
              </a:custDash>
              <a:miter lim="400000"/>
            </a:ln>
          </a:insideH>
          <a:insideV>
            <a:ln w="12700" cap="flat">
              <a:solidFill>
                <a:srgbClr val="A29A85"/>
              </a:solidFill>
              <a:prstDash val="solid"/>
              <a:miter lim="400000"/>
            </a:ln>
          </a:insideV>
        </a:tcBdr>
        <a:fill>
          <a:solidFill>
            <a:srgbClr val="E8E4D8"/>
          </a:solidFill>
        </a:fill>
      </a:tcStyle>
    </a:firstCol>
    <a:lastRow>
      <a:tcTxStyle b="on" i="off">
        <a:font>
          <a:latin typeface="Baskerville SemiBold"/>
          <a:ea typeface="Baskerville SemiBold"/>
          <a:cs typeface="Baskerville SemiBold"/>
        </a:font>
        <a:srgbClr val="FFFCF2"/>
      </a:tcTxStyle>
      <a:tcStyle>
        <a:tcBdr>
          <a:left>
            <a:ln w="12700" cap="flat">
              <a:noFill/>
              <a:miter lim="400000"/>
            </a:ln>
          </a:left>
          <a:right>
            <a:ln w="12700" cap="flat">
              <a:noFill/>
              <a:miter lim="400000"/>
            </a:ln>
          </a:right>
          <a:top>
            <a:ln w="12700" cap="flat">
              <a:solidFill>
                <a:srgbClr val="353030"/>
              </a:solidFill>
              <a:prstDash val="solid"/>
              <a:miter lim="400000"/>
            </a:ln>
          </a:top>
          <a:bottom>
            <a:ln w="12700" cap="flat">
              <a:solidFill>
                <a:srgbClr val="5F5857"/>
              </a:solidFill>
              <a:prstDash val="solid"/>
              <a:miter lim="400000"/>
            </a:ln>
          </a:bottom>
          <a:insideH>
            <a:ln w="12700" cap="flat">
              <a:solidFill>
                <a:srgbClr val="494242"/>
              </a:solidFill>
              <a:prstDash val="solid"/>
              <a:miter lim="400000"/>
            </a:ln>
          </a:insideH>
          <a:insideV>
            <a:ln w="12700" cap="flat">
              <a:noFill/>
              <a:miter lim="400000"/>
            </a:ln>
          </a:insideV>
        </a:tcBdr>
        <a:fill>
          <a:noFill/>
        </a:fill>
      </a:tcStyle>
    </a:lastRow>
    <a:firstRow>
      <a:tcTxStyle b="on" i="off">
        <a:font>
          <a:latin typeface="Baskerville SemiBold"/>
          <a:ea typeface="Baskerville SemiBold"/>
          <a:cs typeface="Baskerville SemiBold"/>
        </a:font>
        <a:srgbClr val="FFFCF2"/>
      </a:tcTxStyle>
      <a:tcStyle>
        <a:tcBdr>
          <a:left>
            <a:ln w="12700" cap="flat">
              <a:noFill/>
              <a:miter lim="400000"/>
            </a:ln>
          </a:left>
          <a:right>
            <a:ln w="12700" cap="flat">
              <a:noFill/>
              <a:miter lim="400000"/>
            </a:ln>
          </a:right>
          <a:top>
            <a:ln w="12700" cap="flat">
              <a:solidFill>
                <a:srgbClr val="5F5857"/>
              </a:solidFill>
              <a:prstDash val="solid"/>
              <a:miter lim="400000"/>
            </a:ln>
          </a:top>
          <a:bottom>
            <a:ln w="12700" cap="flat">
              <a:solidFill>
                <a:srgbClr val="F1EEE5"/>
              </a:solidFill>
              <a:prstDash val="solid"/>
              <a:miter lim="400000"/>
            </a:ln>
          </a:bottom>
          <a:insideH>
            <a:ln w="12700" cap="flat">
              <a:solidFill>
                <a:srgbClr val="D9CFB2"/>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Baskerville"/>
          <a:ea typeface="Baskerville"/>
          <a:cs typeface="Baskerville"/>
        </a:font>
        <a:srgbClr val="5F5857"/>
      </a:tcTxStyle>
      <a:tcStyle>
        <a:tcBdr>
          <a:left>
            <a:ln w="12700" cap="flat">
              <a:solidFill>
                <a:srgbClr val="F7F6F1"/>
              </a:solidFill>
              <a:prstDash val="solid"/>
              <a:miter lim="400000"/>
            </a:ln>
          </a:left>
          <a:right>
            <a:ln w="12700" cap="flat">
              <a:solidFill>
                <a:srgbClr val="F7F6F1"/>
              </a:solidFill>
              <a:prstDash val="solid"/>
              <a:miter lim="400000"/>
            </a:ln>
          </a:right>
          <a:top>
            <a:ln w="12700" cap="flat">
              <a:solidFill>
                <a:srgbClr val="F7F6F1"/>
              </a:solidFill>
              <a:prstDash val="solid"/>
              <a:miter lim="400000"/>
            </a:ln>
          </a:top>
          <a:bottom>
            <a:ln w="12700" cap="flat">
              <a:solidFill>
                <a:srgbClr val="F7F6F1"/>
              </a:solidFill>
              <a:prstDash val="solid"/>
              <a:miter lim="400000"/>
            </a:ln>
          </a:bottom>
          <a:insideH>
            <a:ln w="12700" cap="flat">
              <a:solidFill>
                <a:srgbClr val="F7F6F1"/>
              </a:solidFill>
              <a:prstDash val="solid"/>
              <a:miter lim="400000"/>
            </a:ln>
          </a:insideH>
          <a:insideV>
            <a:ln w="12700" cap="flat">
              <a:solidFill>
                <a:srgbClr val="F7F6F1"/>
              </a:solidFill>
              <a:prstDash val="solid"/>
              <a:miter lim="400000"/>
            </a:ln>
          </a:insideV>
        </a:tcBdr>
        <a:fill>
          <a:solidFill>
            <a:srgbClr val="CBC7C7"/>
          </a:solidFill>
        </a:fill>
      </a:tcStyle>
    </a:wholeTbl>
    <a:band2H>
      <a:tcTxStyle b="def" i="def"/>
      <a:tcStyle>
        <a:tcBdr/>
        <a:fill>
          <a:solidFill>
            <a:srgbClr val="DED9DA"/>
          </a:solidFill>
        </a:fill>
      </a:tcStyle>
    </a:band2H>
    <a:firstCol>
      <a:tcTxStyle b="on" i="off">
        <a:font>
          <a:latin typeface="Baskerville SemiBold"/>
          <a:ea typeface="Baskerville SemiBold"/>
          <a:cs typeface="Baskerville SemiBold"/>
        </a:font>
        <a:srgbClr val="FFFCF2"/>
      </a:tcTxStyle>
      <a:tcStyle>
        <a:tcBdr>
          <a:left>
            <a:ln w="12700" cap="flat">
              <a:solidFill>
                <a:srgbClr val="F7F6F1"/>
              </a:solidFill>
              <a:prstDash val="solid"/>
              <a:miter lim="400000"/>
            </a:ln>
          </a:left>
          <a:right>
            <a:ln w="12700" cap="flat">
              <a:solidFill>
                <a:srgbClr val="F7F6F1"/>
              </a:solidFill>
              <a:prstDash val="solid"/>
              <a:miter lim="400000"/>
            </a:ln>
          </a:right>
          <a:top>
            <a:ln w="12700" cap="flat">
              <a:solidFill>
                <a:srgbClr val="F7F6F1"/>
              </a:solidFill>
              <a:prstDash val="solid"/>
              <a:miter lim="400000"/>
            </a:ln>
          </a:top>
          <a:bottom>
            <a:ln w="12700" cap="flat">
              <a:solidFill>
                <a:srgbClr val="F7F6F1"/>
              </a:solidFill>
              <a:prstDash val="solid"/>
              <a:miter lim="400000"/>
            </a:ln>
          </a:bottom>
          <a:insideH>
            <a:ln w="12700" cap="flat">
              <a:solidFill>
                <a:srgbClr val="F7F6F1"/>
              </a:solidFill>
              <a:prstDash val="solid"/>
              <a:miter lim="400000"/>
            </a:ln>
          </a:insideH>
          <a:insideV>
            <a:ln w="12700" cap="flat">
              <a:solidFill>
                <a:srgbClr val="F7F6F1"/>
              </a:solidFill>
              <a:prstDash val="solid"/>
              <a:miter lim="400000"/>
            </a:ln>
          </a:insideV>
        </a:tcBdr>
        <a:fill>
          <a:solidFill>
            <a:srgbClr val="5F5857"/>
          </a:solidFill>
        </a:fill>
      </a:tcStyle>
    </a:firstCol>
    <a:lastRow>
      <a:tcTxStyle b="on" i="off">
        <a:font>
          <a:latin typeface="Baskerville SemiBold"/>
          <a:ea typeface="Baskerville SemiBold"/>
          <a:cs typeface="Baskerville SemiBold"/>
        </a:font>
        <a:srgbClr val="FFFCF2"/>
      </a:tcTxStyle>
      <a:tcStyle>
        <a:tcBdr>
          <a:left>
            <a:ln w="12700" cap="flat">
              <a:solidFill>
                <a:srgbClr val="F7F6F1"/>
              </a:solidFill>
              <a:prstDash val="solid"/>
              <a:miter lim="400000"/>
            </a:ln>
          </a:left>
          <a:right>
            <a:ln w="12700" cap="flat">
              <a:solidFill>
                <a:srgbClr val="F7F6F1"/>
              </a:solidFill>
              <a:prstDash val="solid"/>
              <a:miter lim="400000"/>
            </a:ln>
          </a:right>
          <a:top>
            <a:ln w="12700" cap="flat">
              <a:solidFill>
                <a:srgbClr val="F7F6F1"/>
              </a:solidFill>
              <a:prstDash val="solid"/>
              <a:miter lim="400000"/>
            </a:ln>
          </a:top>
          <a:bottom>
            <a:ln w="12700" cap="flat">
              <a:solidFill>
                <a:srgbClr val="F7F6F1"/>
              </a:solidFill>
              <a:prstDash val="solid"/>
              <a:miter lim="400000"/>
            </a:ln>
          </a:bottom>
          <a:insideH>
            <a:ln w="12700" cap="flat">
              <a:solidFill>
                <a:srgbClr val="F7F6F1"/>
              </a:solidFill>
              <a:prstDash val="solid"/>
              <a:miter lim="400000"/>
            </a:ln>
          </a:insideH>
          <a:insideV>
            <a:ln w="12700" cap="flat">
              <a:solidFill>
                <a:srgbClr val="F7F6F1"/>
              </a:solidFill>
              <a:prstDash val="solid"/>
              <a:miter lim="400000"/>
            </a:ln>
          </a:insideV>
        </a:tcBdr>
        <a:fill>
          <a:solidFill>
            <a:srgbClr val="7C7878"/>
          </a:solidFill>
        </a:fill>
      </a:tcStyle>
    </a:lastRow>
    <a:firstRow>
      <a:tcTxStyle b="on" i="off">
        <a:font>
          <a:latin typeface="Baskerville SemiBold"/>
          <a:ea typeface="Baskerville SemiBold"/>
          <a:cs typeface="Baskerville SemiBold"/>
        </a:font>
        <a:srgbClr val="FFFCF2"/>
      </a:tcTxStyle>
      <a:tcStyle>
        <a:tcBdr>
          <a:left>
            <a:ln w="12700" cap="flat">
              <a:solidFill>
                <a:srgbClr val="F7F6F1"/>
              </a:solidFill>
              <a:prstDash val="solid"/>
              <a:miter lim="400000"/>
            </a:ln>
          </a:left>
          <a:right>
            <a:ln w="12700" cap="flat">
              <a:solidFill>
                <a:srgbClr val="F7F6F1"/>
              </a:solidFill>
              <a:prstDash val="solid"/>
              <a:miter lim="400000"/>
            </a:ln>
          </a:right>
          <a:top>
            <a:ln w="12700" cap="flat">
              <a:solidFill>
                <a:srgbClr val="F7F6F1"/>
              </a:solidFill>
              <a:prstDash val="solid"/>
              <a:miter lim="400000"/>
            </a:ln>
          </a:top>
          <a:bottom>
            <a:ln w="12700" cap="flat">
              <a:solidFill>
                <a:srgbClr val="F7F6F1"/>
              </a:solidFill>
              <a:prstDash val="solid"/>
              <a:miter lim="400000"/>
            </a:ln>
          </a:bottom>
          <a:insideH>
            <a:ln w="12700" cap="flat">
              <a:solidFill>
                <a:srgbClr val="F7F6F1"/>
              </a:solidFill>
              <a:prstDash val="solid"/>
              <a:miter lim="400000"/>
            </a:ln>
          </a:insideH>
          <a:insideV>
            <a:ln w="12700" cap="flat">
              <a:solidFill>
                <a:srgbClr val="F7F6F1"/>
              </a:solidFill>
              <a:prstDash val="solid"/>
              <a:miter lim="400000"/>
            </a:ln>
          </a:insideV>
        </a:tcBdr>
        <a:fill>
          <a:solidFill>
            <a:srgbClr val="7C7878"/>
          </a:solidFill>
        </a:fill>
      </a:tcStyle>
    </a:firstRow>
  </a:tblStyle>
  <a:tblStyle styleId="{2708684C-4D16-4618-839F-0558EEFCDFE6}" styleName="">
    <a:tblBg/>
    <a:wholeTbl>
      <a:tcTxStyle b="off" i="off">
        <a:font>
          <a:latin typeface="Baskerville"/>
          <a:ea typeface="Baskerville"/>
          <a:cs typeface="Baskerville"/>
        </a:font>
        <a:srgbClr val="635F51"/>
      </a:tcTxStyle>
      <a:tcStyle>
        <a:tcBdr>
          <a:left>
            <a:ln w="12700" cap="flat">
              <a:noFill/>
              <a:miter lim="400000"/>
            </a:ln>
          </a:left>
          <a:right>
            <a:ln w="12700" cap="flat">
              <a:noFill/>
              <a:miter lim="400000"/>
            </a:ln>
          </a:right>
          <a:top>
            <a:ln w="12700" cap="flat">
              <a:solidFill>
                <a:srgbClr val="A09C9C"/>
              </a:solidFill>
              <a:prstDash val="solid"/>
              <a:miter lim="400000"/>
            </a:ln>
          </a:top>
          <a:bottom>
            <a:ln w="12700" cap="flat">
              <a:solidFill>
                <a:srgbClr val="A09C9C"/>
              </a:solidFill>
              <a:prstDash val="solid"/>
              <a:miter lim="400000"/>
            </a:ln>
          </a:bottom>
          <a:insideH>
            <a:ln w="12700" cap="flat">
              <a:solidFill>
                <a:srgbClr val="A09C9C"/>
              </a:solidFill>
              <a:prstDash val="solid"/>
              <a:miter lim="400000"/>
            </a:ln>
          </a:insideH>
          <a:insideV>
            <a:ln w="12700" cap="flat">
              <a:noFill/>
              <a:miter lim="400000"/>
            </a:ln>
          </a:insideV>
        </a:tcBdr>
        <a:fill>
          <a:solidFill>
            <a:srgbClr val="FFFFFF">
              <a:alpha val="64999"/>
            </a:srgbClr>
          </a:solidFill>
        </a:fill>
      </a:tcStyle>
    </a:wholeTbl>
    <a:band2H>
      <a:tcTxStyle b="def" i="def"/>
      <a:tcStyle>
        <a:tcBdr/>
        <a:fill>
          <a:solidFill>
            <a:srgbClr val="FFFFFF"/>
          </a:solidFill>
        </a:fill>
      </a:tcStyle>
    </a:band2H>
    <a:firstCol>
      <a:tcTxStyle b="on" i="off">
        <a:font>
          <a:latin typeface="Baskerville SemiBold"/>
          <a:ea typeface="Baskerville SemiBold"/>
          <a:cs typeface="Baskerville SemiBold"/>
        </a:font>
        <a:srgbClr val="6F6A5A"/>
      </a:tcTxStyle>
      <a:tcStyle>
        <a:tcBdr>
          <a:left>
            <a:ln w="12700" cap="flat">
              <a:solidFill>
                <a:srgbClr val="A09C9C"/>
              </a:solidFill>
              <a:prstDash val="solid"/>
              <a:miter lim="400000"/>
            </a:ln>
          </a:left>
          <a:right>
            <a:ln w="12700" cap="flat">
              <a:solidFill>
                <a:srgbClr val="A09C9C"/>
              </a:solidFill>
              <a:prstDash val="solid"/>
              <a:miter lim="400000"/>
            </a:ln>
          </a:right>
          <a:top>
            <a:ln w="12700" cap="flat">
              <a:solidFill>
                <a:srgbClr val="A09C9C"/>
              </a:solidFill>
              <a:prstDash val="solid"/>
              <a:miter lim="400000"/>
            </a:ln>
          </a:top>
          <a:bottom>
            <a:ln w="12700" cap="flat">
              <a:solidFill>
                <a:srgbClr val="A09C9C"/>
              </a:solidFill>
              <a:prstDash val="solid"/>
              <a:miter lim="400000"/>
            </a:ln>
          </a:bottom>
          <a:insideH>
            <a:ln w="12700" cap="flat">
              <a:solidFill>
                <a:srgbClr val="A09C9C"/>
              </a:solidFill>
              <a:prstDash val="solid"/>
              <a:miter lim="400000"/>
            </a:ln>
          </a:insideH>
          <a:insideV>
            <a:ln w="12700" cap="flat">
              <a:solidFill>
                <a:srgbClr val="A09C9C"/>
              </a:solidFill>
              <a:prstDash val="solid"/>
              <a:miter lim="400000"/>
            </a:ln>
          </a:insideV>
        </a:tcBdr>
        <a:fill>
          <a:noFill/>
        </a:fill>
      </a:tcStyle>
    </a:firstCol>
    <a:lastRow>
      <a:tcTxStyle b="on" i="off">
        <a:font>
          <a:latin typeface="Baskerville SemiBold"/>
          <a:ea typeface="Baskerville SemiBold"/>
          <a:cs typeface="Baskerville SemiBold"/>
        </a:font>
        <a:srgbClr val="6F6A5A"/>
      </a:tcTxStyle>
      <a:tcStyle>
        <a:tcBdr>
          <a:left>
            <a:ln w="12700" cap="flat">
              <a:noFill/>
              <a:miter lim="400000"/>
            </a:ln>
          </a:left>
          <a:right>
            <a:ln w="12700" cap="flat">
              <a:noFill/>
              <a:miter lim="400000"/>
            </a:ln>
          </a:right>
          <a:top>
            <a:ln w="12700" cap="flat">
              <a:solidFill>
                <a:srgbClr val="A09C9C"/>
              </a:solidFill>
              <a:prstDash val="solid"/>
              <a:miter lim="400000"/>
            </a:ln>
          </a:top>
          <a:bottom>
            <a:ln w="12700" cap="flat">
              <a:solidFill>
                <a:srgbClr val="A09C9C"/>
              </a:solidFill>
              <a:prstDash val="solid"/>
              <a:miter lim="400000"/>
            </a:ln>
          </a:bottom>
          <a:insideH>
            <a:ln w="12700" cap="flat">
              <a:solidFill>
                <a:srgbClr val="A09C9C"/>
              </a:solidFill>
              <a:prstDash val="solid"/>
              <a:miter lim="400000"/>
            </a:ln>
          </a:insideH>
          <a:insideV>
            <a:ln w="12700" cap="flat">
              <a:noFill/>
              <a:miter lim="400000"/>
            </a:ln>
          </a:insideV>
        </a:tcBdr>
        <a:fill>
          <a:noFill/>
        </a:fill>
      </a:tcStyle>
    </a:lastRow>
    <a:firstRow>
      <a:tcTxStyle b="on" i="off">
        <a:font>
          <a:latin typeface="Baskerville SemiBold"/>
          <a:ea typeface="Baskerville SemiBold"/>
          <a:cs typeface="Baskerville SemiBold"/>
        </a:font>
        <a:srgbClr val="6F6A5A"/>
      </a:tcTxStyle>
      <a:tcStyle>
        <a:tcBdr>
          <a:left>
            <a:ln w="12700" cap="flat">
              <a:noFill/>
              <a:miter lim="400000"/>
            </a:ln>
          </a:left>
          <a:right>
            <a:ln w="12700" cap="flat">
              <a:noFill/>
              <a:miter lim="400000"/>
            </a:ln>
          </a:right>
          <a:top>
            <a:ln w="12700" cap="flat">
              <a:solidFill>
                <a:srgbClr val="A09C9C"/>
              </a:solidFill>
              <a:prstDash val="solid"/>
              <a:miter lim="400000"/>
            </a:ln>
          </a:top>
          <a:bottom>
            <a:ln w="12700" cap="flat">
              <a:solidFill>
                <a:srgbClr val="A09C9C"/>
              </a:solidFill>
              <a:prstDash val="solid"/>
              <a:miter lim="400000"/>
            </a:ln>
          </a:bottom>
          <a:insideH>
            <a:ln w="12700" cap="flat">
              <a:solidFill>
                <a:srgbClr val="A09C9C"/>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p:nvPr>
            <p:ph type="sldImg"/>
          </p:nvPr>
        </p:nvSpPr>
        <p:spPr>
          <a:xfrm>
            <a:off x="1143000" y="685800"/>
            <a:ext cx="4572000" cy="3429000"/>
          </a:xfrm>
          <a:prstGeom prst="rect">
            <a:avLst/>
          </a:prstGeom>
        </p:spPr>
        <p:txBody>
          <a:bodyPr/>
          <a:lstStyle/>
          <a:p>
            <a:pPr/>
          </a:p>
        </p:txBody>
      </p:sp>
      <p:sp>
        <p:nvSpPr>
          <p:cNvPr id="226" name="Shape 22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4.pn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tif"/><Relationship Id="rId4" Type="http://schemas.openxmlformats.org/officeDocument/2006/relationships/image" Target="../media/image7.png"/></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png"/></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p:nvPr>
            <p:ph type="title"/>
          </p:nvPr>
        </p:nvSpPr>
        <p:spPr>
          <a:xfrm>
            <a:off x="1016000" y="2032000"/>
            <a:ext cx="10972800" cy="3225800"/>
          </a:xfrm>
          <a:prstGeom prst="rect">
            <a:avLst/>
          </a:prstGeom>
        </p:spPr>
        <p:txBody>
          <a:bodyPr anchor="b"/>
          <a:lstStyle>
            <a:lvl1pPr>
              <a:defRPr>
                <a:solidFill>
                  <a:srgbClr val="FFFCF2"/>
                </a:solidFill>
                <a:effectLst>
                  <a:outerShdw sx="100000" sy="100000" kx="0" ky="0" algn="b" rotWithShape="0" blurRad="25400" dist="50800" dir="13500000">
                    <a:srgbClr val="424242">
                      <a:alpha val="50000"/>
                    </a:srgbClr>
                  </a:outerShdw>
                </a:effectLst>
              </a:defRPr>
            </a:lvl1pPr>
          </a:lstStyle>
          <a:p>
            <a:pPr/>
            <a:r>
              <a:t>Title Text</a:t>
            </a:r>
          </a:p>
        </p:txBody>
      </p:sp>
      <p:sp>
        <p:nvSpPr>
          <p:cNvPr id="12" name="Body Level One…"/>
          <p:cNvSpPr/>
          <p:nvPr>
            <p:ph type="body" sz="quarter" idx="1"/>
          </p:nvPr>
        </p:nvSpPr>
        <p:spPr>
          <a:xfrm>
            <a:off x="1016000" y="5359400"/>
            <a:ext cx="10972800" cy="1231900"/>
          </a:xfrm>
          <a:prstGeom prst="rect">
            <a:avLst/>
          </a:prstGeom>
        </p:spPr>
        <p:txBody>
          <a:bodyPr anchor="t"/>
          <a:lstStyle>
            <a:lvl1pPr marL="0" indent="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1pPr>
            <a:lvl2pPr marL="0" indent="2286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2pPr>
            <a:lvl3pPr marL="0" indent="4572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3pPr>
            <a:lvl4pPr marL="0" indent="6858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4pPr>
            <a:lvl5pPr marL="0" indent="9144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p:nvPr>
            <p:ph type="sldNum" sz="quarter" idx="2"/>
          </p:nvPr>
        </p:nvSpPr>
        <p:spPr>
          <a:xfrm>
            <a:off x="6299225" y="9258300"/>
            <a:ext cx="393650" cy="325858"/>
          </a:xfrm>
          <a:prstGeom prst="rect">
            <a:avLst/>
          </a:prstGeom>
        </p:spPr>
        <p:txBody>
          <a:bodyPr/>
          <a:lstStyle>
            <a:lvl1pPr>
              <a:defRPr>
                <a:solidFill>
                  <a:srgbClr val="FFFCF2"/>
                </a:solidFill>
                <a:latin typeface="+mn-lt"/>
                <a:ea typeface="+mn-ea"/>
                <a:cs typeface="+mn-cs"/>
                <a:sym typeface="Copperpl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13"/>
          </p:nvPr>
        </p:nvSpPr>
        <p:spPr>
          <a:xfrm>
            <a:off x="2819400" y="1257300"/>
            <a:ext cx="7366000" cy="5372100"/>
          </a:xfrm>
          <a:prstGeom prst="rect">
            <a:avLst/>
          </a:prstGeom>
          <a:ln w="9525">
            <a:round/>
          </a:ln>
        </p:spPr>
        <p:txBody>
          <a:bodyPr lIns="91439" tIns="45719" rIns="91439" bIns="45719" anchor="t">
            <a:noAutofit/>
          </a:bodyPr>
          <a:lstStyle/>
          <a:p>
            <a:pPr/>
          </a:p>
        </p:txBody>
      </p:sp>
      <p:sp>
        <p:nvSpPr>
          <p:cNvPr id="21" name="Title Text"/>
          <p:cNvSpPr/>
          <p:nvPr>
            <p:ph type="title"/>
          </p:nvPr>
        </p:nvSpPr>
        <p:spPr>
          <a:xfrm>
            <a:off x="1028700" y="6743700"/>
            <a:ext cx="10972800" cy="1524000"/>
          </a:xfrm>
          <a:prstGeom prst="rect">
            <a:avLst/>
          </a:prstGeom>
        </p:spPr>
        <p:txBody>
          <a:bodyPr anchor="b"/>
          <a:lstStyle>
            <a:lvl1pPr>
              <a:defRPr>
                <a:solidFill>
                  <a:srgbClr val="FFFCF2"/>
                </a:solidFill>
                <a:effectLst>
                  <a:outerShdw sx="100000" sy="100000" kx="0" ky="0" algn="b" rotWithShape="0" blurRad="25400" dist="50800" dir="13500000">
                    <a:srgbClr val="424242">
                      <a:alpha val="50000"/>
                    </a:srgbClr>
                  </a:outerShdw>
                </a:effectLst>
              </a:defRPr>
            </a:lvl1pPr>
          </a:lstStyle>
          <a:p>
            <a:pPr/>
            <a:r>
              <a:t>Title Text</a:t>
            </a:r>
          </a:p>
        </p:txBody>
      </p:sp>
      <p:sp>
        <p:nvSpPr>
          <p:cNvPr id="22" name="Body Level One…"/>
          <p:cNvSpPr/>
          <p:nvPr>
            <p:ph type="body" sz="quarter" idx="1"/>
          </p:nvPr>
        </p:nvSpPr>
        <p:spPr>
          <a:xfrm>
            <a:off x="1028700" y="8255000"/>
            <a:ext cx="10972800" cy="1193800"/>
          </a:xfrm>
          <a:prstGeom prst="rect">
            <a:avLst/>
          </a:prstGeom>
        </p:spPr>
        <p:txBody>
          <a:bodyPr anchor="t"/>
          <a:lstStyle>
            <a:lvl1pPr marL="0" indent="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1pPr>
            <a:lvl2pPr marL="0" indent="2286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2pPr>
            <a:lvl3pPr marL="0" indent="4572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3pPr>
            <a:lvl4pPr marL="0" indent="6858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4pPr>
            <a:lvl5pPr marL="0" indent="9144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p:nvPr>
            <p:ph type="sldNum" sz="quarter" idx="2"/>
          </p:nvPr>
        </p:nvSpPr>
        <p:spPr>
          <a:xfrm>
            <a:off x="6299225" y="9258300"/>
            <a:ext cx="393650" cy="325858"/>
          </a:xfrm>
          <a:prstGeom prst="rect">
            <a:avLst/>
          </a:prstGeom>
        </p:spPr>
        <p:txBody>
          <a:bodyPr/>
          <a:lstStyle>
            <a:lvl1pPr>
              <a:defRPr>
                <a:solidFill>
                  <a:srgbClr val="FFFCF2"/>
                </a:solidFill>
                <a:latin typeface="+mn-lt"/>
                <a:ea typeface="+mn-ea"/>
                <a:cs typeface="+mn-cs"/>
                <a:sym typeface="Copperpl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0" name="Title Text"/>
          <p:cNvSpPr/>
          <p:nvPr>
            <p:ph type="title"/>
          </p:nvPr>
        </p:nvSpPr>
        <p:spPr>
          <a:xfrm>
            <a:off x="1016000" y="3263900"/>
            <a:ext cx="10972800" cy="3225800"/>
          </a:xfrm>
          <a:prstGeom prst="rect">
            <a:avLst/>
          </a:prstGeom>
        </p:spPr>
        <p:txBody>
          <a:bodyPr/>
          <a:lstStyle>
            <a:lvl1pPr>
              <a:defRPr>
                <a:solidFill>
                  <a:srgbClr val="FFFCF2"/>
                </a:solidFill>
                <a:effectLst>
                  <a:outerShdw sx="100000" sy="100000" kx="0" ky="0" algn="b" rotWithShape="0" blurRad="25400" dist="50800" dir="13500000">
                    <a:srgbClr val="424242">
                      <a:alpha val="50000"/>
                    </a:srgbClr>
                  </a:outerShdw>
                </a:effectLst>
              </a:defRPr>
            </a:lvl1pPr>
          </a:lstStyle>
          <a:p>
            <a:pPr/>
            <a:r>
              <a:t>Title Text</a:t>
            </a:r>
          </a:p>
        </p:txBody>
      </p:sp>
      <p:sp>
        <p:nvSpPr>
          <p:cNvPr id="31" name="Slide Number"/>
          <p:cNvSpPr/>
          <p:nvPr>
            <p:ph type="sldNum" sz="quarter" idx="2"/>
          </p:nvPr>
        </p:nvSpPr>
        <p:spPr>
          <a:xfrm>
            <a:off x="6299225" y="9258300"/>
            <a:ext cx="393650" cy="325858"/>
          </a:xfrm>
          <a:prstGeom prst="rect">
            <a:avLst/>
          </a:prstGeom>
        </p:spPr>
        <p:txBody>
          <a:bodyPr/>
          <a:lstStyle>
            <a:lvl1pPr>
              <a:defRPr>
                <a:solidFill>
                  <a:srgbClr val="FFFCF2"/>
                </a:solidFill>
                <a:latin typeface="+mn-lt"/>
                <a:ea typeface="+mn-ea"/>
                <a:cs typeface="+mn-cs"/>
                <a:sym typeface="Copperpl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8" name="Image"/>
          <p:cNvSpPr/>
          <p:nvPr>
            <p:ph type="pic" sz="quarter" idx="13"/>
          </p:nvPr>
        </p:nvSpPr>
        <p:spPr>
          <a:xfrm>
            <a:off x="7664450" y="2044700"/>
            <a:ext cx="4267200" cy="5638800"/>
          </a:xfrm>
          <a:prstGeom prst="rect">
            <a:avLst/>
          </a:prstGeom>
          <a:ln w="9525">
            <a:round/>
          </a:ln>
        </p:spPr>
        <p:txBody>
          <a:bodyPr lIns="91439" tIns="45719" rIns="91439" bIns="45719" anchor="t">
            <a:noAutofit/>
          </a:bodyPr>
          <a:lstStyle/>
          <a:p>
            <a:pPr/>
          </a:p>
        </p:txBody>
      </p:sp>
      <p:sp>
        <p:nvSpPr>
          <p:cNvPr id="39" name="Title Text"/>
          <p:cNvSpPr/>
          <p:nvPr>
            <p:ph type="title"/>
          </p:nvPr>
        </p:nvSpPr>
        <p:spPr>
          <a:xfrm>
            <a:off x="762000" y="2311400"/>
            <a:ext cx="6324600" cy="3187700"/>
          </a:xfrm>
          <a:prstGeom prst="rect">
            <a:avLst/>
          </a:prstGeom>
        </p:spPr>
        <p:txBody>
          <a:bodyPr anchor="b"/>
          <a:lstStyle>
            <a:lvl1pPr>
              <a:defRPr>
                <a:solidFill>
                  <a:srgbClr val="FFFCF2"/>
                </a:solidFill>
                <a:effectLst>
                  <a:outerShdw sx="100000" sy="100000" kx="0" ky="0" algn="b" rotWithShape="0" blurRad="25400" dist="50800" dir="13500000">
                    <a:srgbClr val="424242">
                      <a:alpha val="50000"/>
                    </a:srgbClr>
                  </a:outerShdw>
                </a:effectLst>
              </a:defRPr>
            </a:lvl1pPr>
          </a:lstStyle>
          <a:p>
            <a:pPr/>
            <a:r>
              <a:t>Title Text</a:t>
            </a:r>
          </a:p>
        </p:txBody>
      </p:sp>
      <p:sp>
        <p:nvSpPr>
          <p:cNvPr id="40" name="Body Level One…"/>
          <p:cNvSpPr/>
          <p:nvPr>
            <p:ph type="body" sz="quarter" idx="1"/>
          </p:nvPr>
        </p:nvSpPr>
        <p:spPr>
          <a:xfrm>
            <a:off x="762000" y="5626100"/>
            <a:ext cx="6324600" cy="3238500"/>
          </a:xfrm>
          <a:prstGeom prst="rect">
            <a:avLst/>
          </a:prstGeom>
        </p:spPr>
        <p:txBody>
          <a:bodyPr anchor="t"/>
          <a:lstStyle>
            <a:lvl1pPr marL="0" indent="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1pPr>
            <a:lvl2pPr marL="0" indent="2286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2pPr>
            <a:lvl3pPr marL="0" indent="4572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3pPr>
            <a:lvl4pPr marL="0" indent="6858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4pPr>
            <a:lvl5pPr marL="0" indent="914400" algn="ctr">
              <a:spcBef>
                <a:spcPts val="0"/>
              </a:spcBef>
              <a:buClrTx/>
              <a:buSzTx/>
              <a:buNone/>
              <a:defRPr sz="4200">
                <a:solidFill>
                  <a:srgbClr val="FFFCF2"/>
                </a:solidFill>
                <a:effectLst>
                  <a:outerShdw sx="100000" sy="100000" kx="0" ky="0" algn="b" rotWithShape="0" blurRad="25400" dist="25400" dir="13500000">
                    <a:srgbClr val="424242">
                      <a:alpha val="50000"/>
                    </a:srgbClr>
                  </a:outerShdw>
                </a:effectLst>
                <a:latin typeface="+mn-lt"/>
                <a:ea typeface="+mn-ea"/>
                <a:cs typeface="+mn-cs"/>
                <a:sym typeface="Copperplate"/>
              </a:defRPr>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p:nvPr>
            <p:ph type="sldNum" sz="quarter" idx="2"/>
          </p:nvPr>
        </p:nvSpPr>
        <p:spPr>
          <a:xfrm>
            <a:off x="6299225" y="9258300"/>
            <a:ext cx="393650" cy="325858"/>
          </a:xfrm>
          <a:prstGeom prst="rect">
            <a:avLst/>
          </a:prstGeom>
        </p:spPr>
        <p:txBody>
          <a:bodyPr/>
          <a:lstStyle>
            <a:lvl1pPr>
              <a:defRPr>
                <a:solidFill>
                  <a:srgbClr val="FFFCF2"/>
                </a:solidFill>
                <a:latin typeface="+mn-lt"/>
                <a:ea typeface="+mn-ea"/>
                <a:cs typeface="+mn-cs"/>
                <a:sym typeface="Copperplat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Title Text"/>
          <p:cNvSpPr/>
          <p:nvPr>
            <p:ph type="title"/>
          </p:nvPr>
        </p:nvSpPr>
        <p:spPr>
          <a:prstGeom prst="rect">
            <a:avLst/>
          </a:prstGeom>
        </p:spPr>
        <p:txBody>
          <a:bodyPr/>
          <a:lstStyle/>
          <a:p>
            <a:pPr/>
            <a:r>
              <a:t>Title Text</a:t>
            </a:r>
          </a:p>
        </p:txBody>
      </p:sp>
      <p:sp>
        <p:nvSpPr>
          <p:cNvPr id="49"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Title Text"/>
          <p:cNvSpPr/>
          <p:nvPr>
            <p:ph type="title"/>
          </p:nvPr>
        </p:nvSpPr>
        <p:spPr>
          <a:prstGeom prst="rect">
            <a:avLst/>
          </a:prstGeom>
        </p:spPr>
        <p:txBody>
          <a:bodyPr/>
          <a:lstStyle/>
          <a:p>
            <a:pPr/>
            <a:r>
              <a:t>Title Text</a:t>
            </a:r>
          </a:p>
        </p:txBody>
      </p:sp>
      <p:sp>
        <p:nvSpPr>
          <p:cNvPr id="57" name="Body Level One…"/>
          <p:cNvSpPr/>
          <p:nvPr>
            <p:ph type="body" idx="1"/>
          </p:nvPr>
        </p:nvSpPr>
        <p:spPr>
          <a:xfrm>
            <a:off x="1016000" y="2768600"/>
            <a:ext cx="10972800" cy="57150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quarter" idx="13"/>
          </p:nvPr>
        </p:nvSpPr>
        <p:spPr>
          <a:xfrm>
            <a:off x="7410450" y="2806700"/>
            <a:ext cx="4267200" cy="5638800"/>
          </a:xfrm>
          <a:prstGeom prst="rect">
            <a:avLst/>
          </a:prstGeom>
          <a:ln w="9525">
            <a:round/>
          </a:ln>
        </p:spPr>
        <p:txBody>
          <a:bodyPr lIns="91439" tIns="45719" rIns="91439" bIns="45719" anchor="t">
            <a:noAutofit/>
          </a:bodyPr>
          <a:lstStyle/>
          <a:p>
            <a:pPr/>
          </a:p>
        </p:txBody>
      </p:sp>
      <p:sp>
        <p:nvSpPr>
          <p:cNvPr id="66" name="Title Text"/>
          <p:cNvSpPr/>
          <p:nvPr>
            <p:ph type="title"/>
          </p:nvPr>
        </p:nvSpPr>
        <p:spPr>
          <a:prstGeom prst="rect">
            <a:avLst/>
          </a:prstGeom>
        </p:spPr>
        <p:txBody>
          <a:bodyPr/>
          <a:lstStyle/>
          <a:p>
            <a:pPr/>
            <a:r>
              <a:t>Title Text</a:t>
            </a:r>
          </a:p>
        </p:txBody>
      </p:sp>
      <p:sp>
        <p:nvSpPr>
          <p:cNvPr id="67" name="Body Level One…"/>
          <p:cNvSpPr/>
          <p:nvPr>
            <p:ph type="body" sz="half" idx="1"/>
          </p:nvPr>
        </p:nvSpPr>
        <p:spPr>
          <a:xfrm>
            <a:off x="1016000" y="2768600"/>
            <a:ext cx="5486400" cy="5715000"/>
          </a:xfrm>
          <a:prstGeom prst="rect">
            <a:avLst/>
          </a:prstGeom>
        </p:spPr>
        <p:txBody>
          <a:bodyPr/>
          <a:lstStyle>
            <a:lvl1pPr>
              <a:spcBef>
                <a:spcPts val="3800"/>
              </a:spcBef>
              <a:defRPr sz="3400"/>
            </a:lvl1pPr>
            <a:lvl2pPr>
              <a:spcBef>
                <a:spcPts val="3800"/>
              </a:spcBef>
              <a:defRPr sz="3400"/>
            </a:lvl2pPr>
            <a:lvl3pPr>
              <a:spcBef>
                <a:spcPts val="3800"/>
              </a:spcBef>
              <a:defRPr sz="3400"/>
            </a:lvl3pPr>
            <a:lvl4pPr marL="1625600">
              <a:spcBef>
                <a:spcPts val="3800"/>
              </a:spcBef>
              <a:defRPr sz="3400"/>
            </a:lvl4pPr>
            <a:lvl5pPr marL="2070100">
              <a:spcBef>
                <a:spcPts val="3800"/>
              </a:spcBef>
              <a:defRPr sz="34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Body Level One…"/>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7394351" y="4637752"/>
            <a:ext cx="4686301" cy="4152901"/>
          </a:xfrm>
          <a:prstGeom prst="rect">
            <a:avLst/>
          </a:prstGeom>
          <a:ln w="9525">
            <a:round/>
          </a:ln>
        </p:spPr>
        <p:txBody>
          <a:bodyPr lIns="91439" tIns="45719" rIns="91439" bIns="45719" anchor="t">
            <a:noAutofit/>
          </a:bodyPr>
          <a:lstStyle/>
          <a:p>
            <a:pPr/>
          </a:p>
        </p:txBody>
      </p:sp>
      <p:sp>
        <p:nvSpPr>
          <p:cNvPr id="84" name="Image"/>
          <p:cNvSpPr/>
          <p:nvPr>
            <p:ph type="pic" sz="quarter" idx="14"/>
          </p:nvPr>
        </p:nvSpPr>
        <p:spPr>
          <a:xfrm>
            <a:off x="7394351" y="927100"/>
            <a:ext cx="4686301" cy="2857500"/>
          </a:xfrm>
          <a:prstGeom prst="rect">
            <a:avLst/>
          </a:prstGeom>
          <a:ln w="9525">
            <a:round/>
          </a:ln>
        </p:spPr>
        <p:txBody>
          <a:bodyPr lIns="91439" tIns="45719" rIns="91439" bIns="45719" anchor="t">
            <a:noAutofit/>
          </a:bodyPr>
          <a:lstStyle/>
          <a:p>
            <a:pPr/>
          </a:p>
        </p:txBody>
      </p:sp>
      <p:sp>
        <p:nvSpPr>
          <p:cNvPr id="85" name="Image"/>
          <p:cNvSpPr/>
          <p:nvPr>
            <p:ph type="pic" sz="half" idx="15"/>
          </p:nvPr>
        </p:nvSpPr>
        <p:spPr>
          <a:xfrm>
            <a:off x="914400" y="927100"/>
            <a:ext cx="5626100" cy="7861300"/>
          </a:xfrm>
          <a:prstGeom prst="rect">
            <a:avLst/>
          </a:prstGeom>
          <a:ln w="9525">
            <a:round/>
          </a:ln>
        </p:spPr>
        <p:txBody>
          <a:bodyPr lIns="91439" tIns="45719" rIns="91439" bIns="45719" anchor="t">
            <a:noAutofit/>
          </a:bodyPr>
          <a:lstStyle/>
          <a:p>
            <a:pPr/>
          </a:p>
        </p:txBody>
      </p:sp>
      <p:sp>
        <p:nvSpPr>
          <p:cNvPr id="86" name="Slide Number"/>
          <p:cNvSpPr/>
          <p:nvPr>
            <p:ph type="sldNum" sz="quarter" idx="2"/>
          </p:nvPr>
        </p:nvSpPr>
        <p:spPr>
          <a:xfrm>
            <a:off x="6324599" y="9004300"/>
            <a:ext cx="342901" cy="368300"/>
          </a:xfrm>
          <a:prstGeom prst="rect">
            <a:avLst/>
          </a:prstGeom>
        </p:spPr>
        <p:txBody>
          <a:bodyPr/>
          <a:lstStyle>
            <a:lvl1pPr algn="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Johnny Appleseed"/>
          <p:cNvSpPr/>
          <p:nvPr>
            <p:ph type="body" sz="quarter" idx="13"/>
          </p:nvPr>
        </p:nvSpPr>
        <p:spPr>
          <a:xfrm>
            <a:off x="1270000" y="6362700"/>
            <a:ext cx="10464800" cy="596900"/>
          </a:xfrm>
          <a:prstGeom prst="rect">
            <a:avLst/>
          </a:prstGeom>
        </p:spPr>
        <p:txBody>
          <a:bodyPr anchor="t">
            <a:spAutoFit/>
          </a:bodyPr>
          <a:lstStyle>
            <a:lvl1pPr marL="0" indent="0" algn="ctr">
              <a:spcBef>
                <a:spcPts val="0"/>
              </a:spcBef>
              <a:buClrTx/>
              <a:buSzTx/>
              <a:buNone/>
              <a:defRPr sz="3400">
                <a:solidFill>
                  <a:srgbClr val="A29A85"/>
                </a:solidFill>
              </a:defRPr>
            </a:lvl1pPr>
          </a:lstStyle>
          <a:p>
            <a:pPr/>
            <a:r>
              <a:t>-Johnny Appleseed</a:t>
            </a:r>
          </a:p>
        </p:txBody>
      </p:sp>
      <p:sp>
        <p:nvSpPr>
          <p:cNvPr id="94" name="“Type a quote here.”"/>
          <p:cNvSpPr/>
          <p:nvPr>
            <p:ph type="body" sz="quarter" idx="14"/>
          </p:nvPr>
        </p:nvSpPr>
        <p:spPr>
          <a:xfrm>
            <a:off x="1270000" y="4210050"/>
            <a:ext cx="10464800" cy="800100"/>
          </a:xfrm>
          <a:prstGeom prst="rect">
            <a:avLst/>
          </a:prstGeom>
        </p:spPr>
        <p:txBody>
          <a:bodyPr>
            <a:spAutoFit/>
          </a:bodyPr>
          <a:lstStyle>
            <a:lvl1pPr marL="0" indent="0" algn="ctr">
              <a:spcBef>
                <a:spcPts val="3800"/>
              </a:spcBef>
              <a:buClrTx/>
              <a:buSzTx/>
              <a:buNone/>
              <a:defRPr i="1" sz="4800">
                <a:latin typeface="Baskerville SemiBold"/>
                <a:ea typeface="Baskerville SemiBold"/>
                <a:cs typeface="Baskerville SemiBold"/>
                <a:sym typeface="Baskerville SemiBold"/>
              </a:defRPr>
            </a:lvl1pPr>
          </a:lstStyle>
          <a:p>
            <a:pPr/>
            <a:r>
              <a:t>“Type a quote here.”</a:t>
            </a:r>
          </a:p>
        </p:txBody>
      </p:sp>
      <p:sp>
        <p:nvSpPr>
          <p:cNvPr id="95"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lide Number"/>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7" name="Slide Number"/>
          <p:cNvSpPr/>
          <p:nvPr>
            <p:ph type="sldNum" sz="quarter" idx="2"/>
          </p:nvPr>
        </p:nvSpPr>
        <p:spPr>
          <a:xfrm>
            <a:off x="6340208" y="8162925"/>
            <a:ext cx="314859" cy="299111"/>
          </a:xfrm>
          <a:prstGeom prst="rect">
            <a:avLst/>
          </a:prstGeom>
        </p:spPr>
        <p:txBody>
          <a:bodyPr lIns="38100" tIns="38100" rIns="38100" bIns="38100"/>
          <a:lstStyle>
            <a:lvl1pPr>
              <a:defRPr sz="1600">
                <a:solidFill>
                  <a:srgbClr val="EBEBEB"/>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Default">
    <p:bg>
      <p:bgPr>
        <a:solidFill>
          <a:srgbClr val="FFFFFF"/>
        </a:solidFill>
      </p:bgPr>
    </p:bg>
    <p:spTree>
      <p:nvGrpSpPr>
        <p:cNvPr id="1" name=""/>
        <p:cNvGrpSpPr/>
        <p:nvPr/>
      </p:nvGrpSpPr>
      <p:grpSpPr>
        <a:xfrm>
          <a:off x="0" y="0"/>
          <a:ext cx="0" cy="0"/>
          <a:chOff x="0" y="0"/>
          <a:chExt cx="0" cy="0"/>
        </a:xfrm>
      </p:grpSpPr>
      <p:pic>
        <p:nvPicPr>
          <p:cNvPr id="124" name="image.png" descr="image.png"/>
          <p:cNvPicPr>
            <a:picLocks noChangeAspect="1"/>
          </p:cNvPicPr>
          <p:nvPr/>
        </p:nvPicPr>
        <p:blipFill>
          <a:blip r:embed="rId2">
            <a:extLst/>
          </a:blip>
          <a:stretch>
            <a:fillRect/>
          </a:stretch>
        </p:blipFill>
        <p:spPr>
          <a:xfrm>
            <a:off x="-1" y="-1"/>
            <a:ext cx="13004801" cy="9753601"/>
          </a:xfrm>
          <a:prstGeom prst="rect">
            <a:avLst/>
          </a:prstGeom>
          <a:ln w="12700">
            <a:miter lim="400000"/>
          </a:ln>
        </p:spPr>
      </p:pic>
      <p:sp>
        <p:nvSpPr>
          <p:cNvPr id="125" name="Slide Number"/>
          <p:cNvSpPr/>
          <p:nvPr>
            <p:ph type="sldNum" sz="quarter" idx="2"/>
          </p:nvPr>
        </p:nvSpPr>
        <p:spPr>
          <a:xfrm>
            <a:off x="12607779" y="-1"/>
            <a:ext cx="397022" cy="389271"/>
          </a:xfrm>
          <a:prstGeom prst="rect">
            <a:avLst/>
          </a:prstGeom>
        </p:spPr>
        <p:txBody>
          <a:bodyPr lIns="65023" tIns="65023" rIns="65023" bIns="65023"/>
          <a:lstStyle>
            <a:lvl1pPr algn="r" defTabSz="1300480">
              <a:defRPr>
                <a:solidFill>
                  <a:srgbClr val="000000"/>
                </a:solid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Title Slid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2" name="Title Text"/>
          <p:cNvSpPr/>
          <p:nvPr>
            <p:ph type="title"/>
          </p:nvPr>
        </p:nvSpPr>
        <p:spPr>
          <a:xfrm>
            <a:off x="600220" y="1950719"/>
            <a:ext cx="11704321" cy="2600961"/>
          </a:xfrm>
          <a:prstGeom prst="rect">
            <a:avLst/>
          </a:prstGeom>
        </p:spPr>
        <p:txBody>
          <a:bodyPr lIns="0" tIns="0" rIns="0" bIns="0" anchor="b"/>
          <a:lstStyle>
            <a:lvl1pPr defTabSz="1300480">
              <a:defRPr cap="all" sz="6800">
                <a:solidFill>
                  <a:srgbClr val="D97A92"/>
                </a:solidFill>
                <a:effectLst>
                  <a:outerShdw sx="100000" sy="100000" kx="0" ky="0" algn="b" rotWithShape="0" blurRad="127000" dist="200000" dir="2700000">
                    <a:srgbClr val="000000">
                      <a:alpha val="30000"/>
                    </a:srgbClr>
                  </a:outerShdw>
                </a:effectLst>
                <a:latin typeface="Lucida Sans"/>
                <a:ea typeface="Lucida Sans"/>
                <a:cs typeface="Lucida Sans"/>
                <a:sym typeface="Lucida Sans"/>
              </a:defRPr>
            </a:lvl1pPr>
          </a:lstStyle>
          <a:p>
            <a:pPr/>
            <a:r>
              <a:t>Title Text</a:t>
            </a:r>
          </a:p>
        </p:txBody>
      </p:sp>
      <p:sp>
        <p:nvSpPr>
          <p:cNvPr id="133" name="Slide Number"/>
          <p:cNvSpPr/>
          <p:nvPr>
            <p:ph type="sldNum" sz="quarter" idx="2"/>
          </p:nvPr>
        </p:nvSpPr>
        <p:spPr>
          <a:xfrm>
            <a:off x="12788899" y="265288"/>
            <a:ext cx="215901" cy="254001"/>
          </a:xfrm>
          <a:prstGeom prst="rect">
            <a:avLst/>
          </a:prstGeom>
        </p:spPr>
        <p:txBody>
          <a:bodyPr lIns="0" tIns="0" rIns="0" bIns="0" anchor="b"/>
          <a:lstStyle>
            <a:lvl1pPr algn="r" defTabSz="1300480">
              <a:defRPr sz="1600">
                <a:solidFill>
                  <a:srgbClr val="FFFFFF"/>
                </a:solidFill>
                <a:effectLst>
                  <a:outerShdw sx="100000" sy="100000" kx="0" ky="0" algn="b" rotWithShape="0" blurRad="63500" dist="0" dir="3600000">
                    <a:srgbClr val="000000">
                      <a:alpha val="70000"/>
                    </a:srgbClr>
                  </a:outerShdw>
                </a:effectLst>
                <a:latin typeface="Book Antiqua"/>
                <a:ea typeface="Book Antiqua"/>
                <a:cs typeface="Book Antiqua"/>
                <a:sym typeface="Book Antiqua"/>
              </a:defRPr>
            </a:lvl1pPr>
          </a:lstStyle>
          <a:p>
            <a:pPr/>
            <a:fld id="{86CB4B4D-7CA3-9044-876B-883B54F8677D}" type="slidenum"/>
          </a:p>
        </p:txBody>
      </p:sp>
      <p:sp>
        <p:nvSpPr>
          <p:cNvPr id="134" name="Body Level One…"/>
          <p:cNvSpPr/>
          <p:nvPr>
            <p:ph type="body" sz="quarter" idx="1"/>
          </p:nvPr>
        </p:nvSpPr>
        <p:spPr>
          <a:xfrm>
            <a:off x="1950719" y="4738415"/>
            <a:ext cx="9103361" cy="2492587"/>
          </a:xfrm>
          <a:prstGeom prst="rect">
            <a:avLst/>
          </a:prstGeom>
        </p:spPr>
        <p:txBody>
          <a:bodyPr lIns="65023" tIns="65023" rIns="65023" bIns="65023" anchor="t"/>
          <a:lstStyle>
            <a:lvl1pPr marL="0" indent="0" algn="ctr" defTabSz="1300480">
              <a:spcBef>
                <a:spcPts val="900"/>
              </a:spcBef>
              <a:buClrTx/>
              <a:buSzTx/>
              <a:buNone/>
              <a:defRPr sz="3800">
                <a:solidFill>
                  <a:srgbClr val="FFFFFF"/>
                </a:solidFill>
                <a:latin typeface="Book Antiqua"/>
                <a:ea typeface="Book Antiqua"/>
                <a:cs typeface="Book Antiqua"/>
                <a:sym typeface="Book Antiqua"/>
              </a:defRPr>
            </a:lvl1pPr>
            <a:lvl2pPr marL="0" indent="457200" algn="ctr" defTabSz="1300480">
              <a:spcBef>
                <a:spcPts val="900"/>
              </a:spcBef>
              <a:buClrTx/>
              <a:buSzTx/>
              <a:buNone/>
              <a:defRPr sz="3800">
                <a:solidFill>
                  <a:srgbClr val="FFFFFF"/>
                </a:solidFill>
                <a:latin typeface="Book Antiqua"/>
                <a:ea typeface="Book Antiqua"/>
                <a:cs typeface="Book Antiqua"/>
                <a:sym typeface="Book Antiqua"/>
              </a:defRPr>
            </a:lvl2pPr>
            <a:lvl3pPr marL="0" indent="914400" algn="ctr" defTabSz="1300480">
              <a:spcBef>
                <a:spcPts val="900"/>
              </a:spcBef>
              <a:buClrTx/>
              <a:buSzTx/>
              <a:buNone/>
              <a:defRPr sz="3800">
                <a:solidFill>
                  <a:srgbClr val="FFFFFF"/>
                </a:solidFill>
                <a:latin typeface="Book Antiqua"/>
                <a:ea typeface="Book Antiqua"/>
                <a:cs typeface="Book Antiqua"/>
                <a:sym typeface="Book Antiqua"/>
              </a:defRPr>
            </a:lvl3pPr>
            <a:lvl4pPr marL="0" indent="1371600" algn="ctr" defTabSz="1300480">
              <a:spcBef>
                <a:spcPts val="900"/>
              </a:spcBef>
              <a:buClrTx/>
              <a:buSzTx/>
              <a:buNone/>
              <a:defRPr sz="3800">
                <a:solidFill>
                  <a:srgbClr val="FFFFFF"/>
                </a:solidFill>
                <a:latin typeface="Book Antiqua"/>
                <a:ea typeface="Book Antiqua"/>
                <a:cs typeface="Book Antiqua"/>
                <a:sym typeface="Book Antiqua"/>
              </a:defRPr>
            </a:lvl4pPr>
            <a:lvl5pPr marL="0" indent="1828800" algn="ctr" defTabSz="1300480">
              <a:spcBef>
                <a:spcPts val="900"/>
              </a:spcBef>
              <a:buClrTx/>
              <a:buSzTx/>
              <a:buNone/>
              <a:defRPr sz="3800">
                <a:solidFill>
                  <a:srgbClr val="FFFFFF"/>
                </a:solidFill>
                <a:latin typeface="Book Antiqua"/>
                <a:ea typeface="Book Antiqua"/>
                <a:cs typeface="Book Antiqua"/>
                <a:sym typeface="Book Antiqua"/>
              </a:defRPr>
            </a:lvl5pPr>
          </a:lstStyle>
          <a:p>
            <a:pPr/>
            <a:r>
              <a:t>Body Level One</a:t>
            </a:r>
          </a:p>
          <a:p>
            <a:pPr lvl="1"/>
            <a:r>
              <a:t>Body Level Two</a:t>
            </a:r>
          </a:p>
          <a:p>
            <a:pPr lvl="2"/>
            <a:r>
              <a:t>Body Level Three</a:t>
            </a:r>
          </a:p>
          <a:p>
            <a:pPr lvl="3"/>
            <a:r>
              <a:t>Body Level Four</a:t>
            </a:r>
          </a:p>
          <a:p>
            <a:pPr lvl="4"/>
            <a:r>
              <a:t>Body Level Five</a:t>
            </a:r>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1" name="Title Text"/>
          <p:cNvSpPr/>
          <p:nvPr>
            <p:ph type="title"/>
          </p:nvPr>
        </p:nvSpPr>
        <p:spPr>
          <a:xfrm>
            <a:off x="650239" y="390596"/>
            <a:ext cx="11704322" cy="1625601"/>
          </a:xfrm>
          <a:prstGeom prst="rect">
            <a:avLst/>
          </a:prstGeom>
        </p:spPr>
        <p:txBody>
          <a:bodyPr lIns="65023" tIns="65023" rIns="65023" bIns="65023"/>
          <a:lstStyle>
            <a:lvl1pPr defTabSz="1300480">
              <a:defRPr sz="5800">
                <a:solidFill>
                  <a:srgbClr val="D97A92"/>
                </a:solidFill>
                <a:effectLst>
                  <a:outerShdw sx="100000" sy="100000" kx="0" ky="0" algn="b" rotWithShape="0" blurRad="114300" dist="101600" dir="2700000">
                    <a:srgbClr val="000000">
                      <a:alpha val="40000"/>
                    </a:srgbClr>
                  </a:outerShdw>
                </a:effectLst>
                <a:latin typeface="Lucida Sans"/>
                <a:ea typeface="Lucida Sans"/>
                <a:cs typeface="Lucida Sans"/>
                <a:sym typeface="Lucida Sans"/>
              </a:defRPr>
            </a:lvl1pPr>
          </a:lstStyle>
          <a:p>
            <a:pPr/>
            <a:r>
              <a:t>Title Text</a:t>
            </a:r>
          </a:p>
        </p:txBody>
      </p:sp>
      <p:sp>
        <p:nvSpPr>
          <p:cNvPr id="142" name="Body Level One…"/>
          <p:cNvSpPr/>
          <p:nvPr>
            <p:ph type="body" idx="1"/>
          </p:nvPr>
        </p:nvSpPr>
        <p:spPr>
          <a:xfrm>
            <a:off x="650239" y="2275839"/>
            <a:ext cx="11704322" cy="6697473"/>
          </a:xfrm>
          <a:prstGeom prst="rect">
            <a:avLst/>
          </a:prstGeom>
        </p:spPr>
        <p:txBody>
          <a:bodyPr lIns="65023" tIns="65023" rIns="65023" bIns="65023" anchor="t"/>
          <a:lstStyle>
            <a:lvl1pPr marL="695597" indent="-558437" defTabSz="1300480">
              <a:spcBef>
                <a:spcPts val="900"/>
              </a:spcBef>
              <a:buClr>
                <a:srgbClr val="F9F9F9"/>
              </a:buClr>
              <a:buSzPct val="65000"/>
              <a:buChar char=""/>
              <a:defRPr sz="3800">
                <a:solidFill>
                  <a:srgbClr val="FFFFFF"/>
                </a:solidFill>
                <a:latin typeface="Book Antiqua"/>
                <a:ea typeface="Book Antiqua"/>
                <a:cs typeface="Book Antiqua"/>
                <a:sym typeface="Book Antiqua"/>
              </a:defRPr>
            </a:lvl1pPr>
            <a:lvl2pPr marL="1034033" indent="-448817" defTabSz="1300480">
              <a:spcBef>
                <a:spcPts val="900"/>
              </a:spcBef>
              <a:buClr>
                <a:srgbClr val="F9F9F9"/>
              </a:buClr>
              <a:buSzPct val="80000"/>
              <a:buChar char="◼"/>
              <a:defRPr sz="3800">
                <a:solidFill>
                  <a:srgbClr val="FFFFFF"/>
                </a:solidFill>
                <a:latin typeface="Book Antiqua"/>
                <a:ea typeface="Book Antiqua"/>
                <a:cs typeface="Book Antiqua"/>
                <a:sym typeface="Book Antiqua"/>
              </a:defRPr>
            </a:lvl2pPr>
            <a:lvl3pPr marL="1300110" indent="-394854" defTabSz="1300480">
              <a:spcBef>
                <a:spcPts val="900"/>
              </a:spcBef>
              <a:buClr>
                <a:srgbClr val="F9F9F9"/>
              </a:buClr>
              <a:buSzPct val="95000"/>
              <a:buChar char="▫"/>
              <a:defRPr sz="3800">
                <a:solidFill>
                  <a:srgbClr val="FFFFFF"/>
                </a:solidFill>
                <a:latin typeface="Book Antiqua"/>
                <a:ea typeface="Book Antiqua"/>
                <a:cs typeface="Book Antiqua"/>
                <a:sym typeface="Book Antiqua"/>
              </a:defRPr>
            </a:lvl3pPr>
            <a:lvl4pPr marL="1517903" indent="-347472" defTabSz="1300480">
              <a:spcBef>
                <a:spcPts val="900"/>
              </a:spcBef>
              <a:buClr>
                <a:srgbClr val="F9F9F9"/>
              </a:buClr>
              <a:buChar char=""/>
              <a:defRPr sz="3800">
                <a:solidFill>
                  <a:srgbClr val="FFFFFF"/>
                </a:solidFill>
                <a:latin typeface="Book Antiqua"/>
                <a:ea typeface="Book Antiqua"/>
                <a:cs typeface="Book Antiqua"/>
                <a:sym typeface="Book Antiqua"/>
              </a:defRPr>
            </a:lvl4pPr>
            <a:lvl5pPr marL="1709927" indent="-347472" defTabSz="1300480">
              <a:spcBef>
                <a:spcPts val="900"/>
              </a:spcBef>
              <a:buClr>
                <a:srgbClr val="F9F9F9"/>
              </a:buClr>
              <a:buChar char="◾"/>
              <a:defRPr sz="3800">
                <a:solidFill>
                  <a:srgbClr val="FFFFFF"/>
                </a:solidFill>
                <a:latin typeface="Book Antiqua"/>
                <a:ea typeface="Book Antiqua"/>
                <a:cs typeface="Book Antiqua"/>
                <a:sym typeface="Book Antiqua"/>
              </a:defRPr>
            </a:lvl5pPr>
          </a:lstStyle>
          <a:p>
            <a:pPr/>
            <a:r>
              <a:t>Body Level One</a:t>
            </a:r>
          </a:p>
          <a:p>
            <a:pPr lvl="1"/>
            <a:r>
              <a:t>Body Level Two</a:t>
            </a:r>
          </a:p>
          <a:p>
            <a:pPr lvl="2"/>
            <a:r>
              <a:t>Body Level Three</a:t>
            </a:r>
          </a:p>
          <a:p>
            <a:pPr lvl="3"/>
            <a:r>
              <a:t>Body Level Four</a:t>
            </a:r>
          </a:p>
          <a:p>
            <a:pPr lvl="4"/>
            <a:r>
              <a:t>Body Level Five</a:t>
            </a:r>
          </a:p>
        </p:txBody>
      </p:sp>
      <p:sp>
        <p:nvSpPr>
          <p:cNvPr id="143" name="Slide Number"/>
          <p:cNvSpPr/>
          <p:nvPr>
            <p:ph type="sldNum" sz="quarter" idx="2"/>
          </p:nvPr>
        </p:nvSpPr>
        <p:spPr>
          <a:xfrm>
            <a:off x="12788899" y="265288"/>
            <a:ext cx="215901" cy="254001"/>
          </a:xfrm>
          <a:prstGeom prst="rect">
            <a:avLst/>
          </a:prstGeom>
        </p:spPr>
        <p:txBody>
          <a:bodyPr lIns="0" tIns="0" rIns="0" bIns="0" anchor="b"/>
          <a:lstStyle>
            <a:lvl1pPr algn="r" defTabSz="1300480">
              <a:defRPr sz="1600">
                <a:solidFill>
                  <a:srgbClr val="FFFFFF"/>
                </a:solidFill>
                <a:effectLst>
                  <a:outerShdw sx="100000" sy="100000" kx="0" ky="0" algn="b" rotWithShape="0" blurRad="63500" dist="0" dir="3600000">
                    <a:srgbClr val="000000">
                      <a:alpha val="70000"/>
                    </a:srgbClr>
                  </a:outerShdw>
                </a:effectLst>
                <a:latin typeface="Book Antiqua"/>
                <a:ea typeface="Book Antiqua"/>
                <a:cs typeface="Book Antiqua"/>
                <a:sym typeface="Book Antiqu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0" name="Slide Number"/>
          <p:cNvSpPr/>
          <p:nvPr>
            <p:ph type="sldNum" sz="quarter" idx="2"/>
          </p:nvPr>
        </p:nvSpPr>
        <p:spPr>
          <a:xfrm>
            <a:off x="6324599" y="9017000"/>
            <a:ext cx="342901" cy="355600"/>
          </a:xfrm>
          <a:prstGeom prst="rect">
            <a:avLst/>
          </a:prstGeom>
        </p:spPr>
        <p:txBody>
          <a:bodyPr/>
          <a:lstStyle>
            <a:lvl1pPr>
              <a:defRPr>
                <a:solidFill>
                  <a:srgbClr val="6C6963"/>
                </a:solidFill>
                <a:latin typeface="Baskerville"/>
                <a:ea typeface="Baskerville"/>
                <a:cs typeface="Baskerville"/>
                <a:sym typeface="Baskervill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7" name="Title Text"/>
          <p:cNvSpPr/>
          <p:nvPr>
            <p:ph type="title"/>
          </p:nvPr>
        </p:nvSpPr>
        <p:spPr>
          <a:xfrm>
            <a:off x="762000" y="381000"/>
            <a:ext cx="11480800" cy="1524000"/>
          </a:xfrm>
          <a:prstGeom prst="rect">
            <a:avLst/>
          </a:prstGeom>
        </p:spPr>
        <p:txBody>
          <a:bodyPr/>
          <a:lstStyle>
            <a:lvl1pPr>
              <a:defRPr sz="7400">
                <a:solidFill>
                  <a:srgbClr val="6C6963"/>
                </a:solidFill>
                <a:effectLst>
                  <a:outerShdw sx="100000" sy="100000" kx="0" ky="0" algn="b" rotWithShape="0" blurRad="25400" dist="25400" dir="15900000">
                    <a:srgbClr val="595650">
                      <a:alpha val="33000"/>
                    </a:srgbClr>
                  </a:outerShdw>
                </a:effectLst>
                <a:latin typeface="Baskerville"/>
                <a:ea typeface="Baskerville"/>
                <a:cs typeface="Baskerville"/>
                <a:sym typeface="Baskerville"/>
              </a:defRPr>
            </a:lvl1pPr>
          </a:lstStyle>
          <a:p>
            <a:pPr/>
            <a:r>
              <a:t>Title Text</a:t>
            </a:r>
          </a:p>
        </p:txBody>
      </p:sp>
      <p:sp>
        <p:nvSpPr>
          <p:cNvPr id="158" name="Body Level One…"/>
          <p:cNvSpPr/>
          <p:nvPr>
            <p:ph type="body" idx="1"/>
          </p:nvPr>
        </p:nvSpPr>
        <p:spPr>
          <a:xfrm>
            <a:off x="762000" y="2768600"/>
            <a:ext cx="11480800" cy="5715000"/>
          </a:xfrm>
          <a:prstGeom prst="rect">
            <a:avLst/>
          </a:prstGeom>
        </p:spPr>
        <p:txBody>
          <a:bodyPr/>
          <a:lstStyle>
            <a:lvl1pPr marL="533400" indent="-533400">
              <a:spcBef>
                <a:spcPts val="4200"/>
              </a:spcBef>
              <a:buClrTx/>
              <a:buSzPct val="30000"/>
              <a:buBlip>
                <a:blip r:embed="rId3"/>
              </a:buBlip>
              <a:defRPr sz="4200">
                <a:solidFill>
                  <a:srgbClr val="6C6963"/>
                </a:solidFill>
              </a:defRPr>
            </a:lvl1pPr>
            <a:lvl2pPr marL="1066800" indent="-533400">
              <a:spcBef>
                <a:spcPts val="4200"/>
              </a:spcBef>
              <a:buClrTx/>
              <a:buSzPct val="30000"/>
              <a:buBlip>
                <a:blip r:embed="rId3"/>
              </a:buBlip>
              <a:defRPr sz="4200">
                <a:solidFill>
                  <a:srgbClr val="6C6963"/>
                </a:solidFill>
              </a:defRPr>
            </a:lvl2pPr>
            <a:lvl3pPr marL="1600200" indent="-533400">
              <a:spcBef>
                <a:spcPts val="4200"/>
              </a:spcBef>
              <a:buClrTx/>
              <a:buSzPct val="30000"/>
              <a:buBlip>
                <a:blip r:embed="rId3"/>
              </a:buBlip>
              <a:defRPr sz="4200">
                <a:solidFill>
                  <a:srgbClr val="6C6963"/>
                </a:solidFill>
              </a:defRPr>
            </a:lvl3pPr>
            <a:lvl4pPr marL="2133600" indent="-533400">
              <a:spcBef>
                <a:spcPts val="4200"/>
              </a:spcBef>
              <a:buClrTx/>
              <a:buSzPct val="30000"/>
              <a:buBlip>
                <a:blip r:embed="rId3"/>
              </a:buBlip>
              <a:defRPr sz="4200">
                <a:solidFill>
                  <a:srgbClr val="6C6963"/>
                </a:solidFill>
              </a:defRPr>
            </a:lvl4pPr>
            <a:lvl5pPr marL="2667000" indent="-533400">
              <a:spcBef>
                <a:spcPts val="4200"/>
              </a:spcBef>
              <a:buClrTx/>
              <a:buSzPct val="30000"/>
              <a:buBlip>
                <a:blip r:embed="rId3"/>
              </a:buBlip>
              <a:defRPr sz="4200">
                <a:solidFill>
                  <a:srgbClr val="6C6963"/>
                </a:solidFill>
              </a:defRPr>
            </a:lvl5pPr>
          </a:lstStyle>
          <a:p>
            <a:pPr/>
            <a:r>
              <a:t>Body Level One</a:t>
            </a:r>
          </a:p>
          <a:p>
            <a:pPr lvl="1"/>
            <a:r>
              <a:t>Body Level Two</a:t>
            </a:r>
          </a:p>
          <a:p>
            <a:pPr lvl="2"/>
            <a:r>
              <a:t>Body Level Three</a:t>
            </a:r>
          </a:p>
          <a:p>
            <a:pPr lvl="3"/>
            <a:r>
              <a:t>Body Level Four</a:t>
            </a:r>
          </a:p>
          <a:p>
            <a:pPr lvl="4"/>
            <a:r>
              <a:t>Body Level Five</a:t>
            </a:r>
          </a:p>
        </p:txBody>
      </p:sp>
      <p:sp>
        <p:nvSpPr>
          <p:cNvPr id="159" name="Slide Number"/>
          <p:cNvSpPr/>
          <p:nvPr>
            <p:ph type="sldNum" sz="quarter" idx="2"/>
          </p:nvPr>
        </p:nvSpPr>
        <p:spPr>
          <a:xfrm>
            <a:off x="6324599" y="9017000"/>
            <a:ext cx="342901" cy="355600"/>
          </a:xfrm>
          <a:prstGeom prst="rect">
            <a:avLst/>
          </a:prstGeom>
        </p:spPr>
        <p:txBody>
          <a:bodyPr/>
          <a:lstStyle>
            <a:lvl1pPr>
              <a:defRPr>
                <a:solidFill>
                  <a:srgbClr val="6C6963"/>
                </a:solidFill>
                <a:latin typeface="Baskerville"/>
                <a:ea typeface="Baskerville"/>
                <a:cs typeface="Baskerville"/>
                <a:sym typeface="Baskervill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6" name="Title Text"/>
          <p:cNvSpPr/>
          <p:nvPr>
            <p:ph type="title"/>
          </p:nvPr>
        </p:nvSpPr>
        <p:spPr>
          <a:xfrm>
            <a:off x="650239" y="130952"/>
            <a:ext cx="11704322" cy="2144888"/>
          </a:xfrm>
          <a:prstGeom prst="rect">
            <a:avLst/>
          </a:prstGeom>
        </p:spPr>
        <p:txBody>
          <a:bodyPr lIns="65023" tIns="65023" rIns="65023" bIns="65023"/>
          <a:lstStyle>
            <a:lvl1pPr defTabSz="914400">
              <a:defRPr sz="5800">
                <a:solidFill>
                  <a:srgbClr val="D97A92"/>
                </a:solidFill>
                <a:effectLst>
                  <a:outerShdw sx="100000" sy="100000" kx="0" ky="0" algn="b" rotWithShape="0" blurRad="114300" dist="101600" dir="2700000">
                    <a:srgbClr val="000000">
                      <a:alpha val="40000"/>
                    </a:srgbClr>
                  </a:outerShdw>
                </a:effectLst>
                <a:latin typeface="Lucida Sans"/>
                <a:ea typeface="Lucida Sans"/>
                <a:cs typeface="Lucida Sans"/>
                <a:sym typeface="Lucida Sans"/>
              </a:defRPr>
            </a:lvl1pPr>
          </a:lstStyle>
          <a:p>
            <a:pPr/>
            <a:r>
              <a:t>Title Text</a:t>
            </a:r>
          </a:p>
        </p:txBody>
      </p:sp>
      <p:sp>
        <p:nvSpPr>
          <p:cNvPr id="167" name="Body Level One…"/>
          <p:cNvSpPr/>
          <p:nvPr>
            <p:ph type="body" idx="1"/>
          </p:nvPr>
        </p:nvSpPr>
        <p:spPr>
          <a:xfrm>
            <a:off x="650239" y="2275839"/>
            <a:ext cx="11704322" cy="7477761"/>
          </a:xfrm>
          <a:prstGeom prst="rect">
            <a:avLst/>
          </a:prstGeom>
        </p:spPr>
        <p:txBody>
          <a:bodyPr lIns="65023" tIns="65023" rIns="65023" bIns="65023" anchor="t"/>
          <a:lstStyle>
            <a:lvl1pPr marL="695597" indent="-558437" defTabSz="914400">
              <a:spcBef>
                <a:spcPts val="600"/>
              </a:spcBef>
              <a:buClr>
                <a:srgbClr val="F9F9F9"/>
              </a:buClr>
              <a:buSzPct val="65000"/>
              <a:buChar char=""/>
              <a:defRPr sz="3800">
                <a:solidFill>
                  <a:srgbClr val="FFFFFF"/>
                </a:solidFill>
                <a:latin typeface="Book Antiqua"/>
                <a:ea typeface="Book Antiqua"/>
                <a:cs typeface="Book Antiqua"/>
                <a:sym typeface="Book Antiqua"/>
              </a:defRPr>
            </a:lvl1pPr>
            <a:lvl2pPr marL="1034033" indent="-448817" defTabSz="914400">
              <a:spcBef>
                <a:spcPts val="600"/>
              </a:spcBef>
              <a:buClr>
                <a:srgbClr val="F9F9F9"/>
              </a:buClr>
              <a:buSzPct val="80000"/>
              <a:buChar char="◼"/>
              <a:defRPr sz="3800">
                <a:solidFill>
                  <a:srgbClr val="FFFFFF"/>
                </a:solidFill>
                <a:latin typeface="Book Antiqua"/>
                <a:ea typeface="Book Antiqua"/>
                <a:cs typeface="Book Antiqua"/>
                <a:sym typeface="Book Antiqua"/>
              </a:defRPr>
            </a:lvl2pPr>
            <a:lvl3pPr marL="1300110" indent="-394854" defTabSz="914400">
              <a:spcBef>
                <a:spcPts val="600"/>
              </a:spcBef>
              <a:buClr>
                <a:srgbClr val="F9F9F9"/>
              </a:buClr>
              <a:buSzPct val="95000"/>
              <a:buChar char="▫"/>
              <a:defRPr sz="3800">
                <a:solidFill>
                  <a:srgbClr val="FFFFFF"/>
                </a:solidFill>
                <a:latin typeface="Book Antiqua"/>
                <a:ea typeface="Book Antiqua"/>
                <a:cs typeface="Book Antiqua"/>
                <a:sym typeface="Book Antiqua"/>
              </a:defRPr>
            </a:lvl3pPr>
            <a:lvl4pPr marL="1517903" indent="-347472" defTabSz="914400">
              <a:spcBef>
                <a:spcPts val="600"/>
              </a:spcBef>
              <a:buClr>
                <a:srgbClr val="F9F9F9"/>
              </a:buClr>
              <a:buChar char=""/>
              <a:defRPr sz="3800">
                <a:solidFill>
                  <a:srgbClr val="FFFFFF"/>
                </a:solidFill>
                <a:latin typeface="Book Antiqua"/>
                <a:ea typeface="Book Antiqua"/>
                <a:cs typeface="Book Antiqua"/>
                <a:sym typeface="Book Antiqua"/>
              </a:defRPr>
            </a:lvl4pPr>
            <a:lvl5pPr marL="1709927" indent="-347472" defTabSz="914400">
              <a:spcBef>
                <a:spcPts val="600"/>
              </a:spcBef>
              <a:buClr>
                <a:srgbClr val="F9F9F9"/>
              </a:buClr>
              <a:buChar char="◾"/>
              <a:defRPr sz="3800">
                <a:solidFill>
                  <a:srgbClr val="FFFFFF"/>
                </a:solidFill>
                <a:latin typeface="Book Antiqua"/>
                <a:ea typeface="Book Antiqua"/>
                <a:cs typeface="Book Antiqua"/>
                <a:sym typeface="Book Antiqua"/>
              </a:defRPr>
            </a:lvl5pPr>
          </a:lstStyle>
          <a:p>
            <a:pPr/>
            <a:r>
              <a:t>Body Level One</a:t>
            </a:r>
          </a:p>
          <a:p>
            <a:pPr lvl="1"/>
            <a:r>
              <a:t>Body Level Two</a:t>
            </a:r>
          </a:p>
          <a:p>
            <a:pPr lvl="2"/>
            <a:r>
              <a:t>Body Level Three</a:t>
            </a:r>
          </a:p>
          <a:p>
            <a:pPr lvl="3"/>
            <a:r>
              <a:t>Body Level Four</a:t>
            </a:r>
          </a:p>
          <a:p>
            <a:pPr lvl="4"/>
            <a:r>
              <a:t>Body Level Five</a:t>
            </a:r>
          </a:p>
        </p:txBody>
      </p:sp>
      <p:sp>
        <p:nvSpPr>
          <p:cNvPr id="168" name="Slide Number"/>
          <p:cNvSpPr/>
          <p:nvPr>
            <p:ph type="sldNum" sz="quarter" idx="2"/>
          </p:nvPr>
        </p:nvSpPr>
        <p:spPr>
          <a:xfrm>
            <a:off x="11921066" y="265288"/>
            <a:ext cx="1083735" cy="254001"/>
          </a:xfrm>
          <a:prstGeom prst="rect">
            <a:avLst/>
          </a:prstGeom>
        </p:spPr>
        <p:txBody>
          <a:bodyPr wrap="square" lIns="0" tIns="0" rIns="0" bIns="0" anchor="b"/>
          <a:lstStyle>
            <a:lvl1pPr algn="r" defTabSz="914400">
              <a:defRPr sz="1600">
                <a:solidFill>
                  <a:srgbClr val="FFFFFF"/>
                </a:solidFill>
                <a:effectLst>
                  <a:outerShdw sx="100000" sy="100000" kx="0" ky="0" algn="b" rotWithShape="0" blurRad="63500" dist="0" dir="3600000">
                    <a:srgbClr val="000000">
                      <a:alpha val="70000"/>
                    </a:srgbClr>
                  </a:outerShdw>
                </a:effectLst>
                <a:latin typeface="Book Antiqua"/>
                <a:ea typeface="Book Antiqua"/>
                <a:cs typeface="Book Antiqua"/>
                <a:sym typeface="Book Antiqu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5" name="Line"/>
          <p:cNvSpPr/>
          <p:nvPr/>
        </p:nvSpPr>
        <p:spPr>
          <a:xfrm>
            <a:off x="1422400" y="2019300"/>
            <a:ext cx="10166101" cy="127"/>
          </a:xfrm>
          <a:prstGeom prst="line">
            <a:avLst/>
          </a:prstGeom>
          <a:ln w="12700">
            <a:solidFill>
              <a:srgbClr val="B5B5AF"/>
            </a:solidFill>
            <a:miter lim="400000"/>
          </a:ln>
          <a:effectLst>
            <a:outerShdw sx="100000" sy="100000" kx="0" ky="0" algn="b" rotWithShape="0" blurRad="12700" dist="12700" dir="0">
              <a:srgbClr val="FFFFFF">
                <a:alpha val="82000"/>
              </a:srgbClr>
            </a:outerShdw>
          </a:effectLst>
        </p:spPr>
        <p:txBody>
          <a:bodyPr lIns="50800" tIns="50800" rIns="50800" bIns="50800" anchor="ctr"/>
          <a:lstStyle/>
          <a:p>
            <a:pPr algn="l" defTabSz="457200">
              <a:defRPr sz="1200">
                <a:solidFill>
                  <a:srgbClr val="000000"/>
                </a:solidFill>
                <a:latin typeface="Helvetica"/>
                <a:ea typeface="Helvetica"/>
                <a:cs typeface="Helvetica"/>
                <a:sym typeface="Helvetica"/>
              </a:defRPr>
            </a:pPr>
          </a:p>
        </p:txBody>
      </p:sp>
      <p:sp>
        <p:nvSpPr>
          <p:cNvPr id="176" name="Title Text"/>
          <p:cNvSpPr/>
          <p:nvPr>
            <p:ph type="title"/>
          </p:nvPr>
        </p:nvSpPr>
        <p:spPr>
          <a:xfrm>
            <a:off x="1270000" y="254000"/>
            <a:ext cx="10464800" cy="1714500"/>
          </a:xfrm>
          <a:prstGeom prst="rect">
            <a:avLst/>
          </a:prstGeom>
        </p:spPr>
        <p:txBody>
          <a:bodyPr anchor="b"/>
          <a:lstStyle>
            <a:lvl1pPr>
              <a:defRPr sz="6400">
                <a:solidFill>
                  <a:srgbClr val="000000"/>
                </a:solidFill>
              </a:defRPr>
            </a:lvl1pPr>
          </a:lstStyle>
          <a:p>
            <a:pPr/>
            <a:r>
              <a:t>Title Text</a:t>
            </a:r>
          </a:p>
        </p:txBody>
      </p:sp>
      <p:sp>
        <p:nvSpPr>
          <p:cNvPr id="177" name="Slide Number"/>
          <p:cNvSpPr/>
          <p:nvPr>
            <p:ph type="sldNum" sz="quarter" idx="2"/>
          </p:nvPr>
        </p:nvSpPr>
        <p:spPr>
          <a:xfrm>
            <a:off x="6324600" y="9220200"/>
            <a:ext cx="342900" cy="406400"/>
          </a:xfrm>
          <a:prstGeom prst="rect">
            <a:avLst/>
          </a:prstGeom>
        </p:spPr>
        <p:txBody>
          <a:bodyPr>
            <a:normAutofit fontScale="100000" lnSpcReduction="0"/>
          </a:bodyPr>
          <a:lstStyle>
            <a:lvl1pPr>
              <a:defRPr>
                <a:solidFill>
                  <a:srgbClr val="515151"/>
                </a:solidFill>
                <a:latin typeface="Palatino"/>
                <a:ea typeface="Palatino"/>
                <a:cs typeface="Palatino"/>
                <a:sym typeface="Palatino"/>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4" name="Slide Number"/>
          <p:cNvSpPr/>
          <p:nvPr>
            <p:ph type="sldNum" sz="quarter" idx="2"/>
          </p:nvPr>
        </p:nvSpPr>
        <p:spPr>
          <a:xfrm>
            <a:off x="12536220" y="9309100"/>
            <a:ext cx="312015" cy="312343"/>
          </a:xfrm>
          <a:prstGeom prst="rect">
            <a:avLst/>
          </a:prstGeom>
        </p:spPr>
        <p:txBody>
          <a:bodyPr>
            <a:normAutofit fontScale="100000" lnSpcReduction="0"/>
          </a:bodyPr>
          <a:lstStyle>
            <a:lvl1pPr algn="r">
              <a:defRPr b="1" sz="1400">
                <a:solidFill>
                  <a:srgbClr val="FFFFFF">
                    <a:alpha val="70000"/>
                  </a:srgbClr>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191" name="Grunge_Backgrounds___Paper_2_by_zerocustom1989.tiff" descr="Grunge_Backgrounds___Paper_2_by_zerocustom1989.tiff"/>
          <p:cNvPicPr>
            <a:picLocks noChangeAspect="1"/>
          </p:cNvPicPr>
          <p:nvPr/>
        </p:nvPicPr>
        <p:blipFill>
          <a:blip r:embed="rId3">
            <a:extLst/>
          </a:blip>
          <a:srcRect l="81" t="130" r="16205" b="0"/>
          <a:stretch>
            <a:fillRect/>
          </a:stretch>
        </p:blipFill>
        <p:spPr>
          <a:xfrm>
            <a:off x="-76200" y="-20638"/>
            <a:ext cx="13144500" cy="9807232"/>
          </a:xfrm>
          <a:prstGeom prst="rect">
            <a:avLst/>
          </a:prstGeom>
          <a:ln w="12700">
            <a:miter lim="400000"/>
          </a:ln>
        </p:spPr>
      </p:pic>
      <p:sp>
        <p:nvSpPr>
          <p:cNvPr id="192" name="Title Text"/>
          <p:cNvSpPr/>
          <p:nvPr>
            <p:ph type="title"/>
          </p:nvPr>
        </p:nvSpPr>
        <p:spPr>
          <a:xfrm>
            <a:off x="1270000" y="635000"/>
            <a:ext cx="10464800" cy="2108200"/>
          </a:xfrm>
          <a:prstGeom prst="rect">
            <a:avLst/>
          </a:prstGeom>
        </p:spPr>
        <p:txBody>
          <a:bodyPr/>
          <a:lstStyle>
            <a:lvl1pPr algn="l">
              <a:defRPr sz="7200">
                <a:solidFill>
                  <a:srgbClr val="3E231A"/>
                </a:solidFill>
                <a:latin typeface="Papyrus"/>
                <a:ea typeface="Papyrus"/>
                <a:cs typeface="Papyrus"/>
                <a:sym typeface="Papyrus"/>
              </a:defRPr>
            </a:lvl1pPr>
          </a:lstStyle>
          <a:p>
            <a:pPr/>
            <a:r>
              <a:t>Title Text</a:t>
            </a:r>
          </a:p>
        </p:txBody>
      </p:sp>
      <p:sp>
        <p:nvSpPr>
          <p:cNvPr id="193" name="Body Level One…"/>
          <p:cNvSpPr/>
          <p:nvPr>
            <p:ph type="body" idx="1"/>
          </p:nvPr>
        </p:nvSpPr>
        <p:spPr>
          <a:xfrm>
            <a:off x="1270000" y="2819400"/>
            <a:ext cx="10464800" cy="5842000"/>
          </a:xfrm>
          <a:prstGeom prst="rect">
            <a:avLst/>
          </a:prstGeom>
        </p:spPr>
        <p:txBody>
          <a:bodyPr/>
          <a:lstStyle>
            <a:lvl1pPr marL="863600" indent="-558800">
              <a:spcBef>
                <a:spcPts val="1200"/>
              </a:spcBef>
              <a:buClrTx/>
              <a:buSzPct val="30000"/>
              <a:buBlip>
                <a:blip r:embed="rId4"/>
              </a:buBlip>
              <a:defRPr sz="4200">
                <a:solidFill>
                  <a:srgbClr val="3E231A"/>
                </a:solidFill>
                <a:latin typeface="Papyrus"/>
                <a:ea typeface="Papyrus"/>
                <a:cs typeface="Papyrus"/>
                <a:sym typeface="Papyrus"/>
              </a:defRPr>
            </a:lvl1pPr>
            <a:lvl2pPr marL="1562100" indent="-558800">
              <a:spcBef>
                <a:spcPts val="1200"/>
              </a:spcBef>
              <a:buClrTx/>
              <a:buSzPct val="30000"/>
              <a:buBlip>
                <a:blip r:embed="rId4"/>
              </a:buBlip>
              <a:defRPr sz="4200">
                <a:solidFill>
                  <a:srgbClr val="3E231A"/>
                </a:solidFill>
                <a:latin typeface="Papyrus"/>
                <a:ea typeface="Papyrus"/>
                <a:cs typeface="Papyrus"/>
                <a:sym typeface="Papyrus"/>
              </a:defRPr>
            </a:lvl2pPr>
            <a:lvl3pPr marL="2273300" indent="-558800">
              <a:spcBef>
                <a:spcPts val="1200"/>
              </a:spcBef>
              <a:buClrTx/>
              <a:buSzPct val="30000"/>
              <a:buBlip>
                <a:blip r:embed="rId4"/>
              </a:buBlip>
              <a:defRPr sz="4200">
                <a:solidFill>
                  <a:srgbClr val="3E231A"/>
                </a:solidFill>
                <a:latin typeface="Papyrus"/>
                <a:ea typeface="Papyrus"/>
                <a:cs typeface="Papyrus"/>
                <a:sym typeface="Papyrus"/>
              </a:defRPr>
            </a:lvl3pPr>
            <a:lvl4pPr marL="2984500" indent="-558800">
              <a:spcBef>
                <a:spcPts val="1200"/>
              </a:spcBef>
              <a:buClrTx/>
              <a:buSzPct val="30000"/>
              <a:buBlip>
                <a:blip r:embed="rId4"/>
              </a:buBlip>
              <a:defRPr sz="4200">
                <a:solidFill>
                  <a:srgbClr val="3E231A"/>
                </a:solidFill>
                <a:latin typeface="Papyrus"/>
                <a:ea typeface="Papyrus"/>
                <a:cs typeface="Papyrus"/>
                <a:sym typeface="Papyrus"/>
              </a:defRPr>
            </a:lvl4pPr>
            <a:lvl5pPr marL="3708400" indent="-558800">
              <a:spcBef>
                <a:spcPts val="1200"/>
              </a:spcBef>
              <a:buClrTx/>
              <a:buSzPct val="30000"/>
              <a:buBlip>
                <a:blip r:embed="rId4"/>
              </a:buBlip>
              <a:defRPr sz="4200">
                <a:solidFill>
                  <a:srgbClr val="3E231A"/>
                </a:solidFill>
                <a:latin typeface="Papyrus"/>
                <a:ea typeface="Papyrus"/>
                <a:cs typeface="Papyrus"/>
                <a:sym typeface="Papyrus"/>
              </a:defRPr>
            </a:lvl5pPr>
          </a:lstStyle>
          <a:p>
            <a:pPr/>
            <a:r>
              <a:t>Body Level One</a:t>
            </a:r>
          </a:p>
          <a:p>
            <a:pPr lvl="1"/>
            <a:r>
              <a:t>Body Level Two</a:t>
            </a:r>
          </a:p>
          <a:p>
            <a:pPr lvl="2"/>
            <a:r>
              <a:t>Body Level Three</a:t>
            </a:r>
          </a:p>
          <a:p>
            <a:pPr lvl="3"/>
            <a:r>
              <a:t>Body Level Four</a:t>
            </a:r>
          </a:p>
          <a:p>
            <a:pPr lvl="4"/>
            <a:r>
              <a:t>Body Level Five</a:t>
            </a:r>
          </a:p>
        </p:txBody>
      </p:sp>
      <p:sp>
        <p:nvSpPr>
          <p:cNvPr id="194" name="Slide Number"/>
          <p:cNvSpPr/>
          <p:nvPr>
            <p:ph type="sldNum" sz="quarter" idx="2"/>
          </p:nvPr>
        </p:nvSpPr>
        <p:spPr>
          <a:xfrm>
            <a:off x="6337300" y="9296400"/>
            <a:ext cx="323478" cy="457200"/>
          </a:xfrm>
          <a:prstGeom prst="rect">
            <a:avLst/>
          </a:prstGeom>
        </p:spPr>
        <p:txBody>
          <a:bodyPr>
            <a:normAutofit fontScale="100000" lnSpcReduction="0"/>
          </a:bodyPr>
          <a:lstStyle>
            <a:lvl1pPr>
              <a:defRPr>
                <a:solidFill>
                  <a:srgbClr val="3E231A"/>
                </a:solidFill>
                <a:latin typeface="Papyrus"/>
                <a:ea typeface="Papyrus"/>
                <a:cs typeface="Papyrus"/>
                <a:sym typeface="Papyru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01" name="cool-background-textures-at_textures1.png" descr="cool-background-textures-at_textures1.png"/>
          <p:cNvPicPr>
            <a:picLocks noChangeAspect="0"/>
          </p:cNvPicPr>
          <p:nvPr/>
        </p:nvPicPr>
        <p:blipFill>
          <a:blip r:embed="rId3">
            <a:extLst/>
          </a:blip>
          <a:stretch>
            <a:fillRect/>
          </a:stretch>
        </p:blipFill>
        <p:spPr>
          <a:xfrm>
            <a:off x="-1295400" y="0"/>
            <a:ext cx="14274800" cy="9753600"/>
          </a:xfrm>
          <a:prstGeom prst="rect">
            <a:avLst/>
          </a:prstGeom>
          <a:ln w="12700">
            <a:miter lim="400000"/>
          </a:ln>
        </p:spPr>
      </p:pic>
      <p:sp>
        <p:nvSpPr>
          <p:cNvPr id="202" name="Title Text"/>
          <p:cNvSpPr/>
          <p:nvPr>
            <p:ph type="title"/>
          </p:nvPr>
        </p:nvSpPr>
        <p:spPr>
          <a:xfrm>
            <a:off x="1079500" y="152400"/>
            <a:ext cx="10845800" cy="2095500"/>
          </a:xfrm>
          <a:prstGeom prst="rect">
            <a:avLst/>
          </a:prstGeom>
        </p:spPr>
        <p:txBody>
          <a:bodyPr/>
          <a:lstStyle>
            <a:lvl1pPr>
              <a:defRPr sz="7000">
                <a:solidFill>
                  <a:srgbClr val="FFFFFF"/>
                </a:solidFill>
                <a:latin typeface="American Typewriter"/>
                <a:ea typeface="American Typewriter"/>
                <a:cs typeface="American Typewriter"/>
                <a:sym typeface="American Typewriter"/>
              </a:defRPr>
            </a:lvl1pPr>
          </a:lstStyle>
          <a:p>
            <a:pPr/>
            <a:r>
              <a:t>Title Text</a:t>
            </a:r>
          </a:p>
        </p:txBody>
      </p:sp>
      <p:sp>
        <p:nvSpPr>
          <p:cNvPr id="203" name="Body Level One…"/>
          <p:cNvSpPr/>
          <p:nvPr>
            <p:ph type="body" idx="1"/>
          </p:nvPr>
        </p:nvSpPr>
        <p:spPr>
          <a:xfrm>
            <a:off x="1079500" y="2527300"/>
            <a:ext cx="10845800" cy="6108700"/>
          </a:xfrm>
          <a:prstGeom prst="rect">
            <a:avLst/>
          </a:prstGeom>
        </p:spPr>
        <p:txBody>
          <a:bodyPr/>
          <a:lstStyle>
            <a:lvl1pPr marL="904390" indent="-561490">
              <a:spcBef>
                <a:spcPts val="3200"/>
              </a:spcBef>
              <a:buClrTx/>
              <a:buSzPct val="120000"/>
              <a:defRPr sz="4200">
                <a:solidFill>
                  <a:srgbClr val="FFFFFF"/>
                </a:solidFill>
                <a:latin typeface="American Typewriter"/>
                <a:ea typeface="American Typewriter"/>
                <a:cs typeface="American Typewriter"/>
                <a:sym typeface="American Typewriter"/>
              </a:defRPr>
            </a:lvl1pPr>
            <a:lvl2pPr marL="1429323" indent="-561490">
              <a:spcBef>
                <a:spcPts val="3200"/>
              </a:spcBef>
              <a:buClrTx/>
              <a:buSzPct val="120000"/>
              <a:defRPr sz="4200">
                <a:solidFill>
                  <a:srgbClr val="FFFFFF"/>
                </a:solidFill>
                <a:latin typeface="American Typewriter"/>
                <a:ea typeface="American Typewriter"/>
                <a:cs typeface="American Typewriter"/>
                <a:sym typeface="American Typewriter"/>
              </a:defRPr>
            </a:lvl2pPr>
            <a:lvl3pPr marL="1937323" indent="-561490">
              <a:spcBef>
                <a:spcPts val="3200"/>
              </a:spcBef>
              <a:buClrTx/>
              <a:buSzPct val="120000"/>
              <a:defRPr sz="4200">
                <a:solidFill>
                  <a:srgbClr val="FFFFFF"/>
                </a:solidFill>
                <a:latin typeface="American Typewriter"/>
                <a:ea typeface="American Typewriter"/>
                <a:cs typeface="American Typewriter"/>
                <a:sym typeface="American Typewriter"/>
              </a:defRPr>
            </a:lvl3pPr>
            <a:lvl4pPr marL="2462257" indent="-561490">
              <a:spcBef>
                <a:spcPts val="3200"/>
              </a:spcBef>
              <a:buClrTx/>
              <a:buSzPct val="120000"/>
              <a:defRPr sz="4200">
                <a:solidFill>
                  <a:srgbClr val="FFFFFF"/>
                </a:solidFill>
                <a:latin typeface="American Typewriter"/>
                <a:ea typeface="American Typewriter"/>
                <a:cs typeface="American Typewriter"/>
                <a:sym typeface="American Typewriter"/>
              </a:defRPr>
            </a:lvl4pPr>
            <a:lvl5pPr marL="2987190" indent="-561490">
              <a:spcBef>
                <a:spcPts val="3200"/>
              </a:spcBef>
              <a:buClrTx/>
              <a:buSzPct val="120000"/>
              <a:defRPr sz="4200">
                <a:solidFill>
                  <a:srgbClr val="FFFFFF"/>
                </a:solidFill>
                <a:latin typeface="American Typewriter"/>
                <a:ea typeface="American Typewriter"/>
                <a:cs typeface="American Typewriter"/>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04" name="Slide Number"/>
          <p:cNvSpPr/>
          <p:nvPr>
            <p:ph type="sldNum" sz="quarter" idx="2"/>
          </p:nvPr>
        </p:nvSpPr>
        <p:spPr>
          <a:xfrm>
            <a:off x="6311900" y="9080500"/>
            <a:ext cx="384506" cy="368300"/>
          </a:xfrm>
          <a:prstGeom prst="rect">
            <a:avLst/>
          </a:prstGeom>
        </p:spPr>
        <p:txBody>
          <a:bodyPr>
            <a:normAutofit fontScale="100000" lnSpcReduction="0"/>
          </a:bodyPr>
          <a:lstStyle>
            <a:lvl1pPr>
              <a:defRPr>
                <a:solidFill>
                  <a:srgbClr val="FFFFFF"/>
                </a:solidFill>
                <a:latin typeface="American Typewriter"/>
                <a:ea typeface="American Typewriter"/>
                <a:cs typeface="American Typewriter"/>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1" showMasterPhAnim="1">
  <p:cSld name="Bullets">
    <p:bg>
      <p:bgPr>
        <a:solidFill>
          <a:srgbClr val="000000"/>
        </a:solidFill>
      </p:bgPr>
    </p:bg>
    <p:spTree>
      <p:nvGrpSpPr>
        <p:cNvPr id="1" name=""/>
        <p:cNvGrpSpPr/>
        <p:nvPr/>
      </p:nvGrpSpPr>
      <p:grpSpPr>
        <a:xfrm>
          <a:off x="0" y="0"/>
          <a:ext cx="0" cy="0"/>
          <a:chOff x="0" y="0"/>
          <a:chExt cx="0" cy="0"/>
        </a:xfrm>
      </p:grpSpPr>
      <p:sp>
        <p:nvSpPr>
          <p:cNvPr id="211" name="Body Level One…"/>
          <p:cNvSpPr/>
          <p:nvPr>
            <p:ph type="body" idx="1"/>
          </p:nvPr>
        </p:nvSpPr>
        <p:spPr>
          <a:xfrm>
            <a:off x="1270000" y="1270000"/>
            <a:ext cx="10464800" cy="7213600"/>
          </a:xfrm>
          <a:prstGeom prst="rect">
            <a:avLst/>
          </a:prstGeom>
        </p:spPr>
        <p:txBody>
          <a:bodyPr/>
          <a:lstStyle>
            <a:lvl1pPr marL="889000" indent="-571500">
              <a:spcBef>
                <a:spcPts val="4800"/>
              </a:spcBef>
              <a:buClrTx/>
              <a:buSzPct val="171000"/>
              <a:defRPr sz="4200">
                <a:solidFill>
                  <a:srgbClr val="FFFFFF"/>
                </a:solidFill>
                <a:latin typeface="Gill Sans"/>
                <a:ea typeface="Gill Sans"/>
                <a:cs typeface="Gill Sans"/>
                <a:sym typeface="Gill Sans"/>
              </a:defRPr>
            </a:lvl1pPr>
            <a:lvl2pPr marL="1333500" indent="-571500">
              <a:spcBef>
                <a:spcPts val="4800"/>
              </a:spcBef>
              <a:buClrTx/>
              <a:buSzPct val="171000"/>
              <a:defRPr sz="4200">
                <a:solidFill>
                  <a:srgbClr val="FFFFFF"/>
                </a:solidFill>
                <a:latin typeface="Gill Sans"/>
                <a:ea typeface="Gill Sans"/>
                <a:cs typeface="Gill Sans"/>
                <a:sym typeface="Gill Sans"/>
              </a:defRPr>
            </a:lvl2pPr>
            <a:lvl3pPr marL="1778000" indent="-571500">
              <a:spcBef>
                <a:spcPts val="4800"/>
              </a:spcBef>
              <a:buClrTx/>
              <a:buSzPct val="171000"/>
              <a:defRPr sz="4200">
                <a:solidFill>
                  <a:srgbClr val="FFFFFF"/>
                </a:solidFill>
                <a:latin typeface="Gill Sans"/>
                <a:ea typeface="Gill Sans"/>
                <a:cs typeface="Gill Sans"/>
                <a:sym typeface="Gill Sans"/>
              </a:defRPr>
            </a:lvl3pPr>
            <a:lvl4pPr marL="2222500" indent="-571500">
              <a:spcBef>
                <a:spcPts val="4800"/>
              </a:spcBef>
              <a:buClrTx/>
              <a:buSzPct val="171000"/>
              <a:defRPr sz="4200">
                <a:solidFill>
                  <a:srgbClr val="FFFFFF"/>
                </a:solidFill>
                <a:latin typeface="Gill Sans"/>
                <a:ea typeface="Gill Sans"/>
                <a:cs typeface="Gill Sans"/>
                <a:sym typeface="Gill Sans"/>
              </a:defRPr>
            </a:lvl4pPr>
            <a:lvl5pPr marL="2667000" indent="-571500">
              <a:spcBef>
                <a:spcPts val="4800"/>
              </a:spcBef>
              <a:buClrTx/>
              <a:buSzPct val="171000"/>
              <a:defRPr sz="4200">
                <a:solidFill>
                  <a:srgbClr val="FFFFFF"/>
                </a:solidFill>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212" name="Slide Number"/>
          <p:cNvSpPr/>
          <p:nvPr>
            <p:ph type="sldNum" sz="quarter" idx="2"/>
          </p:nvPr>
        </p:nvSpPr>
        <p:spPr>
          <a:xfrm>
            <a:off x="6324600" y="9258300"/>
            <a:ext cx="342900" cy="368300"/>
          </a:xfrm>
          <a:prstGeom prst="rect">
            <a:avLst/>
          </a:prstGeom>
        </p:spPr>
        <p:txBody>
          <a:bodyPr>
            <a:normAutofit fontScale="100000" lnSpcReduction="0"/>
          </a:bodyPr>
          <a:lstStyle>
            <a:lvl1pPr>
              <a:defRPr>
                <a:solidFill>
                  <a:srgbClr val="FFFFFF"/>
                </a:solid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219" name="Slide Number"/>
          <p:cNvSpPr/>
          <p:nvPr>
            <p:ph type="sldNum" sz="quarter" idx="2"/>
          </p:nvPr>
        </p:nvSpPr>
        <p:spPr>
          <a:xfrm>
            <a:off x="12005833" y="9130186"/>
            <a:ext cx="348727" cy="339202"/>
          </a:xfrm>
          <a:prstGeom prst="rect">
            <a:avLst/>
          </a:prstGeom>
        </p:spPr>
        <p:txBody>
          <a:bodyPr lIns="65023" tIns="65023" rIns="65023" bIns="65023" anchor="ctr"/>
          <a:lstStyle>
            <a:lvl1pPr algn="r" defTabSz="1300480">
              <a:defRPr sz="16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Body Level One…"/>
          <p:cNvSpPr/>
          <p:nvPr>
            <p:ph type="body" idx="1"/>
          </p:nvPr>
        </p:nvSpPr>
        <p:spPr>
          <a:xfrm>
            <a:off x="1016000" y="1270000"/>
            <a:ext cx="10972800" cy="721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3" name="Title Text"/>
          <p:cNvSpPr/>
          <p:nvPr>
            <p:ph type="title"/>
          </p:nvPr>
        </p:nvSpPr>
        <p:spPr>
          <a:xfrm>
            <a:off x="1016000" y="546100"/>
            <a:ext cx="10972800" cy="1854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4" name="Slide Number"/>
          <p:cNvSpPr/>
          <p:nvPr>
            <p:ph type="sldNum" sz="quarter" idx="2"/>
          </p:nvPr>
        </p:nvSpPr>
        <p:spPr>
          <a:xfrm>
            <a:off x="6324599" y="9004300"/>
            <a:ext cx="342901" cy="368300"/>
          </a:xfrm>
          <a:prstGeom prst="rect">
            <a:avLst/>
          </a:prstGeom>
          <a:ln w="12700">
            <a:miter lim="400000"/>
          </a:ln>
        </p:spPr>
        <p:txBody>
          <a:bodyPr wrap="none" lIns="50800" tIns="50800" rIns="50800" bIns="50800">
            <a:spAutoFit/>
          </a:bodyPr>
          <a:lstStyle>
            <a:lvl1pPr>
              <a:defRPr sz="1800">
                <a:latin typeface="Cochin"/>
                <a:ea typeface="Cochin"/>
                <a:cs typeface="Cochin"/>
                <a:sym typeface="Cochin"/>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7800" u="none">
          <a:ln>
            <a:noFill/>
          </a:ln>
          <a:solidFill>
            <a:srgbClr val="6F6A5A"/>
          </a:solidFill>
          <a:uFillTx/>
          <a:latin typeface="+mn-lt"/>
          <a:ea typeface="+mn-ea"/>
          <a:cs typeface="+mn-cs"/>
          <a:sym typeface="Copperplate"/>
        </a:defRPr>
      </a:lvl1pPr>
      <a:lvl2pPr marL="0" marR="0" indent="228600" algn="ctr" defTabSz="584200" rtl="0" latinLnBrk="0">
        <a:lnSpc>
          <a:spcPct val="100000"/>
        </a:lnSpc>
        <a:spcBef>
          <a:spcPts val="0"/>
        </a:spcBef>
        <a:spcAft>
          <a:spcPts val="0"/>
        </a:spcAft>
        <a:buClrTx/>
        <a:buSzTx/>
        <a:buFontTx/>
        <a:buNone/>
        <a:tabLst/>
        <a:defRPr b="0" baseline="0" cap="none" i="0" spc="0" strike="noStrike" sz="7800" u="none">
          <a:ln>
            <a:noFill/>
          </a:ln>
          <a:solidFill>
            <a:srgbClr val="6F6A5A"/>
          </a:solidFill>
          <a:uFillTx/>
          <a:latin typeface="+mn-lt"/>
          <a:ea typeface="+mn-ea"/>
          <a:cs typeface="+mn-cs"/>
          <a:sym typeface="Copperplate"/>
        </a:defRPr>
      </a:lvl2pPr>
      <a:lvl3pPr marL="0" marR="0" indent="457200" algn="ctr" defTabSz="584200" rtl="0" latinLnBrk="0">
        <a:lnSpc>
          <a:spcPct val="100000"/>
        </a:lnSpc>
        <a:spcBef>
          <a:spcPts val="0"/>
        </a:spcBef>
        <a:spcAft>
          <a:spcPts val="0"/>
        </a:spcAft>
        <a:buClrTx/>
        <a:buSzTx/>
        <a:buFontTx/>
        <a:buNone/>
        <a:tabLst/>
        <a:defRPr b="0" baseline="0" cap="none" i="0" spc="0" strike="noStrike" sz="7800" u="none">
          <a:ln>
            <a:noFill/>
          </a:ln>
          <a:solidFill>
            <a:srgbClr val="6F6A5A"/>
          </a:solidFill>
          <a:uFillTx/>
          <a:latin typeface="+mn-lt"/>
          <a:ea typeface="+mn-ea"/>
          <a:cs typeface="+mn-cs"/>
          <a:sym typeface="Copperplate"/>
        </a:defRPr>
      </a:lvl3pPr>
      <a:lvl4pPr marL="0" marR="0" indent="685800" algn="ctr" defTabSz="584200" rtl="0" latinLnBrk="0">
        <a:lnSpc>
          <a:spcPct val="100000"/>
        </a:lnSpc>
        <a:spcBef>
          <a:spcPts val="0"/>
        </a:spcBef>
        <a:spcAft>
          <a:spcPts val="0"/>
        </a:spcAft>
        <a:buClrTx/>
        <a:buSzTx/>
        <a:buFontTx/>
        <a:buNone/>
        <a:tabLst/>
        <a:defRPr b="0" baseline="0" cap="none" i="0" spc="0" strike="noStrike" sz="7800" u="none">
          <a:ln>
            <a:noFill/>
          </a:ln>
          <a:solidFill>
            <a:srgbClr val="6F6A5A"/>
          </a:solidFill>
          <a:uFillTx/>
          <a:latin typeface="+mn-lt"/>
          <a:ea typeface="+mn-ea"/>
          <a:cs typeface="+mn-cs"/>
          <a:sym typeface="Copperplate"/>
        </a:defRPr>
      </a:lvl4pPr>
      <a:lvl5pPr marL="0" marR="0" indent="914400" algn="ctr" defTabSz="584200" rtl="0" latinLnBrk="0">
        <a:lnSpc>
          <a:spcPct val="100000"/>
        </a:lnSpc>
        <a:spcBef>
          <a:spcPts val="0"/>
        </a:spcBef>
        <a:spcAft>
          <a:spcPts val="0"/>
        </a:spcAft>
        <a:buClrTx/>
        <a:buSzTx/>
        <a:buFontTx/>
        <a:buNone/>
        <a:tabLst/>
        <a:defRPr b="0" baseline="0" cap="none" i="0" spc="0" strike="noStrike" sz="7800" u="none">
          <a:ln>
            <a:noFill/>
          </a:ln>
          <a:solidFill>
            <a:srgbClr val="6F6A5A"/>
          </a:solidFill>
          <a:uFillTx/>
          <a:latin typeface="+mn-lt"/>
          <a:ea typeface="+mn-ea"/>
          <a:cs typeface="+mn-cs"/>
          <a:sym typeface="Copperplate"/>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7800" u="none">
          <a:ln>
            <a:noFill/>
          </a:ln>
          <a:solidFill>
            <a:srgbClr val="6F6A5A"/>
          </a:solidFill>
          <a:uFillTx/>
          <a:latin typeface="+mn-lt"/>
          <a:ea typeface="+mn-ea"/>
          <a:cs typeface="+mn-cs"/>
          <a:sym typeface="Copperplate"/>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7800" u="none">
          <a:ln>
            <a:noFill/>
          </a:ln>
          <a:solidFill>
            <a:srgbClr val="6F6A5A"/>
          </a:solidFill>
          <a:uFillTx/>
          <a:latin typeface="+mn-lt"/>
          <a:ea typeface="+mn-ea"/>
          <a:cs typeface="+mn-cs"/>
          <a:sym typeface="Copperplate"/>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7800" u="none">
          <a:ln>
            <a:noFill/>
          </a:ln>
          <a:solidFill>
            <a:srgbClr val="6F6A5A"/>
          </a:solidFill>
          <a:uFillTx/>
          <a:latin typeface="+mn-lt"/>
          <a:ea typeface="+mn-ea"/>
          <a:cs typeface="+mn-cs"/>
          <a:sym typeface="Copperplate"/>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7800" u="none">
          <a:ln>
            <a:noFill/>
          </a:ln>
          <a:solidFill>
            <a:srgbClr val="6F6A5A"/>
          </a:solidFill>
          <a:uFillTx/>
          <a:latin typeface="+mn-lt"/>
          <a:ea typeface="+mn-ea"/>
          <a:cs typeface="+mn-cs"/>
          <a:sym typeface="Copperplate"/>
        </a:defRPr>
      </a:lvl9pPr>
    </p:titleStyle>
    <p:bodyStyle>
      <a:lvl1pPr marL="419100" marR="0" indent="-419100" algn="l" defTabSz="584200" rtl="0" latinLnBrk="0">
        <a:lnSpc>
          <a:spcPct val="100000"/>
        </a:lnSpc>
        <a:spcBef>
          <a:spcPts val="3000"/>
        </a:spcBef>
        <a:spcAft>
          <a:spcPts val="0"/>
        </a:spcAft>
        <a:buClr>
          <a:srgbClr val="A29A85"/>
        </a:buClr>
        <a:buSzPct val="100000"/>
        <a:buFontTx/>
        <a:buChar char="•"/>
        <a:tabLst/>
        <a:defRPr b="0" baseline="0" cap="none" i="0" spc="0" strike="noStrike" sz="4000" u="none">
          <a:ln>
            <a:noFill/>
          </a:ln>
          <a:solidFill>
            <a:srgbClr val="6F6A5A"/>
          </a:solidFill>
          <a:uFillTx/>
          <a:latin typeface="Baskerville"/>
          <a:ea typeface="Baskerville"/>
          <a:cs typeface="Baskerville"/>
          <a:sym typeface="Baskerville"/>
        </a:defRPr>
      </a:lvl1pPr>
      <a:lvl2pPr marL="838200" marR="0" indent="-419100" algn="l" defTabSz="584200" rtl="0" latinLnBrk="0">
        <a:lnSpc>
          <a:spcPct val="100000"/>
        </a:lnSpc>
        <a:spcBef>
          <a:spcPts val="3000"/>
        </a:spcBef>
        <a:spcAft>
          <a:spcPts val="0"/>
        </a:spcAft>
        <a:buClr>
          <a:srgbClr val="A29A85"/>
        </a:buClr>
        <a:buSzPct val="100000"/>
        <a:buFontTx/>
        <a:buChar char="•"/>
        <a:tabLst/>
        <a:defRPr b="0" baseline="0" cap="none" i="0" spc="0" strike="noStrike" sz="4000" u="none">
          <a:ln>
            <a:noFill/>
          </a:ln>
          <a:solidFill>
            <a:srgbClr val="6F6A5A"/>
          </a:solidFill>
          <a:uFillTx/>
          <a:latin typeface="Baskerville"/>
          <a:ea typeface="Baskerville"/>
          <a:cs typeface="Baskerville"/>
          <a:sym typeface="Baskerville"/>
        </a:defRPr>
      </a:lvl2pPr>
      <a:lvl3pPr marL="1181100" marR="0" indent="-419100" algn="l" defTabSz="584200" rtl="0" latinLnBrk="0">
        <a:lnSpc>
          <a:spcPct val="100000"/>
        </a:lnSpc>
        <a:spcBef>
          <a:spcPts val="3000"/>
        </a:spcBef>
        <a:spcAft>
          <a:spcPts val="0"/>
        </a:spcAft>
        <a:buClr>
          <a:srgbClr val="A29A85"/>
        </a:buClr>
        <a:buSzPct val="100000"/>
        <a:buFontTx/>
        <a:buChar char="•"/>
        <a:tabLst/>
        <a:defRPr b="0" baseline="0" cap="none" i="0" spc="0" strike="noStrike" sz="4000" u="none">
          <a:ln>
            <a:noFill/>
          </a:ln>
          <a:solidFill>
            <a:srgbClr val="6F6A5A"/>
          </a:solidFill>
          <a:uFillTx/>
          <a:latin typeface="Baskerville"/>
          <a:ea typeface="Baskerville"/>
          <a:cs typeface="Baskerville"/>
          <a:sym typeface="Baskerville"/>
        </a:defRPr>
      </a:lvl3pPr>
      <a:lvl4pPr marL="1562100" marR="0" indent="-419100" algn="l" defTabSz="584200" rtl="0" latinLnBrk="0">
        <a:lnSpc>
          <a:spcPct val="100000"/>
        </a:lnSpc>
        <a:spcBef>
          <a:spcPts val="3000"/>
        </a:spcBef>
        <a:spcAft>
          <a:spcPts val="0"/>
        </a:spcAft>
        <a:buClr>
          <a:srgbClr val="A29A85"/>
        </a:buClr>
        <a:buSzPct val="100000"/>
        <a:buFontTx/>
        <a:buChar char="•"/>
        <a:tabLst/>
        <a:defRPr b="0" baseline="0" cap="none" i="0" spc="0" strike="noStrike" sz="4000" u="none">
          <a:ln>
            <a:noFill/>
          </a:ln>
          <a:solidFill>
            <a:srgbClr val="6F6A5A"/>
          </a:solidFill>
          <a:uFillTx/>
          <a:latin typeface="Baskerville"/>
          <a:ea typeface="Baskerville"/>
          <a:cs typeface="Baskerville"/>
          <a:sym typeface="Baskerville"/>
        </a:defRPr>
      </a:lvl4pPr>
      <a:lvl5pPr marL="1943100" marR="0" indent="-419100" algn="l" defTabSz="584200" rtl="0" latinLnBrk="0">
        <a:lnSpc>
          <a:spcPct val="100000"/>
        </a:lnSpc>
        <a:spcBef>
          <a:spcPts val="3000"/>
        </a:spcBef>
        <a:spcAft>
          <a:spcPts val="0"/>
        </a:spcAft>
        <a:buClr>
          <a:srgbClr val="A29A85"/>
        </a:buClr>
        <a:buSzPct val="100000"/>
        <a:buFontTx/>
        <a:buChar char="•"/>
        <a:tabLst/>
        <a:defRPr b="0" baseline="0" cap="none" i="0" spc="0" strike="noStrike" sz="4000" u="none">
          <a:ln>
            <a:noFill/>
          </a:ln>
          <a:solidFill>
            <a:srgbClr val="6F6A5A"/>
          </a:solidFill>
          <a:uFillTx/>
          <a:latin typeface="Baskerville"/>
          <a:ea typeface="Baskerville"/>
          <a:cs typeface="Baskerville"/>
          <a:sym typeface="Baskerville"/>
        </a:defRPr>
      </a:lvl5pPr>
      <a:lvl6pPr marL="2324100" marR="0" indent="-419100" algn="l" defTabSz="584200" rtl="0" latinLnBrk="0">
        <a:lnSpc>
          <a:spcPct val="100000"/>
        </a:lnSpc>
        <a:spcBef>
          <a:spcPts val="3000"/>
        </a:spcBef>
        <a:spcAft>
          <a:spcPts val="0"/>
        </a:spcAft>
        <a:buClr>
          <a:srgbClr val="A29A85"/>
        </a:buClr>
        <a:buSzPct val="100000"/>
        <a:buFontTx/>
        <a:buChar char="•"/>
        <a:tabLst/>
        <a:defRPr b="0" baseline="0" cap="none" i="0" spc="0" strike="noStrike" sz="4000" u="none">
          <a:ln>
            <a:noFill/>
          </a:ln>
          <a:solidFill>
            <a:srgbClr val="6F6A5A"/>
          </a:solidFill>
          <a:uFillTx/>
          <a:latin typeface="Baskerville"/>
          <a:ea typeface="Baskerville"/>
          <a:cs typeface="Baskerville"/>
          <a:sym typeface="Baskerville"/>
        </a:defRPr>
      </a:lvl6pPr>
      <a:lvl7pPr marL="2705100" marR="0" indent="-419100" algn="l" defTabSz="584200" rtl="0" latinLnBrk="0">
        <a:lnSpc>
          <a:spcPct val="100000"/>
        </a:lnSpc>
        <a:spcBef>
          <a:spcPts val="3000"/>
        </a:spcBef>
        <a:spcAft>
          <a:spcPts val="0"/>
        </a:spcAft>
        <a:buClr>
          <a:srgbClr val="A29A85"/>
        </a:buClr>
        <a:buSzPct val="100000"/>
        <a:buFontTx/>
        <a:buChar char="•"/>
        <a:tabLst/>
        <a:defRPr b="0" baseline="0" cap="none" i="0" spc="0" strike="noStrike" sz="4000" u="none">
          <a:ln>
            <a:noFill/>
          </a:ln>
          <a:solidFill>
            <a:srgbClr val="6F6A5A"/>
          </a:solidFill>
          <a:uFillTx/>
          <a:latin typeface="Baskerville"/>
          <a:ea typeface="Baskerville"/>
          <a:cs typeface="Baskerville"/>
          <a:sym typeface="Baskerville"/>
        </a:defRPr>
      </a:lvl7pPr>
      <a:lvl8pPr marL="3086100" marR="0" indent="-419100" algn="l" defTabSz="584200" rtl="0" latinLnBrk="0">
        <a:lnSpc>
          <a:spcPct val="100000"/>
        </a:lnSpc>
        <a:spcBef>
          <a:spcPts val="3000"/>
        </a:spcBef>
        <a:spcAft>
          <a:spcPts val="0"/>
        </a:spcAft>
        <a:buClr>
          <a:srgbClr val="A29A85"/>
        </a:buClr>
        <a:buSzPct val="100000"/>
        <a:buFontTx/>
        <a:buChar char="•"/>
        <a:tabLst/>
        <a:defRPr b="0" baseline="0" cap="none" i="0" spc="0" strike="noStrike" sz="4000" u="none">
          <a:ln>
            <a:noFill/>
          </a:ln>
          <a:solidFill>
            <a:srgbClr val="6F6A5A"/>
          </a:solidFill>
          <a:uFillTx/>
          <a:latin typeface="Baskerville"/>
          <a:ea typeface="Baskerville"/>
          <a:cs typeface="Baskerville"/>
          <a:sym typeface="Baskerville"/>
        </a:defRPr>
      </a:lvl8pPr>
      <a:lvl9pPr marL="3467100" marR="0" indent="-419100" algn="l" defTabSz="584200" rtl="0" latinLnBrk="0">
        <a:lnSpc>
          <a:spcPct val="100000"/>
        </a:lnSpc>
        <a:spcBef>
          <a:spcPts val="3000"/>
        </a:spcBef>
        <a:spcAft>
          <a:spcPts val="0"/>
        </a:spcAft>
        <a:buClr>
          <a:srgbClr val="A29A85"/>
        </a:buClr>
        <a:buSzPct val="100000"/>
        <a:buFontTx/>
        <a:buChar char="•"/>
        <a:tabLst/>
        <a:defRPr b="0" baseline="0" cap="none" i="0" spc="0" strike="noStrike" sz="4000" u="none">
          <a:ln>
            <a:noFill/>
          </a:ln>
          <a:solidFill>
            <a:srgbClr val="6F6A5A"/>
          </a:solidFill>
          <a:uFillTx/>
          <a:latin typeface="Baskerville"/>
          <a:ea typeface="Baskerville"/>
          <a:cs typeface="Baskerville"/>
          <a:sym typeface="Baskervill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Cochin"/>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Cochin"/>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Cochin"/>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Cochin"/>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Cochin"/>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Cochin"/>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Cochin"/>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Cochin"/>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Cochin"/>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png"/><Relationship Id="rId3" Type="http://schemas.openxmlformats.org/officeDocument/2006/relationships/image" Target="../media/image10.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2.tif"/><Relationship Id="rId5" Type="http://schemas.openxmlformats.org/officeDocument/2006/relationships/image" Target="../media/image1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tif"/><Relationship Id="rId3" Type="http://schemas.openxmlformats.org/officeDocument/2006/relationships/image" Target="../media/image13.png"/><Relationship Id="rId4" Type="http://schemas.openxmlformats.org/officeDocument/2006/relationships/image" Target="../media/image15.png"/><Relationship Id="rId5" Type="http://schemas.openxmlformats.org/officeDocument/2006/relationships/image" Target="../media/image14.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4.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6.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6.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6.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6.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6.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6.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4.png"/><Relationship Id="rId4" Type="http://schemas.openxmlformats.org/officeDocument/2006/relationships/image" Target="../media/image16.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4.png"/><Relationship Id="rId4" Type="http://schemas.openxmlformats.org/officeDocument/2006/relationships/image" Target="../media/image16.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4.png"/><Relationship Id="rId4" Type="http://schemas.openxmlformats.org/officeDocument/2006/relationships/image" Target="../media/image16.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4.png"/><Relationship Id="rId4" Type="http://schemas.openxmlformats.org/officeDocument/2006/relationships/image" Target="../media/image16.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4.png"/><Relationship Id="rId4" Type="http://schemas.openxmlformats.org/officeDocument/2006/relationships/image" Target="../media/image16.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4.png"/><Relationship Id="rId4" Type="http://schemas.openxmlformats.org/officeDocument/2006/relationships/image" Target="../media/image16.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4.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 Id="rId3" Type="http://schemas.openxmlformats.org/officeDocument/2006/relationships/image" Target="../media/image19.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png"/><Relationship Id="rId3" Type="http://schemas.openxmlformats.org/officeDocument/2006/relationships/image" Target="../media/image17.png"/><Relationship Id="rId4" Type="http://schemas.openxmlformats.org/officeDocument/2006/relationships/image" Target="../media/image14.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png"/><Relationship Id="rId3" Type="http://schemas.openxmlformats.org/officeDocument/2006/relationships/image" Target="../media/image17.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png"/><Relationship Id="rId3" Type="http://schemas.openxmlformats.org/officeDocument/2006/relationships/image" Target="../media/image17.png"/><Relationship Id="rId4" Type="http://schemas.openxmlformats.org/officeDocument/2006/relationships/image" Target="../media/image22.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png"/><Relationship Id="rId3" Type="http://schemas.openxmlformats.org/officeDocument/2006/relationships/image" Target="../media/image17.png"/><Relationship Id="rId4" Type="http://schemas.openxmlformats.org/officeDocument/2006/relationships/image" Target="../media/image14.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png"/><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23.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1.png"/><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23.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 Id="rId3" Type="http://schemas.openxmlformats.org/officeDocument/2006/relationships/image" Target="../media/image24.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hyperlink" Target="mailto:donmcclain@sbcglobal.net?subject=" TargetMode="External"/><Relationship Id="rId5" Type="http://schemas.openxmlformats.org/officeDocument/2006/relationships/hyperlink" Target="http://w65stchurchofchrist.org/coc/sermons/" TargetMode="Externa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28" name="pasted-image.pdf" descr="pasted-image.pdf"/>
          <p:cNvPicPr>
            <a:picLocks noChangeAspect="1"/>
          </p:cNvPicPr>
          <p:nvPr/>
        </p:nvPicPr>
        <p:blipFill>
          <a:blip r:embed="rId2">
            <a:extLst/>
          </a:blip>
          <a:stretch>
            <a:fillRect/>
          </a:stretch>
        </p:blipFill>
        <p:spPr>
          <a:xfrm>
            <a:off x="-1" y="-30703"/>
            <a:ext cx="13004801" cy="9815006"/>
          </a:xfrm>
          <a:prstGeom prst="rect">
            <a:avLst/>
          </a:prstGeom>
          <a:ln w="12700">
            <a:miter lim="400000"/>
          </a:ln>
        </p:spPr>
      </p:pic>
      <p:sp>
        <p:nvSpPr>
          <p:cNvPr id="229" name="Rounded Rectangle"/>
          <p:cNvSpPr/>
          <p:nvPr/>
        </p:nvSpPr>
        <p:spPr>
          <a:xfrm>
            <a:off x="2861216" y="237066"/>
            <a:ext cx="9845080" cy="6068282"/>
          </a:xfrm>
          <a:prstGeom prst="roundRect">
            <a:avLst>
              <a:gd name="adj" fmla="val 10117"/>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230" name="Since You Were Raised With Christ"/>
          <p:cNvSpPr/>
          <p:nvPr/>
        </p:nvSpPr>
        <p:spPr>
          <a:xfrm>
            <a:off x="2824577" y="34013"/>
            <a:ext cx="9918358" cy="5974855"/>
          </a:xfrm>
          <a:prstGeom prst="rect">
            <a:avLst/>
          </a:prstGeom>
          <a:ln w="12700">
            <a:miter lim="400000"/>
          </a:ln>
          <a:effectLst>
            <a:outerShdw sx="100000" sy="100000" kx="0" ky="0" algn="b" rotWithShape="0" blurRad="139700" dist="155551" dir="5400000">
              <a:srgbClr val="000000"/>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defRPr sz="8000">
                <a:solidFill>
                  <a:schemeClr val="accent3">
                    <a:hueOff val="286721"/>
                    <a:satOff val="29410"/>
                    <a:lumOff val="9202"/>
                    <a:alpha val="77916"/>
                  </a:schemeClr>
                </a:solidFill>
                <a:effectLst>
                  <a:outerShdw sx="100000" sy="100000" kx="0" ky="0" algn="b" rotWithShape="0" blurRad="63500" dist="63500" dir="1316898">
                    <a:srgbClr val="000000"/>
                  </a:outerShdw>
                </a:effectLst>
                <a:latin typeface="Thames Nude Roman"/>
                <a:ea typeface="Thames Nude Roman"/>
                <a:cs typeface="Thames Nude Roman"/>
                <a:sym typeface="Thames Nude Roman"/>
              </a:defRPr>
            </a:pPr>
            <a:r>
              <a:rPr>
                <a:latin typeface="Vivaldi"/>
                <a:ea typeface="Vivaldi"/>
                <a:cs typeface="Vivaldi"/>
                <a:sym typeface="Vivaldi"/>
              </a:rPr>
              <a:t>Since You Were</a:t>
            </a:r>
            <a:r>
              <a:t> Raised With Christ</a:t>
            </a:r>
          </a:p>
        </p:txBody>
      </p:sp>
      <p:sp>
        <p:nvSpPr>
          <p:cNvPr id="231" name="Shape"/>
          <p:cNvSpPr/>
          <p:nvPr/>
        </p:nvSpPr>
        <p:spPr>
          <a:xfrm>
            <a:off x="3214172" y="1730838"/>
            <a:ext cx="1629234" cy="14597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blipFill>
            <a:blip r:embed="rId3"/>
          </a:blipFill>
          <a:ln w="63500">
            <a:solidFill>
              <a:srgbClr val="C0C0C0"/>
            </a:solidFill>
            <a:miter lim="400000"/>
          </a:ln>
          <a:effectLst>
            <a:outerShdw sx="100000" sy="100000" kx="0" ky="0" algn="b" rotWithShape="0" blurRad="723900" dist="0" dir="0">
              <a:srgbClr val="000000">
                <a:alpha val="75000"/>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232" name="Shape"/>
          <p:cNvSpPr/>
          <p:nvPr/>
        </p:nvSpPr>
        <p:spPr>
          <a:xfrm>
            <a:off x="10774905" y="1730838"/>
            <a:ext cx="1629235" cy="14597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blipFill>
            <a:blip r:embed="rId3"/>
          </a:blipFill>
          <a:ln w="63500">
            <a:solidFill>
              <a:srgbClr val="C0C0C0"/>
            </a:solidFill>
            <a:miter lim="400000"/>
          </a:ln>
          <a:effectLst>
            <a:outerShdw sx="100000" sy="100000" kx="0" ky="0" algn="b" rotWithShape="0" blurRad="723900" dist="0" dir="0">
              <a:srgbClr val="000000">
                <a:alpha val="75000"/>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pic>
        <p:nvPicPr>
          <p:cNvPr id="233" name="pasted-image.pdf" descr="pasted-image.pdf"/>
          <p:cNvPicPr>
            <a:picLocks noChangeAspect="1"/>
          </p:cNvPicPr>
          <p:nvPr/>
        </p:nvPicPr>
        <p:blipFill>
          <a:blip r:embed="rId2">
            <a:extLst/>
          </a:blip>
          <a:srcRect l="0" t="41063" r="64614" b="0"/>
          <a:stretch>
            <a:fillRect/>
          </a:stretch>
        </p:blipFill>
        <p:spPr>
          <a:xfrm>
            <a:off x="-1" y="3999675"/>
            <a:ext cx="4601767" cy="5784589"/>
          </a:xfrm>
          <a:custGeom>
            <a:avLst/>
            <a:gdLst/>
            <a:ahLst/>
            <a:cxnLst>
              <a:cxn ang="0">
                <a:pos x="wd2" y="hd2"/>
              </a:cxn>
              <a:cxn ang="5400000">
                <a:pos x="wd2" y="hd2"/>
              </a:cxn>
              <a:cxn ang="10800000">
                <a:pos x="wd2" y="hd2"/>
              </a:cxn>
              <a:cxn ang="16200000">
                <a:pos x="wd2" y="hd2"/>
              </a:cxn>
            </a:cxnLst>
            <a:rect l="0" t="0" r="r" b="b"/>
            <a:pathLst>
              <a:path w="21600" h="21588" fill="norm" stroke="1" extrusionOk="0">
                <a:moveTo>
                  <a:pt x="7105" y="2"/>
                </a:moveTo>
                <a:cubicBezTo>
                  <a:pt x="6983" y="-12"/>
                  <a:pt x="6889" y="45"/>
                  <a:pt x="6768" y="209"/>
                </a:cubicBezTo>
                <a:cubicBezTo>
                  <a:pt x="6676" y="333"/>
                  <a:pt x="6546" y="451"/>
                  <a:pt x="6479" y="471"/>
                </a:cubicBezTo>
                <a:cubicBezTo>
                  <a:pt x="6416" y="491"/>
                  <a:pt x="6366" y="530"/>
                  <a:pt x="6362" y="560"/>
                </a:cubicBezTo>
                <a:cubicBezTo>
                  <a:pt x="6362" y="562"/>
                  <a:pt x="6362" y="564"/>
                  <a:pt x="6362" y="566"/>
                </a:cubicBezTo>
                <a:cubicBezTo>
                  <a:pt x="6367" y="596"/>
                  <a:pt x="6524" y="621"/>
                  <a:pt x="6718" y="621"/>
                </a:cubicBezTo>
                <a:cubicBezTo>
                  <a:pt x="6977" y="621"/>
                  <a:pt x="7073" y="596"/>
                  <a:pt x="7073" y="529"/>
                </a:cubicBezTo>
                <a:cubicBezTo>
                  <a:pt x="7073" y="479"/>
                  <a:pt x="7132" y="412"/>
                  <a:pt x="7202" y="381"/>
                </a:cubicBezTo>
                <a:cubicBezTo>
                  <a:pt x="7386" y="299"/>
                  <a:pt x="7316" y="26"/>
                  <a:pt x="7105" y="2"/>
                </a:cubicBezTo>
                <a:close/>
                <a:moveTo>
                  <a:pt x="7304" y="1323"/>
                </a:moveTo>
                <a:cubicBezTo>
                  <a:pt x="7277" y="1322"/>
                  <a:pt x="7247" y="1326"/>
                  <a:pt x="7219" y="1335"/>
                </a:cubicBezTo>
                <a:cubicBezTo>
                  <a:pt x="7155" y="1355"/>
                  <a:pt x="7174" y="1370"/>
                  <a:pt x="7267" y="1373"/>
                </a:cubicBezTo>
                <a:cubicBezTo>
                  <a:pt x="7351" y="1376"/>
                  <a:pt x="7396" y="1362"/>
                  <a:pt x="7370" y="1341"/>
                </a:cubicBezTo>
                <a:cubicBezTo>
                  <a:pt x="7356" y="1330"/>
                  <a:pt x="7332" y="1324"/>
                  <a:pt x="7304" y="1323"/>
                </a:cubicBezTo>
                <a:close/>
                <a:moveTo>
                  <a:pt x="4033" y="1824"/>
                </a:moveTo>
                <a:cubicBezTo>
                  <a:pt x="4000" y="1815"/>
                  <a:pt x="3965" y="1872"/>
                  <a:pt x="3933" y="1995"/>
                </a:cubicBezTo>
                <a:cubicBezTo>
                  <a:pt x="3804" y="2482"/>
                  <a:pt x="3500" y="2513"/>
                  <a:pt x="2947" y="2102"/>
                </a:cubicBezTo>
                <a:cubicBezTo>
                  <a:pt x="2727" y="1939"/>
                  <a:pt x="2512" y="1829"/>
                  <a:pt x="2463" y="1853"/>
                </a:cubicBezTo>
                <a:cubicBezTo>
                  <a:pt x="2448" y="1860"/>
                  <a:pt x="2439" y="1869"/>
                  <a:pt x="2433" y="1878"/>
                </a:cubicBezTo>
                <a:cubicBezTo>
                  <a:pt x="2430" y="1889"/>
                  <a:pt x="2432" y="1904"/>
                  <a:pt x="2431" y="1917"/>
                </a:cubicBezTo>
                <a:cubicBezTo>
                  <a:pt x="2439" y="1943"/>
                  <a:pt x="2464" y="1976"/>
                  <a:pt x="2509" y="2016"/>
                </a:cubicBezTo>
                <a:cubicBezTo>
                  <a:pt x="2637" y="2128"/>
                  <a:pt x="2637" y="2136"/>
                  <a:pt x="2509" y="2175"/>
                </a:cubicBezTo>
                <a:cubicBezTo>
                  <a:pt x="2435" y="2197"/>
                  <a:pt x="2333" y="2184"/>
                  <a:pt x="2284" y="2145"/>
                </a:cubicBezTo>
                <a:cubicBezTo>
                  <a:pt x="2248" y="2117"/>
                  <a:pt x="2183" y="2099"/>
                  <a:pt x="2118" y="2087"/>
                </a:cubicBezTo>
                <a:cubicBezTo>
                  <a:pt x="2032" y="2083"/>
                  <a:pt x="1969" y="2083"/>
                  <a:pt x="1930" y="2093"/>
                </a:cubicBezTo>
                <a:cubicBezTo>
                  <a:pt x="1922" y="2098"/>
                  <a:pt x="1908" y="2100"/>
                  <a:pt x="1908" y="2108"/>
                </a:cubicBezTo>
                <a:cubicBezTo>
                  <a:pt x="1908" y="2128"/>
                  <a:pt x="2018" y="2219"/>
                  <a:pt x="2152" y="2308"/>
                </a:cubicBezTo>
                <a:cubicBezTo>
                  <a:pt x="2420" y="2487"/>
                  <a:pt x="2368" y="2643"/>
                  <a:pt x="2081" y="2521"/>
                </a:cubicBezTo>
                <a:cubicBezTo>
                  <a:pt x="1932" y="2458"/>
                  <a:pt x="1838" y="2440"/>
                  <a:pt x="1790" y="2447"/>
                </a:cubicBezTo>
                <a:cubicBezTo>
                  <a:pt x="1784" y="2471"/>
                  <a:pt x="1782" y="2494"/>
                  <a:pt x="1788" y="2514"/>
                </a:cubicBezTo>
                <a:cubicBezTo>
                  <a:pt x="1801" y="2531"/>
                  <a:pt x="1803" y="2543"/>
                  <a:pt x="1831" y="2564"/>
                </a:cubicBezTo>
                <a:cubicBezTo>
                  <a:pt x="1884" y="2604"/>
                  <a:pt x="1962" y="2651"/>
                  <a:pt x="2070" y="2699"/>
                </a:cubicBezTo>
                <a:cubicBezTo>
                  <a:pt x="2432" y="2861"/>
                  <a:pt x="2448" y="2999"/>
                  <a:pt x="2099" y="2967"/>
                </a:cubicBezTo>
                <a:cubicBezTo>
                  <a:pt x="1894" y="2949"/>
                  <a:pt x="1880" y="2957"/>
                  <a:pt x="1986" y="3040"/>
                </a:cubicBezTo>
                <a:cubicBezTo>
                  <a:pt x="2051" y="3091"/>
                  <a:pt x="2266" y="3164"/>
                  <a:pt x="2463" y="3200"/>
                </a:cubicBezTo>
                <a:cubicBezTo>
                  <a:pt x="2823" y="3265"/>
                  <a:pt x="3075" y="3321"/>
                  <a:pt x="3286" y="3411"/>
                </a:cubicBezTo>
                <a:cubicBezTo>
                  <a:pt x="3309" y="3414"/>
                  <a:pt x="3326" y="3426"/>
                  <a:pt x="3342" y="3441"/>
                </a:cubicBezTo>
                <a:cubicBezTo>
                  <a:pt x="3663" y="3594"/>
                  <a:pt x="3904" y="3838"/>
                  <a:pt x="4331" y="4346"/>
                </a:cubicBezTo>
                <a:cubicBezTo>
                  <a:pt x="4609" y="4676"/>
                  <a:pt x="5033" y="5121"/>
                  <a:pt x="5276" y="5334"/>
                </a:cubicBezTo>
                <a:cubicBezTo>
                  <a:pt x="5336" y="5387"/>
                  <a:pt x="5373" y="5429"/>
                  <a:pt x="5423" y="5478"/>
                </a:cubicBezTo>
                <a:cubicBezTo>
                  <a:pt x="5502" y="5545"/>
                  <a:pt x="5559" y="5601"/>
                  <a:pt x="5646" y="5673"/>
                </a:cubicBezTo>
                <a:cubicBezTo>
                  <a:pt x="5699" y="5716"/>
                  <a:pt x="5751" y="5770"/>
                  <a:pt x="5805" y="5818"/>
                </a:cubicBezTo>
                <a:cubicBezTo>
                  <a:pt x="5992" y="5937"/>
                  <a:pt x="6344" y="6292"/>
                  <a:pt x="6447" y="6467"/>
                </a:cubicBezTo>
                <a:cubicBezTo>
                  <a:pt x="6514" y="6546"/>
                  <a:pt x="6569" y="6612"/>
                  <a:pt x="6606" y="6668"/>
                </a:cubicBezTo>
                <a:cubicBezTo>
                  <a:pt x="6641" y="6688"/>
                  <a:pt x="6668" y="6710"/>
                  <a:pt x="6662" y="6729"/>
                </a:cubicBezTo>
                <a:cubicBezTo>
                  <a:pt x="6657" y="6741"/>
                  <a:pt x="6664" y="6767"/>
                  <a:pt x="6675" y="6794"/>
                </a:cubicBezTo>
                <a:cubicBezTo>
                  <a:pt x="6675" y="6795"/>
                  <a:pt x="6677" y="6797"/>
                  <a:pt x="6677" y="6797"/>
                </a:cubicBezTo>
                <a:cubicBezTo>
                  <a:pt x="6677" y="6882"/>
                  <a:pt x="7281" y="7548"/>
                  <a:pt x="7697" y="7923"/>
                </a:cubicBezTo>
                <a:cubicBezTo>
                  <a:pt x="7741" y="7962"/>
                  <a:pt x="7770" y="7996"/>
                  <a:pt x="7809" y="8034"/>
                </a:cubicBezTo>
                <a:cubicBezTo>
                  <a:pt x="7958" y="8079"/>
                  <a:pt x="8107" y="8244"/>
                  <a:pt x="8107" y="8388"/>
                </a:cubicBezTo>
                <a:cubicBezTo>
                  <a:pt x="8107" y="8437"/>
                  <a:pt x="8102" y="8477"/>
                  <a:pt x="8094" y="8510"/>
                </a:cubicBezTo>
                <a:cubicBezTo>
                  <a:pt x="8127" y="8777"/>
                  <a:pt x="8194" y="9075"/>
                  <a:pt x="8295" y="9364"/>
                </a:cubicBezTo>
                <a:cubicBezTo>
                  <a:pt x="8329" y="9401"/>
                  <a:pt x="8360" y="9436"/>
                  <a:pt x="8374" y="9477"/>
                </a:cubicBezTo>
                <a:cubicBezTo>
                  <a:pt x="8381" y="9498"/>
                  <a:pt x="8368" y="9525"/>
                  <a:pt x="8362" y="9549"/>
                </a:cubicBezTo>
                <a:cubicBezTo>
                  <a:pt x="8408" y="9662"/>
                  <a:pt x="8456" y="9772"/>
                  <a:pt x="8508" y="9872"/>
                </a:cubicBezTo>
                <a:cubicBezTo>
                  <a:pt x="8694" y="10231"/>
                  <a:pt x="8793" y="11394"/>
                  <a:pt x="8744" y="12479"/>
                </a:cubicBezTo>
                <a:cubicBezTo>
                  <a:pt x="8760" y="12602"/>
                  <a:pt x="8772" y="12753"/>
                  <a:pt x="8780" y="12963"/>
                </a:cubicBezTo>
                <a:lnTo>
                  <a:pt x="8808" y="13717"/>
                </a:lnTo>
                <a:lnTo>
                  <a:pt x="8707" y="13793"/>
                </a:lnTo>
                <a:cubicBezTo>
                  <a:pt x="8702" y="13856"/>
                  <a:pt x="8705" y="13909"/>
                  <a:pt x="8698" y="13965"/>
                </a:cubicBezTo>
                <a:cubicBezTo>
                  <a:pt x="8676" y="14125"/>
                  <a:pt x="8646" y="14216"/>
                  <a:pt x="8603" y="14286"/>
                </a:cubicBezTo>
                <a:cubicBezTo>
                  <a:pt x="8598" y="14306"/>
                  <a:pt x="8598" y="14345"/>
                  <a:pt x="8592" y="14360"/>
                </a:cubicBezTo>
                <a:cubicBezTo>
                  <a:pt x="8608" y="14400"/>
                  <a:pt x="8613" y="14454"/>
                  <a:pt x="8599" y="14553"/>
                </a:cubicBezTo>
                <a:cubicBezTo>
                  <a:pt x="8580" y="14688"/>
                  <a:pt x="8514" y="14856"/>
                  <a:pt x="8454" y="14924"/>
                </a:cubicBezTo>
                <a:cubicBezTo>
                  <a:pt x="8394" y="14993"/>
                  <a:pt x="8346" y="15101"/>
                  <a:pt x="8346" y="15166"/>
                </a:cubicBezTo>
                <a:cubicBezTo>
                  <a:pt x="8346" y="15231"/>
                  <a:pt x="8276" y="15354"/>
                  <a:pt x="8191" y="15440"/>
                </a:cubicBezTo>
                <a:cubicBezTo>
                  <a:pt x="8106" y="15526"/>
                  <a:pt x="8054" y="15632"/>
                  <a:pt x="8076" y="15677"/>
                </a:cubicBezTo>
                <a:cubicBezTo>
                  <a:pt x="8097" y="15721"/>
                  <a:pt x="8057" y="15794"/>
                  <a:pt x="7988" y="15840"/>
                </a:cubicBezTo>
                <a:cubicBezTo>
                  <a:pt x="7882" y="15910"/>
                  <a:pt x="7837" y="15902"/>
                  <a:pt x="7694" y="15779"/>
                </a:cubicBezTo>
                <a:lnTo>
                  <a:pt x="7522" y="15634"/>
                </a:lnTo>
                <a:lnTo>
                  <a:pt x="7377" y="15776"/>
                </a:lnTo>
                <a:cubicBezTo>
                  <a:pt x="7297" y="15854"/>
                  <a:pt x="7253" y="15941"/>
                  <a:pt x="7276" y="15972"/>
                </a:cubicBezTo>
                <a:cubicBezTo>
                  <a:pt x="7300" y="16002"/>
                  <a:pt x="7264" y="16114"/>
                  <a:pt x="7194" y="16220"/>
                </a:cubicBezTo>
                <a:cubicBezTo>
                  <a:pt x="7072" y="16408"/>
                  <a:pt x="7057" y="16412"/>
                  <a:pt x="6654" y="16371"/>
                </a:cubicBezTo>
                <a:cubicBezTo>
                  <a:pt x="6426" y="16348"/>
                  <a:pt x="6204" y="16307"/>
                  <a:pt x="6161" y="16281"/>
                </a:cubicBezTo>
                <a:cubicBezTo>
                  <a:pt x="6117" y="16255"/>
                  <a:pt x="5894" y="16215"/>
                  <a:pt x="5665" y="16191"/>
                </a:cubicBezTo>
                <a:cubicBezTo>
                  <a:pt x="5436" y="16166"/>
                  <a:pt x="5226" y="16120"/>
                  <a:pt x="5201" y="16089"/>
                </a:cubicBezTo>
                <a:cubicBezTo>
                  <a:pt x="5177" y="16057"/>
                  <a:pt x="4951" y="16031"/>
                  <a:pt x="4698" y="16031"/>
                </a:cubicBezTo>
                <a:cubicBezTo>
                  <a:pt x="4211" y="16031"/>
                  <a:pt x="4088" y="15991"/>
                  <a:pt x="4208" y="15875"/>
                </a:cubicBezTo>
                <a:cubicBezTo>
                  <a:pt x="4260" y="15825"/>
                  <a:pt x="4219" y="15807"/>
                  <a:pt x="4069" y="15809"/>
                </a:cubicBezTo>
                <a:cubicBezTo>
                  <a:pt x="3906" y="15810"/>
                  <a:pt x="3849" y="15776"/>
                  <a:pt x="3830" y="15668"/>
                </a:cubicBezTo>
                <a:cubicBezTo>
                  <a:pt x="3810" y="15558"/>
                  <a:pt x="3751" y="15526"/>
                  <a:pt x="3575" y="15526"/>
                </a:cubicBezTo>
                <a:cubicBezTo>
                  <a:pt x="3405" y="15526"/>
                  <a:pt x="3311" y="15477"/>
                  <a:pt x="3206" y="15336"/>
                </a:cubicBezTo>
                <a:cubicBezTo>
                  <a:pt x="3119" y="15219"/>
                  <a:pt x="3002" y="15147"/>
                  <a:pt x="2895" y="15147"/>
                </a:cubicBezTo>
                <a:cubicBezTo>
                  <a:pt x="2800" y="15147"/>
                  <a:pt x="2677" y="15104"/>
                  <a:pt x="2623" y="15052"/>
                </a:cubicBezTo>
                <a:cubicBezTo>
                  <a:pt x="2569" y="15000"/>
                  <a:pt x="2454" y="14957"/>
                  <a:pt x="2368" y="14957"/>
                </a:cubicBezTo>
                <a:cubicBezTo>
                  <a:pt x="2282" y="14957"/>
                  <a:pt x="2194" y="14906"/>
                  <a:pt x="2174" y="14844"/>
                </a:cubicBezTo>
                <a:cubicBezTo>
                  <a:pt x="2148" y="14764"/>
                  <a:pt x="2005" y="14712"/>
                  <a:pt x="1675" y="14662"/>
                </a:cubicBezTo>
                <a:cubicBezTo>
                  <a:pt x="736" y="14520"/>
                  <a:pt x="452" y="14273"/>
                  <a:pt x="1125" y="14184"/>
                </a:cubicBezTo>
                <a:cubicBezTo>
                  <a:pt x="1395" y="14148"/>
                  <a:pt x="1573" y="14074"/>
                  <a:pt x="1781" y="13908"/>
                </a:cubicBezTo>
                <a:cubicBezTo>
                  <a:pt x="1938" y="13784"/>
                  <a:pt x="2066" y="13647"/>
                  <a:pt x="2066" y="13605"/>
                </a:cubicBezTo>
                <a:cubicBezTo>
                  <a:pt x="2066" y="13563"/>
                  <a:pt x="1915" y="13501"/>
                  <a:pt x="1729" y="13468"/>
                </a:cubicBezTo>
                <a:cubicBezTo>
                  <a:pt x="1463" y="13422"/>
                  <a:pt x="1384" y="13377"/>
                  <a:pt x="1364" y="13261"/>
                </a:cubicBezTo>
                <a:cubicBezTo>
                  <a:pt x="1340" y="13127"/>
                  <a:pt x="1330" y="13125"/>
                  <a:pt x="1241" y="13223"/>
                </a:cubicBezTo>
                <a:cubicBezTo>
                  <a:pt x="1155" y="13316"/>
                  <a:pt x="1118" y="13320"/>
                  <a:pt x="963" y="13245"/>
                </a:cubicBezTo>
                <a:cubicBezTo>
                  <a:pt x="748" y="13140"/>
                  <a:pt x="521" y="12784"/>
                  <a:pt x="585" y="12652"/>
                </a:cubicBezTo>
                <a:cubicBezTo>
                  <a:pt x="610" y="12600"/>
                  <a:pt x="720" y="12557"/>
                  <a:pt x="831" y="12557"/>
                </a:cubicBezTo>
                <a:cubicBezTo>
                  <a:pt x="1022" y="12557"/>
                  <a:pt x="1034" y="12539"/>
                  <a:pt x="1034" y="12209"/>
                </a:cubicBezTo>
                <a:cubicBezTo>
                  <a:pt x="1034" y="11940"/>
                  <a:pt x="1005" y="11863"/>
                  <a:pt x="911" y="11863"/>
                </a:cubicBezTo>
                <a:cubicBezTo>
                  <a:pt x="844" y="11863"/>
                  <a:pt x="756" y="11789"/>
                  <a:pt x="713" y="11700"/>
                </a:cubicBezTo>
                <a:cubicBezTo>
                  <a:pt x="671" y="11610"/>
                  <a:pt x="598" y="11557"/>
                  <a:pt x="551" y="11580"/>
                </a:cubicBezTo>
                <a:cubicBezTo>
                  <a:pt x="415" y="11647"/>
                  <a:pt x="160" y="11415"/>
                  <a:pt x="160" y="11224"/>
                </a:cubicBezTo>
                <a:cubicBezTo>
                  <a:pt x="160" y="11128"/>
                  <a:pt x="124" y="11031"/>
                  <a:pt x="80" y="11010"/>
                </a:cubicBezTo>
                <a:cubicBezTo>
                  <a:pt x="27" y="10984"/>
                  <a:pt x="0" y="12755"/>
                  <a:pt x="0" y="16278"/>
                </a:cubicBezTo>
                <a:lnTo>
                  <a:pt x="0" y="21588"/>
                </a:lnTo>
                <a:lnTo>
                  <a:pt x="18375" y="21588"/>
                </a:lnTo>
                <a:cubicBezTo>
                  <a:pt x="20043" y="21588"/>
                  <a:pt x="20213" y="21585"/>
                  <a:pt x="21600" y="21585"/>
                </a:cubicBezTo>
                <a:lnTo>
                  <a:pt x="21600" y="20277"/>
                </a:lnTo>
                <a:cubicBezTo>
                  <a:pt x="21426" y="20335"/>
                  <a:pt x="21032" y="20357"/>
                  <a:pt x="20922" y="20302"/>
                </a:cubicBezTo>
                <a:cubicBezTo>
                  <a:pt x="20868" y="20276"/>
                  <a:pt x="20793" y="20270"/>
                  <a:pt x="20754" y="20289"/>
                </a:cubicBezTo>
                <a:cubicBezTo>
                  <a:pt x="20716" y="20308"/>
                  <a:pt x="20520" y="20329"/>
                  <a:pt x="20320" y="20335"/>
                </a:cubicBezTo>
                <a:cubicBezTo>
                  <a:pt x="20121" y="20341"/>
                  <a:pt x="19911" y="20371"/>
                  <a:pt x="19854" y="20403"/>
                </a:cubicBezTo>
                <a:cubicBezTo>
                  <a:pt x="19788" y="20440"/>
                  <a:pt x="19888" y="20451"/>
                  <a:pt x="20130" y="20433"/>
                </a:cubicBezTo>
                <a:cubicBezTo>
                  <a:pt x="20339" y="20417"/>
                  <a:pt x="20529" y="20431"/>
                  <a:pt x="20555" y="20464"/>
                </a:cubicBezTo>
                <a:cubicBezTo>
                  <a:pt x="20647" y="20582"/>
                  <a:pt x="20329" y="20767"/>
                  <a:pt x="20033" y="20767"/>
                </a:cubicBezTo>
                <a:cubicBezTo>
                  <a:pt x="19874" y="20767"/>
                  <a:pt x="19704" y="20799"/>
                  <a:pt x="19655" y="20839"/>
                </a:cubicBezTo>
                <a:cubicBezTo>
                  <a:pt x="19596" y="20886"/>
                  <a:pt x="19462" y="20892"/>
                  <a:pt x="19260" y="20858"/>
                </a:cubicBezTo>
                <a:cubicBezTo>
                  <a:pt x="18800" y="20780"/>
                  <a:pt x="18366" y="20790"/>
                  <a:pt x="18323" y="20879"/>
                </a:cubicBezTo>
                <a:cubicBezTo>
                  <a:pt x="18302" y="20922"/>
                  <a:pt x="18217" y="20957"/>
                  <a:pt x="18133" y="20957"/>
                </a:cubicBezTo>
                <a:cubicBezTo>
                  <a:pt x="17977" y="20957"/>
                  <a:pt x="17773" y="20812"/>
                  <a:pt x="17846" y="20754"/>
                </a:cubicBezTo>
                <a:cubicBezTo>
                  <a:pt x="17892" y="20718"/>
                  <a:pt x="17121" y="20822"/>
                  <a:pt x="16930" y="20877"/>
                </a:cubicBezTo>
                <a:cubicBezTo>
                  <a:pt x="16590" y="20976"/>
                  <a:pt x="15927" y="21007"/>
                  <a:pt x="15458" y="20947"/>
                </a:cubicBezTo>
                <a:cubicBezTo>
                  <a:pt x="15327" y="20930"/>
                  <a:pt x="15156" y="20941"/>
                  <a:pt x="15076" y="20972"/>
                </a:cubicBezTo>
                <a:cubicBezTo>
                  <a:pt x="14936" y="21027"/>
                  <a:pt x="14650" y="20917"/>
                  <a:pt x="14743" y="20843"/>
                </a:cubicBezTo>
                <a:cubicBezTo>
                  <a:pt x="14765" y="20825"/>
                  <a:pt x="14743" y="20772"/>
                  <a:pt x="14694" y="20726"/>
                </a:cubicBezTo>
                <a:cubicBezTo>
                  <a:pt x="14586" y="20623"/>
                  <a:pt x="14660" y="20452"/>
                  <a:pt x="14812" y="20452"/>
                </a:cubicBezTo>
                <a:cubicBezTo>
                  <a:pt x="14873" y="20452"/>
                  <a:pt x="14968" y="20495"/>
                  <a:pt x="15022" y="20547"/>
                </a:cubicBezTo>
                <a:cubicBezTo>
                  <a:pt x="15158" y="20676"/>
                  <a:pt x="15314" y="20665"/>
                  <a:pt x="15361" y="20523"/>
                </a:cubicBezTo>
                <a:cubicBezTo>
                  <a:pt x="15395" y="20420"/>
                  <a:pt x="15337" y="20399"/>
                  <a:pt x="14916" y="20365"/>
                </a:cubicBezTo>
                <a:cubicBezTo>
                  <a:pt x="14379" y="20320"/>
                  <a:pt x="14187" y="20228"/>
                  <a:pt x="14400" y="20117"/>
                </a:cubicBezTo>
                <a:cubicBezTo>
                  <a:pt x="14520" y="20055"/>
                  <a:pt x="14521" y="20041"/>
                  <a:pt x="14407" y="19975"/>
                </a:cubicBezTo>
                <a:cubicBezTo>
                  <a:pt x="14339" y="19935"/>
                  <a:pt x="14307" y="19868"/>
                  <a:pt x="14339" y="19828"/>
                </a:cubicBezTo>
                <a:cubicBezTo>
                  <a:pt x="14408" y="19739"/>
                  <a:pt x="15073" y="19732"/>
                  <a:pt x="15141" y="19820"/>
                </a:cubicBezTo>
                <a:cubicBezTo>
                  <a:pt x="15220" y="19920"/>
                  <a:pt x="16495" y="19900"/>
                  <a:pt x="16604" y="19796"/>
                </a:cubicBezTo>
                <a:cubicBezTo>
                  <a:pt x="16674" y="19728"/>
                  <a:pt x="16666" y="19700"/>
                  <a:pt x="16567" y="19670"/>
                </a:cubicBezTo>
                <a:cubicBezTo>
                  <a:pt x="16496" y="19648"/>
                  <a:pt x="16404" y="19648"/>
                  <a:pt x="16360" y="19670"/>
                </a:cubicBezTo>
                <a:cubicBezTo>
                  <a:pt x="16316" y="19692"/>
                  <a:pt x="16192" y="19672"/>
                  <a:pt x="16086" y="19627"/>
                </a:cubicBezTo>
                <a:cubicBezTo>
                  <a:pt x="15938" y="19564"/>
                  <a:pt x="15873" y="19562"/>
                  <a:pt x="15801" y="19620"/>
                </a:cubicBezTo>
                <a:cubicBezTo>
                  <a:pt x="15667" y="19726"/>
                  <a:pt x="15168" y="19711"/>
                  <a:pt x="14959" y="19594"/>
                </a:cubicBezTo>
                <a:cubicBezTo>
                  <a:pt x="14783" y="19496"/>
                  <a:pt x="14788" y="19365"/>
                  <a:pt x="14968" y="19383"/>
                </a:cubicBezTo>
                <a:cubicBezTo>
                  <a:pt x="15273" y="19412"/>
                  <a:pt x="15337" y="19379"/>
                  <a:pt x="15263" y="19223"/>
                </a:cubicBezTo>
                <a:cubicBezTo>
                  <a:pt x="15222" y="19137"/>
                  <a:pt x="15213" y="19055"/>
                  <a:pt x="15244" y="19040"/>
                </a:cubicBezTo>
                <a:cubicBezTo>
                  <a:pt x="15275" y="19026"/>
                  <a:pt x="15748" y="19020"/>
                  <a:pt x="16295" y="19029"/>
                </a:cubicBezTo>
                <a:cubicBezTo>
                  <a:pt x="17645" y="19049"/>
                  <a:pt x="19532" y="19069"/>
                  <a:pt x="19862" y="19066"/>
                </a:cubicBezTo>
                <a:cubicBezTo>
                  <a:pt x="20119" y="19063"/>
                  <a:pt x="20127" y="19056"/>
                  <a:pt x="20002" y="18946"/>
                </a:cubicBezTo>
                <a:cubicBezTo>
                  <a:pt x="19836" y="18800"/>
                  <a:pt x="19906" y="18743"/>
                  <a:pt x="20192" y="18789"/>
                </a:cubicBezTo>
                <a:cubicBezTo>
                  <a:pt x="20373" y="18817"/>
                  <a:pt x="20409" y="18802"/>
                  <a:pt x="20398" y="18706"/>
                </a:cubicBezTo>
                <a:cubicBezTo>
                  <a:pt x="20384" y="18566"/>
                  <a:pt x="20681" y="18513"/>
                  <a:pt x="20935" y="18609"/>
                </a:cubicBezTo>
                <a:cubicBezTo>
                  <a:pt x="21275" y="18739"/>
                  <a:pt x="21457" y="18739"/>
                  <a:pt x="21600" y="18617"/>
                </a:cubicBezTo>
                <a:lnTo>
                  <a:pt x="21600" y="17799"/>
                </a:lnTo>
                <a:cubicBezTo>
                  <a:pt x="21466" y="17785"/>
                  <a:pt x="21336" y="17771"/>
                  <a:pt x="21302" y="17759"/>
                </a:cubicBezTo>
                <a:cubicBezTo>
                  <a:pt x="21147" y="17706"/>
                  <a:pt x="20599" y="17620"/>
                  <a:pt x="19961" y="17546"/>
                </a:cubicBezTo>
                <a:cubicBezTo>
                  <a:pt x="19683" y="17514"/>
                  <a:pt x="18646" y="17491"/>
                  <a:pt x="17656" y="17496"/>
                </a:cubicBezTo>
                <a:cubicBezTo>
                  <a:pt x="16256" y="17502"/>
                  <a:pt x="15862" y="17486"/>
                  <a:pt x="15879" y="17425"/>
                </a:cubicBezTo>
                <a:cubicBezTo>
                  <a:pt x="15895" y="17367"/>
                  <a:pt x="15830" y="17359"/>
                  <a:pt x="15641" y="17390"/>
                </a:cubicBezTo>
                <a:cubicBezTo>
                  <a:pt x="15228" y="17460"/>
                  <a:pt x="15220" y="17458"/>
                  <a:pt x="15235" y="17327"/>
                </a:cubicBezTo>
                <a:cubicBezTo>
                  <a:pt x="15247" y="17216"/>
                  <a:pt x="15232" y="17219"/>
                  <a:pt x="15100" y="17358"/>
                </a:cubicBezTo>
                <a:lnTo>
                  <a:pt x="14951" y="17515"/>
                </a:lnTo>
                <a:lnTo>
                  <a:pt x="14670" y="17297"/>
                </a:lnTo>
                <a:cubicBezTo>
                  <a:pt x="14388" y="17080"/>
                  <a:pt x="14311" y="16896"/>
                  <a:pt x="14471" y="16817"/>
                </a:cubicBezTo>
                <a:cubicBezTo>
                  <a:pt x="14526" y="16790"/>
                  <a:pt x="14509" y="16735"/>
                  <a:pt x="14420" y="16657"/>
                </a:cubicBezTo>
                <a:cubicBezTo>
                  <a:pt x="14309" y="16560"/>
                  <a:pt x="14302" y="16520"/>
                  <a:pt x="14385" y="16441"/>
                </a:cubicBezTo>
                <a:cubicBezTo>
                  <a:pt x="14462" y="16367"/>
                  <a:pt x="14513" y="16361"/>
                  <a:pt x="14596" y="16416"/>
                </a:cubicBezTo>
                <a:cubicBezTo>
                  <a:pt x="14677" y="16470"/>
                  <a:pt x="14735" y="16469"/>
                  <a:pt x="14825" y="16410"/>
                </a:cubicBezTo>
                <a:cubicBezTo>
                  <a:pt x="14978" y="16309"/>
                  <a:pt x="14976" y="16220"/>
                  <a:pt x="14821" y="16220"/>
                </a:cubicBezTo>
                <a:cubicBezTo>
                  <a:pt x="14646" y="16220"/>
                  <a:pt x="14299" y="16027"/>
                  <a:pt x="14352" y="15960"/>
                </a:cubicBezTo>
                <a:cubicBezTo>
                  <a:pt x="14376" y="15928"/>
                  <a:pt x="14344" y="15818"/>
                  <a:pt x="14279" y="15714"/>
                </a:cubicBezTo>
                <a:cubicBezTo>
                  <a:pt x="14172" y="15543"/>
                  <a:pt x="14173" y="15519"/>
                  <a:pt x="14292" y="15471"/>
                </a:cubicBezTo>
                <a:cubicBezTo>
                  <a:pt x="14279" y="15460"/>
                  <a:pt x="14266" y="15450"/>
                  <a:pt x="14258" y="15435"/>
                </a:cubicBezTo>
                <a:cubicBezTo>
                  <a:pt x="14193" y="15301"/>
                  <a:pt x="14366" y="15144"/>
                  <a:pt x="14525" y="15192"/>
                </a:cubicBezTo>
                <a:cubicBezTo>
                  <a:pt x="14541" y="15198"/>
                  <a:pt x="14545" y="15195"/>
                  <a:pt x="14556" y="15197"/>
                </a:cubicBezTo>
                <a:cubicBezTo>
                  <a:pt x="14566" y="15177"/>
                  <a:pt x="14572" y="15158"/>
                  <a:pt x="14588" y="15138"/>
                </a:cubicBezTo>
                <a:cubicBezTo>
                  <a:pt x="14582" y="15109"/>
                  <a:pt x="14622" y="15079"/>
                  <a:pt x="14679" y="15052"/>
                </a:cubicBezTo>
                <a:cubicBezTo>
                  <a:pt x="14695" y="15040"/>
                  <a:pt x="14707" y="15023"/>
                  <a:pt x="14722" y="15013"/>
                </a:cubicBezTo>
                <a:cubicBezTo>
                  <a:pt x="14885" y="14912"/>
                  <a:pt x="14884" y="14911"/>
                  <a:pt x="14666" y="14868"/>
                </a:cubicBezTo>
                <a:cubicBezTo>
                  <a:pt x="14516" y="14838"/>
                  <a:pt x="14404" y="14856"/>
                  <a:pt x="14309" y="14924"/>
                </a:cubicBezTo>
                <a:cubicBezTo>
                  <a:pt x="14181" y="15016"/>
                  <a:pt x="14161" y="15012"/>
                  <a:pt x="14052" y="14880"/>
                </a:cubicBezTo>
                <a:cubicBezTo>
                  <a:pt x="13836" y="14618"/>
                  <a:pt x="13811" y="14466"/>
                  <a:pt x="13966" y="14344"/>
                </a:cubicBezTo>
                <a:cubicBezTo>
                  <a:pt x="14140" y="14205"/>
                  <a:pt x="14113" y="14035"/>
                  <a:pt x="13910" y="13993"/>
                </a:cubicBezTo>
                <a:cubicBezTo>
                  <a:pt x="13828" y="13976"/>
                  <a:pt x="13686" y="13840"/>
                  <a:pt x="13592" y="13692"/>
                </a:cubicBezTo>
                <a:cubicBezTo>
                  <a:pt x="13428" y="13438"/>
                  <a:pt x="13420" y="13363"/>
                  <a:pt x="13457" y="12281"/>
                </a:cubicBezTo>
                <a:cubicBezTo>
                  <a:pt x="13479" y="11652"/>
                  <a:pt x="13537" y="10881"/>
                  <a:pt x="13586" y="10568"/>
                </a:cubicBezTo>
                <a:cubicBezTo>
                  <a:pt x="13635" y="10256"/>
                  <a:pt x="13680" y="9900"/>
                  <a:pt x="13685" y="9779"/>
                </a:cubicBezTo>
                <a:cubicBezTo>
                  <a:pt x="13685" y="9777"/>
                  <a:pt x="13685" y="9776"/>
                  <a:pt x="13685" y="9774"/>
                </a:cubicBezTo>
                <a:cubicBezTo>
                  <a:pt x="13691" y="9740"/>
                  <a:pt x="13692" y="9678"/>
                  <a:pt x="13701" y="9654"/>
                </a:cubicBezTo>
                <a:cubicBezTo>
                  <a:pt x="13715" y="9581"/>
                  <a:pt x="13733" y="9515"/>
                  <a:pt x="13754" y="9493"/>
                </a:cubicBezTo>
                <a:cubicBezTo>
                  <a:pt x="13786" y="9458"/>
                  <a:pt x="13835" y="9303"/>
                  <a:pt x="13863" y="9146"/>
                </a:cubicBezTo>
                <a:cubicBezTo>
                  <a:pt x="13883" y="9040"/>
                  <a:pt x="13904" y="8962"/>
                  <a:pt x="13925" y="8880"/>
                </a:cubicBezTo>
                <a:cubicBezTo>
                  <a:pt x="13964" y="8725"/>
                  <a:pt x="14007" y="8594"/>
                  <a:pt x="14063" y="8492"/>
                </a:cubicBezTo>
                <a:cubicBezTo>
                  <a:pt x="14064" y="8481"/>
                  <a:pt x="14068" y="8467"/>
                  <a:pt x="14068" y="8458"/>
                </a:cubicBezTo>
                <a:cubicBezTo>
                  <a:pt x="14068" y="8402"/>
                  <a:pt x="14173" y="8304"/>
                  <a:pt x="14322" y="8191"/>
                </a:cubicBezTo>
                <a:cubicBezTo>
                  <a:pt x="14394" y="8128"/>
                  <a:pt x="14475" y="8064"/>
                  <a:pt x="14584" y="7993"/>
                </a:cubicBezTo>
                <a:cubicBezTo>
                  <a:pt x="14847" y="7820"/>
                  <a:pt x="15408" y="7390"/>
                  <a:pt x="15829" y="7037"/>
                </a:cubicBezTo>
                <a:cubicBezTo>
                  <a:pt x="15885" y="6990"/>
                  <a:pt x="15907" y="6977"/>
                  <a:pt x="15957" y="6935"/>
                </a:cubicBezTo>
                <a:cubicBezTo>
                  <a:pt x="16080" y="6834"/>
                  <a:pt x="16210" y="6735"/>
                  <a:pt x="16352" y="6628"/>
                </a:cubicBezTo>
                <a:cubicBezTo>
                  <a:pt x="16397" y="6597"/>
                  <a:pt x="16458" y="6546"/>
                  <a:pt x="16496" y="6522"/>
                </a:cubicBezTo>
                <a:cubicBezTo>
                  <a:pt x="16511" y="6511"/>
                  <a:pt x="16529" y="6501"/>
                  <a:pt x="16544" y="6489"/>
                </a:cubicBezTo>
                <a:cubicBezTo>
                  <a:pt x="16775" y="6322"/>
                  <a:pt x="17011" y="6163"/>
                  <a:pt x="17246" y="6015"/>
                </a:cubicBezTo>
                <a:cubicBezTo>
                  <a:pt x="17256" y="6009"/>
                  <a:pt x="17272" y="5997"/>
                  <a:pt x="17282" y="5992"/>
                </a:cubicBezTo>
                <a:cubicBezTo>
                  <a:pt x="17478" y="5875"/>
                  <a:pt x="17691" y="5735"/>
                  <a:pt x="17884" y="5601"/>
                </a:cubicBezTo>
                <a:cubicBezTo>
                  <a:pt x="17909" y="5579"/>
                  <a:pt x="17931" y="5558"/>
                  <a:pt x="17969" y="5529"/>
                </a:cubicBezTo>
                <a:cubicBezTo>
                  <a:pt x="17995" y="5510"/>
                  <a:pt x="18019" y="5499"/>
                  <a:pt x="18044" y="5482"/>
                </a:cubicBezTo>
                <a:cubicBezTo>
                  <a:pt x="18168" y="5391"/>
                  <a:pt x="18300" y="5293"/>
                  <a:pt x="18368" y="5230"/>
                </a:cubicBezTo>
                <a:cubicBezTo>
                  <a:pt x="18560" y="5053"/>
                  <a:pt x="18622" y="5003"/>
                  <a:pt x="18750" y="4888"/>
                </a:cubicBezTo>
                <a:cubicBezTo>
                  <a:pt x="18778" y="4861"/>
                  <a:pt x="18817" y="4828"/>
                  <a:pt x="18852" y="4796"/>
                </a:cubicBezTo>
                <a:cubicBezTo>
                  <a:pt x="19178" y="4507"/>
                  <a:pt x="19372" y="4351"/>
                  <a:pt x="19450" y="4348"/>
                </a:cubicBezTo>
                <a:cubicBezTo>
                  <a:pt x="19755" y="4152"/>
                  <a:pt x="20036" y="4034"/>
                  <a:pt x="20348" y="3967"/>
                </a:cubicBezTo>
                <a:cubicBezTo>
                  <a:pt x="20482" y="3938"/>
                  <a:pt x="20564" y="3913"/>
                  <a:pt x="20609" y="3885"/>
                </a:cubicBezTo>
                <a:cubicBezTo>
                  <a:pt x="20610" y="3885"/>
                  <a:pt x="20613" y="3885"/>
                  <a:pt x="20615" y="3884"/>
                </a:cubicBezTo>
                <a:cubicBezTo>
                  <a:pt x="20615" y="3883"/>
                  <a:pt x="20616" y="3883"/>
                  <a:pt x="20616" y="3882"/>
                </a:cubicBezTo>
                <a:cubicBezTo>
                  <a:pt x="20658" y="3855"/>
                  <a:pt x="20660" y="3826"/>
                  <a:pt x="20628" y="3786"/>
                </a:cubicBezTo>
                <a:cubicBezTo>
                  <a:pt x="20604" y="3785"/>
                  <a:pt x="20607" y="3782"/>
                  <a:pt x="20572" y="3782"/>
                </a:cubicBezTo>
                <a:cubicBezTo>
                  <a:pt x="20534" y="3781"/>
                  <a:pt x="20512" y="3775"/>
                  <a:pt x="20482" y="3771"/>
                </a:cubicBezTo>
                <a:cubicBezTo>
                  <a:pt x="20403" y="3765"/>
                  <a:pt x="20351" y="3753"/>
                  <a:pt x="20337" y="3727"/>
                </a:cubicBezTo>
                <a:cubicBezTo>
                  <a:pt x="20334" y="3724"/>
                  <a:pt x="20328" y="3721"/>
                  <a:pt x="20326" y="3718"/>
                </a:cubicBezTo>
                <a:cubicBezTo>
                  <a:pt x="20296" y="3676"/>
                  <a:pt x="20337" y="3618"/>
                  <a:pt x="20464" y="3552"/>
                </a:cubicBezTo>
                <a:cubicBezTo>
                  <a:pt x="20467" y="3551"/>
                  <a:pt x="20468" y="3548"/>
                  <a:pt x="20471" y="3546"/>
                </a:cubicBezTo>
                <a:cubicBezTo>
                  <a:pt x="20486" y="3534"/>
                  <a:pt x="20493" y="3526"/>
                  <a:pt x="20510" y="3514"/>
                </a:cubicBezTo>
                <a:cubicBezTo>
                  <a:pt x="20557" y="3480"/>
                  <a:pt x="20589" y="3446"/>
                  <a:pt x="20620" y="3413"/>
                </a:cubicBezTo>
                <a:cubicBezTo>
                  <a:pt x="20634" y="3393"/>
                  <a:pt x="20642" y="3375"/>
                  <a:pt x="20648" y="3357"/>
                </a:cubicBezTo>
                <a:cubicBezTo>
                  <a:pt x="20654" y="3309"/>
                  <a:pt x="20637" y="3280"/>
                  <a:pt x="20574" y="3311"/>
                </a:cubicBezTo>
                <a:cubicBezTo>
                  <a:pt x="20553" y="3321"/>
                  <a:pt x="20525" y="3317"/>
                  <a:pt x="20497" y="3311"/>
                </a:cubicBezTo>
                <a:cubicBezTo>
                  <a:pt x="20439" y="3350"/>
                  <a:pt x="20373" y="3377"/>
                  <a:pt x="20324" y="3389"/>
                </a:cubicBezTo>
                <a:cubicBezTo>
                  <a:pt x="20056" y="3500"/>
                  <a:pt x="19978" y="3362"/>
                  <a:pt x="20300" y="3099"/>
                </a:cubicBezTo>
                <a:cubicBezTo>
                  <a:pt x="20327" y="3077"/>
                  <a:pt x="20345" y="3058"/>
                  <a:pt x="20371" y="3037"/>
                </a:cubicBezTo>
                <a:cubicBezTo>
                  <a:pt x="20381" y="3013"/>
                  <a:pt x="20386" y="2992"/>
                  <a:pt x="20411" y="2957"/>
                </a:cubicBezTo>
                <a:cubicBezTo>
                  <a:pt x="20526" y="2798"/>
                  <a:pt x="20514" y="2726"/>
                  <a:pt x="20417" y="2740"/>
                </a:cubicBezTo>
                <a:cubicBezTo>
                  <a:pt x="20404" y="2742"/>
                  <a:pt x="20393" y="2743"/>
                  <a:pt x="20380" y="2746"/>
                </a:cubicBezTo>
                <a:cubicBezTo>
                  <a:pt x="20337" y="2761"/>
                  <a:pt x="20284" y="2786"/>
                  <a:pt x="20220" y="2826"/>
                </a:cubicBezTo>
                <a:cubicBezTo>
                  <a:pt x="20201" y="2838"/>
                  <a:pt x="20187" y="2839"/>
                  <a:pt x="20169" y="2849"/>
                </a:cubicBezTo>
                <a:cubicBezTo>
                  <a:pt x="20161" y="2853"/>
                  <a:pt x="20154" y="2854"/>
                  <a:pt x="20147" y="2857"/>
                </a:cubicBezTo>
                <a:cubicBezTo>
                  <a:pt x="20134" y="2864"/>
                  <a:pt x="20122" y="2872"/>
                  <a:pt x="20110" y="2874"/>
                </a:cubicBezTo>
                <a:cubicBezTo>
                  <a:pt x="19912" y="2951"/>
                  <a:pt x="19795" y="2875"/>
                  <a:pt x="19976" y="2717"/>
                </a:cubicBezTo>
                <a:cubicBezTo>
                  <a:pt x="20007" y="2689"/>
                  <a:pt x="20022" y="2662"/>
                  <a:pt x="20041" y="2635"/>
                </a:cubicBezTo>
                <a:cubicBezTo>
                  <a:pt x="20052" y="2585"/>
                  <a:pt x="20060" y="2528"/>
                  <a:pt x="20067" y="2462"/>
                </a:cubicBezTo>
                <a:cubicBezTo>
                  <a:pt x="20061" y="2458"/>
                  <a:pt x="20056" y="2453"/>
                  <a:pt x="20045" y="2453"/>
                </a:cubicBezTo>
                <a:cubicBezTo>
                  <a:pt x="19927" y="2453"/>
                  <a:pt x="19644" y="2732"/>
                  <a:pt x="19515" y="2976"/>
                </a:cubicBezTo>
                <a:cubicBezTo>
                  <a:pt x="19369" y="3254"/>
                  <a:pt x="19234" y="3232"/>
                  <a:pt x="19234" y="2927"/>
                </a:cubicBezTo>
                <a:cubicBezTo>
                  <a:pt x="19234" y="2810"/>
                  <a:pt x="19206" y="2698"/>
                  <a:pt x="19169" y="2680"/>
                </a:cubicBezTo>
                <a:cubicBezTo>
                  <a:pt x="19088" y="2640"/>
                  <a:pt x="18837" y="3321"/>
                  <a:pt x="18837" y="3580"/>
                </a:cubicBezTo>
                <a:cubicBezTo>
                  <a:pt x="18837" y="3770"/>
                  <a:pt x="18734" y="3858"/>
                  <a:pt x="17844" y="4416"/>
                </a:cubicBezTo>
                <a:cubicBezTo>
                  <a:pt x="17623" y="4554"/>
                  <a:pt x="17526" y="4606"/>
                  <a:pt x="17459" y="4608"/>
                </a:cubicBezTo>
                <a:cubicBezTo>
                  <a:pt x="17453" y="4622"/>
                  <a:pt x="17442" y="4644"/>
                  <a:pt x="17438" y="4654"/>
                </a:cubicBezTo>
                <a:cubicBezTo>
                  <a:pt x="17420" y="4701"/>
                  <a:pt x="17355" y="4723"/>
                  <a:pt x="17295" y="4704"/>
                </a:cubicBezTo>
                <a:cubicBezTo>
                  <a:pt x="17234" y="4686"/>
                  <a:pt x="17101" y="4742"/>
                  <a:pt x="16999" y="4829"/>
                </a:cubicBezTo>
                <a:cubicBezTo>
                  <a:pt x="16896" y="4916"/>
                  <a:pt x="16677" y="5047"/>
                  <a:pt x="16512" y="5121"/>
                </a:cubicBezTo>
                <a:cubicBezTo>
                  <a:pt x="16348" y="5194"/>
                  <a:pt x="16214" y="5272"/>
                  <a:pt x="16214" y="5294"/>
                </a:cubicBezTo>
                <a:cubicBezTo>
                  <a:pt x="16214" y="5401"/>
                  <a:pt x="15623" y="5863"/>
                  <a:pt x="15331" y="5984"/>
                </a:cubicBezTo>
                <a:cubicBezTo>
                  <a:pt x="15150" y="6059"/>
                  <a:pt x="14836" y="6231"/>
                  <a:pt x="14635" y="6363"/>
                </a:cubicBezTo>
                <a:cubicBezTo>
                  <a:pt x="14489" y="6459"/>
                  <a:pt x="14351" y="6534"/>
                  <a:pt x="14247" y="6586"/>
                </a:cubicBezTo>
                <a:cubicBezTo>
                  <a:pt x="14203" y="6672"/>
                  <a:pt x="14009" y="6765"/>
                  <a:pt x="13916" y="6719"/>
                </a:cubicBezTo>
                <a:cubicBezTo>
                  <a:pt x="13878" y="6700"/>
                  <a:pt x="13808" y="6725"/>
                  <a:pt x="13757" y="6774"/>
                </a:cubicBezTo>
                <a:cubicBezTo>
                  <a:pt x="13707" y="6822"/>
                  <a:pt x="13572" y="6878"/>
                  <a:pt x="13459" y="6901"/>
                </a:cubicBezTo>
                <a:cubicBezTo>
                  <a:pt x="13346" y="6924"/>
                  <a:pt x="13041" y="7056"/>
                  <a:pt x="12781" y="7193"/>
                </a:cubicBezTo>
                <a:cubicBezTo>
                  <a:pt x="12101" y="7552"/>
                  <a:pt x="11813" y="7521"/>
                  <a:pt x="12032" y="7114"/>
                </a:cubicBezTo>
                <a:cubicBezTo>
                  <a:pt x="12214" y="6776"/>
                  <a:pt x="12321" y="6415"/>
                  <a:pt x="12310" y="6178"/>
                </a:cubicBezTo>
                <a:cubicBezTo>
                  <a:pt x="12304" y="6057"/>
                  <a:pt x="12310" y="5811"/>
                  <a:pt x="12323" y="5633"/>
                </a:cubicBezTo>
                <a:cubicBezTo>
                  <a:pt x="12341" y="5374"/>
                  <a:pt x="12305" y="5256"/>
                  <a:pt x="12137" y="5035"/>
                </a:cubicBezTo>
                <a:cubicBezTo>
                  <a:pt x="11734" y="4506"/>
                  <a:pt x="11752" y="4515"/>
                  <a:pt x="11036" y="4510"/>
                </a:cubicBezTo>
                <a:cubicBezTo>
                  <a:pt x="10600" y="4508"/>
                  <a:pt x="10375" y="4531"/>
                  <a:pt x="10354" y="4582"/>
                </a:cubicBezTo>
                <a:cubicBezTo>
                  <a:pt x="10337" y="4623"/>
                  <a:pt x="10218" y="4761"/>
                  <a:pt x="10089" y="4890"/>
                </a:cubicBezTo>
                <a:cubicBezTo>
                  <a:pt x="9911" y="5068"/>
                  <a:pt x="9856" y="5187"/>
                  <a:pt x="9856" y="5401"/>
                </a:cubicBezTo>
                <a:cubicBezTo>
                  <a:pt x="9856" y="5554"/>
                  <a:pt x="9801" y="5764"/>
                  <a:pt x="9734" y="5867"/>
                </a:cubicBezTo>
                <a:cubicBezTo>
                  <a:pt x="9637" y="6016"/>
                  <a:pt x="9629" y="6105"/>
                  <a:pt x="9694" y="6298"/>
                </a:cubicBezTo>
                <a:cubicBezTo>
                  <a:pt x="9740" y="6433"/>
                  <a:pt x="9832" y="6578"/>
                  <a:pt x="9897" y="6621"/>
                </a:cubicBezTo>
                <a:cubicBezTo>
                  <a:pt x="9983" y="6677"/>
                  <a:pt x="9993" y="6723"/>
                  <a:pt x="9935" y="6780"/>
                </a:cubicBezTo>
                <a:cubicBezTo>
                  <a:pt x="9876" y="6836"/>
                  <a:pt x="9885" y="6868"/>
                  <a:pt x="9968" y="6894"/>
                </a:cubicBezTo>
                <a:cubicBezTo>
                  <a:pt x="10132" y="6944"/>
                  <a:pt x="10274" y="7377"/>
                  <a:pt x="10162" y="7485"/>
                </a:cubicBezTo>
                <a:cubicBezTo>
                  <a:pt x="10019" y="7621"/>
                  <a:pt x="9908" y="7583"/>
                  <a:pt x="9508" y="7261"/>
                </a:cubicBezTo>
                <a:cubicBezTo>
                  <a:pt x="9299" y="7092"/>
                  <a:pt x="8971" y="6890"/>
                  <a:pt x="8778" y="6814"/>
                </a:cubicBezTo>
                <a:cubicBezTo>
                  <a:pt x="8343" y="6641"/>
                  <a:pt x="7925" y="6319"/>
                  <a:pt x="7982" y="6199"/>
                </a:cubicBezTo>
                <a:cubicBezTo>
                  <a:pt x="8006" y="6150"/>
                  <a:pt x="7993" y="6124"/>
                  <a:pt x="7953" y="6144"/>
                </a:cubicBezTo>
                <a:cubicBezTo>
                  <a:pt x="7912" y="6164"/>
                  <a:pt x="7634" y="5991"/>
                  <a:pt x="7336" y="5759"/>
                </a:cubicBezTo>
                <a:cubicBezTo>
                  <a:pt x="7170" y="5630"/>
                  <a:pt x="7122" y="5602"/>
                  <a:pt x="7014" y="5525"/>
                </a:cubicBezTo>
                <a:lnTo>
                  <a:pt x="6999" y="5558"/>
                </a:lnTo>
                <a:lnTo>
                  <a:pt x="6757" y="5421"/>
                </a:lnTo>
                <a:cubicBezTo>
                  <a:pt x="6553" y="5306"/>
                  <a:pt x="6411" y="5161"/>
                  <a:pt x="6386" y="5060"/>
                </a:cubicBezTo>
                <a:cubicBezTo>
                  <a:pt x="6264" y="4911"/>
                  <a:pt x="6179" y="4748"/>
                  <a:pt x="6222" y="4693"/>
                </a:cubicBezTo>
                <a:cubicBezTo>
                  <a:pt x="6201" y="4682"/>
                  <a:pt x="6184" y="4670"/>
                  <a:pt x="6161" y="4663"/>
                </a:cubicBezTo>
                <a:cubicBezTo>
                  <a:pt x="5952" y="4600"/>
                  <a:pt x="4403" y="3276"/>
                  <a:pt x="4296" y="3069"/>
                </a:cubicBezTo>
                <a:cubicBezTo>
                  <a:pt x="4294" y="3066"/>
                  <a:pt x="4292" y="3050"/>
                  <a:pt x="4290" y="3046"/>
                </a:cubicBezTo>
                <a:cubicBezTo>
                  <a:pt x="4289" y="3043"/>
                  <a:pt x="4278" y="3034"/>
                  <a:pt x="4277" y="3032"/>
                </a:cubicBezTo>
                <a:cubicBezTo>
                  <a:pt x="4272" y="3022"/>
                  <a:pt x="4269" y="2971"/>
                  <a:pt x="4264" y="2946"/>
                </a:cubicBezTo>
                <a:cubicBezTo>
                  <a:pt x="4229" y="2812"/>
                  <a:pt x="4191" y="2606"/>
                  <a:pt x="4169" y="2373"/>
                </a:cubicBezTo>
                <a:cubicBezTo>
                  <a:pt x="4137" y="2029"/>
                  <a:pt x="4088" y="1838"/>
                  <a:pt x="4033" y="1824"/>
                </a:cubicBezTo>
                <a:close/>
                <a:moveTo>
                  <a:pt x="9156" y="6434"/>
                </a:moveTo>
                <a:cubicBezTo>
                  <a:pt x="9115" y="6436"/>
                  <a:pt x="9054" y="6456"/>
                  <a:pt x="8981" y="6492"/>
                </a:cubicBezTo>
                <a:cubicBezTo>
                  <a:pt x="8888" y="6539"/>
                  <a:pt x="8903" y="6549"/>
                  <a:pt x="9042" y="6541"/>
                </a:cubicBezTo>
                <a:cubicBezTo>
                  <a:pt x="9140" y="6535"/>
                  <a:pt x="9219" y="6508"/>
                  <a:pt x="9219" y="6480"/>
                </a:cubicBezTo>
                <a:cubicBezTo>
                  <a:pt x="9219" y="6447"/>
                  <a:pt x="9197" y="6432"/>
                  <a:pt x="9156" y="6434"/>
                </a:cubicBezTo>
                <a:close/>
                <a:moveTo>
                  <a:pt x="283" y="10345"/>
                </a:moveTo>
                <a:cubicBezTo>
                  <a:pt x="271" y="10328"/>
                  <a:pt x="265" y="10412"/>
                  <a:pt x="265" y="10568"/>
                </a:cubicBezTo>
                <a:cubicBezTo>
                  <a:pt x="264" y="10777"/>
                  <a:pt x="276" y="10869"/>
                  <a:pt x="294" y="10774"/>
                </a:cubicBezTo>
                <a:cubicBezTo>
                  <a:pt x="312" y="10679"/>
                  <a:pt x="312" y="10509"/>
                  <a:pt x="294" y="10395"/>
                </a:cubicBezTo>
                <a:cubicBezTo>
                  <a:pt x="290" y="10367"/>
                  <a:pt x="287" y="10350"/>
                  <a:pt x="283" y="10345"/>
                </a:cubicBezTo>
                <a:close/>
                <a:moveTo>
                  <a:pt x="14366" y="13772"/>
                </a:moveTo>
                <a:cubicBezTo>
                  <a:pt x="14348" y="13766"/>
                  <a:pt x="14335" y="13788"/>
                  <a:pt x="14324" y="13833"/>
                </a:cubicBezTo>
                <a:cubicBezTo>
                  <a:pt x="14308" y="13892"/>
                  <a:pt x="14341" y="14006"/>
                  <a:pt x="14396" y="14086"/>
                </a:cubicBezTo>
                <a:cubicBezTo>
                  <a:pt x="14480" y="14207"/>
                  <a:pt x="14503" y="14212"/>
                  <a:pt x="14527" y="14123"/>
                </a:cubicBezTo>
                <a:cubicBezTo>
                  <a:pt x="14542" y="14064"/>
                  <a:pt x="14510" y="13951"/>
                  <a:pt x="14454" y="13871"/>
                </a:cubicBezTo>
                <a:cubicBezTo>
                  <a:pt x="14412" y="13811"/>
                  <a:pt x="14385" y="13778"/>
                  <a:pt x="14366" y="13772"/>
                </a:cubicBezTo>
                <a:close/>
                <a:moveTo>
                  <a:pt x="15145" y="15102"/>
                </a:moveTo>
                <a:cubicBezTo>
                  <a:pt x="15143" y="15117"/>
                  <a:pt x="15148" y="15129"/>
                  <a:pt x="15141" y="15147"/>
                </a:cubicBezTo>
                <a:cubicBezTo>
                  <a:pt x="15145" y="15155"/>
                  <a:pt x="15142" y="15154"/>
                  <a:pt x="15147" y="15164"/>
                </a:cubicBezTo>
                <a:cubicBezTo>
                  <a:pt x="15177" y="15227"/>
                  <a:pt x="15221" y="15262"/>
                  <a:pt x="15246" y="15243"/>
                </a:cubicBezTo>
                <a:cubicBezTo>
                  <a:pt x="15270" y="15223"/>
                  <a:pt x="15246" y="15172"/>
                  <a:pt x="15192" y="15129"/>
                </a:cubicBezTo>
                <a:cubicBezTo>
                  <a:pt x="15165" y="15108"/>
                  <a:pt x="15157" y="15106"/>
                  <a:pt x="15145" y="15102"/>
                </a:cubicBezTo>
                <a:close/>
                <a:moveTo>
                  <a:pt x="15294" y="15718"/>
                </a:moveTo>
                <a:cubicBezTo>
                  <a:pt x="15233" y="15721"/>
                  <a:pt x="15181" y="15747"/>
                  <a:pt x="15181" y="15795"/>
                </a:cubicBezTo>
                <a:cubicBezTo>
                  <a:pt x="15181" y="15839"/>
                  <a:pt x="15257" y="15910"/>
                  <a:pt x="15348" y="15955"/>
                </a:cubicBezTo>
                <a:cubicBezTo>
                  <a:pt x="15439" y="16000"/>
                  <a:pt x="15493" y="16075"/>
                  <a:pt x="15471" y="16121"/>
                </a:cubicBezTo>
                <a:cubicBezTo>
                  <a:pt x="15449" y="16167"/>
                  <a:pt x="15468" y="16233"/>
                  <a:pt x="15512" y="16268"/>
                </a:cubicBezTo>
                <a:cubicBezTo>
                  <a:pt x="15621" y="16354"/>
                  <a:pt x="15916" y="16287"/>
                  <a:pt x="15868" y="16186"/>
                </a:cubicBezTo>
                <a:cubicBezTo>
                  <a:pt x="15868" y="16186"/>
                  <a:pt x="15868" y="16184"/>
                  <a:pt x="15868" y="16183"/>
                </a:cubicBezTo>
                <a:cubicBezTo>
                  <a:pt x="15827" y="16193"/>
                  <a:pt x="15797" y="16181"/>
                  <a:pt x="15771" y="16117"/>
                </a:cubicBezTo>
                <a:cubicBezTo>
                  <a:pt x="15745" y="16052"/>
                  <a:pt x="15686" y="15937"/>
                  <a:pt x="15641" y="15862"/>
                </a:cubicBezTo>
                <a:cubicBezTo>
                  <a:pt x="15625" y="15836"/>
                  <a:pt x="15619" y="15808"/>
                  <a:pt x="15613" y="15779"/>
                </a:cubicBezTo>
                <a:cubicBezTo>
                  <a:pt x="15544" y="15820"/>
                  <a:pt x="15495" y="15824"/>
                  <a:pt x="15462" y="15782"/>
                </a:cubicBezTo>
                <a:cubicBezTo>
                  <a:pt x="15426" y="15736"/>
                  <a:pt x="15356" y="15715"/>
                  <a:pt x="15294" y="15718"/>
                </a:cubicBezTo>
                <a:close/>
                <a:moveTo>
                  <a:pt x="16023" y="15909"/>
                </a:moveTo>
                <a:cubicBezTo>
                  <a:pt x="15998" y="15905"/>
                  <a:pt x="15996" y="15930"/>
                  <a:pt x="16015" y="15974"/>
                </a:cubicBezTo>
                <a:cubicBezTo>
                  <a:pt x="16039" y="15958"/>
                  <a:pt x="16057" y="15952"/>
                  <a:pt x="16075" y="15943"/>
                </a:cubicBezTo>
                <a:cubicBezTo>
                  <a:pt x="16061" y="15936"/>
                  <a:pt x="16031" y="15911"/>
                  <a:pt x="16023" y="15909"/>
                </a:cubicBezTo>
                <a:close/>
                <a:moveTo>
                  <a:pt x="17384" y="16086"/>
                </a:moveTo>
                <a:cubicBezTo>
                  <a:pt x="17233" y="16084"/>
                  <a:pt x="17062" y="16089"/>
                  <a:pt x="16906" y="16099"/>
                </a:cubicBezTo>
                <a:cubicBezTo>
                  <a:pt x="16897" y="16099"/>
                  <a:pt x="16897" y="16098"/>
                  <a:pt x="16889" y="16099"/>
                </a:cubicBezTo>
                <a:cubicBezTo>
                  <a:pt x="17162" y="16116"/>
                  <a:pt x="17627" y="16148"/>
                  <a:pt x="18200" y="16191"/>
                </a:cubicBezTo>
                <a:cubicBezTo>
                  <a:pt x="18878" y="16241"/>
                  <a:pt x="19560" y="16288"/>
                  <a:pt x="19713" y="16297"/>
                </a:cubicBezTo>
                <a:cubicBezTo>
                  <a:pt x="19922" y="16310"/>
                  <a:pt x="19988" y="16342"/>
                  <a:pt x="19979" y="16425"/>
                </a:cubicBezTo>
                <a:cubicBezTo>
                  <a:pt x="19971" y="16506"/>
                  <a:pt x="20028" y="16536"/>
                  <a:pt x="20194" y="16536"/>
                </a:cubicBezTo>
                <a:cubicBezTo>
                  <a:pt x="20444" y="16536"/>
                  <a:pt x="20581" y="16642"/>
                  <a:pt x="20400" y="16697"/>
                </a:cubicBezTo>
                <a:cubicBezTo>
                  <a:pt x="20336" y="16717"/>
                  <a:pt x="20266" y="16793"/>
                  <a:pt x="20242" y="16865"/>
                </a:cubicBezTo>
                <a:cubicBezTo>
                  <a:pt x="20215" y="16947"/>
                  <a:pt x="20156" y="16981"/>
                  <a:pt x="20082" y="16958"/>
                </a:cubicBezTo>
                <a:cubicBezTo>
                  <a:pt x="20017" y="16938"/>
                  <a:pt x="19945" y="16960"/>
                  <a:pt x="19923" y="17005"/>
                </a:cubicBezTo>
                <a:cubicBezTo>
                  <a:pt x="19878" y="17099"/>
                  <a:pt x="19178" y="17119"/>
                  <a:pt x="19107" y="17029"/>
                </a:cubicBezTo>
                <a:cubicBezTo>
                  <a:pt x="19082" y="16996"/>
                  <a:pt x="19016" y="17001"/>
                  <a:pt x="18957" y="17041"/>
                </a:cubicBezTo>
                <a:cubicBezTo>
                  <a:pt x="18877" y="17093"/>
                  <a:pt x="18824" y="17079"/>
                  <a:pt x="18740" y="16985"/>
                </a:cubicBezTo>
                <a:cubicBezTo>
                  <a:pt x="18635" y="16865"/>
                  <a:pt x="18428" y="16841"/>
                  <a:pt x="18310" y="16934"/>
                </a:cubicBezTo>
                <a:cubicBezTo>
                  <a:pt x="18217" y="17008"/>
                  <a:pt x="17524" y="16983"/>
                  <a:pt x="17422" y="16902"/>
                </a:cubicBezTo>
                <a:cubicBezTo>
                  <a:pt x="17347" y="16842"/>
                  <a:pt x="17300" y="16847"/>
                  <a:pt x="17205" y="16922"/>
                </a:cubicBezTo>
                <a:cubicBezTo>
                  <a:pt x="17097" y="17009"/>
                  <a:pt x="17102" y="17030"/>
                  <a:pt x="17254" y="17139"/>
                </a:cubicBezTo>
                <a:cubicBezTo>
                  <a:pt x="17407" y="17248"/>
                  <a:pt x="17566" y="17262"/>
                  <a:pt x="18893" y="17275"/>
                </a:cubicBezTo>
                <a:cubicBezTo>
                  <a:pt x="19703" y="17283"/>
                  <a:pt x="20406" y="17316"/>
                  <a:pt x="20456" y="17347"/>
                </a:cubicBezTo>
                <a:cubicBezTo>
                  <a:pt x="20552" y="17408"/>
                  <a:pt x="21107" y="17469"/>
                  <a:pt x="21600" y="17499"/>
                </a:cubicBezTo>
                <a:lnTo>
                  <a:pt x="21600" y="16423"/>
                </a:lnTo>
                <a:cubicBezTo>
                  <a:pt x="20319" y="16343"/>
                  <a:pt x="18015" y="16159"/>
                  <a:pt x="17738" y="16109"/>
                </a:cubicBezTo>
                <a:cubicBezTo>
                  <a:pt x="17666" y="16096"/>
                  <a:pt x="17536" y="16087"/>
                  <a:pt x="17384" y="16086"/>
                </a:cubicBezTo>
                <a:close/>
                <a:moveTo>
                  <a:pt x="15404" y="16828"/>
                </a:moveTo>
                <a:cubicBezTo>
                  <a:pt x="15386" y="16826"/>
                  <a:pt x="15367" y="16828"/>
                  <a:pt x="15341" y="16834"/>
                </a:cubicBezTo>
                <a:cubicBezTo>
                  <a:pt x="15248" y="16853"/>
                  <a:pt x="15214" y="16903"/>
                  <a:pt x="15240" y="16983"/>
                </a:cubicBezTo>
                <a:cubicBezTo>
                  <a:pt x="15297" y="17155"/>
                  <a:pt x="15479" y="17134"/>
                  <a:pt x="15479" y="16955"/>
                </a:cubicBezTo>
                <a:cubicBezTo>
                  <a:pt x="15479" y="16871"/>
                  <a:pt x="15458" y="16832"/>
                  <a:pt x="15404" y="16828"/>
                </a:cubicBezTo>
                <a:close/>
                <a:moveTo>
                  <a:pt x="16205" y="17044"/>
                </a:moveTo>
                <a:cubicBezTo>
                  <a:pt x="16165" y="17051"/>
                  <a:pt x="16134" y="17082"/>
                  <a:pt x="16134" y="17133"/>
                </a:cubicBezTo>
                <a:cubicBezTo>
                  <a:pt x="16134" y="17189"/>
                  <a:pt x="16181" y="17213"/>
                  <a:pt x="16254" y="17190"/>
                </a:cubicBezTo>
                <a:cubicBezTo>
                  <a:pt x="16319" y="17171"/>
                  <a:pt x="16352" y="17130"/>
                  <a:pt x="16328" y="17099"/>
                </a:cubicBezTo>
                <a:cubicBezTo>
                  <a:pt x="16293" y="17054"/>
                  <a:pt x="16245" y="17036"/>
                  <a:pt x="16205" y="17044"/>
                </a:cubicBezTo>
                <a:close/>
                <a:moveTo>
                  <a:pt x="17984" y="19332"/>
                </a:moveTo>
                <a:cubicBezTo>
                  <a:pt x="17863" y="19347"/>
                  <a:pt x="17943" y="19358"/>
                  <a:pt x="18161" y="19359"/>
                </a:cubicBezTo>
                <a:cubicBezTo>
                  <a:pt x="18380" y="19359"/>
                  <a:pt x="18479" y="19347"/>
                  <a:pt x="18381" y="19332"/>
                </a:cubicBezTo>
                <a:cubicBezTo>
                  <a:pt x="18283" y="19317"/>
                  <a:pt x="18105" y="19318"/>
                  <a:pt x="17984" y="19332"/>
                </a:cubicBezTo>
                <a:close/>
                <a:moveTo>
                  <a:pt x="19406" y="19377"/>
                </a:moveTo>
                <a:cubicBezTo>
                  <a:pt x="18816" y="19377"/>
                  <a:pt x="18686" y="19466"/>
                  <a:pt x="19195" y="19520"/>
                </a:cubicBezTo>
                <a:cubicBezTo>
                  <a:pt x="19326" y="19534"/>
                  <a:pt x="19524" y="19532"/>
                  <a:pt x="19633" y="19516"/>
                </a:cubicBezTo>
                <a:cubicBezTo>
                  <a:pt x="19742" y="19500"/>
                  <a:pt x="19848" y="19486"/>
                  <a:pt x="19869" y="19483"/>
                </a:cubicBezTo>
                <a:cubicBezTo>
                  <a:pt x="19891" y="19481"/>
                  <a:pt x="20099" y="19499"/>
                  <a:pt x="20330" y="19525"/>
                </a:cubicBezTo>
                <a:cubicBezTo>
                  <a:pt x="20560" y="19551"/>
                  <a:pt x="20804" y="19547"/>
                  <a:pt x="20873" y="19516"/>
                </a:cubicBezTo>
                <a:cubicBezTo>
                  <a:pt x="21028" y="19447"/>
                  <a:pt x="20287" y="19377"/>
                  <a:pt x="19406" y="19377"/>
                </a:cubicBezTo>
                <a:close/>
                <a:moveTo>
                  <a:pt x="21544" y="19448"/>
                </a:moveTo>
                <a:cubicBezTo>
                  <a:pt x="21116" y="19455"/>
                  <a:pt x="21111" y="19456"/>
                  <a:pt x="21412" y="19503"/>
                </a:cubicBezTo>
                <a:cubicBezTo>
                  <a:pt x="21473" y="19512"/>
                  <a:pt x="21537" y="19516"/>
                  <a:pt x="21600" y="19520"/>
                </a:cubicBezTo>
                <a:lnTo>
                  <a:pt x="21600" y="19451"/>
                </a:lnTo>
                <a:cubicBezTo>
                  <a:pt x="21580" y="19451"/>
                  <a:pt x="21564" y="19447"/>
                  <a:pt x="21544" y="19448"/>
                </a:cubicBezTo>
                <a:close/>
                <a:moveTo>
                  <a:pt x="17289" y="19694"/>
                </a:moveTo>
                <a:cubicBezTo>
                  <a:pt x="16999" y="19694"/>
                  <a:pt x="16951" y="19710"/>
                  <a:pt x="16982" y="19803"/>
                </a:cubicBezTo>
                <a:cubicBezTo>
                  <a:pt x="17013" y="19899"/>
                  <a:pt x="17131" y="19915"/>
                  <a:pt x="17848" y="19925"/>
                </a:cubicBezTo>
                <a:cubicBezTo>
                  <a:pt x="18305" y="19931"/>
                  <a:pt x="18697" y="19909"/>
                  <a:pt x="18722" y="19877"/>
                </a:cubicBezTo>
                <a:cubicBezTo>
                  <a:pt x="18748" y="19844"/>
                  <a:pt x="18544" y="19820"/>
                  <a:pt x="18251" y="19820"/>
                </a:cubicBezTo>
                <a:cubicBezTo>
                  <a:pt x="17966" y="19820"/>
                  <a:pt x="17711" y="19791"/>
                  <a:pt x="17684" y="19756"/>
                </a:cubicBezTo>
                <a:cubicBezTo>
                  <a:pt x="17657" y="19721"/>
                  <a:pt x="17479" y="19694"/>
                  <a:pt x="17289" y="19694"/>
                </a:cubicBezTo>
                <a:close/>
                <a:moveTo>
                  <a:pt x="19374" y="19888"/>
                </a:moveTo>
                <a:cubicBezTo>
                  <a:pt x="19203" y="19892"/>
                  <a:pt x="19202" y="19895"/>
                  <a:pt x="19353" y="19947"/>
                </a:cubicBezTo>
                <a:cubicBezTo>
                  <a:pt x="19441" y="19977"/>
                  <a:pt x="19521" y="20002"/>
                  <a:pt x="19532" y="20005"/>
                </a:cubicBezTo>
                <a:cubicBezTo>
                  <a:pt x="19543" y="20007"/>
                  <a:pt x="19553" y="19982"/>
                  <a:pt x="19553" y="19947"/>
                </a:cubicBezTo>
                <a:cubicBezTo>
                  <a:pt x="19553" y="19912"/>
                  <a:pt x="19472" y="19885"/>
                  <a:pt x="19374" y="19888"/>
                </a:cubicBezTo>
                <a:close/>
                <a:moveTo>
                  <a:pt x="15646" y="20101"/>
                </a:moveTo>
                <a:cubicBezTo>
                  <a:pt x="15613" y="20105"/>
                  <a:pt x="15617" y="20114"/>
                  <a:pt x="15657" y="20135"/>
                </a:cubicBezTo>
                <a:cubicBezTo>
                  <a:pt x="15723" y="20168"/>
                  <a:pt x="15880" y="20197"/>
                  <a:pt x="16008" y="20197"/>
                </a:cubicBezTo>
                <a:cubicBezTo>
                  <a:pt x="16315" y="20198"/>
                  <a:pt x="16250" y="20164"/>
                  <a:pt x="15857" y="20116"/>
                </a:cubicBezTo>
                <a:cubicBezTo>
                  <a:pt x="15749" y="20103"/>
                  <a:pt x="15679" y="20097"/>
                  <a:pt x="15646" y="20101"/>
                </a:cubicBezTo>
                <a:close/>
                <a:moveTo>
                  <a:pt x="15644" y="20390"/>
                </a:moveTo>
                <a:cubicBezTo>
                  <a:pt x="15579" y="20389"/>
                  <a:pt x="15603" y="20520"/>
                  <a:pt x="15685" y="20625"/>
                </a:cubicBezTo>
                <a:cubicBezTo>
                  <a:pt x="15776" y="20740"/>
                  <a:pt x="15881" y="20721"/>
                  <a:pt x="15868" y="20593"/>
                </a:cubicBezTo>
                <a:cubicBezTo>
                  <a:pt x="15857" y="20486"/>
                  <a:pt x="15752" y="20392"/>
                  <a:pt x="15644" y="20390"/>
                </a:cubicBezTo>
                <a:close/>
                <a:moveTo>
                  <a:pt x="16447" y="20396"/>
                </a:moveTo>
                <a:cubicBezTo>
                  <a:pt x="16420" y="20395"/>
                  <a:pt x="16388" y="20400"/>
                  <a:pt x="16360" y="20409"/>
                </a:cubicBezTo>
                <a:cubicBezTo>
                  <a:pt x="16296" y="20429"/>
                  <a:pt x="16314" y="20443"/>
                  <a:pt x="16406" y="20446"/>
                </a:cubicBezTo>
                <a:cubicBezTo>
                  <a:pt x="16490" y="20449"/>
                  <a:pt x="16537" y="20434"/>
                  <a:pt x="16511" y="20413"/>
                </a:cubicBezTo>
                <a:cubicBezTo>
                  <a:pt x="16497" y="20403"/>
                  <a:pt x="16475" y="20397"/>
                  <a:pt x="16447" y="20396"/>
                </a:cubicBezTo>
                <a:close/>
              </a:path>
            </a:pathLst>
          </a:custGeom>
          <a:ln w="12700">
            <a:miter lim="400000"/>
          </a:ln>
        </p:spPr>
      </p:pic>
      <p:sp>
        <p:nvSpPr>
          <p:cNvPr id="234" name="Colossians 3:1–4"/>
          <p:cNvSpPr/>
          <p:nvPr/>
        </p:nvSpPr>
        <p:spPr>
          <a:xfrm>
            <a:off x="4773089" y="6739918"/>
            <a:ext cx="6021333" cy="1438431"/>
          </a:xfrm>
          <a:prstGeom prst="rect">
            <a:avLst/>
          </a:prstGeom>
          <a:ln w="12700">
            <a:miter lim="400000"/>
          </a:ln>
          <a:effectLst>
            <a:outerShdw sx="100000" sy="100000" kx="0" ky="0" algn="b" rotWithShape="0" blurRad="76200" dist="98962" dir="5400000">
              <a:srgbClr val="000000">
                <a:alpha val="35220"/>
              </a:srgbClr>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spcBef>
                <a:spcPts val="1400"/>
              </a:spcBef>
              <a:defRPr sz="8900">
                <a:solidFill>
                  <a:schemeClr val="accent3">
                    <a:hueOff val="-135563"/>
                    <a:satOff val="41100"/>
                    <a:lumOff val="-24891"/>
                  </a:schemeClr>
                </a:solidFill>
                <a:latin typeface="Vivaldi"/>
                <a:ea typeface="Vivaldi"/>
                <a:cs typeface="Vivaldi"/>
                <a:sym typeface="Vivaldi"/>
              </a:defRPr>
            </a:lvl1pPr>
          </a:lstStyle>
          <a:p>
            <a:pPr/>
            <a:r>
              <a:t>Colossians 3:1–4</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6" name="Colossians 3:1–4 (NKJV)…"/>
          <p:cNvSpPr/>
          <p:nvPr/>
        </p:nvSpPr>
        <p:spPr>
          <a:xfrm>
            <a:off x="441184" y="482599"/>
            <a:ext cx="12122432" cy="8788401"/>
          </a:xfrm>
          <a:prstGeom prst="rect">
            <a:avLst/>
          </a:prstGeom>
          <a:ln w="12700">
            <a:miter lim="400000"/>
          </a:ln>
          <a:effectLst>
            <a:outerShdw sx="100000" sy="100000" kx="0" ky="0" algn="b" rotWithShape="0" blurRad="76200" dist="98962"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spcBef>
                <a:spcPts val="1400"/>
              </a:spcBef>
              <a:defRPr sz="4700">
                <a:solidFill>
                  <a:srgbClr val="FFFFFF"/>
                </a:solidFill>
                <a:effectLst>
                  <a:outerShdw sx="100000" sy="100000" kx="0" ky="0" algn="b" rotWithShape="0" blurRad="76200" dist="63500" dir="18900000">
                    <a:srgbClr val="000000"/>
                  </a:outerShdw>
                </a:effectLst>
                <a:latin typeface="Thames Nude Roman"/>
                <a:ea typeface="Thames Nude Roman"/>
                <a:cs typeface="Thames Nude Roman"/>
                <a:sym typeface="Thames Nude Roman"/>
              </a:defRPr>
            </a:pPr>
            <a:r>
              <a:t>Colossians 3:1–4 (NKJV)</a:t>
            </a:r>
          </a:p>
          <a:p>
            <a:pPr defTabSz="457200">
              <a:spcBef>
                <a:spcPts val="1400"/>
              </a:spcBef>
              <a:defRPr sz="5600">
                <a:solidFill>
                  <a:srgbClr val="FFFFFF"/>
                </a:solidFill>
                <a:effectLst>
                  <a:outerShdw sx="100000" sy="100000" kx="0" ky="0" algn="b" rotWithShape="0" blurRad="76200" dist="63500" dir="18900000">
                    <a:srgbClr val="000000"/>
                  </a:outerShdw>
                </a:effectLst>
                <a:latin typeface="Hoefler Text"/>
                <a:ea typeface="Hoefler Text"/>
                <a:cs typeface="Hoefler Text"/>
                <a:sym typeface="Hoefler Text"/>
              </a:defRPr>
            </a:pPr>
            <a:r>
              <a:rPr baseline="31999"/>
              <a:t>1</a:t>
            </a:r>
            <a:r>
              <a:t> If then you were raised with Christ, seek those things which are above, where Christ is, sitting at the right hand of God. </a:t>
            </a:r>
            <a:r>
              <a:rPr baseline="31999"/>
              <a:t>2</a:t>
            </a:r>
            <a:r>
              <a:t> Set your mind on things above, not on things on the earth. </a:t>
            </a:r>
            <a:r>
              <a:rPr baseline="31999"/>
              <a:t>3</a:t>
            </a:r>
            <a:r>
              <a:t> For you died, and your life is hidden with Christ in God. </a:t>
            </a:r>
            <a:r>
              <a:rPr baseline="31999"/>
              <a:t>4</a:t>
            </a:r>
            <a:r>
              <a:t> When Christ </a:t>
            </a:r>
            <a:r>
              <a:rPr i="1"/>
              <a:t>who is</a:t>
            </a:r>
            <a:r>
              <a:t> our life appears, then you also will appear with Him in glory.</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advClick="1" p14:dur="1500">
        <p15:prstTrans prst="pageCurlDouble"/>
      </p:transition>
    </mc:Choice>
    <mc:Choice xmlns:p14="http://schemas.microsoft.com/office/powerpoint/2010/main" Requires="p14">
      <p:transition spd="slow" advClick="1" p14:dur="1500">
        <p14:prism dir="d"/>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8" name="Proof of His Deity, Foundation of Our Faith — (Mat 28:1-17; Mark 16:1–8; Luke 24:1–11; John 20:1-29; Acts 1:3; 1 Cor. 15:3-19; Eph. 1:19,20)…"/>
          <p:cNvSpPr/>
          <p:nvPr/>
        </p:nvSpPr>
        <p:spPr>
          <a:xfrm>
            <a:off x="4833143" y="3834142"/>
            <a:ext cx="7708893" cy="5181601"/>
          </a:xfrm>
          <a:prstGeom prst="rect">
            <a:avLst/>
          </a:prstGeom>
          <a:ln w="12700">
            <a:miter lim="400000"/>
          </a:ln>
          <a:effectLst>
            <a:outerShdw sx="100000" sy="100000" kx="0" ky="0" algn="b" rotWithShape="0" blurRad="215900" dist="98962" dir="1543842">
              <a:srgbClr val="000000">
                <a:alpha val="46206"/>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lvl="1" marL="796289" indent="-377189" algn="l" defTabSz="457200">
              <a:spcBef>
                <a:spcPts val="2800"/>
              </a:spcBef>
              <a:buSzPct val="72000"/>
              <a:buBlip>
                <a:blip r:embed="rId2"/>
              </a:buBlip>
              <a:defRPr sz="3600">
                <a:solidFill>
                  <a:srgbClr val="000000"/>
                </a:solidFill>
                <a:latin typeface="Hoefler Text"/>
                <a:ea typeface="Hoefler Text"/>
                <a:cs typeface="Hoefler Text"/>
                <a:sym typeface="Hoefler Text"/>
              </a:defRPr>
            </a:pPr>
            <a:r>
              <a:t>Proof of His Deity, Foundation of Our Faith — (</a:t>
            </a:r>
            <a:r>
              <a:rPr i="1"/>
              <a:t>Mat 28:1-17; Mark 16:1–8; Luke 24:1–11; John 20:1-29; Acts 1:3; 1 Cor. 15:3-19; Eph. 1:19,20</a:t>
            </a:r>
            <a:r>
              <a:t>)</a:t>
            </a:r>
          </a:p>
          <a:p>
            <a:pPr lvl="1" marL="796289" indent="-377189" algn="l" defTabSz="457200">
              <a:spcBef>
                <a:spcPts val="2800"/>
              </a:spcBef>
              <a:buSzPct val="72000"/>
              <a:buBlip>
                <a:blip r:embed="rId2"/>
              </a:buBlip>
              <a:defRPr sz="3600">
                <a:solidFill>
                  <a:srgbClr val="000000"/>
                </a:solidFill>
                <a:latin typeface="Hoefler Text"/>
                <a:ea typeface="Hoefler Text"/>
                <a:cs typeface="Hoefler Text"/>
                <a:sym typeface="Hoefler Text"/>
              </a:defRPr>
            </a:pPr>
            <a:r>
              <a:t>Proof we ALL will be raised — (</a:t>
            </a:r>
            <a:r>
              <a:rPr i="1"/>
              <a:t>John 5:28-29; 1 Cor. 15:20-28</a:t>
            </a:r>
            <a:r>
              <a:t>)</a:t>
            </a:r>
          </a:p>
          <a:p>
            <a:pPr lvl="1" marL="796289" indent="-377189" algn="l" defTabSz="457200">
              <a:spcBef>
                <a:spcPts val="2800"/>
              </a:spcBef>
              <a:buSzPct val="72000"/>
              <a:buBlip>
                <a:blip r:embed="rId2"/>
              </a:buBlip>
              <a:defRPr sz="3600">
                <a:solidFill>
                  <a:srgbClr val="000000"/>
                </a:solidFill>
                <a:latin typeface="Hoefler Text"/>
                <a:ea typeface="Hoefler Text"/>
                <a:cs typeface="Hoefler Text"/>
                <a:sym typeface="Hoefler Text"/>
              </a:defRPr>
            </a:pPr>
            <a:r>
              <a:t>Proof of His authority as LORD &amp; JUDGE — (</a:t>
            </a:r>
            <a:r>
              <a:rPr i="1"/>
              <a:t>Acts 2:29-36; 17:30,31</a:t>
            </a:r>
            <a:r>
              <a:t>)</a:t>
            </a:r>
          </a:p>
        </p:txBody>
      </p:sp>
      <p:pic>
        <p:nvPicPr>
          <p:cNvPr id="239" name="Importance of Jesus’ Resurrection" descr="Importance of Jesus’ Resurrection"/>
          <p:cNvPicPr>
            <a:picLocks noChangeAspect="0"/>
          </p:cNvPicPr>
          <p:nvPr/>
        </p:nvPicPr>
        <p:blipFill>
          <a:blip r:embed="rId3">
            <a:extLst/>
          </a:blip>
          <a:stretch>
            <a:fillRect/>
          </a:stretch>
        </p:blipFill>
        <p:spPr>
          <a:xfrm>
            <a:off x="266700" y="1896963"/>
            <a:ext cx="12471400" cy="1625601"/>
          </a:xfrm>
          <a:prstGeom prst="rect">
            <a:avLst/>
          </a:prstGeom>
        </p:spPr>
      </p:pic>
      <p:sp>
        <p:nvSpPr>
          <p:cNvPr id="240"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241"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grpSp>
        <p:nvGrpSpPr>
          <p:cNvPr id="244" name="pasted-image.tiff"/>
          <p:cNvGrpSpPr/>
          <p:nvPr/>
        </p:nvGrpSpPr>
        <p:grpSpPr>
          <a:xfrm>
            <a:off x="-325835" y="2932719"/>
            <a:ext cx="5462372" cy="7049482"/>
            <a:chOff x="0" y="0"/>
            <a:chExt cx="5462371" cy="7049480"/>
          </a:xfrm>
        </p:grpSpPr>
        <p:pic>
          <p:nvPicPr>
            <p:cNvPr id="243" name="pasted-image.tiff" descr="pasted-image.tiff"/>
            <p:cNvPicPr>
              <a:picLocks noChangeAspect="1"/>
            </p:cNvPicPr>
            <p:nvPr/>
          </p:nvPicPr>
          <p:blipFill>
            <a:blip r:embed="rId4">
              <a:extLst/>
            </a:blip>
            <a:srcRect l="5513" t="0" r="46084" b="0"/>
            <a:stretch>
              <a:fillRect/>
            </a:stretch>
          </p:blipFill>
          <p:spPr>
            <a:xfrm>
              <a:off x="914400" y="876300"/>
              <a:ext cx="3735172" cy="5385781"/>
            </a:xfrm>
            <a:prstGeom prst="rect">
              <a:avLst/>
            </a:prstGeom>
            <a:ln>
              <a:noFill/>
            </a:ln>
            <a:effectLst/>
          </p:spPr>
        </p:pic>
        <p:pic>
          <p:nvPicPr>
            <p:cNvPr id="242" name="pasted-image.tiff" descr="pasted-image.tiff"/>
            <p:cNvPicPr>
              <a:picLocks noChangeAspect="0"/>
            </p:cNvPicPr>
            <p:nvPr/>
          </p:nvPicPr>
          <p:blipFill>
            <a:blip r:embed="rId5">
              <a:extLst/>
            </a:blip>
            <a:stretch>
              <a:fillRect/>
            </a:stretch>
          </p:blipFill>
          <p:spPr>
            <a:xfrm>
              <a:off x="-1" y="0"/>
              <a:ext cx="5462373" cy="7049481"/>
            </a:xfrm>
            <a:prstGeom prst="rect">
              <a:avLst/>
            </a:prstGeom>
            <a:effectLst/>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advClick="1" p14:dur="1500">
        <p15:prstTrans prst="peelOff" invX="1"/>
      </p:transition>
    </mc:Choice>
    <mc:Choice xmlns:p14="http://schemas.microsoft.com/office/powerpoint/2010/main" Requires="p14">
      <p:transition spd="slow" advClick="1" p14:dur="1500">
        <p:wipe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38">
                                            <p:txEl>
                                              <p:pRg st="1" end="1"/>
                                            </p:txEl>
                                          </p:spTgt>
                                        </p:tgtEl>
                                        <p:attrNameLst>
                                          <p:attrName>style.visibility</p:attrName>
                                        </p:attrNameLst>
                                      </p:cBhvr>
                                      <p:to>
                                        <p:strVal val="visible"/>
                                      </p:to>
                                    </p:set>
                                    <p:animEffect filter="fade" transition="in">
                                      <p:cBhvr>
                                        <p:cTn id="7" dur="1500"/>
                                        <p:tgtEl>
                                          <p:spTgt spid="2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38">
                                            <p:txEl>
                                              <p:pRg st="2" end="2"/>
                                            </p:txEl>
                                          </p:spTgt>
                                        </p:tgtEl>
                                        <p:attrNameLst>
                                          <p:attrName>style.visibility</p:attrName>
                                        </p:attrNameLst>
                                      </p:cBhvr>
                                      <p:to>
                                        <p:strVal val="visible"/>
                                      </p:to>
                                    </p:set>
                                    <p:animEffect filter="fade" transition="in">
                                      <p:cBhvr>
                                        <p:cTn id="12" dur="1500"/>
                                        <p:tgtEl>
                                          <p:spTgt spid="238">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38" grpId="1"/>
    </p:bldLst>
  </p:timing>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6"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247"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grpSp>
        <p:nvGrpSpPr>
          <p:cNvPr id="250" name="pasted-image.tiff"/>
          <p:cNvGrpSpPr/>
          <p:nvPr/>
        </p:nvGrpSpPr>
        <p:grpSpPr>
          <a:xfrm>
            <a:off x="-325835" y="2932719"/>
            <a:ext cx="5462372" cy="7049482"/>
            <a:chOff x="0" y="0"/>
            <a:chExt cx="5462371" cy="7049480"/>
          </a:xfrm>
        </p:grpSpPr>
        <p:pic>
          <p:nvPicPr>
            <p:cNvPr id="249" name="pasted-image.tiff" descr="pasted-image.tiff"/>
            <p:cNvPicPr>
              <a:picLocks noChangeAspect="1"/>
            </p:cNvPicPr>
            <p:nvPr/>
          </p:nvPicPr>
          <p:blipFill>
            <a:blip r:embed="rId2">
              <a:extLst/>
            </a:blip>
            <a:srcRect l="5513" t="0" r="46084" b="0"/>
            <a:stretch>
              <a:fillRect/>
            </a:stretch>
          </p:blipFill>
          <p:spPr>
            <a:xfrm>
              <a:off x="914400" y="876300"/>
              <a:ext cx="3735172" cy="5385781"/>
            </a:xfrm>
            <a:prstGeom prst="rect">
              <a:avLst/>
            </a:prstGeom>
            <a:ln>
              <a:noFill/>
            </a:ln>
            <a:effectLst/>
          </p:spPr>
        </p:pic>
        <p:pic>
          <p:nvPicPr>
            <p:cNvPr id="248" name="pasted-image.tiff" descr="pasted-image.tiff"/>
            <p:cNvPicPr>
              <a:picLocks noChangeAspect="0"/>
            </p:cNvPicPr>
            <p:nvPr/>
          </p:nvPicPr>
          <p:blipFill>
            <a:blip r:embed="rId3">
              <a:extLst/>
            </a:blip>
            <a:stretch>
              <a:fillRect/>
            </a:stretch>
          </p:blipFill>
          <p:spPr>
            <a:xfrm>
              <a:off x="-1" y="0"/>
              <a:ext cx="5462373" cy="7049481"/>
            </a:xfrm>
            <a:prstGeom prst="rect">
              <a:avLst/>
            </a:prstGeom>
            <a:effectLst/>
          </p:spPr>
        </p:pic>
      </p:grpSp>
      <p:sp>
        <p:nvSpPr>
          <p:cNvPr id="251" name="Christ, our Creator and Head, is supreme in all things (1:15–20).…"/>
          <p:cNvSpPr/>
          <p:nvPr/>
        </p:nvSpPr>
        <p:spPr>
          <a:xfrm>
            <a:off x="5001047" y="3039533"/>
            <a:ext cx="7735538" cy="6451601"/>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900"/>
              </a:spcBef>
              <a:buSzPct val="68000"/>
              <a:buBlip>
                <a:blip r:embed="rId4"/>
              </a:buBlip>
              <a:defRPr sz="3800">
                <a:solidFill>
                  <a:srgbClr val="323333"/>
                </a:solidFill>
              </a:defRPr>
            </a:pPr>
            <a:r>
              <a:t>Christ, our Creator and Head, is supreme in all things (1:15–20). </a:t>
            </a:r>
          </a:p>
          <a:p>
            <a:pPr marL="406400" indent="-406400" algn="l" defTabSz="457200">
              <a:spcBef>
                <a:spcPts val="900"/>
              </a:spcBef>
              <a:buSzPct val="68000"/>
              <a:buBlip>
                <a:blip r:embed="rId4"/>
              </a:buBlip>
              <a:defRPr sz="3800">
                <a:solidFill>
                  <a:srgbClr val="323333"/>
                </a:solidFill>
              </a:defRPr>
            </a:pPr>
            <a:r>
              <a:t>Through Christ’s death God has reconciled to Himself those who were aliens and enemies, but must continue in the faith - (1:21–23). </a:t>
            </a:r>
          </a:p>
          <a:p>
            <a:pPr marL="406400" indent="-406400" algn="l" defTabSz="457200">
              <a:spcBef>
                <a:spcPts val="900"/>
              </a:spcBef>
              <a:buSzPct val="68000"/>
              <a:buBlip>
                <a:blip r:embed="rId4"/>
              </a:buBlip>
              <a:defRPr sz="3800">
                <a:solidFill>
                  <a:srgbClr val="323333"/>
                </a:solidFill>
              </a:defRPr>
            </a:pPr>
            <a:r>
              <a:t>God’s fullness (</a:t>
            </a:r>
            <a:r>
              <a:rPr i="1"/>
              <a:t>His provisions in Jesus</a:t>
            </a:r>
            <a:r>
              <a:t>), can be known &amp; enjoyed by all through the gospel - (1:24–27). </a:t>
            </a:r>
          </a:p>
          <a:p>
            <a:pPr marL="406400" indent="-406400" algn="l" defTabSz="457200">
              <a:spcBef>
                <a:spcPts val="900"/>
              </a:spcBef>
              <a:buSzPct val="68000"/>
              <a:buBlip>
                <a:blip r:embed="rId4"/>
              </a:buBlip>
              <a:defRPr sz="3800">
                <a:solidFill>
                  <a:srgbClr val="323333"/>
                </a:solidFill>
              </a:defRPr>
            </a:pPr>
            <a:r>
              <a:t>To this end we labor that everyone may be perfect in Christ (1:28–29). </a:t>
            </a:r>
          </a:p>
        </p:txBody>
      </p:sp>
      <p:pic>
        <p:nvPicPr>
          <p:cNvPr id="252" name="The Pre-eminence of Jesus The Christ" descr="The Pre-eminence of Jesus The Christ"/>
          <p:cNvPicPr>
            <a:picLocks noChangeAspect="0"/>
          </p:cNvPicPr>
          <p:nvPr/>
        </p:nvPicPr>
        <p:blipFill>
          <a:blip r:embed="rId5">
            <a:extLst/>
          </a:blip>
          <a:stretch>
            <a:fillRect/>
          </a:stretch>
        </p:blipFill>
        <p:spPr>
          <a:xfrm>
            <a:off x="315301" y="1497541"/>
            <a:ext cx="12374198" cy="16891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14:doors dir="vert"/>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51">
                                            <p:bg/>
                                          </p:spTgt>
                                        </p:tgtEl>
                                        <p:attrNameLst>
                                          <p:attrName>style.visibility</p:attrName>
                                        </p:attrNameLst>
                                      </p:cBhvr>
                                      <p:to>
                                        <p:strVal val="visible"/>
                                      </p:to>
                                    </p:set>
                                    <p:animEffect filter="wipe(left)" transition="in">
                                      <p:cBhvr>
                                        <p:cTn id="7" dur="1000"/>
                                        <p:tgtEl>
                                          <p:spTgt spid="251">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251">
                                            <p:txEl>
                                              <p:pRg st="0" end="0"/>
                                            </p:txEl>
                                          </p:spTgt>
                                        </p:tgtEl>
                                        <p:attrNameLst>
                                          <p:attrName>style.visibility</p:attrName>
                                        </p:attrNameLst>
                                      </p:cBhvr>
                                      <p:to>
                                        <p:strVal val="visible"/>
                                      </p:to>
                                    </p:set>
                                    <p:animEffect filter="wipe(left)" transition="in">
                                      <p:cBhvr>
                                        <p:cTn id="10" dur="1000"/>
                                        <p:tgtEl>
                                          <p:spTgt spid="25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251">
                                            <p:txEl>
                                              <p:pRg st="1" end="1"/>
                                            </p:txEl>
                                          </p:spTgt>
                                        </p:tgtEl>
                                        <p:attrNameLst>
                                          <p:attrName>style.visibility</p:attrName>
                                        </p:attrNameLst>
                                      </p:cBhvr>
                                      <p:to>
                                        <p:strVal val="visible"/>
                                      </p:to>
                                    </p:set>
                                    <p:animEffect filter="wipe(left)" transition="in">
                                      <p:cBhvr>
                                        <p:cTn id="15" dur="1000"/>
                                        <p:tgtEl>
                                          <p:spTgt spid="25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1" fill="hold">
                                  <p:stCondLst>
                                    <p:cond delay="0"/>
                                  </p:stCondLst>
                                  <p:iterate type="el" backwards="0">
                                    <p:tmAbs val="0"/>
                                  </p:iterate>
                                  <p:childTnLst>
                                    <p:set>
                                      <p:cBhvr>
                                        <p:cTn id="19" fill="hold"/>
                                        <p:tgtEl>
                                          <p:spTgt spid="251">
                                            <p:txEl>
                                              <p:pRg st="2" end="2"/>
                                            </p:txEl>
                                          </p:spTgt>
                                        </p:tgtEl>
                                        <p:attrNameLst>
                                          <p:attrName>style.visibility</p:attrName>
                                        </p:attrNameLst>
                                      </p:cBhvr>
                                      <p:to>
                                        <p:strVal val="visible"/>
                                      </p:to>
                                    </p:set>
                                    <p:animEffect filter="wipe(left)" transition="in">
                                      <p:cBhvr>
                                        <p:cTn id="20" dur="1000"/>
                                        <p:tgtEl>
                                          <p:spTgt spid="25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2" grpId="1" fill="hold">
                                  <p:stCondLst>
                                    <p:cond delay="0"/>
                                  </p:stCondLst>
                                  <p:iterate type="el" backwards="0">
                                    <p:tmAbs val="0"/>
                                  </p:iterate>
                                  <p:childTnLst>
                                    <p:set>
                                      <p:cBhvr>
                                        <p:cTn id="24" fill="hold"/>
                                        <p:tgtEl>
                                          <p:spTgt spid="251">
                                            <p:txEl>
                                              <p:pRg st="3" end="3"/>
                                            </p:txEl>
                                          </p:spTgt>
                                        </p:tgtEl>
                                        <p:attrNameLst>
                                          <p:attrName>style.visibility</p:attrName>
                                        </p:attrNameLst>
                                      </p:cBhvr>
                                      <p:to>
                                        <p:strVal val="visible"/>
                                      </p:to>
                                    </p:set>
                                    <p:animEffect filter="wipe(left)" transition="in">
                                      <p:cBhvr>
                                        <p:cTn id="25" dur="1000"/>
                                        <p:tgtEl>
                                          <p:spTgt spid="251">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51"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4"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255"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grpSp>
        <p:nvGrpSpPr>
          <p:cNvPr id="258" name="pasted-image.tiff"/>
          <p:cNvGrpSpPr/>
          <p:nvPr/>
        </p:nvGrpSpPr>
        <p:grpSpPr>
          <a:xfrm>
            <a:off x="-325835" y="2932719"/>
            <a:ext cx="5462372" cy="7049482"/>
            <a:chOff x="0" y="0"/>
            <a:chExt cx="5462371" cy="7049480"/>
          </a:xfrm>
        </p:grpSpPr>
        <p:pic>
          <p:nvPicPr>
            <p:cNvPr id="257" name="pasted-image.tiff" descr="pasted-image.tiff"/>
            <p:cNvPicPr>
              <a:picLocks noChangeAspect="1"/>
            </p:cNvPicPr>
            <p:nvPr/>
          </p:nvPicPr>
          <p:blipFill>
            <a:blip r:embed="rId2">
              <a:extLst/>
            </a:blip>
            <a:srcRect l="5513" t="0" r="46084" b="0"/>
            <a:stretch>
              <a:fillRect/>
            </a:stretch>
          </p:blipFill>
          <p:spPr>
            <a:xfrm>
              <a:off x="914400" y="876300"/>
              <a:ext cx="3735172" cy="5385781"/>
            </a:xfrm>
            <a:prstGeom prst="rect">
              <a:avLst/>
            </a:prstGeom>
            <a:ln>
              <a:noFill/>
            </a:ln>
            <a:effectLst/>
          </p:spPr>
        </p:pic>
        <p:pic>
          <p:nvPicPr>
            <p:cNvPr id="256" name="pasted-image.tiff" descr="pasted-image.tiff"/>
            <p:cNvPicPr>
              <a:picLocks noChangeAspect="0"/>
            </p:cNvPicPr>
            <p:nvPr/>
          </p:nvPicPr>
          <p:blipFill>
            <a:blip r:embed="rId3">
              <a:extLst/>
            </a:blip>
            <a:stretch>
              <a:fillRect/>
            </a:stretch>
          </p:blipFill>
          <p:spPr>
            <a:xfrm>
              <a:off x="-1" y="0"/>
              <a:ext cx="5462373" cy="7049481"/>
            </a:xfrm>
            <a:prstGeom prst="rect">
              <a:avLst/>
            </a:prstGeom>
            <a:effectLst/>
          </p:spPr>
        </p:pic>
      </p:grpSp>
      <p:pic>
        <p:nvPicPr>
          <p:cNvPr id="259" name="The Pre-eminence of Jesus The Christ" descr="The Pre-eminence of Jesus The Christ"/>
          <p:cNvPicPr>
            <a:picLocks noChangeAspect="0"/>
          </p:cNvPicPr>
          <p:nvPr/>
        </p:nvPicPr>
        <p:blipFill>
          <a:blip r:embed="rId4">
            <a:extLst/>
          </a:blip>
          <a:stretch>
            <a:fillRect/>
          </a:stretch>
        </p:blipFill>
        <p:spPr>
          <a:xfrm>
            <a:off x="315301" y="1497541"/>
            <a:ext cx="12374198" cy="1689101"/>
          </a:xfrm>
          <a:prstGeom prst="rect">
            <a:avLst/>
          </a:prstGeom>
          <a:effectLst>
            <a:outerShdw sx="100000" sy="100000" kx="0" ky="0" algn="b" rotWithShape="0" blurRad="215900" dist="146929" dir="2667748">
              <a:srgbClr val="000000"/>
            </a:outerShdw>
          </a:effectLst>
        </p:spPr>
      </p:pic>
      <p:sp>
        <p:nvSpPr>
          <p:cNvPr id="260" name="All true wisdom &amp; knowledge is found in Christ - (2:1–5; 1:9-11).…"/>
          <p:cNvSpPr/>
          <p:nvPr/>
        </p:nvSpPr>
        <p:spPr>
          <a:xfrm>
            <a:off x="5002964" y="3132666"/>
            <a:ext cx="7648954" cy="6311901"/>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900"/>
              </a:spcBef>
              <a:buSzPct val="68000"/>
              <a:buBlip>
                <a:blip r:embed="rId5"/>
              </a:buBlip>
              <a:defRPr sz="3700">
                <a:solidFill>
                  <a:srgbClr val="323333"/>
                </a:solidFill>
              </a:defRPr>
            </a:pPr>
            <a:r>
              <a:t>All true wisdom &amp; knowledge is found in Christ - (2:1–5; 1:9-11). </a:t>
            </a:r>
          </a:p>
          <a:p>
            <a:pPr marL="406400" indent="-406400" algn="l" defTabSz="457200">
              <a:spcBef>
                <a:spcPts val="900"/>
              </a:spcBef>
              <a:buSzPct val="68000"/>
              <a:buBlip>
                <a:blip r:embed="rId5"/>
              </a:buBlip>
              <a:defRPr sz="3700">
                <a:solidFill>
                  <a:srgbClr val="323333"/>
                </a:solidFill>
              </a:defRPr>
            </a:pPr>
            <a:r>
              <a:t>As you began with Christ, you must also continue in Him - (2:6–7).</a:t>
            </a:r>
          </a:p>
          <a:p>
            <a:pPr marL="406400" indent="-406400" algn="l" defTabSz="457200">
              <a:spcBef>
                <a:spcPts val="900"/>
              </a:spcBef>
              <a:buSzPct val="68000"/>
              <a:buBlip>
                <a:blip r:embed="rId5"/>
              </a:buBlip>
              <a:defRPr sz="3700">
                <a:solidFill>
                  <a:srgbClr val="323333"/>
                </a:solidFill>
              </a:defRPr>
            </a:pPr>
            <a:r>
              <a:t>Don’t be deceived: God’s fullness is in Christ alone - not in human philosophy - (2:8–10). </a:t>
            </a:r>
          </a:p>
          <a:p>
            <a:pPr marL="406400" indent="-406400" algn="l" defTabSz="457200">
              <a:spcBef>
                <a:spcPts val="900"/>
              </a:spcBef>
              <a:buSzPct val="68000"/>
              <a:buBlip>
                <a:blip r:embed="rId5"/>
              </a:buBlip>
              <a:defRPr sz="3700">
                <a:solidFill>
                  <a:srgbClr val="323333"/>
                </a:solidFill>
              </a:defRPr>
            </a:pPr>
            <a:r>
              <a:t>By putting on Christ in baptism, we have been freed from sin &amp; made alive to God - therefore we must hold fast to Him - (2:11–23). </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60">
                                            <p:txEl>
                                              <p:pRg st="1" end="1"/>
                                            </p:txEl>
                                          </p:spTgt>
                                        </p:tgtEl>
                                        <p:attrNameLst>
                                          <p:attrName>style.visibility</p:attrName>
                                        </p:attrNameLst>
                                      </p:cBhvr>
                                      <p:to>
                                        <p:strVal val="visible"/>
                                      </p:to>
                                    </p:set>
                                    <p:animEffect filter="fade" transition="in">
                                      <p:cBhvr>
                                        <p:cTn id="7" dur="1000"/>
                                        <p:tgtEl>
                                          <p:spTgt spid="26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1" fill="hold">
                                  <p:stCondLst>
                                    <p:cond delay="0"/>
                                  </p:stCondLst>
                                  <p:iterate type="el" backwards="0">
                                    <p:tmAbs val="0"/>
                                  </p:iterate>
                                  <p:childTnLst>
                                    <p:set>
                                      <p:cBhvr>
                                        <p:cTn id="11" fill="hold"/>
                                        <p:tgtEl>
                                          <p:spTgt spid="260">
                                            <p:txEl>
                                              <p:pRg st="2" end="2"/>
                                            </p:txEl>
                                          </p:spTgt>
                                        </p:tgtEl>
                                        <p:attrNameLst>
                                          <p:attrName>style.visibility</p:attrName>
                                        </p:attrNameLst>
                                      </p:cBhvr>
                                      <p:to>
                                        <p:strVal val="visible"/>
                                      </p:to>
                                    </p:set>
                                    <p:animEffect filter="fade" transition="in">
                                      <p:cBhvr>
                                        <p:cTn id="12" dur="1000"/>
                                        <p:tgtEl>
                                          <p:spTgt spid="26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1" fill="hold">
                                  <p:stCondLst>
                                    <p:cond delay="0"/>
                                  </p:stCondLst>
                                  <p:iterate type="el" backwards="0">
                                    <p:tmAbs val="0"/>
                                  </p:iterate>
                                  <p:childTnLst>
                                    <p:set>
                                      <p:cBhvr>
                                        <p:cTn id="16" fill="hold"/>
                                        <p:tgtEl>
                                          <p:spTgt spid="260">
                                            <p:txEl>
                                              <p:pRg st="3" end="3"/>
                                            </p:txEl>
                                          </p:spTgt>
                                        </p:tgtEl>
                                        <p:attrNameLst>
                                          <p:attrName>style.visibility</p:attrName>
                                        </p:attrNameLst>
                                      </p:cBhvr>
                                      <p:to>
                                        <p:strVal val="visible"/>
                                      </p:to>
                                    </p:set>
                                    <p:animEffect filter="fade" transition="in">
                                      <p:cBhvr>
                                        <p:cTn id="17" dur="1000"/>
                                        <p:tgtEl>
                                          <p:spTgt spid="260">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60"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2"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263"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264" name="We Are To LIVE For God" descr="We Are To LIVE For God"/>
          <p:cNvPicPr>
            <a:picLocks noChangeAspect="0"/>
          </p:cNvPicPr>
          <p:nvPr/>
        </p:nvPicPr>
        <p:blipFill>
          <a:blip r:embed="rId2">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pic>
        <p:nvPicPr>
          <p:cNvPr id="265" name="pasted-image.pdf" descr="pasted-image.pdf"/>
          <p:cNvPicPr>
            <a:picLocks noChangeAspect="0"/>
          </p:cNvPicPr>
          <p:nvPr/>
        </p:nvPicPr>
        <p:blipFill>
          <a:blip r:embed="rId3">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266" name="“If then you were” – First class conditional clause – i.e. “Since you have been” —…"/>
          <p:cNvSpPr/>
          <p:nvPr/>
        </p:nvSpPr>
        <p:spPr>
          <a:xfrm>
            <a:off x="5058923" y="3367616"/>
            <a:ext cx="7677662" cy="5842001"/>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900"/>
              </a:spcBef>
              <a:buSzPct val="68000"/>
              <a:buBlip>
                <a:blip r:embed="rId4"/>
              </a:buBlip>
              <a:defRPr sz="3800">
                <a:solidFill>
                  <a:srgbClr val="323333"/>
                </a:solidFill>
              </a:defRPr>
            </a:pPr>
            <a:r>
              <a:t>“</a:t>
            </a:r>
            <a:r>
              <a:rPr b="1"/>
              <a:t>If then you were</a:t>
            </a:r>
            <a:r>
              <a:t>” – First class conditional clause – i.e. “</a:t>
            </a:r>
            <a:r>
              <a:rPr i="1"/>
              <a:t>Since you have been</a:t>
            </a:r>
            <a:r>
              <a:t>” — </a:t>
            </a:r>
          </a:p>
          <a:p>
            <a:pPr marL="406400" indent="-406400" algn="l" defTabSz="457200">
              <a:spcBef>
                <a:spcPts val="900"/>
              </a:spcBef>
              <a:buSzPct val="68000"/>
              <a:buBlip>
                <a:blip r:embed="rId4"/>
              </a:buBlip>
              <a:defRPr sz="3800">
                <a:solidFill>
                  <a:srgbClr val="323333"/>
                </a:solidFill>
              </a:defRPr>
            </a:pPr>
            <a:r>
              <a:t>“</a:t>
            </a:r>
            <a:r>
              <a:rPr b="1"/>
              <a:t>Raised</a:t>
            </a:r>
            <a:r>
              <a:rPr b="1"/>
              <a:t> with Christ</a:t>
            </a:r>
            <a:r>
              <a:t>” – what occurred when you were baptized into Christ – “</a:t>
            </a:r>
            <a:r>
              <a:rPr i="1"/>
              <a:t>raised with Him through faith in the working of God</a:t>
            </a:r>
            <a:r>
              <a:t>” - (2:11-13)</a:t>
            </a:r>
          </a:p>
          <a:p>
            <a:pPr marL="406400" indent="-406400" algn="l" defTabSz="457200">
              <a:spcBef>
                <a:spcPts val="900"/>
              </a:spcBef>
              <a:buSzPct val="68000"/>
              <a:buBlip>
                <a:blip r:embed="rId4"/>
              </a:buBlip>
              <a:defRPr sz="3800">
                <a:solidFill>
                  <a:srgbClr val="323333"/>
                </a:solidFill>
              </a:defRPr>
            </a:pPr>
            <a:r>
              <a:t>The </a:t>
            </a:r>
            <a:r>
              <a:rPr b="1"/>
              <a:t>Christian</a:t>
            </a:r>
            <a:r>
              <a:t> </a:t>
            </a:r>
            <a:r>
              <a:rPr b="1"/>
              <a:t>has been made</a:t>
            </a:r>
            <a:r>
              <a:t> </a:t>
            </a:r>
            <a:r>
              <a:rPr b="1" i="1"/>
              <a:t>spiritually</a:t>
            </a:r>
            <a:r>
              <a:rPr b="1"/>
              <a:t> </a:t>
            </a:r>
            <a:r>
              <a:rPr b="1" i="1"/>
              <a:t>alive</a:t>
            </a:r>
            <a:r>
              <a:t> with Christ – (2:13; Eph 1:19,20; 2:5,6)</a:t>
            </a:r>
          </a:p>
        </p:txBody>
      </p:sp>
      <p:sp>
        <p:nvSpPr>
          <p:cNvPr id="267"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66">
                                            <p:txEl>
                                              <p:pRg st="1" end="1"/>
                                            </p:txEl>
                                          </p:spTgt>
                                        </p:tgtEl>
                                        <p:attrNameLst>
                                          <p:attrName>style.visibility</p:attrName>
                                        </p:attrNameLst>
                                      </p:cBhvr>
                                      <p:to>
                                        <p:strVal val="visible"/>
                                      </p:to>
                                    </p:set>
                                    <p:animEffect filter="wipe(left)" transition="in">
                                      <p:cBhvr>
                                        <p:cTn id="7" dur="1000"/>
                                        <p:tgtEl>
                                          <p:spTgt spid="26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266">
                                            <p:txEl>
                                              <p:pRg st="2" end="2"/>
                                            </p:txEl>
                                          </p:spTgt>
                                        </p:tgtEl>
                                        <p:attrNameLst>
                                          <p:attrName>style.visibility</p:attrName>
                                        </p:attrNameLst>
                                      </p:cBhvr>
                                      <p:to>
                                        <p:strVal val="visible"/>
                                      </p:to>
                                    </p:set>
                                    <p:animEffect filter="wipe(left)" transition="in">
                                      <p:cBhvr>
                                        <p:cTn id="12" dur="1000"/>
                                        <p:tgtEl>
                                          <p:spTgt spid="266">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66" grpId="1"/>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9"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270"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271"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272" name="Colossians 2:12–13 (NKJV)…"/>
          <p:cNvSpPr/>
          <p:nvPr/>
        </p:nvSpPr>
        <p:spPr>
          <a:xfrm>
            <a:off x="5326314" y="3380316"/>
            <a:ext cx="6959113" cy="5816601"/>
          </a:xfrm>
          <a:prstGeom prst="rect">
            <a:avLst/>
          </a:prstGeom>
          <a:ln w="12700">
            <a:miter lim="400000"/>
          </a:ln>
          <a:effectLst>
            <a:outerShdw sx="100000" sy="100000" kx="0" ky="0" algn="b" rotWithShape="0" blurRad="101600" dist="88900" dir="2700000">
              <a:srgbClr val="000000">
                <a:alpha val="46314"/>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defRPr b="1" sz="3900">
                <a:solidFill>
                  <a:srgbClr val="000000"/>
                </a:solidFill>
              </a:defRPr>
            </a:pPr>
            <a:r>
              <a:t>Colossians 2:12–13 (NKJV)</a:t>
            </a:r>
          </a:p>
          <a:p>
            <a:pPr defTabSz="457200">
              <a:defRPr sz="3900">
                <a:solidFill>
                  <a:srgbClr val="000000"/>
                </a:solidFill>
              </a:defRPr>
            </a:pPr>
            <a:r>
              <a:rPr baseline="31999"/>
              <a:t>12</a:t>
            </a:r>
            <a:r>
              <a:t> buried with Him in baptism, in which you also were raised with </a:t>
            </a:r>
            <a:r>
              <a:rPr i="1"/>
              <a:t>Him</a:t>
            </a:r>
            <a:r>
              <a:t> through faith in the working of God, who raised Him from the dead. </a:t>
            </a:r>
            <a:r>
              <a:rPr baseline="31999"/>
              <a:t>13</a:t>
            </a:r>
            <a:r>
              <a:t> And you, being dead in your trespasses and the uncircumcision of your flesh, He has made alive together with Him, having forgiven you all trespasses,</a:t>
            </a:r>
          </a:p>
        </p:txBody>
      </p:sp>
      <p:sp>
        <p:nvSpPr>
          <p:cNvPr id="273"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274" name="We Are To LIVE For God" descr="We Are To LIVE For God"/>
          <p:cNvPicPr>
            <a:picLocks noChangeAspect="0"/>
          </p:cNvPicPr>
          <p:nvPr/>
        </p:nvPicPr>
        <p:blipFill>
          <a:blip r:embed="rId3">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6"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277"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278"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279" name="Romans 6:3–11 (NKJV)…"/>
          <p:cNvSpPr/>
          <p:nvPr/>
        </p:nvSpPr>
        <p:spPr>
          <a:xfrm>
            <a:off x="5326314" y="3380316"/>
            <a:ext cx="6959113" cy="5816601"/>
          </a:xfrm>
          <a:prstGeom prst="rect">
            <a:avLst/>
          </a:prstGeom>
          <a:ln w="12700">
            <a:miter lim="400000"/>
          </a:ln>
          <a:effectLst>
            <a:outerShdw sx="100000" sy="100000" kx="0" ky="0" algn="b" rotWithShape="0" blurRad="101600" dist="88900" dir="2700000">
              <a:srgbClr val="000000">
                <a:alpha val="46314"/>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defRPr b="1" sz="3900">
                <a:solidFill>
                  <a:srgbClr val="000000"/>
                </a:solidFill>
              </a:defRPr>
            </a:pPr>
            <a:r>
              <a:t>Romans 6:3–11 (NKJV)</a:t>
            </a:r>
          </a:p>
          <a:p>
            <a:pPr defTabSz="457200">
              <a:defRPr sz="3900">
                <a:solidFill>
                  <a:srgbClr val="000000"/>
                </a:solidFill>
              </a:defRPr>
            </a:pPr>
            <a:r>
              <a:rPr baseline="31999"/>
              <a:t>3</a:t>
            </a:r>
            <a:r>
              <a:t> Or do you not know that as many of us as were baptized into Christ Jesus were baptized into His death? </a:t>
            </a:r>
            <a:r>
              <a:rPr baseline="31999"/>
              <a:t>4</a:t>
            </a:r>
            <a:r>
              <a:t> Therefore we were buried with Him through baptism into death, that just as Christ was raised from the dead by the glory of the Father, even so we also should walk in newness of life. </a:t>
            </a:r>
          </a:p>
        </p:txBody>
      </p:sp>
      <p:sp>
        <p:nvSpPr>
          <p:cNvPr id="280"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281" name="We Are To LIVE For God" descr="We Are To LIVE For God"/>
          <p:cNvPicPr>
            <a:picLocks noChangeAspect="0"/>
          </p:cNvPicPr>
          <p:nvPr/>
        </p:nvPicPr>
        <p:blipFill>
          <a:blip r:embed="rId3">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3"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284"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285"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286" name="Romans 6:3–11 (NKJV)…"/>
          <p:cNvSpPr/>
          <p:nvPr/>
        </p:nvSpPr>
        <p:spPr>
          <a:xfrm>
            <a:off x="5326314" y="3380316"/>
            <a:ext cx="6959113" cy="5816601"/>
          </a:xfrm>
          <a:prstGeom prst="rect">
            <a:avLst/>
          </a:prstGeom>
          <a:ln w="12700">
            <a:miter lim="400000"/>
          </a:ln>
          <a:effectLst>
            <a:outerShdw sx="100000" sy="100000" kx="0" ky="0" algn="b" rotWithShape="0" blurRad="101600" dist="88900" dir="2700000">
              <a:srgbClr val="000000">
                <a:alpha val="46314"/>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defRPr b="1" sz="3900">
                <a:solidFill>
                  <a:srgbClr val="000000"/>
                </a:solidFill>
              </a:defRPr>
            </a:pPr>
            <a:r>
              <a:t>Romans 6:3–11 (NKJV)</a:t>
            </a:r>
          </a:p>
          <a:p>
            <a:pPr defTabSz="457200">
              <a:defRPr sz="3900">
                <a:solidFill>
                  <a:srgbClr val="000000"/>
                </a:solidFill>
              </a:defRPr>
            </a:pPr>
            <a:r>
              <a:rPr baseline="31999"/>
              <a:t>5</a:t>
            </a:r>
            <a:r>
              <a:t> For if we have been united together in the likeness of His death, certainly we also shall be </a:t>
            </a:r>
            <a:r>
              <a:rPr i="1"/>
              <a:t>in the likeness</a:t>
            </a:r>
            <a:r>
              <a:t> of </a:t>
            </a:r>
            <a:r>
              <a:rPr i="1"/>
              <a:t>His</a:t>
            </a:r>
            <a:r>
              <a:t> resurrection, </a:t>
            </a:r>
            <a:r>
              <a:rPr baseline="31999"/>
              <a:t>6</a:t>
            </a:r>
            <a:r>
              <a:t> knowing this, that our old man was crucified with </a:t>
            </a:r>
            <a:r>
              <a:rPr i="1"/>
              <a:t>Him,</a:t>
            </a:r>
            <a:r>
              <a:t> that the body of sin might be done away with, that we should no longer be slaves of sin. </a:t>
            </a:r>
          </a:p>
        </p:txBody>
      </p:sp>
      <p:sp>
        <p:nvSpPr>
          <p:cNvPr id="287"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288" name="We Are To LIVE For God" descr="We Are To LIVE For God"/>
          <p:cNvPicPr>
            <a:picLocks noChangeAspect="0"/>
          </p:cNvPicPr>
          <p:nvPr/>
        </p:nvPicPr>
        <p:blipFill>
          <a:blip r:embed="rId3">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0"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291"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292"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293" name="Romans 6:3–11 (NKJV)…"/>
          <p:cNvSpPr/>
          <p:nvPr/>
        </p:nvSpPr>
        <p:spPr>
          <a:xfrm>
            <a:off x="5326314" y="3380316"/>
            <a:ext cx="6959113" cy="5549901"/>
          </a:xfrm>
          <a:prstGeom prst="rect">
            <a:avLst/>
          </a:prstGeom>
          <a:ln w="12700">
            <a:miter lim="400000"/>
          </a:ln>
          <a:effectLst>
            <a:outerShdw sx="100000" sy="100000" kx="0" ky="0" algn="b" rotWithShape="0" blurRad="101600" dist="88900" dir="2700000">
              <a:srgbClr val="000000">
                <a:alpha val="46314"/>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defRPr b="1" sz="3900">
                <a:solidFill>
                  <a:srgbClr val="000000"/>
                </a:solidFill>
              </a:defRPr>
            </a:pPr>
            <a:r>
              <a:t>Romans 6:3–11 (NKJV)</a:t>
            </a:r>
          </a:p>
          <a:p>
            <a:pPr defTabSz="457200">
              <a:defRPr>
                <a:solidFill>
                  <a:srgbClr val="000000"/>
                </a:solidFill>
              </a:defRPr>
            </a:pPr>
            <a:r>
              <a:rPr baseline="31999"/>
              <a:t>7</a:t>
            </a:r>
            <a:r>
              <a:t> For he who has died has been freed from sin. </a:t>
            </a:r>
            <a:r>
              <a:rPr baseline="31999"/>
              <a:t>8</a:t>
            </a:r>
            <a:r>
              <a:t> Now if we died with Christ, we believe that we shall also live with Him, </a:t>
            </a:r>
            <a:r>
              <a:rPr baseline="31999"/>
              <a:t>9</a:t>
            </a:r>
            <a:r>
              <a:t> knowing that Christ, having been raised from the dead, dies no more. Death no longer has dominion over Him. </a:t>
            </a:r>
          </a:p>
        </p:txBody>
      </p:sp>
      <p:sp>
        <p:nvSpPr>
          <p:cNvPr id="294"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295" name="We Are To LIVE For God" descr="We Are To LIVE For God"/>
          <p:cNvPicPr>
            <a:picLocks noChangeAspect="0"/>
          </p:cNvPicPr>
          <p:nvPr/>
        </p:nvPicPr>
        <p:blipFill>
          <a:blip r:embed="rId3">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7"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298"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299"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00" name="Romans 6:3–11 (NKJV)…"/>
          <p:cNvSpPr/>
          <p:nvPr/>
        </p:nvSpPr>
        <p:spPr>
          <a:xfrm>
            <a:off x="5326314" y="3380316"/>
            <a:ext cx="6959113" cy="5956301"/>
          </a:xfrm>
          <a:prstGeom prst="rect">
            <a:avLst/>
          </a:prstGeom>
          <a:ln w="12700">
            <a:miter lim="400000"/>
          </a:ln>
          <a:effectLst>
            <a:outerShdw sx="100000" sy="100000" kx="0" ky="0" algn="b" rotWithShape="0" blurRad="101600" dist="88900" dir="2700000">
              <a:srgbClr val="000000">
                <a:alpha val="46314"/>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defRPr b="1" sz="3900">
                <a:solidFill>
                  <a:srgbClr val="000000"/>
                </a:solidFill>
              </a:defRPr>
            </a:pPr>
            <a:r>
              <a:t>Romans 6:3–11 (NKJV)</a:t>
            </a:r>
          </a:p>
          <a:p>
            <a:pPr defTabSz="457200">
              <a:defRPr sz="4600">
                <a:solidFill>
                  <a:srgbClr val="000000"/>
                </a:solidFill>
              </a:defRPr>
            </a:pPr>
            <a:r>
              <a:rPr baseline="31999"/>
              <a:t>10</a:t>
            </a:r>
            <a:r>
              <a:t> For </a:t>
            </a:r>
            <a:r>
              <a:rPr i="1"/>
              <a:t>the death</a:t>
            </a:r>
            <a:r>
              <a:t> that He died, He died to sin once for all; but </a:t>
            </a:r>
            <a:r>
              <a:rPr i="1"/>
              <a:t>the life</a:t>
            </a:r>
            <a:r>
              <a:t> that He lives, He lives to God. </a:t>
            </a:r>
            <a:r>
              <a:rPr baseline="31999"/>
              <a:t>11</a:t>
            </a:r>
            <a:r>
              <a:t> Likewise you also, reckon yourselves to be dead indeed to sin, but alive to God in Christ Jesus our Lord.</a:t>
            </a:r>
          </a:p>
        </p:txBody>
      </p:sp>
      <p:sp>
        <p:nvSpPr>
          <p:cNvPr id="301"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302" name="We Are To LIVE For God" descr="We Are To LIVE For God"/>
          <p:cNvPicPr>
            <a:picLocks noChangeAspect="0"/>
          </p:cNvPicPr>
          <p:nvPr/>
        </p:nvPicPr>
        <p:blipFill>
          <a:blip r:embed="rId3">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4"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05"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06"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07" name="Galatians 2:19–21 (NKJV)…"/>
          <p:cNvSpPr/>
          <p:nvPr/>
        </p:nvSpPr>
        <p:spPr>
          <a:xfrm>
            <a:off x="5326314" y="3348566"/>
            <a:ext cx="6959113" cy="5880101"/>
          </a:xfrm>
          <a:prstGeom prst="rect">
            <a:avLst/>
          </a:prstGeom>
          <a:ln w="12700">
            <a:miter lim="400000"/>
          </a:ln>
          <a:effectLst>
            <a:outerShdw sx="100000" sy="100000" kx="0" ky="0" algn="b" rotWithShape="0" blurRad="101600" dist="88900" dir="2700000">
              <a:srgbClr val="000000">
                <a:alpha val="46314"/>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spcBef>
                <a:spcPts val="2000"/>
              </a:spcBef>
              <a:defRPr b="1" sz="3900">
                <a:solidFill>
                  <a:srgbClr val="000000"/>
                </a:solidFill>
              </a:defRPr>
            </a:pPr>
            <a:r>
              <a:t>Galatians 2:19–21 (NKJV)</a:t>
            </a:r>
          </a:p>
          <a:p>
            <a:pPr defTabSz="457200">
              <a:spcBef>
                <a:spcPts val="2000"/>
              </a:spcBef>
              <a:defRPr sz="3400">
                <a:solidFill>
                  <a:srgbClr val="000000"/>
                </a:solidFill>
              </a:defRPr>
            </a:pPr>
            <a:r>
              <a:rPr baseline="31999"/>
              <a:t>19</a:t>
            </a:r>
            <a:r>
              <a:t> For I through the law died to the law that I might live to God. </a:t>
            </a:r>
            <a:r>
              <a:rPr baseline="31999"/>
              <a:t>20</a:t>
            </a:r>
            <a:r>
              <a:t> I have been crucified with Christ; it is no longer I who live, but Christ lives in me; and the </a:t>
            </a:r>
            <a:r>
              <a:rPr i="1"/>
              <a:t>life</a:t>
            </a:r>
            <a:r>
              <a:t> which I now live in the flesh I live by faith in the Son of God, who loved me and gave Himself for me. </a:t>
            </a:r>
            <a:r>
              <a:rPr baseline="31999"/>
              <a:t>21</a:t>
            </a:r>
            <a:r>
              <a:t> I do not set aside the grace of God; for if righteousness </a:t>
            </a:r>
            <a:r>
              <a:rPr i="1"/>
              <a:t>comes</a:t>
            </a:r>
            <a:r>
              <a:t> through the law, then Christ died in vain.”</a:t>
            </a:r>
          </a:p>
        </p:txBody>
      </p:sp>
      <p:sp>
        <p:nvSpPr>
          <p:cNvPr id="308"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309" name="We Are To LIVE For God" descr="We Are To LIVE For God"/>
          <p:cNvPicPr>
            <a:picLocks noChangeAspect="0"/>
          </p:cNvPicPr>
          <p:nvPr/>
        </p:nvPicPr>
        <p:blipFill>
          <a:blip r:embed="rId3">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1"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12"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13"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14" name="“Seek those things which are above” - A whole-hearted search for the things of God – (Mat 5:6; 6:33; 13:44,45; Heb 11:13-16)…"/>
          <p:cNvSpPr/>
          <p:nvPr/>
        </p:nvSpPr>
        <p:spPr>
          <a:xfrm>
            <a:off x="5064810" y="3513666"/>
            <a:ext cx="7620975" cy="5549901"/>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3800"/>
              </a:spcBef>
              <a:buSzPct val="68000"/>
              <a:buBlip>
                <a:blip r:embed="rId3"/>
              </a:buBlip>
              <a:defRPr sz="3800">
                <a:solidFill>
                  <a:srgbClr val="323333"/>
                </a:solidFill>
              </a:defRPr>
            </a:pPr>
            <a:r>
              <a:rPr b="1"/>
              <a:t>“S</a:t>
            </a:r>
            <a:r>
              <a:rPr b="1"/>
              <a:t>eek those things which are above”</a:t>
            </a:r>
            <a:r>
              <a:t> - </a:t>
            </a:r>
            <a:r>
              <a:t>A whole-hearted search for the things of God – (Mat 5:6; 6:33; 13:44,45; Heb 11:13-16)</a:t>
            </a:r>
          </a:p>
          <a:p>
            <a:pPr marL="406400" indent="-406400" algn="l" defTabSz="457200">
              <a:spcBef>
                <a:spcPts val="3800"/>
              </a:spcBef>
              <a:buSzPct val="68000"/>
              <a:buBlip>
                <a:blip r:embed="rId3"/>
              </a:buBlip>
              <a:defRPr sz="3800">
                <a:solidFill>
                  <a:srgbClr val="323333"/>
                </a:solidFill>
              </a:defRPr>
            </a:pPr>
            <a:r>
              <a:rPr b="1"/>
              <a:t>“W</a:t>
            </a:r>
            <a:r>
              <a:rPr b="1"/>
              <a:t>here Christ is, sitting at the right hand of God”</a:t>
            </a:r>
            <a:r>
              <a:t> - </a:t>
            </a:r>
            <a:r>
              <a:t>Jesus given supreme honor &amp; authority in my life – (Ps. 110:1; Mat 22:44; Act 2:34; Eph 1:20; 1 Pet 3:15,22; 4:11)</a:t>
            </a:r>
          </a:p>
        </p:txBody>
      </p:sp>
      <p:sp>
        <p:nvSpPr>
          <p:cNvPr id="315"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316" name="We Are To LIVE For God" descr="We Are To LIVE For God"/>
          <p:cNvPicPr>
            <a:picLocks noChangeAspect="0"/>
          </p:cNvPicPr>
          <p:nvPr/>
        </p:nvPicPr>
        <p:blipFill>
          <a:blip r:embed="rId4">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14">
                                            <p:txEl>
                                              <p:pRg st="1" end="1"/>
                                            </p:txEl>
                                          </p:spTgt>
                                        </p:tgtEl>
                                        <p:attrNameLst>
                                          <p:attrName>style.visibility</p:attrName>
                                        </p:attrNameLst>
                                      </p:cBhvr>
                                      <p:to>
                                        <p:strVal val="visible"/>
                                      </p:to>
                                    </p:set>
                                    <p:animEffect filter="fade" transition="in">
                                      <p:cBhvr>
                                        <p:cTn id="7" dur="1000"/>
                                        <p:tgtEl>
                                          <p:spTgt spid="314">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14" grpId="1"/>
    </p:bldLst>
  </p:timing>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8"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19"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20"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21" name="“Set your mind on things above,” - My values &amp; loves to be set WHOLY upon spiritual things– (Mt 6:19-24; Ro 12:1,2; 1 Jn 2:15-17; Prov 23:7; Is 26:3)…"/>
          <p:cNvSpPr/>
          <p:nvPr/>
        </p:nvSpPr>
        <p:spPr>
          <a:xfrm>
            <a:off x="4976440" y="3469371"/>
            <a:ext cx="7675478" cy="5765379"/>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1500"/>
              </a:spcBef>
              <a:buSzPct val="68000"/>
              <a:buBlip>
                <a:blip r:embed="rId3"/>
              </a:buBlip>
              <a:defRPr sz="4000">
                <a:solidFill>
                  <a:srgbClr val="323333"/>
                </a:solidFill>
              </a:defRPr>
            </a:pPr>
            <a:r>
              <a:rPr b="1"/>
              <a:t>“</a:t>
            </a:r>
            <a:r>
              <a:rPr b="1"/>
              <a:t>Set your mind on things above,”</a:t>
            </a:r>
            <a:r>
              <a:t> - </a:t>
            </a:r>
            <a:r>
              <a:t>My values &amp; loves to be set WHOLY upon spiritual things– (Mt 6:19-24; Ro 12:1,2; 1 Jn 2:15-17; Prov 23:7; Is 26:3)</a:t>
            </a:r>
          </a:p>
          <a:p>
            <a:pPr lvl="1" marL="939800" indent="-406400" algn="l" defTabSz="457200">
              <a:spcBef>
                <a:spcPts val="1500"/>
              </a:spcBef>
              <a:buSzPct val="68000"/>
              <a:buBlip>
                <a:blip r:embed="rId3"/>
              </a:buBlip>
              <a:defRPr sz="3500">
                <a:solidFill>
                  <a:srgbClr val="323333"/>
                </a:solidFill>
              </a:defRPr>
            </a:pPr>
            <a:r>
              <a:t>I determine what I value &amp; what I love - I choose my priorities  — I </a:t>
            </a:r>
            <a:r>
              <a:rPr b="1"/>
              <a:t>set my mind</a:t>
            </a:r>
            <a:r>
              <a:t> on what I choose - “</a:t>
            </a:r>
            <a:r>
              <a:rPr i="1"/>
              <a:t>Keep your heart with all diligence; for out of it are the issues of life</a:t>
            </a:r>
            <a:r>
              <a:t>” (Proverbs 4:23)</a:t>
            </a:r>
          </a:p>
        </p:txBody>
      </p:sp>
      <p:sp>
        <p:nvSpPr>
          <p:cNvPr id="322"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323" name="We Are To LIVE For God" descr="We Are To LIVE For God"/>
          <p:cNvPicPr>
            <a:picLocks noChangeAspect="0"/>
          </p:cNvPicPr>
          <p:nvPr/>
        </p:nvPicPr>
        <p:blipFill>
          <a:blip r:embed="rId4">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21">
                                            <p:txEl>
                                              <p:pRg st="1" end="1"/>
                                            </p:txEl>
                                          </p:spTgt>
                                        </p:tgtEl>
                                        <p:attrNameLst>
                                          <p:attrName>style.visibility</p:attrName>
                                        </p:attrNameLst>
                                      </p:cBhvr>
                                      <p:to>
                                        <p:strVal val="visible"/>
                                      </p:to>
                                    </p:set>
                                    <p:animEffect filter="fade" transition="in">
                                      <p:cBhvr>
                                        <p:cTn id="7" dur="1000"/>
                                        <p:tgtEl>
                                          <p:spTgt spid="321">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21" grpId="1"/>
    </p:bldLst>
  </p:timing>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5"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26"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27"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28" name="“For You Died” – I.E. – You Were Separated From Sin – (Acts 2:38; 22:16; Col. 2:11-13; Rom 6:3-11…"/>
          <p:cNvSpPr/>
          <p:nvPr/>
        </p:nvSpPr>
        <p:spPr>
          <a:xfrm>
            <a:off x="4966716" y="3539066"/>
            <a:ext cx="7600535" cy="5499101"/>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2000"/>
              </a:spcBef>
              <a:buSzPct val="68000"/>
              <a:buBlip>
                <a:blip r:embed="rId3"/>
              </a:buBlip>
              <a:defRPr sz="3800">
                <a:solidFill>
                  <a:srgbClr val="323333"/>
                </a:solidFill>
              </a:defRPr>
            </a:pPr>
            <a:r>
              <a:t>“</a:t>
            </a:r>
            <a:r>
              <a:rPr b="1"/>
              <a:t>For You Died</a:t>
            </a:r>
            <a:r>
              <a:t>” – I.E. – You Were Separated From Sin – (Acts 2:38; 22:16; Col. 2:11-13; Rom 6:3-11</a:t>
            </a:r>
          </a:p>
          <a:p>
            <a:pPr marL="406400" indent="-406400" algn="l" defTabSz="457200">
              <a:spcBef>
                <a:spcPts val="2000"/>
              </a:spcBef>
              <a:buSzPct val="68000"/>
              <a:buBlip>
                <a:blip r:embed="rId3"/>
              </a:buBlip>
              <a:defRPr sz="3800">
                <a:solidFill>
                  <a:srgbClr val="323333"/>
                </a:solidFill>
              </a:defRPr>
            </a:pPr>
            <a:r>
              <a:t>“</a:t>
            </a:r>
            <a:r>
              <a:rPr b="1"/>
              <a:t>Your Life</a:t>
            </a:r>
            <a:r>
              <a:t>” – I.E. – You are alive to God IN CHRIST!</a:t>
            </a:r>
          </a:p>
          <a:p>
            <a:pPr lvl="1" marL="939800" indent="-406400" algn="l" defTabSz="457200">
              <a:spcBef>
                <a:spcPts val="2000"/>
              </a:spcBef>
              <a:buSzPct val="68000"/>
              <a:buBlip>
                <a:blip r:embed="rId3"/>
              </a:buBlip>
              <a:defRPr sz="3700">
                <a:solidFill>
                  <a:srgbClr val="323333"/>
                </a:solidFill>
              </a:defRPr>
            </a:pPr>
            <a:r>
              <a:t>Jesus is my LIFE - (</a:t>
            </a:r>
            <a:r>
              <a:rPr i="1"/>
              <a:t>He is the source of my spiritual life and ALSO MUST BE the FOCUS of my life</a:t>
            </a:r>
            <a:r>
              <a:t>) – (1 Jn 5:12; Jn 14:6; Gal 2:20)</a:t>
            </a:r>
          </a:p>
        </p:txBody>
      </p:sp>
      <p:sp>
        <p:nvSpPr>
          <p:cNvPr id="329"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330" name="We Are To LIVE For God" descr="We Are To LIVE For God"/>
          <p:cNvPicPr>
            <a:picLocks noChangeAspect="0"/>
          </p:cNvPicPr>
          <p:nvPr/>
        </p:nvPicPr>
        <p:blipFill>
          <a:blip r:embed="rId4">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28">
                                            <p:txEl>
                                              <p:pRg st="1" end="1"/>
                                            </p:txEl>
                                          </p:spTgt>
                                        </p:tgtEl>
                                        <p:attrNameLst>
                                          <p:attrName>style.visibility</p:attrName>
                                        </p:attrNameLst>
                                      </p:cBhvr>
                                      <p:to>
                                        <p:strVal val="visible"/>
                                      </p:to>
                                    </p:set>
                                    <p:animEffect filter="wipe(left)" transition="in">
                                      <p:cBhvr>
                                        <p:cTn id="7" dur="1000"/>
                                        <p:tgtEl>
                                          <p:spTgt spid="32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28">
                                            <p:txEl>
                                              <p:pRg st="2" end="2"/>
                                            </p:txEl>
                                          </p:spTgt>
                                        </p:tgtEl>
                                        <p:attrNameLst>
                                          <p:attrName>style.visibility</p:attrName>
                                        </p:attrNameLst>
                                      </p:cBhvr>
                                      <p:to>
                                        <p:strVal val="visible"/>
                                      </p:to>
                                    </p:set>
                                    <p:animEffect filter="wipe(left)" transition="in">
                                      <p:cBhvr>
                                        <p:cTn id="12" dur="1000"/>
                                        <p:tgtEl>
                                          <p:spTgt spid="328">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28" grpId="1"/>
    </p:bldLst>
  </p:timing>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2"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33"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34"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35" name="Hidden - Is From The Greek - κρύπτω (kryptō) - - hide, conceal, cover (pass. often hide oneself); keep secret—Barclay Newman: NT Greek-English Dictionary…"/>
          <p:cNvSpPr/>
          <p:nvPr/>
        </p:nvSpPr>
        <p:spPr>
          <a:xfrm>
            <a:off x="4966716" y="3526366"/>
            <a:ext cx="7600535" cy="4953001"/>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3000"/>
              </a:spcBef>
              <a:buSzPct val="68000"/>
              <a:buBlip>
                <a:blip r:embed="rId3"/>
              </a:buBlip>
              <a:defRPr sz="3800">
                <a:solidFill>
                  <a:srgbClr val="323333"/>
                </a:solidFill>
              </a:defRPr>
            </a:pPr>
            <a:r>
              <a:rPr b="1"/>
              <a:t>Hidden </a:t>
            </a:r>
            <a:r>
              <a:t>- Is From The Greek - κρύπτω (kryptō) - - hide, conceal, cover (pass. often hide oneself); keep secret—</a:t>
            </a:r>
            <a:r>
              <a:rPr i="1" sz="2500"/>
              <a:t>Barclay Newman: NT Greek-English Dictionary</a:t>
            </a:r>
            <a:endParaRPr i="1"/>
          </a:p>
          <a:p>
            <a:pPr marL="406400" indent="-406400" algn="l" defTabSz="457200">
              <a:spcBef>
                <a:spcPts val="2700"/>
              </a:spcBef>
              <a:buSzPct val="68000"/>
              <a:buBlip>
                <a:blip r:embed="rId3"/>
              </a:buBlip>
              <a:defRPr sz="3900">
                <a:solidFill>
                  <a:srgbClr val="323333"/>
                </a:solidFill>
              </a:defRPr>
            </a:pPr>
            <a:r>
              <a:t>The BELIEVER (</a:t>
            </a:r>
            <a:r>
              <a:rPr i="1"/>
              <a:t>the one genuinely seeking &amp; focusing on Jesus &amp; His teaching; thus obedient</a:t>
            </a:r>
            <a:r>
              <a:t>), is secure IN Christ - (2 Tim 1:12; 1 Jn 2:4,5)</a:t>
            </a:r>
          </a:p>
        </p:txBody>
      </p:sp>
      <p:sp>
        <p:nvSpPr>
          <p:cNvPr id="336"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337" name="We Are To LIVE For God" descr="We Are To LIVE For God"/>
          <p:cNvPicPr>
            <a:picLocks noChangeAspect="0"/>
          </p:cNvPicPr>
          <p:nvPr/>
        </p:nvPicPr>
        <p:blipFill>
          <a:blip r:embed="rId4">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35">
                                            <p:bg/>
                                          </p:spTgt>
                                        </p:tgtEl>
                                        <p:attrNameLst>
                                          <p:attrName>style.visibility</p:attrName>
                                        </p:attrNameLst>
                                      </p:cBhvr>
                                      <p:to>
                                        <p:strVal val="visible"/>
                                      </p:to>
                                    </p:set>
                                    <p:animEffect filter="wipe(left)" transition="in">
                                      <p:cBhvr>
                                        <p:cTn id="7" dur="1000"/>
                                        <p:tgtEl>
                                          <p:spTgt spid="335">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335">
                                            <p:txEl>
                                              <p:pRg st="0" end="0"/>
                                            </p:txEl>
                                          </p:spTgt>
                                        </p:tgtEl>
                                        <p:attrNameLst>
                                          <p:attrName>style.visibility</p:attrName>
                                        </p:attrNameLst>
                                      </p:cBhvr>
                                      <p:to>
                                        <p:strVal val="visible"/>
                                      </p:to>
                                    </p:set>
                                    <p:animEffect filter="wipe(left)" transition="in">
                                      <p:cBhvr>
                                        <p:cTn id="10" dur="1000"/>
                                        <p:tgtEl>
                                          <p:spTgt spid="33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335">
                                            <p:txEl>
                                              <p:pRg st="1" end="1"/>
                                            </p:txEl>
                                          </p:spTgt>
                                        </p:tgtEl>
                                        <p:attrNameLst>
                                          <p:attrName>style.visibility</p:attrName>
                                        </p:attrNameLst>
                                      </p:cBhvr>
                                      <p:to>
                                        <p:strVal val="visible"/>
                                      </p:to>
                                    </p:set>
                                    <p:animEffect filter="wipe(left)" transition="in">
                                      <p:cBhvr>
                                        <p:cTn id="15" dur="1000"/>
                                        <p:tgtEl>
                                          <p:spTgt spid="335">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35" grpId="1"/>
    </p:bldLst>
  </p:timing>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9"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40"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41"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42" name="It IS ONLY WITH CHRIST we find safety, security, &amp; protection — (Jn 10:27–29; Rom 8:28–39)…"/>
          <p:cNvSpPr/>
          <p:nvPr/>
        </p:nvSpPr>
        <p:spPr>
          <a:xfrm>
            <a:off x="4966716" y="3727334"/>
            <a:ext cx="7600535" cy="5127031"/>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2700"/>
              </a:spcBef>
              <a:buSzPct val="68000"/>
              <a:buBlip>
                <a:blip r:embed="rId3"/>
              </a:buBlip>
              <a:defRPr sz="4000">
                <a:solidFill>
                  <a:srgbClr val="323333"/>
                </a:solidFill>
              </a:defRPr>
            </a:pPr>
            <a:r>
              <a:t>It IS ONLY WITH </a:t>
            </a:r>
            <a:r>
              <a:rPr b="1"/>
              <a:t>CHRIST</a:t>
            </a:r>
            <a:r>
              <a:t> we find safety, security, &amp; protection — (Jn 10:27–29; Rom 8:28–39) </a:t>
            </a:r>
          </a:p>
          <a:p>
            <a:pPr marL="406400" indent="-406400" algn="l" defTabSz="457200">
              <a:spcBef>
                <a:spcPts val="2700"/>
              </a:spcBef>
              <a:buSzPct val="68000"/>
              <a:buBlip>
                <a:blip r:embed="rId3"/>
              </a:buBlip>
              <a:defRPr sz="4000">
                <a:solidFill>
                  <a:srgbClr val="323333"/>
                </a:solidFill>
              </a:defRPr>
            </a:pPr>
            <a:r>
              <a:rPr b="1"/>
              <a:t>As long as</a:t>
            </a:r>
            <a:r>
              <a:t> we </a:t>
            </a:r>
            <a:r>
              <a:rPr b="1"/>
              <a:t>abide</a:t>
            </a:r>
            <a:r>
              <a:t> in Christ, we are secure through faith! – (Heb 3:12, 10:29; John 15:1-10; 2 Pet 2:20-22; 1 Cor 10:1-13; 1 Pet 1:5; Rev 2:10)</a:t>
            </a:r>
          </a:p>
        </p:txBody>
      </p:sp>
      <p:sp>
        <p:nvSpPr>
          <p:cNvPr id="343"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344" name="We Are To LIVE For God" descr="We Are To LIVE For God"/>
          <p:cNvPicPr>
            <a:picLocks noChangeAspect="0"/>
          </p:cNvPicPr>
          <p:nvPr/>
        </p:nvPicPr>
        <p:blipFill>
          <a:blip r:embed="rId4">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42">
                                            <p:bg/>
                                          </p:spTgt>
                                        </p:tgtEl>
                                        <p:attrNameLst>
                                          <p:attrName>style.visibility</p:attrName>
                                        </p:attrNameLst>
                                      </p:cBhvr>
                                      <p:to>
                                        <p:strVal val="visible"/>
                                      </p:to>
                                    </p:set>
                                    <p:animEffect filter="wipe(left)" transition="in">
                                      <p:cBhvr>
                                        <p:cTn id="7" dur="1000"/>
                                        <p:tgtEl>
                                          <p:spTgt spid="342">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342">
                                            <p:txEl>
                                              <p:pRg st="0" end="0"/>
                                            </p:txEl>
                                          </p:spTgt>
                                        </p:tgtEl>
                                        <p:attrNameLst>
                                          <p:attrName>style.visibility</p:attrName>
                                        </p:attrNameLst>
                                      </p:cBhvr>
                                      <p:to>
                                        <p:strVal val="visible"/>
                                      </p:to>
                                    </p:set>
                                    <p:animEffect filter="wipe(left)" transition="in">
                                      <p:cBhvr>
                                        <p:cTn id="10" dur="1000"/>
                                        <p:tgtEl>
                                          <p:spTgt spid="34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342">
                                            <p:txEl>
                                              <p:pRg st="1" end="1"/>
                                            </p:txEl>
                                          </p:spTgt>
                                        </p:tgtEl>
                                        <p:attrNameLst>
                                          <p:attrName>style.visibility</p:attrName>
                                        </p:attrNameLst>
                                      </p:cBhvr>
                                      <p:to>
                                        <p:strVal val="visible"/>
                                      </p:to>
                                    </p:set>
                                    <p:animEffect filter="wipe(left)" transition="in">
                                      <p:cBhvr>
                                        <p:cTn id="15" dur="1000"/>
                                        <p:tgtEl>
                                          <p:spTgt spid="342">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42" grpId="1"/>
    </p:bldLst>
  </p:timing>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6"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47"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48"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49" name="When Jesus Appears – faithful Christians will be glorified together with Him – (Mat 25:31; 1 Tim 6:14; 2 Ti. 4:8. Tit. 2:13. He. 9:28. 1 Pe. 5:4. 1 Jno. 2:28; 3:2)…"/>
          <p:cNvSpPr/>
          <p:nvPr/>
        </p:nvSpPr>
        <p:spPr>
          <a:xfrm>
            <a:off x="4966716" y="3727334"/>
            <a:ext cx="7600535" cy="5253361"/>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2700"/>
              </a:spcBef>
              <a:buSzPct val="68000"/>
              <a:buBlip>
                <a:blip r:embed="rId3"/>
              </a:buBlip>
              <a:defRPr sz="3700">
                <a:solidFill>
                  <a:srgbClr val="323333"/>
                </a:solidFill>
              </a:defRPr>
            </a:pPr>
            <a:r>
              <a:rPr b="1"/>
              <a:t>When Jesus Appears</a:t>
            </a:r>
            <a:r>
              <a:t> – faithful Christians will be glorified together with Him – (Mat 25:31; 1 Tim 6:14; 2 Ti. 4:8. Tit. 2:13. He. 9:28. 1 Pe. 5:4. 1 Jno. 2:28; 3:2)</a:t>
            </a:r>
          </a:p>
          <a:p>
            <a:pPr marL="406400" indent="-406400" algn="l" defTabSz="457200">
              <a:spcBef>
                <a:spcPts val="2700"/>
              </a:spcBef>
              <a:buSzPct val="68000"/>
              <a:buBlip>
                <a:blip r:embed="rId3"/>
              </a:buBlip>
              <a:defRPr sz="3700">
                <a:solidFill>
                  <a:srgbClr val="323333"/>
                </a:solidFill>
              </a:defRPr>
            </a:pPr>
            <a:r>
              <a:rPr b="1"/>
              <a:t>All others rejected &amp; lost! </a:t>
            </a:r>
            <a:r>
              <a:t>- (Mat 7:21-23; 25:31; 1 Tim 6:14; 2 Pet 3:9-14; Rom 2:5-11; 2 Cor 5:9-11; Phil 3:20–21; 2 Thes 1:7-11; etc)</a:t>
            </a:r>
          </a:p>
        </p:txBody>
      </p:sp>
      <p:sp>
        <p:nvSpPr>
          <p:cNvPr id="350" name="Colossians 3:1-4"/>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3:1-4</a:t>
            </a:r>
          </a:p>
        </p:txBody>
      </p:sp>
      <p:pic>
        <p:nvPicPr>
          <p:cNvPr id="351" name="We Are To LIVE For God" descr="We Are To LIVE For God"/>
          <p:cNvPicPr>
            <a:picLocks noChangeAspect="0"/>
          </p:cNvPicPr>
          <p:nvPr/>
        </p:nvPicPr>
        <p:blipFill>
          <a:blip r:embed="rId4">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49">
                                            <p:bg/>
                                          </p:spTgt>
                                        </p:tgtEl>
                                        <p:attrNameLst>
                                          <p:attrName>style.visibility</p:attrName>
                                        </p:attrNameLst>
                                      </p:cBhvr>
                                      <p:to>
                                        <p:strVal val="visible"/>
                                      </p:to>
                                    </p:set>
                                    <p:animEffect filter="wipe(left)" transition="in">
                                      <p:cBhvr>
                                        <p:cTn id="7" dur="1000"/>
                                        <p:tgtEl>
                                          <p:spTgt spid="349">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349">
                                            <p:txEl>
                                              <p:pRg st="0" end="0"/>
                                            </p:txEl>
                                          </p:spTgt>
                                        </p:tgtEl>
                                        <p:attrNameLst>
                                          <p:attrName>style.visibility</p:attrName>
                                        </p:attrNameLst>
                                      </p:cBhvr>
                                      <p:to>
                                        <p:strVal val="visible"/>
                                      </p:to>
                                    </p:set>
                                    <p:animEffect filter="wipe(left)" transition="in">
                                      <p:cBhvr>
                                        <p:cTn id="10" dur="1000"/>
                                        <p:tgtEl>
                                          <p:spTgt spid="34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349">
                                            <p:txEl>
                                              <p:pRg st="1" end="1"/>
                                            </p:txEl>
                                          </p:spTgt>
                                        </p:tgtEl>
                                        <p:attrNameLst>
                                          <p:attrName>style.visibility</p:attrName>
                                        </p:attrNameLst>
                                      </p:cBhvr>
                                      <p:to>
                                        <p:strVal val="visible"/>
                                      </p:to>
                                    </p:set>
                                    <p:animEffect filter="wipe(left)" transition="in">
                                      <p:cBhvr>
                                        <p:cTn id="15" dur="1000"/>
                                        <p:tgtEl>
                                          <p:spTgt spid="349">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49" grpId="1"/>
    </p:bldLst>
  </p:timing>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3"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54"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55" name="pasted-image.pdf" descr="pasted-image.pdf"/>
          <p:cNvPicPr>
            <a:picLocks noChangeAspect="0"/>
          </p:cNvPicPr>
          <p:nvPr/>
        </p:nvPicPr>
        <p:blipFill>
          <a:blip r:embed="rId2">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pic>
        <p:nvPicPr>
          <p:cNvPr id="356" name="KILL SIN @ ITs ROOT" descr="KILL SIN @ ITs ROOT"/>
          <p:cNvPicPr>
            <a:picLocks noChangeAspect="0"/>
          </p:cNvPicPr>
          <p:nvPr/>
        </p:nvPicPr>
        <p:blipFill>
          <a:blip r:embed="rId3">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sp>
        <p:nvSpPr>
          <p:cNvPr id="357" name="“Put to death” – “Mortify” - i.e. – “utterly slay” – more than just suppress or control -  (Gal 5:24)…"/>
          <p:cNvSpPr/>
          <p:nvPr/>
        </p:nvSpPr>
        <p:spPr>
          <a:xfrm>
            <a:off x="5166080" y="3452386"/>
            <a:ext cx="7238717" cy="5672461"/>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900"/>
              </a:spcBef>
              <a:buSzPct val="68000"/>
              <a:buBlip>
                <a:blip r:embed="rId4"/>
              </a:buBlip>
              <a:defRPr sz="3700">
                <a:solidFill>
                  <a:srgbClr val="323333"/>
                </a:solidFill>
              </a:defRPr>
            </a:pPr>
            <a:r>
              <a:t>“</a:t>
            </a:r>
            <a:r>
              <a:rPr b="1"/>
              <a:t>Put to death</a:t>
            </a:r>
            <a:r>
              <a:t>” – “</a:t>
            </a:r>
            <a:r>
              <a:rPr i="1"/>
              <a:t>Mortify</a:t>
            </a:r>
            <a:r>
              <a:t>” - i.e. – “</a:t>
            </a:r>
            <a:r>
              <a:rPr i="1"/>
              <a:t>utterly slay</a:t>
            </a:r>
            <a:r>
              <a:t>” – more than just suppress or control -  (Gal 5:24)</a:t>
            </a:r>
          </a:p>
          <a:p>
            <a:pPr marL="406400" indent="-406400" algn="l" defTabSz="457200">
              <a:spcBef>
                <a:spcPts val="900"/>
              </a:spcBef>
              <a:buSzPct val="68000"/>
              <a:buBlip>
                <a:blip r:embed="rId4"/>
              </a:buBlip>
              <a:defRPr sz="3700">
                <a:solidFill>
                  <a:srgbClr val="323333"/>
                </a:solidFill>
              </a:defRPr>
            </a:pPr>
            <a:r>
              <a:t>“</a:t>
            </a:r>
            <a:r>
              <a:rPr b="1"/>
              <a:t>Your Members</a:t>
            </a:r>
            <a:r>
              <a:t>” – The body, and its members serve as the medium through which sin works – (Rom 6:12,13,19)</a:t>
            </a:r>
          </a:p>
          <a:p>
            <a:pPr marL="406400" indent="-406400" algn="l" defTabSz="457200">
              <a:spcBef>
                <a:spcPts val="900"/>
              </a:spcBef>
              <a:buSzPct val="68000"/>
              <a:buBlip>
                <a:blip r:embed="rId4"/>
              </a:buBlip>
              <a:defRPr sz="3700">
                <a:solidFill>
                  <a:srgbClr val="323333"/>
                </a:solidFill>
              </a:defRPr>
            </a:pPr>
            <a:r>
              <a:t>“</a:t>
            </a:r>
            <a:r>
              <a:rPr i="1"/>
              <a:t>Put to death every part of yourself which is against God and keeps you from fulfilling His will</a:t>
            </a:r>
            <a:r>
              <a:t>” – (</a:t>
            </a:r>
            <a:r>
              <a:rPr i="1" sz="2500"/>
              <a:t>William Barclay 174.</a:t>
            </a:r>
            <a:r>
              <a:t>)</a:t>
            </a:r>
          </a:p>
        </p:txBody>
      </p:sp>
      <p:sp>
        <p:nvSpPr>
          <p:cNvPr id="358" name="Colossians 3:5-9"/>
          <p:cNvSpPr/>
          <p:nvPr/>
        </p:nvSpPr>
        <p:spPr>
          <a:xfrm>
            <a:off x="688515" y="3405886"/>
            <a:ext cx="36689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3:5-9</a:t>
            </a:r>
          </a:p>
        </p:txBody>
      </p:sp>
    </p:spTree>
  </p:cSld>
  <p:clrMapOvr>
    <a:masterClrMapping/>
  </p:clrMapOvr>
  <mc:AlternateContent xmlns:mc="http://schemas.openxmlformats.org/markup-compatibility/2006">
    <mc:Choice xmlns:p14="http://schemas.microsoft.com/office/powerpoint/2010/main" Requires="p14">
      <p:transition spd="slow" advClick="1" p14:dur="1500">
        <p14:flip dir="r"/>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 presetID="2" grpId="1" fill="hold">
                                  <p:stCondLst>
                                    <p:cond delay="0"/>
                                  </p:stCondLst>
                                  <p:iterate type="el" backwards="0">
                                    <p:tmAbs val="0"/>
                                  </p:iterate>
                                  <p:childTnLst>
                                    <p:set>
                                      <p:cBhvr>
                                        <p:cTn id="6" fill="hold"/>
                                        <p:tgtEl>
                                          <p:spTgt spid="356"/>
                                        </p:tgtEl>
                                        <p:attrNameLst>
                                          <p:attrName>style.visibility</p:attrName>
                                        </p:attrNameLst>
                                      </p:cBhvr>
                                      <p:to>
                                        <p:strVal val="visible"/>
                                      </p:to>
                                    </p:set>
                                    <p:anim calcmode="lin" valueType="num">
                                      <p:cBhvr>
                                        <p:cTn id="7" dur="2250" fill="hold"/>
                                        <p:tgtEl>
                                          <p:spTgt spid="356"/>
                                        </p:tgtEl>
                                        <p:attrNameLst>
                                          <p:attrName>ppt_x</p:attrName>
                                        </p:attrNameLst>
                                      </p:cBhvr>
                                      <p:tavLst>
                                        <p:tav tm="0">
                                          <p:val>
                                            <p:strVal val="#ppt_x"/>
                                          </p:val>
                                        </p:tav>
                                        <p:tav tm="100000">
                                          <p:val>
                                            <p:strVal val="#ppt_x"/>
                                          </p:val>
                                        </p:tav>
                                      </p:tavLst>
                                    </p:anim>
                                    <p:anim calcmode="lin" valueType="num">
                                      <p:cBhvr>
                                        <p:cTn id="8" dur="2250" fill="hold"/>
                                        <p:tgtEl>
                                          <p:spTgt spid="356"/>
                                        </p:tgtEl>
                                        <p:attrNameLst>
                                          <p:attrName>ppt_y</p:attrName>
                                        </p:attrNameLst>
                                      </p:cBhvr>
                                      <p:tavLst>
                                        <p:tav tm="0">
                                          <p:val>
                                            <p:strVal val="0-#ppt_h/2"/>
                                          </p:val>
                                        </p:tav>
                                        <p:tav tm="100000">
                                          <p:val>
                                            <p:strVal val="#ppt_y"/>
                                          </p:val>
                                        </p:tav>
                                      </p:tavLst>
                                    </p:anim>
                                  </p:childTnLst>
                                </p:cTn>
                              </p:par>
                            </p:childTnLst>
                          </p:cTn>
                        </p:par>
                        <p:par>
                          <p:cTn id="9" fill="hold">
                            <p:stCondLst>
                              <p:cond delay="2250"/>
                            </p:stCondLst>
                            <p:childTnLst>
                              <p:par>
                                <p:cTn id="10" presetClass="entr" nodeType="afterEffect" presetSubtype="32" presetID="23" grpId="2" fill="hold">
                                  <p:stCondLst>
                                    <p:cond delay="0"/>
                                  </p:stCondLst>
                                  <p:iterate type="el" backwards="0">
                                    <p:tmAbs val="0"/>
                                  </p:iterate>
                                  <p:childTnLst>
                                    <p:set>
                                      <p:cBhvr>
                                        <p:cTn id="11" fill="hold"/>
                                        <p:tgtEl>
                                          <p:spTgt spid="357">
                                            <p:bg/>
                                          </p:spTgt>
                                        </p:tgtEl>
                                        <p:attrNameLst>
                                          <p:attrName>style.visibility</p:attrName>
                                        </p:attrNameLst>
                                      </p:cBhvr>
                                      <p:to>
                                        <p:strVal val="visible"/>
                                      </p:to>
                                    </p:set>
                                    <p:anim calcmode="lin" valueType="num">
                                      <p:cBhvr>
                                        <p:cTn id="12" dur="1000" fill="hold"/>
                                        <p:tgtEl>
                                          <p:spTgt spid="357">
                                            <p:bg/>
                                          </p:spTgt>
                                        </p:tgtEl>
                                        <p:attrNameLst>
                                          <p:attrName>ppt_w</p:attrName>
                                        </p:attrNameLst>
                                      </p:cBhvr>
                                      <p:tavLst>
                                        <p:tav tm="0">
                                          <p:val>
                                            <p:strVal val="4*#ppt_w"/>
                                          </p:val>
                                        </p:tav>
                                        <p:tav tm="100000">
                                          <p:val>
                                            <p:strVal val="#ppt_w"/>
                                          </p:val>
                                        </p:tav>
                                      </p:tavLst>
                                    </p:anim>
                                    <p:anim calcmode="lin" valueType="num">
                                      <p:cBhvr>
                                        <p:cTn id="13" dur="1000" fill="hold"/>
                                        <p:tgtEl>
                                          <p:spTgt spid="357">
                                            <p:bg/>
                                          </p:spTgt>
                                        </p:tgtEl>
                                        <p:attrNameLst>
                                          <p:attrName>ppt_h</p:attrName>
                                        </p:attrNameLst>
                                      </p:cBhvr>
                                      <p:tavLst>
                                        <p:tav tm="0">
                                          <p:val>
                                            <p:strVal val="4*#ppt_h"/>
                                          </p:val>
                                        </p:tav>
                                        <p:tav tm="100000">
                                          <p:val>
                                            <p:strVal val="#ppt_h"/>
                                          </p:val>
                                        </p:tav>
                                      </p:tavLst>
                                    </p:anim>
                                  </p:childTnLst>
                                </p:cTn>
                              </p:par>
                              <p:par>
                                <p:cTn id="14" presetClass="entr" nodeType="withEffect" presetSubtype="32" presetID="23" grpId="2" fill="hold">
                                  <p:stCondLst>
                                    <p:cond delay="0"/>
                                  </p:stCondLst>
                                  <p:iterate type="el" backwards="0">
                                    <p:tmAbs val="0"/>
                                  </p:iterate>
                                  <p:childTnLst>
                                    <p:set>
                                      <p:cBhvr>
                                        <p:cTn id="15" fill="hold"/>
                                        <p:tgtEl>
                                          <p:spTgt spid="357">
                                            <p:txEl>
                                              <p:pRg st="0" end="0"/>
                                            </p:txEl>
                                          </p:spTgt>
                                        </p:tgtEl>
                                        <p:attrNameLst>
                                          <p:attrName>style.visibility</p:attrName>
                                        </p:attrNameLst>
                                      </p:cBhvr>
                                      <p:to>
                                        <p:strVal val="visible"/>
                                      </p:to>
                                    </p:set>
                                    <p:anim calcmode="lin" valueType="num">
                                      <p:cBhvr>
                                        <p:cTn id="16" dur="1000" fill="hold"/>
                                        <p:tgtEl>
                                          <p:spTgt spid="357">
                                            <p:txEl>
                                              <p:pRg st="0" end="0"/>
                                            </p:txEl>
                                          </p:spTgt>
                                        </p:tgtEl>
                                        <p:attrNameLst>
                                          <p:attrName>ppt_w</p:attrName>
                                        </p:attrNameLst>
                                      </p:cBhvr>
                                      <p:tavLst>
                                        <p:tav tm="0">
                                          <p:val>
                                            <p:strVal val="4*#ppt_w"/>
                                          </p:val>
                                        </p:tav>
                                        <p:tav tm="100000">
                                          <p:val>
                                            <p:strVal val="#ppt_w"/>
                                          </p:val>
                                        </p:tav>
                                      </p:tavLst>
                                    </p:anim>
                                    <p:anim calcmode="lin" valueType="num">
                                      <p:cBhvr>
                                        <p:cTn id="17" dur="1000" fill="hold"/>
                                        <p:tgtEl>
                                          <p:spTgt spid="357">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32" presetID="23" grpId="2" fill="hold">
                                  <p:stCondLst>
                                    <p:cond delay="0"/>
                                  </p:stCondLst>
                                  <p:iterate type="el" backwards="0">
                                    <p:tmAbs val="0"/>
                                  </p:iterate>
                                  <p:childTnLst>
                                    <p:set>
                                      <p:cBhvr>
                                        <p:cTn id="21" fill="hold"/>
                                        <p:tgtEl>
                                          <p:spTgt spid="357">
                                            <p:txEl>
                                              <p:pRg st="1" end="1"/>
                                            </p:txEl>
                                          </p:spTgt>
                                        </p:tgtEl>
                                        <p:attrNameLst>
                                          <p:attrName>style.visibility</p:attrName>
                                        </p:attrNameLst>
                                      </p:cBhvr>
                                      <p:to>
                                        <p:strVal val="visible"/>
                                      </p:to>
                                    </p:set>
                                    <p:anim calcmode="lin" valueType="num">
                                      <p:cBhvr>
                                        <p:cTn id="22" dur="1000" fill="hold"/>
                                        <p:tgtEl>
                                          <p:spTgt spid="357">
                                            <p:txEl>
                                              <p:pRg st="1" end="1"/>
                                            </p:txEl>
                                          </p:spTgt>
                                        </p:tgtEl>
                                        <p:attrNameLst>
                                          <p:attrName>ppt_w</p:attrName>
                                        </p:attrNameLst>
                                      </p:cBhvr>
                                      <p:tavLst>
                                        <p:tav tm="0">
                                          <p:val>
                                            <p:strVal val="4*#ppt_w"/>
                                          </p:val>
                                        </p:tav>
                                        <p:tav tm="100000">
                                          <p:val>
                                            <p:strVal val="#ppt_w"/>
                                          </p:val>
                                        </p:tav>
                                      </p:tavLst>
                                    </p:anim>
                                    <p:anim calcmode="lin" valueType="num">
                                      <p:cBhvr>
                                        <p:cTn id="23" dur="1000" fill="hold"/>
                                        <p:tgtEl>
                                          <p:spTgt spid="357">
                                            <p:txEl>
                                              <p:pRg st="1" end="1"/>
                                            </p:txEl>
                                          </p:spTgt>
                                        </p:tgtEl>
                                        <p:attrNameLst>
                                          <p:attrName>ppt_h</p:attrName>
                                        </p:attrNameLst>
                                      </p:cBhvr>
                                      <p:tavLst>
                                        <p:tav tm="0">
                                          <p:val>
                                            <p:strVal val="4*#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32" presetID="23" grpId="2" fill="hold">
                                  <p:stCondLst>
                                    <p:cond delay="0"/>
                                  </p:stCondLst>
                                  <p:iterate type="el" backwards="0">
                                    <p:tmAbs val="0"/>
                                  </p:iterate>
                                  <p:childTnLst>
                                    <p:set>
                                      <p:cBhvr>
                                        <p:cTn id="27" fill="hold"/>
                                        <p:tgtEl>
                                          <p:spTgt spid="357">
                                            <p:txEl>
                                              <p:pRg st="2" end="2"/>
                                            </p:txEl>
                                          </p:spTgt>
                                        </p:tgtEl>
                                        <p:attrNameLst>
                                          <p:attrName>style.visibility</p:attrName>
                                        </p:attrNameLst>
                                      </p:cBhvr>
                                      <p:to>
                                        <p:strVal val="visible"/>
                                      </p:to>
                                    </p:set>
                                    <p:anim calcmode="lin" valueType="num">
                                      <p:cBhvr>
                                        <p:cTn id="28" dur="1000" fill="hold"/>
                                        <p:tgtEl>
                                          <p:spTgt spid="357">
                                            <p:txEl>
                                              <p:pRg st="2" end="2"/>
                                            </p:txEl>
                                          </p:spTgt>
                                        </p:tgtEl>
                                        <p:attrNameLst>
                                          <p:attrName>ppt_w</p:attrName>
                                        </p:attrNameLst>
                                      </p:cBhvr>
                                      <p:tavLst>
                                        <p:tav tm="0">
                                          <p:val>
                                            <p:strVal val="4*#ppt_w"/>
                                          </p:val>
                                        </p:tav>
                                        <p:tav tm="100000">
                                          <p:val>
                                            <p:strVal val="#ppt_w"/>
                                          </p:val>
                                        </p:tav>
                                      </p:tavLst>
                                    </p:anim>
                                    <p:anim calcmode="lin" valueType="num">
                                      <p:cBhvr>
                                        <p:cTn id="29" dur="1000" fill="hold"/>
                                        <p:tgtEl>
                                          <p:spTgt spid="357">
                                            <p:txEl>
                                              <p:pRg st="2" end="2"/>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57" grpId="2"/>
      <p:bldP build="whole" bldLvl="1" animBg="1" rev="0" advAuto="0" spid="356" grpId="1"/>
    </p:bldLst>
  </p:timing>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0"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61"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62" name="KILL SIN @ ITs ROOT" descr="KILL SIN @ ITs ROOT"/>
          <p:cNvPicPr>
            <a:picLocks noChangeAspect="0"/>
          </p:cNvPicPr>
          <p:nvPr/>
        </p:nvPicPr>
        <p:blipFill>
          <a:blip r:embed="rId2">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pic>
        <p:nvPicPr>
          <p:cNvPr id="363" name="pasted-image.pdf" descr="pasted-image.pdf"/>
          <p:cNvPicPr>
            <a:picLocks noChangeAspect="0"/>
          </p:cNvPicPr>
          <p:nvPr/>
        </p:nvPicPr>
        <p:blipFill>
          <a:blip r:embed="rId3">
            <a:extLst/>
          </a:blip>
          <a:srcRect l="0" t="0" r="49554" b="0"/>
          <a:stretch>
            <a:fillRect/>
          </a:stretch>
        </p:blipFill>
        <p:spPr>
          <a:xfrm>
            <a:off x="308736" y="3323166"/>
            <a:ext cx="6347619" cy="6134895"/>
          </a:xfrm>
          <a:prstGeom prst="rect">
            <a:avLst/>
          </a:prstGeom>
          <a:ln w="12700">
            <a:miter lim="400000"/>
          </a:ln>
          <a:effectLst>
            <a:outerShdw sx="100000" sy="100000" kx="0" ky="0" algn="b" rotWithShape="0" blurRad="101600" dist="88900" dir="2700000">
              <a:srgbClr val="000000"/>
            </a:outerShdw>
          </a:effectLst>
        </p:spPr>
      </p:pic>
      <p:pic>
        <p:nvPicPr>
          <p:cNvPr id="364" name="pasted-image.pdf" descr="pasted-image.pdf"/>
          <p:cNvPicPr>
            <a:picLocks noChangeAspect="0"/>
          </p:cNvPicPr>
          <p:nvPr/>
        </p:nvPicPr>
        <p:blipFill>
          <a:blip r:embed="rId3">
            <a:extLst/>
          </a:blip>
          <a:srcRect l="50222" t="0" r="0" b="0"/>
          <a:stretch>
            <a:fillRect/>
          </a:stretch>
        </p:blipFill>
        <p:spPr>
          <a:xfrm>
            <a:off x="6576516" y="3323166"/>
            <a:ext cx="6085748" cy="6134961"/>
          </a:xfrm>
          <a:prstGeom prst="rect">
            <a:avLst/>
          </a:prstGeom>
          <a:ln w="12700">
            <a:miter lim="400000"/>
          </a:ln>
          <a:effectLst>
            <a:outerShdw sx="100000" sy="100000" kx="0" ky="0" algn="b" rotWithShape="0" blurRad="101600" dist="88900" dir="2700000">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6"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67"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68" name="KILL SIN @ ITs ROOT" descr="KILL SIN @ ITs ROOT"/>
          <p:cNvPicPr>
            <a:picLocks noChangeAspect="0"/>
          </p:cNvPicPr>
          <p:nvPr/>
        </p:nvPicPr>
        <p:blipFill>
          <a:blip r:embed="rId2">
            <a:extLst/>
          </a:blip>
          <a:stretch>
            <a:fillRect/>
          </a:stretch>
        </p:blipFill>
        <p:spPr>
          <a:xfrm>
            <a:off x="315301" y="1461558"/>
            <a:ext cx="12374198" cy="1930401"/>
          </a:xfrm>
          <a:prstGeom prst="rect">
            <a:avLst/>
          </a:prstGeom>
          <a:effectLst>
            <a:outerShdw sx="100000" sy="100000" kx="0" ky="0" algn="b" rotWithShape="0" blurRad="215900" dist="146929" dir="2667748">
              <a:srgbClr val="000000"/>
            </a:outerShdw>
          </a:effectLst>
        </p:spPr>
      </p:pic>
      <p:pic>
        <p:nvPicPr>
          <p:cNvPr id="369" name="pasted-image.pdf" descr="pasted-image.pdf"/>
          <p:cNvPicPr>
            <a:picLocks noChangeAspect="0"/>
          </p:cNvPicPr>
          <p:nvPr/>
        </p:nvPicPr>
        <p:blipFill>
          <a:blip r:embed="rId3">
            <a:extLst/>
          </a:blip>
          <a:srcRect l="0" t="0" r="49554" b="0"/>
          <a:stretch>
            <a:fillRect/>
          </a:stretch>
        </p:blipFill>
        <p:spPr>
          <a:xfrm>
            <a:off x="308736" y="3323166"/>
            <a:ext cx="6347619" cy="6134895"/>
          </a:xfrm>
          <a:prstGeom prst="rect">
            <a:avLst/>
          </a:prstGeom>
          <a:ln w="12700">
            <a:miter lim="400000"/>
          </a:ln>
          <a:effectLst>
            <a:outerShdw sx="100000" sy="100000" kx="0" ky="0" algn="b" rotWithShape="0" blurRad="101600" dist="88900" dir="2700000">
              <a:srgbClr val="000000"/>
            </a:outerShdw>
          </a:effectLst>
        </p:spPr>
      </p:pic>
      <p:pic>
        <p:nvPicPr>
          <p:cNvPr id="370" name="pasted-image.pdf" descr="pasted-image.pdf"/>
          <p:cNvPicPr>
            <a:picLocks noChangeAspect="0"/>
          </p:cNvPicPr>
          <p:nvPr/>
        </p:nvPicPr>
        <p:blipFill>
          <a:blip r:embed="rId3">
            <a:extLst/>
          </a:blip>
          <a:srcRect l="50222" t="0" r="0" b="0"/>
          <a:stretch>
            <a:fillRect/>
          </a:stretch>
        </p:blipFill>
        <p:spPr>
          <a:xfrm>
            <a:off x="6576516" y="3323166"/>
            <a:ext cx="6085748" cy="6134961"/>
          </a:xfrm>
          <a:prstGeom prst="rect">
            <a:avLst/>
          </a:prstGeom>
          <a:ln w="12700">
            <a:miter lim="400000"/>
          </a:ln>
          <a:effectLst>
            <a:outerShdw sx="100000" sy="100000" kx="0" ky="0" algn="b" rotWithShape="0" blurRad="101600" dist="88900" dir="2700000">
              <a:srgbClr val="000000"/>
            </a:outerShdw>
          </a:effectLst>
        </p:spPr>
      </p:pic>
      <p:pic>
        <p:nvPicPr>
          <p:cNvPr id="371" name="Colossians 3:6–7 (NKJV)…" descr="Colossians 3:6–7 (NKJV)…"/>
          <p:cNvPicPr>
            <a:picLocks noChangeAspect="0"/>
          </p:cNvPicPr>
          <p:nvPr/>
        </p:nvPicPr>
        <p:blipFill>
          <a:blip r:embed="rId4">
            <a:extLst/>
          </a:blip>
          <a:stretch>
            <a:fillRect/>
          </a:stretch>
        </p:blipFill>
        <p:spPr>
          <a:xfrm>
            <a:off x="-29634" y="4515247"/>
            <a:ext cx="13030201" cy="46482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3"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74"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75" name="Put On The New Man - Thought &amp; Deed" descr="Put On The New Man - Thought &amp; Deed"/>
          <p:cNvPicPr>
            <a:picLocks noChangeAspect="0"/>
          </p:cNvPicPr>
          <p:nvPr/>
        </p:nvPicPr>
        <p:blipFill>
          <a:blip r:embed="rId2">
            <a:extLst/>
          </a:blip>
          <a:stretch>
            <a:fillRect/>
          </a:stretch>
        </p:blipFill>
        <p:spPr>
          <a:xfrm>
            <a:off x="-72280" y="1537758"/>
            <a:ext cx="13149360" cy="1676401"/>
          </a:xfrm>
          <a:prstGeom prst="rect">
            <a:avLst/>
          </a:prstGeom>
          <a:effectLst>
            <a:outerShdw sx="100000" sy="100000" kx="0" ky="0" algn="b" rotWithShape="0" blurRad="215900" dist="146929" dir="2667748">
              <a:srgbClr val="000000"/>
            </a:outerShdw>
          </a:effectLst>
        </p:spPr>
      </p:pic>
      <p:pic>
        <p:nvPicPr>
          <p:cNvPr id="376" name="pasted-image.pdf" descr="pasted-image.pdf"/>
          <p:cNvPicPr>
            <a:picLocks noChangeAspect="0"/>
          </p:cNvPicPr>
          <p:nvPr/>
        </p:nvPicPr>
        <p:blipFill>
          <a:blip r:embed="rId3">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77" name="They had been baptized into Christ thus they had put on the new man – (Col 2:11-13; Gal 3:27; 2 Cor 5:17; 1 Pet 1:22,23)…"/>
          <p:cNvSpPr/>
          <p:nvPr/>
        </p:nvSpPr>
        <p:spPr>
          <a:xfrm>
            <a:off x="4988280" y="3323656"/>
            <a:ext cx="7508526" cy="5929921"/>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900"/>
              </a:spcBef>
              <a:buSzPct val="68000"/>
              <a:buBlip>
                <a:blip r:embed="rId4"/>
              </a:buBlip>
              <a:defRPr sz="3500">
                <a:solidFill>
                  <a:srgbClr val="323333"/>
                </a:solidFill>
              </a:defRPr>
            </a:pPr>
            <a:r>
              <a:t>They had been baptized into Christ thus they had </a:t>
            </a:r>
            <a:r>
              <a:rPr b="1"/>
              <a:t>put on the new man</a:t>
            </a:r>
            <a:r>
              <a:t> – (Col 2:11-13; Gal 3:27; 2 Cor 5:17; 1 Pet 1:22,23)</a:t>
            </a:r>
          </a:p>
          <a:p>
            <a:pPr marL="406400" indent="-406400" algn="l" defTabSz="457200">
              <a:spcBef>
                <a:spcPts val="900"/>
              </a:spcBef>
              <a:buSzPct val="68000"/>
              <a:buBlip>
                <a:blip r:embed="rId4"/>
              </a:buBlip>
              <a:defRPr sz="3500">
                <a:solidFill>
                  <a:srgbClr val="323333"/>
                </a:solidFill>
              </a:defRPr>
            </a:pPr>
            <a:r>
              <a:t>“</a:t>
            </a:r>
            <a:r>
              <a:rPr b="1"/>
              <a:t>Renewed in knowledge</a:t>
            </a:r>
            <a:r>
              <a:t>” – present passive participle – thus “being renewed in knowledge” [</a:t>
            </a:r>
            <a:r>
              <a:rPr i="1"/>
              <a:t>epignosis</a:t>
            </a:r>
            <a:r>
              <a:t>] – (Eph 4:23; 2 Cor 4:16; 2 Pet 2:1; 3:18)</a:t>
            </a:r>
          </a:p>
          <a:p>
            <a:pPr marL="406400" indent="-406400" algn="l" defTabSz="457200">
              <a:spcBef>
                <a:spcPts val="900"/>
              </a:spcBef>
              <a:buSzPct val="68000"/>
              <a:buBlip>
                <a:blip r:embed="rId4"/>
              </a:buBlip>
              <a:defRPr sz="3500">
                <a:solidFill>
                  <a:srgbClr val="323333"/>
                </a:solidFill>
              </a:defRPr>
            </a:pPr>
            <a:r>
              <a:rPr b="1"/>
              <a:t>According to the image of Him</a:t>
            </a:r>
            <a:r>
              <a:t> – (Gen 1:27; 2 Cor 5:17; Eph 4:24; 5:1; Rom 8:29)</a:t>
            </a:r>
          </a:p>
        </p:txBody>
      </p:sp>
      <p:sp>
        <p:nvSpPr>
          <p:cNvPr id="378" name="Colossians 3:10,11"/>
          <p:cNvSpPr/>
          <p:nvPr/>
        </p:nvSpPr>
        <p:spPr>
          <a:xfrm>
            <a:off x="421815" y="3405886"/>
            <a:ext cx="4158095"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3:10,11</a:t>
            </a:r>
          </a:p>
        </p:txBody>
      </p:sp>
    </p:spTree>
  </p:cSld>
  <p:clrMapOvr>
    <a:masterClrMapping/>
  </p:clrMapOvr>
  <mc:AlternateContent xmlns:mc="http://schemas.openxmlformats.org/markup-compatibility/2006">
    <mc:Choice xmlns:p14="http://schemas.microsoft.com/office/powerpoint/2010/main" Requires="p14">
      <p:transition spd="slow" advClick="1" p14:dur="1500">
        <p14:prism dir="r" isContent="1" isInverted="0"/>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 presetID="2" grpId="1" fill="hold">
                                  <p:stCondLst>
                                    <p:cond delay="0"/>
                                  </p:stCondLst>
                                  <p:iterate type="el" backwards="0">
                                    <p:tmAbs val="0"/>
                                  </p:iterate>
                                  <p:childTnLst>
                                    <p:set>
                                      <p:cBhvr>
                                        <p:cTn id="6" fill="hold"/>
                                        <p:tgtEl>
                                          <p:spTgt spid="375"/>
                                        </p:tgtEl>
                                        <p:attrNameLst>
                                          <p:attrName>style.visibility</p:attrName>
                                        </p:attrNameLst>
                                      </p:cBhvr>
                                      <p:to>
                                        <p:strVal val="visible"/>
                                      </p:to>
                                    </p:set>
                                    <p:anim calcmode="lin" valueType="num">
                                      <p:cBhvr>
                                        <p:cTn id="7" dur="2250" fill="hold"/>
                                        <p:tgtEl>
                                          <p:spTgt spid="375"/>
                                        </p:tgtEl>
                                        <p:attrNameLst>
                                          <p:attrName>ppt_x</p:attrName>
                                        </p:attrNameLst>
                                      </p:cBhvr>
                                      <p:tavLst>
                                        <p:tav tm="0">
                                          <p:val>
                                            <p:strVal val="#ppt_x"/>
                                          </p:val>
                                        </p:tav>
                                        <p:tav tm="100000">
                                          <p:val>
                                            <p:strVal val="#ppt_x"/>
                                          </p:val>
                                        </p:tav>
                                      </p:tavLst>
                                    </p:anim>
                                    <p:anim calcmode="lin" valueType="num">
                                      <p:cBhvr>
                                        <p:cTn id="8" dur="2250" fill="hold"/>
                                        <p:tgtEl>
                                          <p:spTgt spid="37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8" presetID="22" grpId="2" fill="hold">
                                  <p:stCondLst>
                                    <p:cond delay="0"/>
                                  </p:stCondLst>
                                  <p:iterate type="el" backwards="0">
                                    <p:tmAbs val="0"/>
                                  </p:iterate>
                                  <p:childTnLst>
                                    <p:set>
                                      <p:cBhvr>
                                        <p:cTn id="12" fill="hold"/>
                                        <p:tgtEl>
                                          <p:spTgt spid="377">
                                            <p:bg/>
                                          </p:spTgt>
                                        </p:tgtEl>
                                        <p:attrNameLst>
                                          <p:attrName>style.visibility</p:attrName>
                                        </p:attrNameLst>
                                      </p:cBhvr>
                                      <p:to>
                                        <p:strVal val="visible"/>
                                      </p:to>
                                    </p:set>
                                    <p:animEffect filter="wipe(left)" transition="in">
                                      <p:cBhvr>
                                        <p:cTn id="13" dur="2000"/>
                                        <p:tgtEl>
                                          <p:spTgt spid="377">
                                            <p:bg/>
                                          </p:spTgt>
                                        </p:tgtEl>
                                      </p:cBhvr>
                                    </p:animEffect>
                                  </p:childTnLst>
                                </p:cTn>
                              </p:par>
                              <p:par>
                                <p:cTn id="14" presetClass="entr" nodeType="withEffect" presetSubtype="8" presetID="22" grpId="2" fill="hold">
                                  <p:stCondLst>
                                    <p:cond delay="0"/>
                                  </p:stCondLst>
                                  <p:iterate type="el" backwards="0">
                                    <p:tmAbs val="0"/>
                                  </p:iterate>
                                  <p:childTnLst>
                                    <p:set>
                                      <p:cBhvr>
                                        <p:cTn id="15" fill="hold"/>
                                        <p:tgtEl>
                                          <p:spTgt spid="377">
                                            <p:txEl>
                                              <p:pRg st="0" end="0"/>
                                            </p:txEl>
                                          </p:spTgt>
                                        </p:tgtEl>
                                        <p:attrNameLst>
                                          <p:attrName>style.visibility</p:attrName>
                                        </p:attrNameLst>
                                      </p:cBhvr>
                                      <p:to>
                                        <p:strVal val="visible"/>
                                      </p:to>
                                    </p:set>
                                    <p:animEffect filter="wipe(left)" transition="in">
                                      <p:cBhvr>
                                        <p:cTn id="16" dur="2000"/>
                                        <p:tgtEl>
                                          <p:spTgt spid="37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8" presetID="22" grpId="2" fill="hold">
                                  <p:stCondLst>
                                    <p:cond delay="0"/>
                                  </p:stCondLst>
                                  <p:iterate type="el" backwards="0">
                                    <p:tmAbs val="0"/>
                                  </p:iterate>
                                  <p:childTnLst>
                                    <p:set>
                                      <p:cBhvr>
                                        <p:cTn id="20" fill="hold"/>
                                        <p:tgtEl>
                                          <p:spTgt spid="377">
                                            <p:txEl>
                                              <p:pRg st="1" end="1"/>
                                            </p:txEl>
                                          </p:spTgt>
                                        </p:tgtEl>
                                        <p:attrNameLst>
                                          <p:attrName>style.visibility</p:attrName>
                                        </p:attrNameLst>
                                      </p:cBhvr>
                                      <p:to>
                                        <p:strVal val="visible"/>
                                      </p:to>
                                    </p:set>
                                    <p:animEffect filter="wipe(left)" transition="in">
                                      <p:cBhvr>
                                        <p:cTn id="21" dur="2000"/>
                                        <p:tgtEl>
                                          <p:spTgt spid="377">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Class="entr" nodeType="clickEffect" presetSubtype="8" presetID="22" grpId="2" fill="hold">
                                  <p:stCondLst>
                                    <p:cond delay="0"/>
                                  </p:stCondLst>
                                  <p:iterate type="el" backwards="0">
                                    <p:tmAbs val="0"/>
                                  </p:iterate>
                                  <p:childTnLst>
                                    <p:set>
                                      <p:cBhvr>
                                        <p:cTn id="25" fill="hold"/>
                                        <p:tgtEl>
                                          <p:spTgt spid="377">
                                            <p:txEl>
                                              <p:pRg st="2" end="2"/>
                                            </p:txEl>
                                          </p:spTgt>
                                        </p:tgtEl>
                                        <p:attrNameLst>
                                          <p:attrName>style.visibility</p:attrName>
                                        </p:attrNameLst>
                                      </p:cBhvr>
                                      <p:to>
                                        <p:strVal val="visible"/>
                                      </p:to>
                                    </p:set>
                                    <p:animEffect filter="wipe(left)" transition="in">
                                      <p:cBhvr>
                                        <p:cTn id="26" dur="2000"/>
                                        <p:tgtEl>
                                          <p:spTgt spid="377">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5" grpId="1"/>
      <p:bldP build="p" bldLvl="5" animBg="1" rev="0" advAuto="0" spid="377" grpId="2"/>
    </p:bldLst>
  </p:timing>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0"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81"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82" name="Put On The New Man - Thought &amp; Deed" descr="Put On The New Man - Thought &amp; Deed"/>
          <p:cNvPicPr>
            <a:picLocks noChangeAspect="0"/>
          </p:cNvPicPr>
          <p:nvPr/>
        </p:nvPicPr>
        <p:blipFill>
          <a:blip r:embed="rId2">
            <a:extLst/>
          </a:blip>
          <a:stretch>
            <a:fillRect/>
          </a:stretch>
        </p:blipFill>
        <p:spPr>
          <a:xfrm>
            <a:off x="-72280" y="1537758"/>
            <a:ext cx="13149360" cy="1676401"/>
          </a:xfrm>
          <a:prstGeom prst="rect">
            <a:avLst/>
          </a:prstGeom>
          <a:effectLst>
            <a:outerShdw sx="100000" sy="100000" kx="0" ky="0" algn="b" rotWithShape="0" blurRad="215900" dist="146929" dir="2667748">
              <a:srgbClr val="000000"/>
            </a:outerShdw>
          </a:effectLst>
        </p:spPr>
      </p:pic>
      <p:pic>
        <p:nvPicPr>
          <p:cNvPr id="383" name="pasted-image.pdf" descr="pasted-image.pdf"/>
          <p:cNvPicPr>
            <a:picLocks noChangeAspect="0"/>
          </p:cNvPicPr>
          <p:nvPr/>
        </p:nvPicPr>
        <p:blipFill>
          <a:blip r:embed="rId3">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84" name="Colossians 3:12-15"/>
          <p:cNvSpPr/>
          <p:nvPr/>
        </p:nvSpPr>
        <p:spPr>
          <a:xfrm>
            <a:off x="421815" y="3405886"/>
            <a:ext cx="42023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3:12-15</a:t>
            </a:r>
          </a:p>
        </p:txBody>
      </p:sp>
      <p:sp>
        <p:nvSpPr>
          <p:cNvPr id="385" name="Colossians 3:12–14 (NKJV)…"/>
          <p:cNvSpPr/>
          <p:nvPr/>
        </p:nvSpPr>
        <p:spPr>
          <a:xfrm>
            <a:off x="5128893" y="3268001"/>
            <a:ext cx="7384233" cy="6121401"/>
          </a:xfrm>
          <a:prstGeom prst="rect">
            <a:avLst/>
          </a:prstGeom>
          <a:ln w="12700">
            <a:miter lim="400000"/>
          </a:ln>
          <a:effectLst>
            <a:outerShdw sx="100000" sy="100000" kx="0" ky="0" algn="b" rotWithShape="0" blurRad="88900" dist="38100" dir="5374955">
              <a:srgbClr val="000000">
                <a:alpha val="35199"/>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defRPr b="1" sz="3800">
                <a:solidFill>
                  <a:srgbClr val="000000"/>
                </a:solidFill>
              </a:defRPr>
            </a:pPr>
            <a:r>
              <a:t>Colossians 3:12–14 (NKJV)</a:t>
            </a:r>
          </a:p>
          <a:p>
            <a:pPr defTabSz="457200">
              <a:defRPr sz="3800">
                <a:solidFill>
                  <a:srgbClr val="000000"/>
                </a:solidFill>
              </a:defRPr>
            </a:pPr>
            <a:r>
              <a:rPr baseline="31999"/>
              <a:t>12</a:t>
            </a:r>
            <a:r>
              <a:t> Therefore, as </a:t>
            </a:r>
            <a:r>
              <a:rPr i="1"/>
              <a:t>the</a:t>
            </a:r>
            <a:r>
              <a:t> elect of God, holy and beloved, put on tender mercies, kindness, humility, meekness, longsuffering; </a:t>
            </a:r>
            <a:r>
              <a:rPr baseline="31999"/>
              <a:t>13</a:t>
            </a:r>
            <a:r>
              <a:t> bearing with one another, and forgiving one another, if anyone has a complaint against another; even as Christ forgave you, so you also </a:t>
            </a:r>
            <a:r>
              <a:rPr i="1"/>
              <a:t>must do</a:t>
            </a:r>
            <a:r>
              <a:t>. </a:t>
            </a:r>
            <a:r>
              <a:rPr baseline="31999"/>
              <a:t>14</a:t>
            </a:r>
            <a:r>
              <a:t> But above all these things put on love, which is the bond of perfection.</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7"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88"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89" name="Put On The New Man - Thought &amp; Deed" descr="Put On The New Man - Thought &amp; Deed"/>
          <p:cNvPicPr>
            <a:picLocks noChangeAspect="0"/>
          </p:cNvPicPr>
          <p:nvPr/>
        </p:nvPicPr>
        <p:blipFill>
          <a:blip r:embed="rId2">
            <a:extLst/>
          </a:blip>
          <a:stretch>
            <a:fillRect/>
          </a:stretch>
        </p:blipFill>
        <p:spPr>
          <a:xfrm>
            <a:off x="-72280" y="1537758"/>
            <a:ext cx="13149360" cy="1676401"/>
          </a:xfrm>
          <a:prstGeom prst="rect">
            <a:avLst/>
          </a:prstGeom>
          <a:effectLst>
            <a:outerShdw sx="100000" sy="100000" kx="0" ky="0" algn="b" rotWithShape="0" blurRad="215900" dist="146929" dir="2667748">
              <a:srgbClr val="000000"/>
            </a:outerShdw>
          </a:effectLst>
        </p:spPr>
      </p:pic>
      <p:pic>
        <p:nvPicPr>
          <p:cNvPr id="390" name="pasted-image.pdf" descr="pasted-image.pdf"/>
          <p:cNvPicPr>
            <a:picLocks noChangeAspect="0"/>
          </p:cNvPicPr>
          <p:nvPr/>
        </p:nvPicPr>
        <p:blipFill>
          <a:blip r:embed="rId3">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91" name="Colossians 3:12-15"/>
          <p:cNvSpPr/>
          <p:nvPr/>
        </p:nvSpPr>
        <p:spPr>
          <a:xfrm>
            <a:off x="421815" y="3405886"/>
            <a:ext cx="42023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3:12-15</a:t>
            </a:r>
          </a:p>
        </p:txBody>
      </p:sp>
      <p:pic>
        <p:nvPicPr>
          <p:cNvPr id="392" name="pasted-image.pdf" descr="pasted-image.pdf"/>
          <p:cNvPicPr>
            <a:picLocks noChangeAspect="0"/>
          </p:cNvPicPr>
          <p:nvPr/>
        </p:nvPicPr>
        <p:blipFill>
          <a:blip r:embed="rId4">
            <a:extLst/>
          </a:blip>
          <a:stretch>
            <a:fillRect/>
          </a:stretch>
        </p:blipFill>
        <p:spPr>
          <a:xfrm>
            <a:off x="5229022" y="3268001"/>
            <a:ext cx="7576125" cy="6041232"/>
          </a:xfrm>
          <a:prstGeom prst="rect">
            <a:avLst/>
          </a:prstGeom>
          <a:ln w="12700">
            <a:miter lim="400000"/>
          </a:ln>
          <a:effectLst>
            <a:outerShdw sx="100000" sy="100000" kx="0" ky="0" algn="b" rotWithShape="0" blurRad="88900" dist="38100" dir="5374955">
              <a:srgbClr val="000000"/>
            </a:outerShdw>
          </a:effectLst>
        </p:spPr>
      </p:pic>
      <p:sp>
        <p:nvSpPr>
          <p:cNvPr id="393" name="15 And let the peace of God rule in your hearts, to which also you were called in one body; and be thankful."/>
          <p:cNvSpPr/>
          <p:nvPr/>
        </p:nvSpPr>
        <p:spPr>
          <a:xfrm>
            <a:off x="421815" y="4699762"/>
            <a:ext cx="4202371" cy="42194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lIns="65023" tIns="65023" rIns="65023" bIns="65023">
            <a:spAutoFit/>
          </a:bodyPr>
          <a:lstStyle/>
          <a:p>
            <a:pPr defTabSz="914400">
              <a:defRPr sz="3900">
                <a:solidFill>
                  <a:srgbClr val="FFFFFF"/>
                </a:solidFill>
                <a:effectLst>
                  <a:outerShdw sx="100000" sy="100000" kx="0" ky="0" algn="b" rotWithShape="0" blurRad="63500" dist="63500" dir="3600000">
                    <a:srgbClr val="000000"/>
                  </a:outerShdw>
                </a:effectLst>
                <a:latin typeface="Book Antiqua"/>
                <a:ea typeface="Book Antiqua"/>
                <a:cs typeface="Book Antiqua"/>
                <a:sym typeface="Book Antiqua"/>
              </a:defRPr>
            </a:pPr>
            <a:r>
              <a:rPr b="1" baseline="30526" sz="3800">
                <a:effectLst>
                  <a:outerShdw sx="100000" sy="100000" kx="0" ky="0" algn="b" rotWithShape="0" blurRad="63500" dist="0" dir="3600000">
                    <a:srgbClr val="000000">
                      <a:alpha val="70000"/>
                    </a:srgbClr>
                  </a:outerShdw>
                </a:effectLst>
              </a:rPr>
              <a:t>15 </a:t>
            </a:r>
            <a:r>
              <a:rPr b="1" sz="3800">
                <a:effectLst>
                  <a:outerShdw sx="100000" sy="100000" kx="0" ky="0" algn="b" rotWithShape="0" blurRad="63500" dist="0" dir="3600000">
                    <a:srgbClr val="000000">
                      <a:alpha val="70000"/>
                    </a:srgbClr>
                  </a:outerShdw>
                </a:effectLst>
              </a:rPr>
              <a:t>And let the peace of God rule in your hearts, to which also you were called in one body; and be thankful.</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5"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396"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397" name="Put On The New Man - Thought &amp; Deed" descr="Put On The New Man - Thought &amp; Deed"/>
          <p:cNvPicPr>
            <a:picLocks noChangeAspect="0"/>
          </p:cNvPicPr>
          <p:nvPr/>
        </p:nvPicPr>
        <p:blipFill>
          <a:blip r:embed="rId2">
            <a:extLst/>
          </a:blip>
          <a:stretch>
            <a:fillRect/>
          </a:stretch>
        </p:blipFill>
        <p:spPr>
          <a:xfrm>
            <a:off x="-72280" y="1537758"/>
            <a:ext cx="13149360" cy="1676401"/>
          </a:xfrm>
          <a:prstGeom prst="rect">
            <a:avLst/>
          </a:prstGeom>
          <a:effectLst>
            <a:outerShdw sx="100000" sy="100000" kx="0" ky="0" algn="b" rotWithShape="0" blurRad="215900" dist="146929" dir="2667748">
              <a:srgbClr val="000000"/>
            </a:outerShdw>
          </a:effectLst>
        </p:spPr>
      </p:pic>
      <p:pic>
        <p:nvPicPr>
          <p:cNvPr id="398" name="pasted-image.pdf" descr="pasted-image.pdf"/>
          <p:cNvPicPr>
            <a:picLocks noChangeAspect="0"/>
          </p:cNvPicPr>
          <p:nvPr/>
        </p:nvPicPr>
        <p:blipFill>
          <a:blip r:embed="rId3">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399" name="Colossians 3:16-17"/>
          <p:cNvSpPr/>
          <p:nvPr/>
        </p:nvSpPr>
        <p:spPr>
          <a:xfrm>
            <a:off x="421815" y="3405886"/>
            <a:ext cx="42023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3:16-17</a:t>
            </a:r>
          </a:p>
        </p:txBody>
      </p:sp>
      <p:sp>
        <p:nvSpPr>
          <p:cNvPr id="400" name="“Let the word of Christ dwell in you richly” – i.e. to allow oneself to be brought completely under its influence. (Ps 119:11; John 15:7)…"/>
          <p:cNvSpPr/>
          <p:nvPr/>
        </p:nvSpPr>
        <p:spPr>
          <a:xfrm>
            <a:off x="5019567" y="3712848"/>
            <a:ext cx="7708882" cy="5151537"/>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2800"/>
              </a:spcBef>
              <a:buSzPct val="68000"/>
              <a:buBlip>
                <a:blip r:embed="rId4"/>
              </a:buBlip>
              <a:defRPr sz="3600">
                <a:solidFill>
                  <a:srgbClr val="323333"/>
                </a:solidFill>
              </a:defRPr>
            </a:pPr>
            <a:r>
              <a:rPr b="1"/>
              <a:t>“Let the word of Christ dwell in you richly” </a:t>
            </a:r>
            <a:r>
              <a:t>– i.e. to allow oneself to be brought completely under its influence. (Ps 119:11; John 15:7)</a:t>
            </a:r>
            <a:endParaRPr b="1"/>
          </a:p>
          <a:p>
            <a:pPr marL="406400" indent="-406400" algn="l" defTabSz="457200">
              <a:spcBef>
                <a:spcPts val="2800"/>
              </a:spcBef>
              <a:buSzPct val="68000"/>
              <a:buBlip>
                <a:blip r:embed="rId4"/>
              </a:buBlip>
              <a:defRPr sz="3600">
                <a:solidFill>
                  <a:srgbClr val="323333"/>
                </a:solidFill>
              </a:defRPr>
            </a:pPr>
            <a:r>
              <a:rPr b="1"/>
              <a:t>“In all wisdom”– </a:t>
            </a:r>
            <a:r>
              <a:t>Wisdom receives the word of Christ – (Eph 5:17) - The word of Christ produces wisdom (Col. 1:9;2:3) - the word of Christ must be taught in wisdom – (Col 1:28)</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00">
                                            <p:txEl>
                                              <p:pRg st="1" end="1"/>
                                            </p:txEl>
                                          </p:spTgt>
                                        </p:tgtEl>
                                        <p:attrNameLst>
                                          <p:attrName>style.visibility</p:attrName>
                                        </p:attrNameLst>
                                      </p:cBhvr>
                                      <p:to>
                                        <p:strVal val="visible"/>
                                      </p:to>
                                    </p:set>
                                    <p:animEffect filter="fade" transition="in">
                                      <p:cBhvr>
                                        <p:cTn id="7" dur="1000"/>
                                        <p:tgtEl>
                                          <p:spTgt spid="400">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00" grpId="1"/>
    </p:bldLst>
  </p:timing>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2"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403"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404" name="Put On The New Man - Thought &amp; Deed" descr="Put On The New Man - Thought &amp; Deed"/>
          <p:cNvPicPr>
            <a:picLocks noChangeAspect="0"/>
          </p:cNvPicPr>
          <p:nvPr/>
        </p:nvPicPr>
        <p:blipFill>
          <a:blip r:embed="rId2">
            <a:extLst/>
          </a:blip>
          <a:stretch>
            <a:fillRect/>
          </a:stretch>
        </p:blipFill>
        <p:spPr>
          <a:xfrm>
            <a:off x="-72280" y="1537758"/>
            <a:ext cx="13149360" cy="1676401"/>
          </a:xfrm>
          <a:prstGeom prst="rect">
            <a:avLst/>
          </a:prstGeom>
          <a:effectLst>
            <a:outerShdw sx="100000" sy="100000" kx="0" ky="0" algn="b" rotWithShape="0" blurRad="215900" dist="146929" dir="2667748">
              <a:srgbClr val="000000"/>
            </a:outerShdw>
          </a:effectLst>
        </p:spPr>
      </p:pic>
      <p:pic>
        <p:nvPicPr>
          <p:cNvPr id="405" name="pasted-image.pdf" descr="pasted-image.pdf"/>
          <p:cNvPicPr>
            <a:picLocks noChangeAspect="0"/>
          </p:cNvPicPr>
          <p:nvPr/>
        </p:nvPicPr>
        <p:blipFill>
          <a:blip r:embed="rId3">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406" name="Colossians 3:16-17"/>
          <p:cNvSpPr/>
          <p:nvPr/>
        </p:nvSpPr>
        <p:spPr>
          <a:xfrm>
            <a:off x="421815" y="3405886"/>
            <a:ext cx="42023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3:16-17</a:t>
            </a:r>
          </a:p>
        </p:txBody>
      </p:sp>
      <p:sp>
        <p:nvSpPr>
          <p:cNvPr id="407" name="I worship God in spirit &amp; truth - (John 4:24)…"/>
          <p:cNvSpPr/>
          <p:nvPr/>
        </p:nvSpPr>
        <p:spPr>
          <a:xfrm>
            <a:off x="5567254" y="3341975"/>
            <a:ext cx="6661331" cy="5893284"/>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900"/>
              </a:spcBef>
              <a:buSzPct val="68000"/>
              <a:buBlip>
                <a:blip r:embed="rId4"/>
              </a:buBlip>
              <a:defRPr sz="3900">
                <a:solidFill>
                  <a:srgbClr val="323333"/>
                </a:solidFill>
              </a:defRPr>
            </a:pPr>
            <a:r>
              <a:rPr>
                <a:latin typeface="Baskerville SemiBold"/>
                <a:ea typeface="Baskerville SemiBold"/>
                <a:cs typeface="Baskerville SemiBold"/>
                <a:sym typeface="Baskerville SemiBold"/>
              </a:rPr>
              <a:t>I worship God in spirit &amp; truth - </a:t>
            </a:r>
            <a:r>
              <a:t>(John 4:24)</a:t>
            </a:r>
            <a:endParaRPr>
              <a:latin typeface="Baskerville SemiBold"/>
              <a:ea typeface="Baskerville SemiBold"/>
              <a:cs typeface="Baskerville SemiBold"/>
              <a:sym typeface="Baskerville SemiBold"/>
            </a:endParaRPr>
          </a:p>
          <a:p>
            <a:pPr marL="406400" indent="-406400" algn="l" defTabSz="457200">
              <a:spcBef>
                <a:spcPts val="900"/>
              </a:spcBef>
              <a:buSzPct val="68000"/>
              <a:buBlip>
                <a:blip r:embed="rId4"/>
              </a:buBlip>
              <a:defRPr sz="3900">
                <a:solidFill>
                  <a:srgbClr val="323333"/>
                </a:solidFill>
              </a:defRPr>
            </a:pPr>
            <a:r>
              <a:rPr>
                <a:latin typeface="Baskerville SemiBold"/>
                <a:ea typeface="Baskerville SemiBold"/>
                <a:cs typeface="Baskerville SemiBold"/>
                <a:sym typeface="Baskerville SemiBold"/>
              </a:rPr>
              <a:t>We sing: </a:t>
            </a:r>
            <a:endParaRPr>
              <a:latin typeface="Baskerville SemiBold"/>
              <a:ea typeface="Baskerville SemiBold"/>
              <a:cs typeface="Baskerville SemiBold"/>
              <a:sym typeface="Baskerville SemiBold"/>
            </a:endParaRPr>
          </a:p>
          <a:p>
            <a:pPr lvl="1" marL="939800" indent="-406400" algn="l" defTabSz="457200">
              <a:spcBef>
                <a:spcPts val="900"/>
              </a:spcBef>
              <a:buSzPct val="68000"/>
              <a:buBlip>
                <a:blip r:embed="rId5"/>
              </a:buBlip>
              <a:defRPr sz="4000">
                <a:solidFill>
                  <a:srgbClr val="323333"/>
                </a:solidFill>
              </a:defRPr>
            </a:pPr>
            <a:r>
              <a:t>To one another - teaching &amp; admonishing</a:t>
            </a:r>
          </a:p>
          <a:p>
            <a:pPr lvl="1" marL="939800" indent="-406400" algn="l" defTabSz="457200">
              <a:spcBef>
                <a:spcPts val="900"/>
              </a:spcBef>
              <a:buSzPct val="68000"/>
              <a:buBlip>
                <a:blip r:embed="rId5"/>
              </a:buBlip>
              <a:defRPr sz="4000">
                <a:solidFill>
                  <a:srgbClr val="323333"/>
                </a:solidFill>
              </a:defRPr>
            </a:pPr>
            <a:r>
              <a:t>The Lord</a:t>
            </a:r>
          </a:p>
          <a:p>
            <a:pPr lvl="1" marL="939800" indent="-406400" algn="l" defTabSz="457200">
              <a:spcBef>
                <a:spcPts val="900"/>
              </a:spcBef>
              <a:buSzPct val="68000"/>
              <a:buBlip>
                <a:blip r:embed="rId5"/>
              </a:buBlip>
              <a:defRPr sz="4000">
                <a:solidFill>
                  <a:srgbClr val="323333"/>
                </a:solidFill>
              </a:defRPr>
            </a:pPr>
            <a:r>
              <a:t>Psalms, Hymns, Spiritual songs</a:t>
            </a:r>
          </a:p>
          <a:p>
            <a:pPr lvl="1" marL="939800" indent="-406400" algn="l" defTabSz="457200">
              <a:spcBef>
                <a:spcPts val="900"/>
              </a:spcBef>
              <a:buSzPct val="68000"/>
              <a:buBlip>
                <a:blip r:embed="rId5"/>
              </a:buBlip>
              <a:defRPr sz="4000">
                <a:solidFill>
                  <a:srgbClr val="323333"/>
                </a:solidFill>
              </a:defRPr>
            </a:pPr>
            <a:r>
              <a:t>With grace in heart</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9"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410"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pic>
        <p:nvPicPr>
          <p:cNvPr id="411" name="Put On The New Man - Thought &amp; Deed" descr="Put On The New Man - Thought &amp; Deed"/>
          <p:cNvPicPr>
            <a:picLocks noChangeAspect="0"/>
          </p:cNvPicPr>
          <p:nvPr/>
        </p:nvPicPr>
        <p:blipFill>
          <a:blip r:embed="rId2">
            <a:extLst/>
          </a:blip>
          <a:stretch>
            <a:fillRect/>
          </a:stretch>
        </p:blipFill>
        <p:spPr>
          <a:xfrm>
            <a:off x="-72280" y="1537758"/>
            <a:ext cx="13149360" cy="1676401"/>
          </a:xfrm>
          <a:prstGeom prst="rect">
            <a:avLst/>
          </a:prstGeom>
          <a:effectLst>
            <a:outerShdw sx="100000" sy="100000" kx="0" ky="0" algn="b" rotWithShape="0" blurRad="215900" dist="146929" dir="2667748">
              <a:srgbClr val="000000"/>
            </a:outerShdw>
          </a:effectLst>
        </p:spPr>
      </p:pic>
      <p:pic>
        <p:nvPicPr>
          <p:cNvPr id="412" name="pasted-image.pdf" descr="pasted-image.pdf"/>
          <p:cNvPicPr>
            <a:picLocks noChangeAspect="0"/>
          </p:cNvPicPr>
          <p:nvPr/>
        </p:nvPicPr>
        <p:blipFill>
          <a:blip r:embed="rId3">
            <a:extLst/>
          </a:blip>
          <a:stretch>
            <a:fillRect/>
          </a:stretch>
        </p:blipFill>
        <p:spPr>
          <a:xfrm>
            <a:off x="595" y="3040487"/>
            <a:ext cx="5044811" cy="6496259"/>
          </a:xfrm>
          <a:prstGeom prst="rect">
            <a:avLst/>
          </a:prstGeom>
          <a:effectLst>
            <a:outerShdw sx="100000" sy="100000" kx="0" ky="0" algn="b" rotWithShape="0" blurRad="101600" dist="88900" dir="2700000">
              <a:srgbClr val="000000"/>
            </a:outerShdw>
          </a:effectLst>
        </p:spPr>
      </p:pic>
      <p:sp>
        <p:nvSpPr>
          <p:cNvPr id="413" name="Colossians 3:16-17"/>
          <p:cNvSpPr/>
          <p:nvPr/>
        </p:nvSpPr>
        <p:spPr>
          <a:xfrm>
            <a:off x="421815" y="3405886"/>
            <a:ext cx="4202371" cy="777749"/>
          </a:xfrm>
          <a:prstGeom prst="rect">
            <a:avLst/>
          </a:prstGeom>
          <a:ln w="12700">
            <a:miter lim="400000"/>
          </a:ln>
          <a:effectLst>
            <a:outerShdw sx="100000" sy="100000" kx="0" ky="0" algn="b" rotWithShape="0" blurRad="101600" dist="88900" dir="2700000">
              <a:srgbClr val="000000"/>
            </a:outerShdw>
          </a:effectLst>
          <a:extLst>
            <a:ext uri="{C572A759-6A51-4108-AA02-DFA0A04FC94B}">
              <ma14:wrappingTextBoxFlag xmlns:ma14="http://schemas.microsoft.com/office/mac/drawingml/2011/main" val="1"/>
            </a:ext>
          </a:extLst>
        </p:spPr>
        <p:txBody>
          <a:bodyPr wrap="none" lIns="65023" tIns="65023" rIns="65023" bIns="65023">
            <a:spAutoFit/>
          </a:bodyPr>
          <a:lstStyle>
            <a:lvl1pPr algn="l" defTabSz="914400">
              <a:defRPr i="1">
                <a:solidFill>
                  <a:srgbClr val="FFFFFF"/>
                </a:solidFill>
                <a:effectLst>
                  <a:outerShdw sx="100000" sy="100000" kx="0" ky="0" algn="b" rotWithShape="0" blurRad="63500" dist="310007" dir="7680000">
                    <a:srgbClr val="000000">
                      <a:alpha val="32000"/>
                    </a:srgbClr>
                  </a:outerShdw>
                </a:effectLst>
                <a:latin typeface="Book Antiqua"/>
                <a:ea typeface="Book Antiqua"/>
                <a:cs typeface="Book Antiqua"/>
                <a:sym typeface="Book Antiqua"/>
              </a:defRPr>
            </a:lvl1pPr>
          </a:lstStyle>
          <a:p>
            <a:pPr>
              <a:defRPr i="0">
                <a:effectLst/>
              </a:defRPr>
            </a:pPr>
            <a:r>
              <a:rPr i="1">
                <a:effectLst>
                  <a:outerShdw sx="100000" sy="100000" kx="0" ky="0" algn="b" rotWithShape="0" blurRad="63500" dist="310007" dir="7680000">
                    <a:srgbClr val="000000">
                      <a:alpha val="32000"/>
                    </a:srgbClr>
                  </a:outerShdw>
                </a:effectLst>
              </a:rPr>
              <a:t>Colossians 3:16-17</a:t>
            </a:r>
          </a:p>
        </p:txBody>
      </p:sp>
      <p:sp>
        <p:nvSpPr>
          <p:cNvPr id="414" name="I submit to Jesus’ authority in everything said &amp; done - (3:17)…"/>
          <p:cNvSpPr/>
          <p:nvPr/>
        </p:nvSpPr>
        <p:spPr>
          <a:xfrm>
            <a:off x="5111178" y="3519793"/>
            <a:ext cx="7599213" cy="5537648"/>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marL="406400" indent="-406400" algn="l" defTabSz="457200">
              <a:spcBef>
                <a:spcPts val="900"/>
              </a:spcBef>
              <a:buSzPct val="68000"/>
              <a:buBlip>
                <a:blip r:embed="rId4"/>
              </a:buBlip>
              <a:defRPr sz="3600">
                <a:solidFill>
                  <a:srgbClr val="323333"/>
                </a:solidFill>
              </a:defRPr>
            </a:pPr>
            <a:r>
              <a:rPr>
                <a:latin typeface="Baskerville SemiBold"/>
                <a:ea typeface="Baskerville SemiBold"/>
                <a:cs typeface="Baskerville SemiBold"/>
                <a:sym typeface="Baskerville SemiBold"/>
              </a:rPr>
              <a:t>I submit to Jesus’ authority in everything said &amp; done - </a:t>
            </a:r>
            <a:r>
              <a:t>(3:17)</a:t>
            </a:r>
            <a:endParaRPr>
              <a:latin typeface="Baskerville SemiBold"/>
              <a:ea typeface="Baskerville SemiBold"/>
              <a:cs typeface="Baskerville SemiBold"/>
              <a:sym typeface="Baskerville SemiBold"/>
            </a:endParaRPr>
          </a:p>
          <a:p>
            <a:pPr lvl="1" marL="939800" indent="-406400" algn="l" defTabSz="457200">
              <a:spcBef>
                <a:spcPts val="900"/>
              </a:spcBef>
              <a:buSzPct val="68000"/>
              <a:buBlip>
                <a:blip r:embed="rId5"/>
              </a:buBlip>
              <a:defRPr sz="3600">
                <a:solidFill>
                  <a:srgbClr val="323333"/>
                </a:solidFill>
              </a:defRPr>
            </a:pPr>
            <a:r>
              <a:t>Every word – every deed must be in submission to the authority of Christ – (2 John 9)</a:t>
            </a:r>
          </a:p>
          <a:p>
            <a:pPr lvl="1" marL="939800" indent="-406400" algn="l" defTabSz="457200">
              <a:spcBef>
                <a:spcPts val="900"/>
              </a:spcBef>
              <a:buSzPct val="68000"/>
              <a:buBlip>
                <a:blip r:embed="rId5"/>
              </a:buBlip>
              <a:defRPr sz="3600">
                <a:solidFill>
                  <a:srgbClr val="323333"/>
                </a:solidFill>
              </a:defRPr>
            </a:pPr>
            <a:r>
              <a:t>“He is most likely to do his duty well who goes to it with a heart overflowing with gratitude to God for his mercies;” —Barnes' Notes on the New Testament – (Eph 5:20)</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14">
                                            <p:txEl>
                                              <p:pRg st="1" end="1"/>
                                            </p:txEl>
                                          </p:spTgt>
                                        </p:tgtEl>
                                        <p:attrNameLst>
                                          <p:attrName>style.visibility</p:attrName>
                                        </p:attrNameLst>
                                      </p:cBhvr>
                                      <p:to>
                                        <p:strVal val="visible"/>
                                      </p:to>
                                    </p:set>
                                    <p:animEffect filter="wipe(left)" transition="in">
                                      <p:cBhvr>
                                        <p:cTn id="7" dur="1000"/>
                                        <p:tgtEl>
                                          <p:spTgt spid="4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414">
                                            <p:txEl>
                                              <p:pRg st="2" end="2"/>
                                            </p:txEl>
                                          </p:spTgt>
                                        </p:tgtEl>
                                        <p:attrNameLst>
                                          <p:attrName>style.visibility</p:attrName>
                                        </p:attrNameLst>
                                      </p:cBhvr>
                                      <p:to>
                                        <p:strVal val="visible"/>
                                      </p:to>
                                    </p:set>
                                    <p:animEffect filter="wipe(left)" transition="in">
                                      <p:cBhvr>
                                        <p:cTn id="12" dur="1000"/>
                                        <p:tgtEl>
                                          <p:spTgt spid="414">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14" grpId="1"/>
    </p:bldLst>
  </p:timing>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6" name="Colossians 3:1–4 (NKJV)…"/>
          <p:cNvSpPr/>
          <p:nvPr/>
        </p:nvSpPr>
        <p:spPr>
          <a:xfrm>
            <a:off x="441184" y="482599"/>
            <a:ext cx="12122432" cy="8788401"/>
          </a:xfrm>
          <a:prstGeom prst="rect">
            <a:avLst/>
          </a:prstGeom>
          <a:ln w="12700">
            <a:miter lim="400000"/>
          </a:ln>
          <a:effectLst>
            <a:outerShdw sx="100000" sy="100000" kx="0" ky="0" algn="b" rotWithShape="0" blurRad="76200" dist="98962"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spcBef>
                <a:spcPts val="1400"/>
              </a:spcBef>
              <a:defRPr sz="4700">
                <a:solidFill>
                  <a:srgbClr val="FFFFFF"/>
                </a:solidFill>
                <a:effectLst>
                  <a:outerShdw sx="100000" sy="100000" kx="0" ky="0" algn="b" rotWithShape="0" blurRad="76200" dist="63500" dir="18900000">
                    <a:srgbClr val="000000"/>
                  </a:outerShdw>
                </a:effectLst>
                <a:latin typeface="Thames Nude Roman"/>
                <a:ea typeface="Thames Nude Roman"/>
                <a:cs typeface="Thames Nude Roman"/>
                <a:sym typeface="Thames Nude Roman"/>
              </a:defRPr>
            </a:pPr>
            <a:r>
              <a:t>Colossians 3:1–4 (NKJV)</a:t>
            </a:r>
          </a:p>
          <a:p>
            <a:pPr defTabSz="457200">
              <a:spcBef>
                <a:spcPts val="1400"/>
              </a:spcBef>
              <a:defRPr sz="5600">
                <a:solidFill>
                  <a:srgbClr val="FFFFFF"/>
                </a:solidFill>
                <a:effectLst>
                  <a:outerShdw sx="100000" sy="100000" kx="0" ky="0" algn="b" rotWithShape="0" blurRad="76200" dist="63500" dir="18900000">
                    <a:srgbClr val="000000"/>
                  </a:outerShdw>
                </a:effectLst>
                <a:latin typeface="Hoefler Text"/>
                <a:ea typeface="Hoefler Text"/>
                <a:cs typeface="Hoefler Text"/>
                <a:sym typeface="Hoefler Text"/>
              </a:defRPr>
            </a:pPr>
            <a:r>
              <a:rPr baseline="31999"/>
              <a:t>1</a:t>
            </a:r>
            <a:r>
              <a:t> If then you were raised with Christ, seek those things which are above, where Christ is, sitting at the right hand of God. </a:t>
            </a:r>
            <a:r>
              <a:rPr baseline="31999"/>
              <a:t>2</a:t>
            </a:r>
            <a:r>
              <a:t> Set your mind on things above, not on things on the earth. </a:t>
            </a:r>
            <a:r>
              <a:rPr baseline="31999"/>
              <a:t>3</a:t>
            </a:r>
            <a:r>
              <a:t> For you died, and your life is hidden with Christ in God. </a:t>
            </a:r>
            <a:r>
              <a:rPr baseline="31999"/>
              <a:t>4</a:t>
            </a:r>
            <a:r>
              <a:t> When Christ </a:t>
            </a:r>
            <a:r>
              <a:rPr i="1"/>
              <a:t>who is</a:t>
            </a:r>
            <a:r>
              <a:t> our life appears, then you also will appear with Him in glory.</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18" name="pasted-image.pdf" descr="pasted-image.pdf"/>
          <p:cNvPicPr>
            <a:picLocks noChangeAspect="1"/>
          </p:cNvPicPr>
          <p:nvPr/>
        </p:nvPicPr>
        <p:blipFill>
          <a:blip r:embed="rId2">
            <a:extLst/>
          </a:blip>
          <a:stretch>
            <a:fillRect/>
          </a:stretch>
        </p:blipFill>
        <p:spPr>
          <a:xfrm>
            <a:off x="-1" y="-30703"/>
            <a:ext cx="13004801" cy="9815006"/>
          </a:xfrm>
          <a:prstGeom prst="rect">
            <a:avLst/>
          </a:prstGeom>
          <a:ln w="12700">
            <a:miter lim="400000"/>
          </a:ln>
        </p:spPr>
      </p:pic>
      <p:pic>
        <p:nvPicPr>
          <p:cNvPr id="419" name="Have you died &amp; been raised with Christ - Col 2:11-13; 3:1-4…" descr="Have you died &amp; been raised with Christ - Col 2:11-13; 3:1-4…"/>
          <p:cNvPicPr>
            <a:picLocks noChangeAspect="0"/>
          </p:cNvPicPr>
          <p:nvPr/>
        </p:nvPicPr>
        <p:blipFill>
          <a:blip r:embed="rId3">
            <a:extLst/>
          </a:blip>
          <a:stretch>
            <a:fillRect/>
          </a:stretch>
        </p:blipFill>
        <p:spPr>
          <a:xfrm>
            <a:off x="4495560" y="1807633"/>
            <a:ext cx="8414591" cy="7772401"/>
          </a:xfrm>
          <a:prstGeom prst="rect">
            <a:avLst/>
          </a:prstGeom>
        </p:spPr>
      </p:pic>
      <p:sp>
        <p:nvSpPr>
          <p:cNvPr id="420"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421"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spTree>
  </p:cSld>
  <p:clrMapOvr>
    <a:masterClrMapping/>
  </p:clrMapOvr>
  <mc:AlternateContent xmlns:mc="http://schemas.openxmlformats.org/markup-compatibility/2006">
    <mc:Choice xmlns:p14="http://schemas.microsoft.com/office/powerpoint/2010/main" Requires="p14">
      <p:transition spd="slow" advClick="1" p14:dur="1500">
        <p:push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19"/>
                                        </p:tgtEl>
                                        <p:attrNameLst>
                                          <p:attrName>style.visibility</p:attrName>
                                        </p:attrNameLst>
                                      </p:cBhvr>
                                      <p:to>
                                        <p:strVal val="visible"/>
                                      </p:to>
                                    </p:set>
                                    <p:animEffect filter="wipe(left)" transition="in">
                                      <p:cBhvr>
                                        <p:cTn id="7" dur="1000"/>
                                        <p:tgtEl>
                                          <p:spTgt spid="4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9" grpId="1"/>
    </p:bldLst>
  </p:timing>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23" name="pasted-image.pdf" descr="pasted-image.pdf"/>
          <p:cNvPicPr>
            <a:picLocks noChangeAspect="1"/>
          </p:cNvPicPr>
          <p:nvPr/>
        </p:nvPicPr>
        <p:blipFill>
          <a:blip r:embed="rId2">
            <a:extLst/>
          </a:blip>
          <a:stretch>
            <a:fillRect/>
          </a:stretch>
        </p:blipFill>
        <p:spPr>
          <a:xfrm>
            <a:off x="-1" y="-30703"/>
            <a:ext cx="13004801" cy="9815006"/>
          </a:xfrm>
          <a:prstGeom prst="rect">
            <a:avLst/>
          </a:prstGeom>
          <a:ln w="12700">
            <a:miter lim="400000"/>
          </a:ln>
        </p:spPr>
      </p:pic>
      <p:sp>
        <p:nvSpPr>
          <p:cNvPr id="424" name="Rounded Rectangle"/>
          <p:cNvSpPr/>
          <p:nvPr/>
        </p:nvSpPr>
        <p:spPr>
          <a:xfrm>
            <a:off x="279400" y="258497"/>
            <a:ext cx="12446000" cy="1295137"/>
          </a:xfrm>
          <a:prstGeom prst="roundRect">
            <a:avLst>
              <a:gd name="adj" fmla="val 47401"/>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425" name="Since You Were Raised With Christ"/>
          <p:cNvSpPr/>
          <p:nvPr/>
        </p:nvSpPr>
        <p:spPr>
          <a:xfrm>
            <a:off x="379279" y="328215"/>
            <a:ext cx="12212375" cy="1155701"/>
          </a:xfrm>
          <a:prstGeom prst="rect">
            <a:avLst/>
          </a:prstGeom>
          <a:ln w="12700">
            <a:miter lim="400000"/>
          </a:ln>
          <a:effectLst>
            <a:outerShdw sx="100000" sy="100000" kx="0" ky="0" algn="b" rotWithShape="0" blurRad="139700" dist="98962" dir="5400000">
              <a:srgbClr val="000000">
                <a:alpha val="71171"/>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defRPr i="1" sz="7400">
                <a:solidFill>
                  <a:srgbClr val="FFFFFF">
                    <a:alpha val="82330"/>
                  </a:srgbClr>
                </a:solidFill>
                <a:effectLst>
                  <a:outerShdw sx="100000" sy="100000" kx="0" ky="0" algn="b" rotWithShape="0" blurRad="38100" dist="12700" dir="5400000">
                    <a:srgbClr val="000000">
                      <a:alpha val="50000"/>
                    </a:srgbClr>
                  </a:outerShdw>
                </a:effectLst>
              </a:defRPr>
            </a:lvl1pPr>
          </a:lstStyle>
          <a:p>
            <a:pPr>
              <a:defRPr i="0"/>
            </a:pPr>
            <a:r>
              <a:rPr i="1"/>
              <a:t>Since You Were Raised With Christ</a:t>
            </a:r>
          </a:p>
        </p:txBody>
      </p:sp>
      <p:sp>
        <p:nvSpPr>
          <p:cNvPr id="426" name="Does Jesus Christ “REALLY” have      pre-eminence in your life?…"/>
          <p:cNvSpPr/>
          <p:nvPr/>
        </p:nvSpPr>
        <p:spPr>
          <a:xfrm>
            <a:off x="4837533" y="1987550"/>
            <a:ext cx="7661985" cy="7336830"/>
          </a:xfrm>
          <a:prstGeom prst="rect">
            <a:avLst/>
          </a:prstGeom>
          <a:ln w="12700">
            <a:miter lim="400000"/>
          </a:ln>
          <a:effectLst>
            <a:outerShdw sx="100000" sy="100000" kx="0" ky="0" algn="b" rotWithShape="0" blurRad="101600" dist="88900" dir="2700000">
              <a:srgbClr val="000000">
                <a:alpha val="30277"/>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spcBef>
                <a:spcPts val="2500"/>
              </a:spcBef>
              <a:defRPr sz="8000">
                <a:solidFill>
                  <a:srgbClr val="323333"/>
                </a:solidFill>
              </a:defRPr>
            </a:pPr>
            <a:r>
              <a:t>Does Jesus Christ “REALLY” have      </a:t>
            </a:r>
            <a:r>
              <a:rPr b="1" u="sng">
                <a:solidFill>
                  <a:srgbClr val="7A2516"/>
                </a:solidFill>
              </a:rPr>
              <a:t>pre-eminence</a:t>
            </a:r>
            <a:r>
              <a:t> in your life?</a:t>
            </a:r>
          </a:p>
          <a:p>
            <a:pPr defTabSz="457200">
              <a:spcBef>
                <a:spcPts val="2500"/>
              </a:spcBef>
              <a:defRPr i="1" sz="7800">
                <a:solidFill>
                  <a:srgbClr val="323333"/>
                </a:solidFill>
              </a:defRPr>
            </a:pPr>
            <a:r>
              <a:t>Actions speak louder than words!</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26">
                                            <p:bg/>
                                          </p:spTgt>
                                        </p:tgtEl>
                                        <p:attrNameLst>
                                          <p:attrName>style.visibility</p:attrName>
                                        </p:attrNameLst>
                                      </p:cBhvr>
                                      <p:to>
                                        <p:strVal val="visible"/>
                                      </p:to>
                                    </p:set>
                                    <p:animEffect filter="wipe(left)" transition="in">
                                      <p:cBhvr>
                                        <p:cTn id="7" dur="1000"/>
                                        <p:tgtEl>
                                          <p:spTgt spid="426">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426">
                                            <p:txEl>
                                              <p:pRg st="0" end="0"/>
                                            </p:txEl>
                                          </p:spTgt>
                                        </p:tgtEl>
                                        <p:attrNameLst>
                                          <p:attrName>style.visibility</p:attrName>
                                        </p:attrNameLst>
                                      </p:cBhvr>
                                      <p:to>
                                        <p:strVal val="visible"/>
                                      </p:to>
                                    </p:set>
                                    <p:animEffect filter="wipe(left)" transition="in">
                                      <p:cBhvr>
                                        <p:cTn id="10" dur="1000"/>
                                        <p:tgtEl>
                                          <p:spTgt spid="42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426">
                                            <p:txEl>
                                              <p:pRg st="1" end="1"/>
                                            </p:txEl>
                                          </p:spTgt>
                                        </p:tgtEl>
                                        <p:attrNameLst>
                                          <p:attrName>style.visibility</p:attrName>
                                        </p:attrNameLst>
                                      </p:cBhvr>
                                      <p:to>
                                        <p:strVal val="visible"/>
                                      </p:to>
                                    </p:set>
                                    <p:animEffect filter="wipe(left)" transition="in">
                                      <p:cBhvr>
                                        <p:cTn id="15" dur="1000"/>
                                        <p:tgtEl>
                                          <p:spTgt spid="426">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26" grpId="1"/>
    </p:bldLst>
  </p:timing>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8" name="West 65th St. church of Christ - August 20,2006"/>
          <p:cNvSpPr/>
          <p:nvPr/>
        </p:nvSpPr>
        <p:spPr>
          <a:xfrm>
            <a:off x="7261013" y="9320107"/>
            <a:ext cx="5743787" cy="447549"/>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lvl1pPr algn="r" defTabSz="1300480">
              <a:defRPr i="1" sz="2200">
                <a:solidFill>
                  <a:srgbClr val="000000"/>
                </a:solidFill>
                <a:latin typeface="Garamond"/>
                <a:ea typeface="Garamond"/>
                <a:cs typeface="Garamond"/>
                <a:sym typeface="Garamond"/>
              </a:defRPr>
            </a:lvl1pPr>
          </a:lstStyle>
          <a:p>
            <a:pPr/>
            <a:r>
              <a:t>West 65th St. church of Christ - August 20,2006</a:t>
            </a:r>
          </a:p>
        </p:txBody>
      </p:sp>
      <p:sp>
        <p:nvSpPr>
          <p:cNvPr id="429" name="Slide Number"/>
          <p:cNvSpPr/>
          <p:nvPr>
            <p:ph type="sldNum" sz="quarter" idx="2"/>
          </p:nvPr>
        </p:nvSpPr>
        <p:spPr>
          <a:xfrm>
            <a:off x="12607779" y="-1"/>
            <a:ext cx="397022" cy="38927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0" name="Rectangle"/>
          <p:cNvSpPr/>
          <p:nvPr/>
        </p:nvSpPr>
        <p:spPr>
          <a:xfrm>
            <a:off x="-1" y="-1"/>
            <a:ext cx="13004802" cy="9753601"/>
          </a:xfrm>
          <a:prstGeom prst="rect">
            <a:avLst/>
          </a:prstGeom>
          <a:solidFill>
            <a:srgbClr val="000000"/>
          </a:solidFill>
          <a:ln w="12700">
            <a:solidFill>
              <a:srgbClr val="000000"/>
            </a:solidFill>
          </a:ln>
        </p:spPr>
        <p:txBody>
          <a:bodyPr lIns="65023" tIns="65023" rIns="65023" bIns="65023" anchor="ctr"/>
          <a:lstStyle/>
          <a:p>
            <a:pPr algn="l" defTabSz="1300480">
              <a:defRPr sz="2400">
                <a:solidFill>
                  <a:srgbClr val="000000"/>
                </a:solidFill>
                <a:latin typeface="Arial"/>
                <a:ea typeface="Arial"/>
                <a:cs typeface="Arial"/>
                <a:sym typeface="Arial"/>
              </a:defRPr>
            </a:pPr>
          </a:p>
        </p:txBody>
      </p:sp>
      <p:sp>
        <p:nvSpPr>
          <p:cNvPr id="431" name="Don McClain"/>
          <p:cNvSpPr/>
          <p:nvPr/>
        </p:nvSpPr>
        <p:spPr>
          <a:xfrm>
            <a:off x="-1" y="9320107"/>
            <a:ext cx="4985175" cy="447549"/>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lvl1pPr algn="l" defTabSz="1300480">
              <a:defRPr i="1" sz="2200">
                <a:solidFill>
                  <a:srgbClr val="000000"/>
                </a:solidFill>
                <a:latin typeface="Garamond"/>
                <a:ea typeface="Garamond"/>
                <a:cs typeface="Garamond"/>
                <a:sym typeface="Garamond"/>
              </a:defRPr>
            </a:lvl1pPr>
          </a:lstStyle>
          <a:p>
            <a:pPr/>
            <a:r>
              <a:t>Don McClain</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33" name="pasted-image.pdf" descr="pasted-image.pdf"/>
          <p:cNvPicPr>
            <a:picLocks noChangeAspect="1"/>
          </p:cNvPicPr>
          <p:nvPr/>
        </p:nvPicPr>
        <p:blipFill>
          <a:blip r:embed="rId2">
            <a:extLst/>
          </a:blip>
          <a:stretch>
            <a:fillRect/>
          </a:stretch>
        </p:blipFill>
        <p:spPr>
          <a:xfrm>
            <a:off x="-1" y="-30703"/>
            <a:ext cx="13004801" cy="9815006"/>
          </a:xfrm>
          <a:prstGeom prst="rect">
            <a:avLst/>
          </a:prstGeom>
          <a:ln w="12700">
            <a:miter lim="400000"/>
          </a:ln>
        </p:spPr>
      </p:pic>
      <p:sp>
        <p:nvSpPr>
          <p:cNvPr id="434" name="Rounded Rectangle"/>
          <p:cNvSpPr/>
          <p:nvPr/>
        </p:nvSpPr>
        <p:spPr>
          <a:xfrm>
            <a:off x="2861216" y="237066"/>
            <a:ext cx="9845080" cy="6068282"/>
          </a:xfrm>
          <a:prstGeom prst="roundRect">
            <a:avLst>
              <a:gd name="adj" fmla="val 10117"/>
            </a:avLst>
          </a:prstGeom>
          <a:gradFill>
            <a:gsLst>
              <a:gs pos="0">
                <a:srgbClr val="797979">
                  <a:alpha val="79473"/>
                </a:srgbClr>
              </a:gs>
              <a:gs pos="100000">
                <a:srgbClr val="929292">
                  <a:alpha val="75861"/>
                </a:srgbClr>
              </a:gs>
            </a:gsLst>
            <a:lin ang="5400000"/>
          </a:gradFill>
          <a:ln w="63500">
            <a:solidFill>
              <a:srgbClr val="D6D6D6"/>
            </a:solidFill>
            <a:miter lim="400000"/>
          </a:ln>
          <a:effectLst>
            <a:outerShdw sx="100000" sy="100000" kx="0" ky="0" algn="b" rotWithShape="0" blurRad="139700" dist="98962" dir="5400000">
              <a:srgbClr val="000000">
                <a:alpha val="71171"/>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435" name="Since You Were Raised With Christ"/>
          <p:cNvSpPr/>
          <p:nvPr/>
        </p:nvSpPr>
        <p:spPr>
          <a:xfrm>
            <a:off x="2824577" y="34013"/>
            <a:ext cx="9918358" cy="5974855"/>
          </a:xfrm>
          <a:prstGeom prst="rect">
            <a:avLst/>
          </a:prstGeom>
          <a:ln w="12700">
            <a:miter lim="400000"/>
          </a:ln>
          <a:effectLst>
            <a:outerShdw sx="100000" sy="100000" kx="0" ky="0" algn="b" rotWithShape="0" blurRad="139700" dist="155551" dir="5400000">
              <a:srgbClr val="000000"/>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a:defRPr sz="8000">
                <a:solidFill>
                  <a:schemeClr val="accent3">
                    <a:hueOff val="286721"/>
                    <a:satOff val="29410"/>
                    <a:lumOff val="9202"/>
                    <a:alpha val="77916"/>
                  </a:schemeClr>
                </a:solidFill>
                <a:effectLst>
                  <a:outerShdw sx="100000" sy="100000" kx="0" ky="0" algn="b" rotWithShape="0" blurRad="63500" dist="63500" dir="1316898">
                    <a:srgbClr val="000000"/>
                  </a:outerShdw>
                </a:effectLst>
                <a:latin typeface="Thames Nude Roman"/>
                <a:ea typeface="Thames Nude Roman"/>
                <a:cs typeface="Thames Nude Roman"/>
                <a:sym typeface="Thames Nude Roman"/>
              </a:defRPr>
            </a:pPr>
            <a:r>
              <a:rPr>
                <a:latin typeface="Vivaldi"/>
                <a:ea typeface="Vivaldi"/>
                <a:cs typeface="Vivaldi"/>
                <a:sym typeface="Vivaldi"/>
              </a:rPr>
              <a:t>Since You Were</a:t>
            </a:r>
            <a:r>
              <a:t> Raised With Christ</a:t>
            </a:r>
          </a:p>
        </p:txBody>
      </p:sp>
      <p:sp>
        <p:nvSpPr>
          <p:cNvPr id="436" name="Shape"/>
          <p:cNvSpPr/>
          <p:nvPr/>
        </p:nvSpPr>
        <p:spPr>
          <a:xfrm>
            <a:off x="3214172" y="1730838"/>
            <a:ext cx="1629234" cy="14597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blipFill>
            <a:blip r:embed="rId3"/>
          </a:blipFill>
          <a:ln w="63500">
            <a:solidFill>
              <a:srgbClr val="C0C0C0"/>
            </a:solidFill>
            <a:miter lim="400000"/>
          </a:ln>
          <a:effectLst>
            <a:outerShdw sx="100000" sy="100000" kx="0" ky="0" algn="b" rotWithShape="0" blurRad="723900" dist="0" dir="0">
              <a:srgbClr val="000000">
                <a:alpha val="75000"/>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sp>
        <p:nvSpPr>
          <p:cNvPr id="437" name="Shape"/>
          <p:cNvSpPr/>
          <p:nvPr/>
        </p:nvSpPr>
        <p:spPr>
          <a:xfrm>
            <a:off x="10774905" y="1730838"/>
            <a:ext cx="1629235" cy="14597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blipFill>
            <a:blip r:embed="rId3"/>
          </a:blipFill>
          <a:ln w="63500">
            <a:solidFill>
              <a:srgbClr val="C0C0C0"/>
            </a:solidFill>
            <a:miter lim="400000"/>
          </a:ln>
          <a:effectLst>
            <a:outerShdw sx="100000" sy="100000" kx="0" ky="0" algn="b" rotWithShape="0" blurRad="723900" dist="0" dir="0">
              <a:srgbClr val="000000">
                <a:alpha val="75000"/>
              </a:srgbClr>
            </a:outerShdw>
          </a:effectLst>
        </p:spPr>
        <p:txBody>
          <a:bodyPr lIns="50800" tIns="50800" rIns="50800" bIns="50800" anchor="ctr"/>
          <a:lstStyle/>
          <a:p>
            <a:pPr>
              <a:defRPr sz="4000">
                <a:solidFill>
                  <a:srgbClr val="FFFFFF"/>
                </a:solidFill>
                <a:effectLst>
                  <a:outerShdw sx="100000" sy="100000" kx="0" ky="0" algn="b" rotWithShape="0" blurRad="38100" dist="12700" dir="5400000">
                    <a:srgbClr val="000000">
                      <a:alpha val="50000"/>
                    </a:srgbClr>
                  </a:outerShdw>
                </a:effectLst>
              </a:defRPr>
            </a:pPr>
          </a:p>
        </p:txBody>
      </p:sp>
      <p:pic>
        <p:nvPicPr>
          <p:cNvPr id="438" name="pasted-image.pdf" descr="pasted-image.pdf"/>
          <p:cNvPicPr>
            <a:picLocks noChangeAspect="1"/>
          </p:cNvPicPr>
          <p:nvPr/>
        </p:nvPicPr>
        <p:blipFill>
          <a:blip r:embed="rId2">
            <a:extLst/>
          </a:blip>
          <a:srcRect l="0" t="41063" r="64614" b="0"/>
          <a:stretch>
            <a:fillRect/>
          </a:stretch>
        </p:blipFill>
        <p:spPr>
          <a:xfrm>
            <a:off x="-1" y="3999675"/>
            <a:ext cx="4601767" cy="5784589"/>
          </a:xfrm>
          <a:custGeom>
            <a:avLst/>
            <a:gdLst/>
            <a:ahLst/>
            <a:cxnLst>
              <a:cxn ang="0">
                <a:pos x="wd2" y="hd2"/>
              </a:cxn>
              <a:cxn ang="5400000">
                <a:pos x="wd2" y="hd2"/>
              </a:cxn>
              <a:cxn ang="10800000">
                <a:pos x="wd2" y="hd2"/>
              </a:cxn>
              <a:cxn ang="16200000">
                <a:pos x="wd2" y="hd2"/>
              </a:cxn>
            </a:cxnLst>
            <a:rect l="0" t="0" r="r" b="b"/>
            <a:pathLst>
              <a:path w="21600" h="21588" fill="norm" stroke="1" extrusionOk="0">
                <a:moveTo>
                  <a:pt x="7105" y="2"/>
                </a:moveTo>
                <a:cubicBezTo>
                  <a:pt x="6983" y="-12"/>
                  <a:pt x="6889" y="45"/>
                  <a:pt x="6768" y="209"/>
                </a:cubicBezTo>
                <a:cubicBezTo>
                  <a:pt x="6676" y="333"/>
                  <a:pt x="6546" y="451"/>
                  <a:pt x="6479" y="471"/>
                </a:cubicBezTo>
                <a:cubicBezTo>
                  <a:pt x="6416" y="491"/>
                  <a:pt x="6366" y="530"/>
                  <a:pt x="6362" y="560"/>
                </a:cubicBezTo>
                <a:cubicBezTo>
                  <a:pt x="6362" y="562"/>
                  <a:pt x="6362" y="564"/>
                  <a:pt x="6362" y="566"/>
                </a:cubicBezTo>
                <a:cubicBezTo>
                  <a:pt x="6367" y="596"/>
                  <a:pt x="6524" y="621"/>
                  <a:pt x="6718" y="621"/>
                </a:cubicBezTo>
                <a:cubicBezTo>
                  <a:pt x="6977" y="621"/>
                  <a:pt x="7073" y="596"/>
                  <a:pt x="7073" y="529"/>
                </a:cubicBezTo>
                <a:cubicBezTo>
                  <a:pt x="7073" y="479"/>
                  <a:pt x="7132" y="412"/>
                  <a:pt x="7202" y="381"/>
                </a:cubicBezTo>
                <a:cubicBezTo>
                  <a:pt x="7386" y="299"/>
                  <a:pt x="7316" y="26"/>
                  <a:pt x="7105" y="2"/>
                </a:cubicBezTo>
                <a:close/>
                <a:moveTo>
                  <a:pt x="7304" y="1323"/>
                </a:moveTo>
                <a:cubicBezTo>
                  <a:pt x="7277" y="1322"/>
                  <a:pt x="7247" y="1326"/>
                  <a:pt x="7219" y="1335"/>
                </a:cubicBezTo>
                <a:cubicBezTo>
                  <a:pt x="7155" y="1355"/>
                  <a:pt x="7174" y="1370"/>
                  <a:pt x="7267" y="1373"/>
                </a:cubicBezTo>
                <a:cubicBezTo>
                  <a:pt x="7351" y="1376"/>
                  <a:pt x="7396" y="1362"/>
                  <a:pt x="7370" y="1341"/>
                </a:cubicBezTo>
                <a:cubicBezTo>
                  <a:pt x="7356" y="1330"/>
                  <a:pt x="7332" y="1324"/>
                  <a:pt x="7304" y="1323"/>
                </a:cubicBezTo>
                <a:close/>
                <a:moveTo>
                  <a:pt x="4033" y="1824"/>
                </a:moveTo>
                <a:cubicBezTo>
                  <a:pt x="4000" y="1815"/>
                  <a:pt x="3965" y="1872"/>
                  <a:pt x="3933" y="1995"/>
                </a:cubicBezTo>
                <a:cubicBezTo>
                  <a:pt x="3804" y="2482"/>
                  <a:pt x="3500" y="2513"/>
                  <a:pt x="2947" y="2102"/>
                </a:cubicBezTo>
                <a:cubicBezTo>
                  <a:pt x="2727" y="1939"/>
                  <a:pt x="2512" y="1829"/>
                  <a:pt x="2463" y="1853"/>
                </a:cubicBezTo>
                <a:cubicBezTo>
                  <a:pt x="2448" y="1860"/>
                  <a:pt x="2439" y="1869"/>
                  <a:pt x="2433" y="1878"/>
                </a:cubicBezTo>
                <a:cubicBezTo>
                  <a:pt x="2430" y="1889"/>
                  <a:pt x="2432" y="1904"/>
                  <a:pt x="2431" y="1917"/>
                </a:cubicBezTo>
                <a:cubicBezTo>
                  <a:pt x="2439" y="1943"/>
                  <a:pt x="2464" y="1976"/>
                  <a:pt x="2509" y="2016"/>
                </a:cubicBezTo>
                <a:cubicBezTo>
                  <a:pt x="2637" y="2128"/>
                  <a:pt x="2637" y="2136"/>
                  <a:pt x="2509" y="2175"/>
                </a:cubicBezTo>
                <a:cubicBezTo>
                  <a:pt x="2435" y="2197"/>
                  <a:pt x="2333" y="2184"/>
                  <a:pt x="2284" y="2145"/>
                </a:cubicBezTo>
                <a:cubicBezTo>
                  <a:pt x="2248" y="2117"/>
                  <a:pt x="2183" y="2099"/>
                  <a:pt x="2118" y="2087"/>
                </a:cubicBezTo>
                <a:cubicBezTo>
                  <a:pt x="2032" y="2083"/>
                  <a:pt x="1969" y="2083"/>
                  <a:pt x="1930" y="2093"/>
                </a:cubicBezTo>
                <a:cubicBezTo>
                  <a:pt x="1922" y="2098"/>
                  <a:pt x="1908" y="2100"/>
                  <a:pt x="1908" y="2108"/>
                </a:cubicBezTo>
                <a:cubicBezTo>
                  <a:pt x="1908" y="2128"/>
                  <a:pt x="2018" y="2219"/>
                  <a:pt x="2152" y="2308"/>
                </a:cubicBezTo>
                <a:cubicBezTo>
                  <a:pt x="2420" y="2487"/>
                  <a:pt x="2368" y="2643"/>
                  <a:pt x="2081" y="2521"/>
                </a:cubicBezTo>
                <a:cubicBezTo>
                  <a:pt x="1932" y="2458"/>
                  <a:pt x="1838" y="2440"/>
                  <a:pt x="1790" y="2447"/>
                </a:cubicBezTo>
                <a:cubicBezTo>
                  <a:pt x="1784" y="2471"/>
                  <a:pt x="1782" y="2494"/>
                  <a:pt x="1788" y="2514"/>
                </a:cubicBezTo>
                <a:cubicBezTo>
                  <a:pt x="1801" y="2531"/>
                  <a:pt x="1803" y="2543"/>
                  <a:pt x="1831" y="2564"/>
                </a:cubicBezTo>
                <a:cubicBezTo>
                  <a:pt x="1884" y="2604"/>
                  <a:pt x="1962" y="2651"/>
                  <a:pt x="2070" y="2699"/>
                </a:cubicBezTo>
                <a:cubicBezTo>
                  <a:pt x="2432" y="2861"/>
                  <a:pt x="2448" y="2999"/>
                  <a:pt x="2099" y="2967"/>
                </a:cubicBezTo>
                <a:cubicBezTo>
                  <a:pt x="1894" y="2949"/>
                  <a:pt x="1880" y="2957"/>
                  <a:pt x="1986" y="3040"/>
                </a:cubicBezTo>
                <a:cubicBezTo>
                  <a:pt x="2051" y="3091"/>
                  <a:pt x="2266" y="3164"/>
                  <a:pt x="2463" y="3200"/>
                </a:cubicBezTo>
                <a:cubicBezTo>
                  <a:pt x="2823" y="3265"/>
                  <a:pt x="3075" y="3321"/>
                  <a:pt x="3286" y="3411"/>
                </a:cubicBezTo>
                <a:cubicBezTo>
                  <a:pt x="3309" y="3414"/>
                  <a:pt x="3326" y="3426"/>
                  <a:pt x="3342" y="3441"/>
                </a:cubicBezTo>
                <a:cubicBezTo>
                  <a:pt x="3663" y="3594"/>
                  <a:pt x="3904" y="3838"/>
                  <a:pt x="4331" y="4346"/>
                </a:cubicBezTo>
                <a:cubicBezTo>
                  <a:pt x="4609" y="4676"/>
                  <a:pt x="5033" y="5121"/>
                  <a:pt x="5276" y="5334"/>
                </a:cubicBezTo>
                <a:cubicBezTo>
                  <a:pt x="5336" y="5387"/>
                  <a:pt x="5373" y="5429"/>
                  <a:pt x="5423" y="5478"/>
                </a:cubicBezTo>
                <a:cubicBezTo>
                  <a:pt x="5502" y="5545"/>
                  <a:pt x="5559" y="5601"/>
                  <a:pt x="5646" y="5673"/>
                </a:cubicBezTo>
                <a:cubicBezTo>
                  <a:pt x="5699" y="5716"/>
                  <a:pt x="5751" y="5770"/>
                  <a:pt x="5805" y="5818"/>
                </a:cubicBezTo>
                <a:cubicBezTo>
                  <a:pt x="5992" y="5937"/>
                  <a:pt x="6344" y="6292"/>
                  <a:pt x="6447" y="6467"/>
                </a:cubicBezTo>
                <a:cubicBezTo>
                  <a:pt x="6514" y="6546"/>
                  <a:pt x="6569" y="6612"/>
                  <a:pt x="6606" y="6668"/>
                </a:cubicBezTo>
                <a:cubicBezTo>
                  <a:pt x="6641" y="6688"/>
                  <a:pt x="6668" y="6710"/>
                  <a:pt x="6662" y="6729"/>
                </a:cubicBezTo>
                <a:cubicBezTo>
                  <a:pt x="6657" y="6741"/>
                  <a:pt x="6664" y="6767"/>
                  <a:pt x="6675" y="6794"/>
                </a:cubicBezTo>
                <a:cubicBezTo>
                  <a:pt x="6675" y="6795"/>
                  <a:pt x="6677" y="6797"/>
                  <a:pt x="6677" y="6797"/>
                </a:cubicBezTo>
                <a:cubicBezTo>
                  <a:pt x="6677" y="6882"/>
                  <a:pt x="7281" y="7548"/>
                  <a:pt x="7697" y="7923"/>
                </a:cubicBezTo>
                <a:cubicBezTo>
                  <a:pt x="7741" y="7962"/>
                  <a:pt x="7770" y="7996"/>
                  <a:pt x="7809" y="8034"/>
                </a:cubicBezTo>
                <a:cubicBezTo>
                  <a:pt x="7958" y="8079"/>
                  <a:pt x="8107" y="8244"/>
                  <a:pt x="8107" y="8388"/>
                </a:cubicBezTo>
                <a:cubicBezTo>
                  <a:pt x="8107" y="8437"/>
                  <a:pt x="8102" y="8477"/>
                  <a:pt x="8094" y="8510"/>
                </a:cubicBezTo>
                <a:cubicBezTo>
                  <a:pt x="8127" y="8777"/>
                  <a:pt x="8194" y="9075"/>
                  <a:pt x="8295" y="9364"/>
                </a:cubicBezTo>
                <a:cubicBezTo>
                  <a:pt x="8329" y="9401"/>
                  <a:pt x="8360" y="9436"/>
                  <a:pt x="8374" y="9477"/>
                </a:cubicBezTo>
                <a:cubicBezTo>
                  <a:pt x="8381" y="9498"/>
                  <a:pt x="8368" y="9525"/>
                  <a:pt x="8362" y="9549"/>
                </a:cubicBezTo>
                <a:cubicBezTo>
                  <a:pt x="8408" y="9662"/>
                  <a:pt x="8456" y="9772"/>
                  <a:pt x="8508" y="9872"/>
                </a:cubicBezTo>
                <a:cubicBezTo>
                  <a:pt x="8694" y="10231"/>
                  <a:pt x="8793" y="11394"/>
                  <a:pt x="8744" y="12479"/>
                </a:cubicBezTo>
                <a:cubicBezTo>
                  <a:pt x="8760" y="12602"/>
                  <a:pt x="8772" y="12753"/>
                  <a:pt x="8780" y="12963"/>
                </a:cubicBezTo>
                <a:lnTo>
                  <a:pt x="8808" y="13717"/>
                </a:lnTo>
                <a:lnTo>
                  <a:pt x="8707" y="13793"/>
                </a:lnTo>
                <a:cubicBezTo>
                  <a:pt x="8702" y="13856"/>
                  <a:pt x="8705" y="13909"/>
                  <a:pt x="8698" y="13965"/>
                </a:cubicBezTo>
                <a:cubicBezTo>
                  <a:pt x="8676" y="14125"/>
                  <a:pt x="8646" y="14216"/>
                  <a:pt x="8603" y="14286"/>
                </a:cubicBezTo>
                <a:cubicBezTo>
                  <a:pt x="8598" y="14306"/>
                  <a:pt x="8598" y="14345"/>
                  <a:pt x="8592" y="14360"/>
                </a:cubicBezTo>
                <a:cubicBezTo>
                  <a:pt x="8608" y="14400"/>
                  <a:pt x="8613" y="14454"/>
                  <a:pt x="8599" y="14553"/>
                </a:cubicBezTo>
                <a:cubicBezTo>
                  <a:pt x="8580" y="14688"/>
                  <a:pt x="8514" y="14856"/>
                  <a:pt x="8454" y="14924"/>
                </a:cubicBezTo>
                <a:cubicBezTo>
                  <a:pt x="8394" y="14993"/>
                  <a:pt x="8346" y="15101"/>
                  <a:pt x="8346" y="15166"/>
                </a:cubicBezTo>
                <a:cubicBezTo>
                  <a:pt x="8346" y="15231"/>
                  <a:pt x="8276" y="15354"/>
                  <a:pt x="8191" y="15440"/>
                </a:cubicBezTo>
                <a:cubicBezTo>
                  <a:pt x="8106" y="15526"/>
                  <a:pt x="8054" y="15632"/>
                  <a:pt x="8076" y="15677"/>
                </a:cubicBezTo>
                <a:cubicBezTo>
                  <a:pt x="8097" y="15721"/>
                  <a:pt x="8057" y="15794"/>
                  <a:pt x="7988" y="15840"/>
                </a:cubicBezTo>
                <a:cubicBezTo>
                  <a:pt x="7882" y="15910"/>
                  <a:pt x="7837" y="15902"/>
                  <a:pt x="7694" y="15779"/>
                </a:cubicBezTo>
                <a:lnTo>
                  <a:pt x="7522" y="15634"/>
                </a:lnTo>
                <a:lnTo>
                  <a:pt x="7377" y="15776"/>
                </a:lnTo>
                <a:cubicBezTo>
                  <a:pt x="7297" y="15854"/>
                  <a:pt x="7253" y="15941"/>
                  <a:pt x="7276" y="15972"/>
                </a:cubicBezTo>
                <a:cubicBezTo>
                  <a:pt x="7300" y="16002"/>
                  <a:pt x="7264" y="16114"/>
                  <a:pt x="7194" y="16220"/>
                </a:cubicBezTo>
                <a:cubicBezTo>
                  <a:pt x="7072" y="16408"/>
                  <a:pt x="7057" y="16412"/>
                  <a:pt x="6654" y="16371"/>
                </a:cubicBezTo>
                <a:cubicBezTo>
                  <a:pt x="6426" y="16348"/>
                  <a:pt x="6204" y="16307"/>
                  <a:pt x="6161" y="16281"/>
                </a:cubicBezTo>
                <a:cubicBezTo>
                  <a:pt x="6117" y="16255"/>
                  <a:pt x="5894" y="16215"/>
                  <a:pt x="5665" y="16191"/>
                </a:cubicBezTo>
                <a:cubicBezTo>
                  <a:pt x="5436" y="16166"/>
                  <a:pt x="5226" y="16120"/>
                  <a:pt x="5201" y="16089"/>
                </a:cubicBezTo>
                <a:cubicBezTo>
                  <a:pt x="5177" y="16057"/>
                  <a:pt x="4951" y="16031"/>
                  <a:pt x="4698" y="16031"/>
                </a:cubicBezTo>
                <a:cubicBezTo>
                  <a:pt x="4211" y="16031"/>
                  <a:pt x="4088" y="15991"/>
                  <a:pt x="4208" y="15875"/>
                </a:cubicBezTo>
                <a:cubicBezTo>
                  <a:pt x="4260" y="15825"/>
                  <a:pt x="4219" y="15807"/>
                  <a:pt x="4069" y="15809"/>
                </a:cubicBezTo>
                <a:cubicBezTo>
                  <a:pt x="3906" y="15810"/>
                  <a:pt x="3849" y="15776"/>
                  <a:pt x="3830" y="15668"/>
                </a:cubicBezTo>
                <a:cubicBezTo>
                  <a:pt x="3810" y="15558"/>
                  <a:pt x="3751" y="15526"/>
                  <a:pt x="3575" y="15526"/>
                </a:cubicBezTo>
                <a:cubicBezTo>
                  <a:pt x="3405" y="15526"/>
                  <a:pt x="3311" y="15477"/>
                  <a:pt x="3206" y="15336"/>
                </a:cubicBezTo>
                <a:cubicBezTo>
                  <a:pt x="3119" y="15219"/>
                  <a:pt x="3002" y="15147"/>
                  <a:pt x="2895" y="15147"/>
                </a:cubicBezTo>
                <a:cubicBezTo>
                  <a:pt x="2800" y="15147"/>
                  <a:pt x="2677" y="15104"/>
                  <a:pt x="2623" y="15052"/>
                </a:cubicBezTo>
                <a:cubicBezTo>
                  <a:pt x="2569" y="15000"/>
                  <a:pt x="2454" y="14957"/>
                  <a:pt x="2368" y="14957"/>
                </a:cubicBezTo>
                <a:cubicBezTo>
                  <a:pt x="2282" y="14957"/>
                  <a:pt x="2194" y="14906"/>
                  <a:pt x="2174" y="14844"/>
                </a:cubicBezTo>
                <a:cubicBezTo>
                  <a:pt x="2148" y="14764"/>
                  <a:pt x="2005" y="14712"/>
                  <a:pt x="1675" y="14662"/>
                </a:cubicBezTo>
                <a:cubicBezTo>
                  <a:pt x="736" y="14520"/>
                  <a:pt x="452" y="14273"/>
                  <a:pt x="1125" y="14184"/>
                </a:cubicBezTo>
                <a:cubicBezTo>
                  <a:pt x="1395" y="14148"/>
                  <a:pt x="1573" y="14074"/>
                  <a:pt x="1781" y="13908"/>
                </a:cubicBezTo>
                <a:cubicBezTo>
                  <a:pt x="1938" y="13784"/>
                  <a:pt x="2066" y="13647"/>
                  <a:pt x="2066" y="13605"/>
                </a:cubicBezTo>
                <a:cubicBezTo>
                  <a:pt x="2066" y="13563"/>
                  <a:pt x="1915" y="13501"/>
                  <a:pt x="1729" y="13468"/>
                </a:cubicBezTo>
                <a:cubicBezTo>
                  <a:pt x="1463" y="13422"/>
                  <a:pt x="1384" y="13377"/>
                  <a:pt x="1364" y="13261"/>
                </a:cubicBezTo>
                <a:cubicBezTo>
                  <a:pt x="1340" y="13127"/>
                  <a:pt x="1330" y="13125"/>
                  <a:pt x="1241" y="13223"/>
                </a:cubicBezTo>
                <a:cubicBezTo>
                  <a:pt x="1155" y="13316"/>
                  <a:pt x="1118" y="13320"/>
                  <a:pt x="963" y="13245"/>
                </a:cubicBezTo>
                <a:cubicBezTo>
                  <a:pt x="748" y="13140"/>
                  <a:pt x="521" y="12784"/>
                  <a:pt x="585" y="12652"/>
                </a:cubicBezTo>
                <a:cubicBezTo>
                  <a:pt x="610" y="12600"/>
                  <a:pt x="720" y="12557"/>
                  <a:pt x="831" y="12557"/>
                </a:cubicBezTo>
                <a:cubicBezTo>
                  <a:pt x="1022" y="12557"/>
                  <a:pt x="1034" y="12539"/>
                  <a:pt x="1034" y="12209"/>
                </a:cubicBezTo>
                <a:cubicBezTo>
                  <a:pt x="1034" y="11940"/>
                  <a:pt x="1005" y="11863"/>
                  <a:pt x="911" y="11863"/>
                </a:cubicBezTo>
                <a:cubicBezTo>
                  <a:pt x="844" y="11863"/>
                  <a:pt x="756" y="11789"/>
                  <a:pt x="713" y="11700"/>
                </a:cubicBezTo>
                <a:cubicBezTo>
                  <a:pt x="671" y="11610"/>
                  <a:pt x="598" y="11557"/>
                  <a:pt x="551" y="11580"/>
                </a:cubicBezTo>
                <a:cubicBezTo>
                  <a:pt x="415" y="11647"/>
                  <a:pt x="160" y="11415"/>
                  <a:pt x="160" y="11224"/>
                </a:cubicBezTo>
                <a:cubicBezTo>
                  <a:pt x="160" y="11128"/>
                  <a:pt x="124" y="11031"/>
                  <a:pt x="80" y="11010"/>
                </a:cubicBezTo>
                <a:cubicBezTo>
                  <a:pt x="27" y="10984"/>
                  <a:pt x="0" y="12755"/>
                  <a:pt x="0" y="16278"/>
                </a:cubicBezTo>
                <a:lnTo>
                  <a:pt x="0" y="21588"/>
                </a:lnTo>
                <a:lnTo>
                  <a:pt x="18375" y="21588"/>
                </a:lnTo>
                <a:cubicBezTo>
                  <a:pt x="20043" y="21588"/>
                  <a:pt x="20213" y="21585"/>
                  <a:pt x="21600" y="21585"/>
                </a:cubicBezTo>
                <a:lnTo>
                  <a:pt x="21600" y="20277"/>
                </a:lnTo>
                <a:cubicBezTo>
                  <a:pt x="21426" y="20335"/>
                  <a:pt x="21032" y="20357"/>
                  <a:pt x="20922" y="20302"/>
                </a:cubicBezTo>
                <a:cubicBezTo>
                  <a:pt x="20868" y="20276"/>
                  <a:pt x="20793" y="20270"/>
                  <a:pt x="20754" y="20289"/>
                </a:cubicBezTo>
                <a:cubicBezTo>
                  <a:pt x="20716" y="20308"/>
                  <a:pt x="20520" y="20329"/>
                  <a:pt x="20320" y="20335"/>
                </a:cubicBezTo>
                <a:cubicBezTo>
                  <a:pt x="20121" y="20341"/>
                  <a:pt x="19911" y="20371"/>
                  <a:pt x="19854" y="20403"/>
                </a:cubicBezTo>
                <a:cubicBezTo>
                  <a:pt x="19788" y="20440"/>
                  <a:pt x="19888" y="20451"/>
                  <a:pt x="20130" y="20433"/>
                </a:cubicBezTo>
                <a:cubicBezTo>
                  <a:pt x="20339" y="20417"/>
                  <a:pt x="20529" y="20431"/>
                  <a:pt x="20555" y="20464"/>
                </a:cubicBezTo>
                <a:cubicBezTo>
                  <a:pt x="20647" y="20582"/>
                  <a:pt x="20329" y="20767"/>
                  <a:pt x="20033" y="20767"/>
                </a:cubicBezTo>
                <a:cubicBezTo>
                  <a:pt x="19874" y="20767"/>
                  <a:pt x="19704" y="20799"/>
                  <a:pt x="19655" y="20839"/>
                </a:cubicBezTo>
                <a:cubicBezTo>
                  <a:pt x="19596" y="20886"/>
                  <a:pt x="19462" y="20892"/>
                  <a:pt x="19260" y="20858"/>
                </a:cubicBezTo>
                <a:cubicBezTo>
                  <a:pt x="18800" y="20780"/>
                  <a:pt x="18366" y="20790"/>
                  <a:pt x="18323" y="20879"/>
                </a:cubicBezTo>
                <a:cubicBezTo>
                  <a:pt x="18302" y="20922"/>
                  <a:pt x="18217" y="20957"/>
                  <a:pt x="18133" y="20957"/>
                </a:cubicBezTo>
                <a:cubicBezTo>
                  <a:pt x="17977" y="20957"/>
                  <a:pt x="17773" y="20812"/>
                  <a:pt x="17846" y="20754"/>
                </a:cubicBezTo>
                <a:cubicBezTo>
                  <a:pt x="17892" y="20718"/>
                  <a:pt x="17121" y="20822"/>
                  <a:pt x="16930" y="20877"/>
                </a:cubicBezTo>
                <a:cubicBezTo>
                  <a:pt x="16590" y="20976"/>
                  <a:pt x="15927" y="21007"/>
                  <a:pt x="15458" y="20947"/>
                </a:cubicBezTo>
                <a:cubicBezTo>
                  <a:pt x="15327" y="20930"/>
                  <a:pt x="15156" y="20941"/>
                  <a:pt x="15076" y="20972"/>
                </a:cubicBezTo>
                <a:cubicBezTo>
                  <a:pt x="14936" y="21027"/>
                  <a:pt x="14650" y="20917"/>
                  <a:pt x="14743" y="20843"/>
                </a:cubicBezTo>
                <a:cubicBezTo>
                  <a:pt x="14765" y="20825"/>
                  <a:pt x="14743" y="20772"/>
                  <a:pt x="14694" y="20726"/>
                </a:cubicBezTo>
                <a:cubicBezTo>
                  <a:pt x="14586" y="20623"/>
                  <a:pt x="14660" y="20452"/>
                  <a:pt x="14812" y="20452"/>
                </a:cubicBezTo>
                <a:cubicBezTo>
                  <a:pt x="14873" y="20452"/>
                  <a:pt x="14968" y="20495"/>
                  <a:pt x="15022" y="20547"/>
                </a:cubicBezTo>
                <a:cubicBezTo>
                  <a:pt x="15158" y="20676"/>
                  <a:pt x="15314" y="20665"/>
                  <a:pt x="15361" y="20523"/>
                </a:cubicBezTo>
                <a:cubicBezTo>
                  <a:pt x="15395" y="20420"/>
                  <a:pt x="15337" y="20399"/>
                  <a:pt x="14916" y="20365"/>
                </a:cubicBezTo>
                <a:cubicBezTo>
                  <a:pt x="14379" y="20320"/>
                  <a:pt x="14187" y="20228"/>
                  <a:pt x="14400" y="20117"/>
                </a:cubicBezTo>
                <a:cubicBezTo>
                  <a:pt x="14520" y="20055"/>
                  <a:pt x="14521" y="20041"/>
                  <a:pt x="14407" y="19975"/>
                </a:cubicBezTo>
                <a:cubicBezTo>
                  <a:pt x="14339" y="19935"/>
                  <a:pt x="14307" y="19868"/>
                  <a:pt x="14339" y="19828"/>
                </a:cubicBezTo>
                <a:cubicBezTo>
                  <a:pt x="14408" y="19739"/>
                  <a:pt x="15073" y="19732"/>
                  <a:pt x="15141" y="19820"/>
                </a:cubicBezTo>
                <a:cubicBezTo>
                  <a:pt x="15220" y="19920"/>
                  <a:pt x="16495" y="19900"/>
                  <a:pt x="16604" y="19796"/>
                </a:cubicBezTo>
                <a:cubicBezTo>
                  <a:pt x="16674" y="19728"/>
                  <a:pt x="16666" y="19700"/>
                  <a:pt x="16567" y="19670"/>
                </a:cubicBezTo>
                <a:cubicBezTo>
                  <a:pt x="16496" y="19648"/>
                  <a:pt x="16404" y="19648"/>
                  <a:pt x="16360" y="19670"/>
                </a:cubicBezTo>
                <a:cubicBezTo>
                  <a:pt x="16316" y="19692"/>
                  <a:pt x="16192" y="19672"/>
                  <a:pt x="16086" y="19627"/>
                </a:cubicBezTo>
                <a:cubicBezTo>
                  <a:pt x="15938" y="19564"/>
                  <a:pt x="15873" y="19562"/>
                  <a:pt x="15801" y="19620"/>
                </a:cubicBezTo>
                <a:cubicBezTo>
                  <a:pt x="15667" y="19726"/>
                  <a:pt x="15168" y="19711"/>
                  <a:pt x="14959" y="19594"/>
                </a:cubicBezTo>
                <a:cubicBezTo>
                  <a:pt x="14783" y="19496"/>
                  <a:pt x="14788" y="19365"/>
                  <a:pt x="14968" y="19383"/>
                </a:cubicBezTo>
                <a:cubicBezTo>
                  <a:pt x="15273" y="19412"/>
                  <a:pt x="15337" y="19379"/>
                  <a:pt x="15263" y="19223"/>
                </a:cubicBezTo>
                <a:cubicBezTo>
                  <a:pt x="15222" y="19137"/>
                  <a:pt x="15213" y="19055"/>
                  <a:pt x="15244" y="19040"/>
                </a:cubicBezTo>
                <a:cubicBezTo>
                  <a:pt x="15275" y="19026"/>
                  <a:pt x="15748" y="19020"/>
                  <a:pt x="16295" y="19029"/>
                </a:cubicBezTo>
                <a:cubicBezTo>
                  <a:pt x="17645" y="19049"/>
                  <a:pt x="19532" y="19069"/>
                  <a:pt x="19862" y="19066"/>
                </a:cubicBezTo>
                <a:cubicBezTo>
                  <a:pt x="20119" y="19063"/>
                  <a:pt x="20127" y="19056"/>
                  <a:pt x="20002" y="18946"/>
                </a:cubicBezTo>
                <a:cubicBezTo>
                  <a:pt x="19836" y="18800"/>
                  <a:pt x="19906" y="18743"/>
                  <a:pt x="20192" y="18789"/>
                </a:cubicBezTo>
                <a:cubicBezTo>
                  <a:pt x="20373" y="18817"/>
                  <a:pt x="20409" y="18802"/>
                  <a:pt x="20398" y="18706"/>
                </a:cubicBezTo>
                <a:cubicBezTo>
                  <a:pt x="20384" y="18566"/>
                  <a:pt x="20681" y="18513"/>
                  <a:pt x="20935" y="18609"/>
                </a:cubicBezTo>
                <a:cubicBezTo>
                  <a:pt x="21275" y="18739"/>
                  <a:pt x="21457" y="18739"/>
                  <a:pt x="21600" y="18617"/>
                </a:cubicBezTo>
                <a:lnTo>
                  <a:pt x="21600" y="17799"/>
                </a:lnTo>
                <a:cubicBezTo>
                  <a:pt x="21466" y="17785"/>
                  <a:pt x="21336" y="17771"/>
                  <a:pt x="21302" y="17759"/>
                </a:cubicBezTo>
                <a:cubicBezTo>
                  <a:pt x="21147" y="17706"/>
                  <a:pt x="20599" y="17620"/>
                  <a:pt x="19961" y="17546"/>
                </a:cubicBezTo>
                <a:cubicBezTo>
                  <a:pt x="19683" y="17514"/>
                  <a:pt x="18646" y="17491"/>
                  <a:pt x="17656" y="17496"/>
                </a:cubicBezTo>
                <a:cubicBezTo>
                  <a:pt x="16256" y="17502"/>
                  <a:pt x="15862" y="17486"/>
                  <a:pt x="15879" y="17425"/>
                </a:cubicBezTo>
                <a:cubicBezTo>
                  <a:pt x="15895" y="17367"/>
                  <a:pt x="15830" y="17359"/>
                  <a:pt x="15641" y="17390"/>
                </a:cubicBezTo>
                <a:cubicBezTo>
                  <a:pt x="15228" y="17460"/>
                  <a:pt x="15220" y="17458"/>
                  <a:pt x="15235" y="17327"/>
                </a:cubicBezTo>
                <a:cubicBezTo>
                  <a:pt x="15247" y="17216"/>
                  <a:pt x="15232" y="17219"/>
                  <a:pt x="15100" y="17358"/>
                </a:cubicBezTo>
                <a:lnTo>
                  <a:pt x="14951" y="17515"/>
                </a:lnTo>
                <a:lnTo>
                  <a:pt x="14670" y="17297"/>
                </a:lnTo>
                <a:cubicBezTo>
                  <a:pt x="14388" y="17080"/>
                  <a:pt x="14311" y="16896"/>
                  <a:pt x="14471" y="16817"/>
                </a:cubicBezTo>
                <a:cubicBezTo>
                  <a:pt x="14526" y="16790"/>
                  <a:pt x="14509" y="16735"/>
                  <a:pt x="14420" y="16657"/>
                </a:cubicBezTo>
                <a:cubicBezTo>
                  <a:pt x="14309" y="16560"/>
                  <a:pt x="14302" y="16520"/>
                  <a:pt x="14385" y="16441"/>
                </a:cubicBezTo>
                <a:cubicBezTo>
                  <a:pt x="14462" y="16367"/>
                  <a:pt x="14513" y="16361"/>
                  <a:pt x="14596" y="16416"/>
                </a:cubicBezTo>
                <a:cubicBezTo>
                  <a:pt x="14677" y="16470"/>
                  <a:pt x="14735" y="16469"/>
                  <a:pt x="14825" y="16410"/>
                </a:cubicBezTo>
                <a:cubicBezTo>
                  <a:pt x="14978" y="16309"/>
                  <a:pt x="14976" y="16220"/>
                  <a:pt x="14821" y="16220"/>
                </a:cubicBezTo>
                <a:cubicBezTo>
                  <a:pt x="14646" y="16220"/>
                  <a:pt x="14299" y="16027"/>
                  <a:pt x="14352" y="15960"/>
                </a:cubicBezTo>
                <a:cubicBezTo>
                  <a:pt x="14376" y="15928"/>
                  <a:pt x="14344" y="15818"/>
                  <a:pt x="14279" y="15714"/>
                </a:cubicBezTo>
                <a:cubicBezTo>
                  <a:pt x="14172" y="15543"/>
                  <a:pt x="14173" y="15519"/>
                  <a:pt x="14292" y="15471"/>
                </a:cubicBezTo>
                <a:cubicBezTo>
                  <a:pt x="14279" y="15460"/>
                  <a:pt x="14266" y="15450"/>
                  <a:pt x="14258" y="15435"/>
                </a:cubicBezTo>
                <a:cubicBezTo>
                  <a:pt x="14193" y="15301"/>
                  <a:pt x="14366" y="15144"/>
                  <a:pt x="14525" y="15192"/>
                </a:cubicBezTo>
                <a:cubicBezTo>
                  <a:pt x="14541" y="15198"/>
                  <a:pt x="14545" y="15195"/>
                  <a:pt x="14556" y="15197"/>
                </a:cubicBezTo>
                <a:cubicBezTo>
                  <a:pt x="14566" y="15177"/>
                  <a:pt x="14572" y="15158"/>
                  <a:pt x="14588" y="15138"/>
                </a:cubicBezTo>
                <a:cubicBezTo>
                  <a:pt x="14582" y="15109"/>
                  <a:pt x="14622" y="15079"/>
                  <a:pt x="14679" y="15052"/>
                </a:cubicBezTo>
                <a:cubicBezTo>
                  <a:pt x="14695" y="15040"/>
                  <a:pt x="14707" y="15023"/>
                  <a:pt x="14722" y="15013"/>
                </a:cubicBezTo>
                <a:cubicBezTo>
                  <a:pt x="14885" y="14912"/>
                  <a:pt x="14884" y="14911"/>
                  <a:pt x="14666" y="14868"/>
                </a:cubicBezTo>
                <a:cubicBezTo>
                  <a:pt x="14516" y="14838"/>
                  <a:pt x="14404" y="14856"/>
                  <a:pt x="14309" y="14924"/>
                </a:cubicBezTo>
                <a:cubicBezTo>
                  <a:pt x="14181" y="15016"/>
                  <a:pt x="14161" y="15012"/>
                  <a:pt x="14052" y="14880"/>
                </a:cubicBezTo>
                <a:cubicBezTo>
                  <a:pt x="13836" y="14618"/>
                  <a:pt x="13811" y="14466"/>
                  <a:pt x="13966" y="14344"/>
                </a:cubicBezTo>
                <a:cubicBezTo>
                  <a:pt x="14140" y="14205"/>
                  <a:pt x="14113" y="14035"/>
                  <a:pt x="13910" y="13993"/>
                </a:cubicBezTo>
                <a:cubicBezTo>
                  <a:pt x="13828" y="13976"/>
                  <a:pt x="13686" y="13840"/>
                  <a:pt x="13592" y="13692"/>
                </a:cubicBezTo>
                <a:cubicBezTo>
                  <a:pt x="13428" y="13438"/>
                  <a:pt x="13420" y="13363"/>
                  <a:pt x="13457" y="12281"/>
                </a:cubicBezTo>
                <a:cubicBezTo>
                  <a:pt x="13479" y="11652"/>
                  <a:pt x="13537" y="10881"/>
                  <a:pt x="13586" y="10568"/>
                </a:cubicBezTo>
                <a:cubicBezTo>
                  <a:pt x="13635" y="10256"/>
                  <a:pt x="13680" y="9900"/>
                  <a:pt x="13685" y="9779"/>
                </a:cubicBezTo>
                <a:cubicBezTo>
                  <a:pt x="13685" y="9777"/>
                  <a:pt x="13685" y="9776"/>
                  <a:pt x="13685" y="9774"/>
                </a:cubicBezTo>
                <a:cubicBezTo>
                  <a:pt x="13691" y="9740"/>
                  <a:pt x="13692" y="9678"/>
                  <a:pt x="13701" y="9654"/>
                </a:cubicBezTo>
                <a:cubicBezTo>
                  <a:pt x="13715" y="9581"/>
                  <a:pt x="13733" y="9515"/>
                  <a:pt x="13754" y="9493"/>
                </a:cubicBezTo>
                <a:cubicBezTo>
                  <a:pt x="13786" y="9458"/>
                  <a:pt x="13835" y="9303"/>
                  <a:pt x="13863" y="9146"/>
                </a:cubicBezTo>
                <a:cubicBezTo>
                  <a:pt x="13883" y="9040"/>
                  <a:pt x="13904" y="8962"/>
                  <a:pt x="13925" y="8880"/>
                </a:cubicBezTo>
                <a:cubicBezTo>
                  <a:pt x="13964" y="8725"/>
                  <a:pt x="14007" y="8594"/>
                  <a:pt x="14063" y="8492"/>
                </a:cubicBezTo>
                <a:cubicBezTo>
                  <a:pt x="14064" y="8481"/>
                  <a:pt x="14068" y="8467"/>
                  <a:pt x="14068" y="8458"/>
                </a:cubicBezTo>
                <a:cubicBezTo>
                  <a:pt x="14068" y="8402"/>
                  <a:pt x="14173" y="8304"/>
                  <a:pt x="14322" y="8191"/>
                </a:cubicBezTo>
                <a:cubicBezTo>
                  <a:pt x="14394" y="8128"/>
                  <a:pt x="14475" y="8064"/>
                  <a:pt x="14584" y="7993"/>
                </a:cubicBezTo>
                <a:cubicBezTo>
                  <a:pt x="14847" y="7820"/>
                  <a:pt x="15408" y="7390"/>
                  <a:pt x="15829" y="7037"/>
                </a:cubicBezTo>
                <a:cubicBezTo>
                  <a:pt x="15885" y="6990"/>
                  <a:pt x="15907" y="6977"/>
                  <a:pt x="15957" y="6935"/>
                </a:cubicBezTo>
                <a:cubicBezTo>
                  <a:pt x="16080" y="6834"/>
                  <a:pt x="16210" y="6735"/>
                  <a:pt x="16352" y="6628"/>
                </a:cubicBezTo>
                <a:cubicBezTo>
                  <a:pt x="16397" y="6597"/>
                  <a:pt x="16458" y="6546"/>
                  <a:pt x="16496" y="6522"/>
                </a:cubicBezTo>
                <a:cubicBezTo>
                  <a:pt x="16511" y="6511"/>
                  <a:pt x="16529" y="6501"/>
                  <a:pt x="16544" y="6489"/>
                </a:cubicBezTo>
                <a:cubicBezTo>
                  <a:pt x="16775" y="6322"/>
                  <a:pt x="17011" y="6163"/>
                  <a:pt x="17246" y="6015"/>
                </a:cubicBezTo>
                <a:cubicBezTo>
                  <a:pt x="17256" y="6009"/>
                  <a:pt x="17272" y="5997"/>
                  <a:pt x="17282" y="5992"/>
                </a:cubicBezTo>
                <a:cubicBezTo>
                  <a:pt x="17478" y="5875"/>
                  <a:pt x="17691" y="5735"/>
                  <a:pt x="17884" y="5601"/>
                </a:cubicBezTo>
                <a:cubicBezTo>
                  <a:pt x="17909" y="5579"/>
                  <a:pt x="17931" y="5558"/>
                  <a:pt x="17969" y="5529"/>
                </a:cubicBezTo>
                <a:cubicBezTo>
                  <a:pt x="17995" y="5510"/>
                  <a:pt x="18019" y="5499"/>
                  <a:pt x="18044" y="5482"/>
                </a:cubicBezTo>
                <a:cubicBezTo>
                  <a:pt x="18168" y="5391"/>
                  <a:pt x="18300" y="5293"/>
                  <a:pt x="18368" y="5230"/>
                </a:cubicBezTo>
                <a:cubicBezTo>
                  <a:pt x="18560" y="5053"/>
                  <a:pt x="18622" y="5003"/>
                  <a:pt x="18750" y="4888"/>
                </a:cubicBezTo>
                <a:cubicBezTo>
                  <a:pt x="18778" y="4861"/>
                  <a:pt x="18817" y="4828"/>
                  <a:pt x="18852" y="4796"/>
                </a:cubicBezTo>
                <a:cubicBezTo>
                  <a:pt x="19178" y="4507"/>
                  <a:pt x="19372" y="4351"/>
                  <a:pt x="19450" y="4348"/>
                </a:cubicBezTo>
                <a:cubicBezTo>
                  <a:pt x="19755" y="4152"/>
                  <a:pt x="20036" y="4034"/>
                  <a:pt x="20348" y="3967"/>
                </a:cubicBezTo>
                <a:cubicBezTo>
                  <a:pt x="20482" y="3938"/>
                  <a:pt x="20564" y="3913"/>
                  <a:pt x="20609" y="3885"/>
                </a:cubicBezTo>
                <a:cubicBezTo>
                  <a:pt x="20610" y="3885"/>
                  <a:pt x="20613" y="3885"/>
                  <a:pt x="20615" y="3884"/>
                </a:cubicBezTo>
                <a:cubicBezTo>
                  <a:pt x="20615" y="3883"/>
                  <a:pt x="20616" y="3883"/>
                  <a:pt x="20616" y="3882"/>
                </a:cubicBezTo>
                <a:cubicBezTo>
                  <a:pt x="20658" y="3855"/>
                  <a:pt x="20660" y="3826"/>
                  <a:pt x="20628" y="3786"/>
                </a:cubicBezTo>
                <a:cubicBezTo>
                  <a:pt x="20604" y="3785"/>
                  <a:pt x="20607" y="3782"/>
                  <a:pt x="20572" y="3782"/>
                </a:cubicBezTo>
                <a:cubicBezTo>
                  <a:pt x="20534" y="3781"/>
                  <a:pt x="20512" y="3775"/>
                  <a:pt x="20482" y="3771"/>
                </a:cubicBezTo>
                <a:cubicBezTo>
                  <a:pt x="20403" y="3765"/>
                  <a:pt x="20351" y="3753"/>
                  <a:pt x="20337" y="3727"/>
                </a:cubicBezTo>
                <a:cubicBezTo>
                  <a:pt x="20334" y="3724"/>
                  <a:pt x="20328" y="3721"/>
                  <a:pt x="20326" y="3718"/>
                </a:cubicBezTo>
                <a:cubicBezTo>
                  <a:pt x="20296" y="3676"/>
                  <a:pt x="20337" y="3618"/>
                  <a:pt x="20464" y="3552"/>
                </a:cubicBezTo>
                <a:cubicBezTo>
                  <a:pt x="20467" y="3551"/>
                  <a:pt x="20468" y="3548"/>
                  <a:pt x="20471" y="3546"/>
                </a:cubicBezTo>
                <a:cubicBezTo>
                  <a:pt x="20486" y="3534"/>
                  <a:pt x="20493" y="3526"/>
                  <a:pt x="20510" y="3514"/>
                </a:cubicBezTo>
                <a:cubicBezTo>
                  <a:pt x="20557" y="3480"/>
                  <a:pt x="20589" y="3446"/>
                  <a:pt x="20620" y="3413"/>
                </a:cubicBezTo>
                <a:cubicBezTo>
                  <a:pt x="20634" y="3393"/>
                  <a:pt x="20642" y="3375"/>
                  <a:pt x="20648" y="3357"/>
                </a:cubicBezTo>
                <a:cubicBezTo>
                  <a:pt x="20654" y="3309"/>
                  <a:pt x="20637" y="3280"/>
                  <a:pt x="20574" y="3311"/>
                </a:cubicBezTo>
                <a:cubicBezTo>
                  <a:pt x="20553" y="3321"/>
                  <a:pt x="20525" y="3317"/>
                  <a:pt x="20497" y="3311"/>
                </a:cubicBezTo>
                <a:cubicBezTo>
                  <a:pt x="20439" y="3350"/>
                  <a:pt x="20373" y="3377"/>
                  <a:pt x="20324" y="3389"/>
                </a:cubicBezTo>
                <a:cubicBezTo>
                  <a:pt x="20056" y="3500"/>
                  <a:pt x="19978" y="3362"/>
                  <a:pt x="20300" y="3099"/>
                </a:cubicBezTo>
                <a:cubicBezTo>
                  <a:pt x="20327" y="3077"/>
                  <a:pt x="20345" y="3058"/>
                  <a:pt x="20371" y="3037"/>
                </a:cubicBezTo>
                <a:cubicBezTo>
                  <a:pt x="20381" y="3013"/>
                  <a:pt x="20386" y="2992"/>
                  <a:pt x="20411" y="2957"/>
                </a:cubicBezTo>
                <a:cubicBezTo>
                  <a:pt x="20526" y="2798"/>
                  <a:pt x="20514" y="2726"/>
                  <a:pt x="20417" y="2740"/>
                </a:cubicBezTo>
                <a:cubicBezTo>
                  <a:pt x="20404" y="2742"/>
                  <a:pt x="20393" y="2743"/>
                  <a:pt x="20380" y="2746"/>
                </a:cubicBezTo>
                <a:cubicBezTo>
                  <a:pt x="20337" y="2761"/>
                  <a:pt x="20284" y="2786"/>
                  <a:pt x="20220" y="2826"/>
                </a:cubicBezTo>
                <a:cubicBezTo>
                  <a:pt x="20201" y="2838"/>
                  <a:pt x="20187" y="2839"/>
                  <a:pt x="20169" y="2849"/>
                </a:cubicBezTo>
                <a:cubicBezTo>
                  <a:pt x="20161" y="2853"/>
                  <a:pt x="20154" y="2854"/>
                  <a:pt x="20147" y="2857"/>
                </a:cubicBezTo>
                <a:cubicBezTo>
                  <a:pt x="20134" y="2864"/>
                  <a:pt x="20122" y="2872"/>
                  <a:pt x="20110" y="2874"/>
                </a:cubicBezTo>
                <a:cubicBezTo>
                  <a:pt x="19912" y="2951"/>
                  <a:pt x="19795" y="2875"/>
                  <a:pt x="19976" y="2717"/>
                </a:cubicBezTo>
                <a:cubicBezTo>
                  <a:pt x="20007" y="2689"/>
                  <a:pt x="20022" y="2662"/>
                  <a:pt x="20041" y="2635"/>
                </a:cubicBezTo>
                <a:cubicBezTo>
                  <a:pt x="20052" y="2585"/>
                  <a:pt x="20060" y="2528"/>
                  <a:pt x="20067" y="2462"/>
                </a:cubicBezTo>
                <a:cubicBezTo>
                  <a:pt x="20061" y="2458"/>
                  <a:pt x="20056" y="2453"/>
                  <a:pt x="20045" y="2453"/>
                </a:cubicBezTo>
                <a:cubicBezTo>
                  <a:pt x="19927" y="2453"/>
                  <a:pt x="19644" y="2732"/>
                  <a:pt x="19515" y="2976"/>
                </a:cubicBezTo>
                <a:cubicBezTo>
                  <a:pt x="19369" y="3254"/>
                  <a:pt x="19234" y="3232"/>
                  <a:pt x="19234" y="2927"/>
                </a:cubicBezTo>
                <a:cubicBezTo>
                  <a:pt x="19234" y="2810"/>
                  <a:pt x="19206" y="2698"/>
                  <a:pt x="19169" y="2680"/>
                </a:cubicBezTo>
                <a:cubicBezTo>
                  <a:pt x="19088" y="2640"/>
                  <a:pt x="18837" y="3321"/>
                  <a:pt x="18837" y="3580"/>
                </a:cubicBezTo>
                <a:cubicBezTo>
                  <a:pt x="18837" y="3770"/>
                  <a:pt x="18734" y="3858"/>
                  <a:pt x="17844" y="4416"/>
                </a:cubicBezTo>
                <a:cubicBezTo>
                  <a:pt x="17623" y="4554"/>
                  <a:pt x="17526" y="4606"/>
                  <a:pt x="17459" y="4608"/>
                </a:cubicBezTo>
                <a:cubicBezTo>
                  <a:pt x="17453" y="4622"/>
                  <a:pt x="17442" y="4644"/>
                  <a:pt x="17438" y="4654"/>
                </a:cubicBezTo>
                <a:cubicBezTo>
                  <a:pt x="17420" y="4701"/>
                  <a:pt x="17355" y="4723"/>
                  <a:pt x="17295" y="4704"/>
                </a:cubicBezTo>
                <a:cubicBezTo>
                  <a:pt x="17234" y="4686"/>
                  <a:pt x="17101" y="4742"/>
                  <a:pt x="16999" y="4829"/>
                </a:cubicBezTo>
                <a:cubicBezTo>
                  <a:pt x="16896" y="4916"/>
                  <a:pt x="16677" y="5047"/>
                  <a:pt x="16512" y="5121"/>
                </a:cubicBezTo>
                <a:cubicBezTo>
                  <a:pt x="16348" y="5194"/>
                  <a:pt x="16214" y="5272"/>
                  <a:pt x="16214" y="5294"/>
                </a:cubicBezTo>
                <a:cubicBezTo>
                  <a:pt x="16214" y="5401"/>
                  <a:pt x="15623" y="5863"/>
                  <a:pt x="15331" y="5984"/>
                </a:cubicBezTo>
                <a:cubicBezTo>
                  <a:pt x="15150" y="6059"/>
                  <a:pt x="14836" y="6231"/>
                  <a:pt x="14635" y="6363"/>
                </a:cubicBezTo>
                <a:cubicBezTo>
                  <a:pt x="14489" y="6459"/>
                  <a:pt x="14351" y="6534"/>
                  <a:pt x="14247" y="6586"/>
                </a:cubicBezTo>
                <a:cubicBezTo>
                  <a:pt x="14203" y="6672"/>
                  <a:pt x="14009" y="6765"/>
                  <a:pt x="13916" y="6719"/>
                </a:cubicBezTo>
                <a:cubicBezTo>
                  <a:pt x="13878" y="6700"/>
                  <a:pt x="13808" y="6725"/>
                  <a:pt x="13757" y="6774"/>
                </a:cubicBezTo>
                <a:cubicBezTo>
                  <a:pt x="13707" y="6822"/>
                  <a:pt x="13572" y="6878"/>
                  <a:pt x="13459" y="6901"/>
                </a:cubicBezTo>
                <a:cubicBezTo>
                  <a:pt x="13346" y="6924"/>
                  <a:pt x="13041" y="7056"/>
                  <a:pt x="12781" y="7193"/>
                </a:cubicBezTo>
                <a:cubicBezTo>
                  <a:pt x="12101" y="7552"/>
                  <a:pt x="11813" y="7521"/>
                  <a:pt x="12032" y="7114"/>
                </a:cubicBezTo>
                <a:cubicBezTo>
                  <a:pt x="12214" y="6776"/>
                  <a:pt x="12321" y="6415"/>
                  <a:pt x="12310" y="6178"/>
                </a:cubicBezTo>
                <a:cubicBezTo>
                  <a:pt x="12304" y="6057"/>
                  <a:pt x="12310" y="5811"/>
                  <a:pt x="12323" y="5633"/>
                </a:cubicBezTo>
                <a:cubicBezTo>
                  <a:pt x="12341" y="5374"/>
                  <a:pt x="12305" y="5256"/>
                  <a:pt x="12137" y="5035"/>
                </a:cubicBezTo>
                <a:cubicBezTo>
                  <a:pt x="11734" y="4506"/>
                  <a:pt x="11752" y="4515"/>
                  <a:pt x="11036" y="4510"/>
                </a:cubicBezTo>
                <a:cubicBezTo>
                  <a:pt x="10600" y="4508"/>
                  <a:pt x="10375" y="4531"/>
                  <a:pt x="10354" y="4582"/>
                </a:cubicBezTo>
                <a:cubicBezTo>
                  <a:pt x="10337" y="4623"/>
                  <a:pt x="10218" y="4761"/>
                  <a:pt x="10089" y="4890"/>
                </a:cubicBezTo>
                <a:cubicBezTo>
                  <a:pt x="9911" y="5068"/>
                  <a:pt x="9856" y="5187"/>
                  <a:pt x="9856" y="5401"/>
                </a:cubicBezTo>
                <a:cubicBezTo>
                  <a:pt x="9856" y="5554"/>
                  <a:pt x="9801" y="5764"/>
                  <a:pt x="9734" y="5867"/>
                </a:cubicBezTo>
                <a:cubicBezTo>
                  <a:pt x="9637" y="6016"/>
                  <a:pt x="9629" y="6105"/>
                  <a:pt x="9694" y="6298"/>
                </a:cubicBezTo>
                <a:cubicBezTo>
                  <a:pt x="9740" y="6433"/>
                  <a:pt x="9832" y="6578"/>
                  <a:pt x="9897" y="6621"/>
                </a:cubicBezTo>
                <a:cubicBezTo>
                  <a:pt x="9983" y="6677"/>
                  <a:pt x="9993" y="6723"/>
                  <a:pt x="9935" y="6780"/>
                </a:cubicBezTo>
                <a:cubicBezTo>
                  <a:pt x="9876" y="6836"/>
                  <a:pt x="9885" y="6868"/>
                  <a:pt x="9968" y="6894"/>
                </a:cubicBezTo>
                <a:cubicBezTo>
                  <a:pt x="10132" y="6944"/>
                  <a:pt x="10274" y="7377"/>
                  <a:pt x="10162" y="7485"/>
                </a:cubicBezTo>
                <a:cubicBezTo>
                  <a:pt x="10019" y="7621"/>
                  <a:pt x="9908" y="7583"/>
                  <a:pt x="9508" y="7261"/>
                </a:cubicBezTo>
                <a:cubicBezTo>
                  <a:pt x="9299" y="7092"/>
                  <a:pt x="8971" y="6890"/>
                  <a:pt x="8778" y="6814"/>
                </a:cubicBezTo>
                <a:cubicBezTo>
                  <a:pt x="8343" y="6641"/>
                  <a:pt x="7925" y="6319"/>
                  <a:pt x="7982" y="6199"/>
                </a:cubicBezTo>
                <a:cubicBezTo>
                  <a:pt x="8006" y="6150"/>
                  <a:pt x="7993" y="6124"/>
                  <a:pt x="7953" y="6144"/>
                </a:cubicBezTo>
                <a:cubicBezTo>
                  <a:pt x="7912" y="6164"/>
                  <a:pt x="7634" y="5991"/>
                  <a:pt x="7336" y="5759"/>
                </a:cubicBezTo>
                <a:cubicBezTo>
                  <a:pt x="7170" y="5630"/>
                  <a:pt x="7122" y="5602"/>
                  <a:pt x="7014" y="5525"/>
                </a:cubicBezTo>
                <a:lnTo>
                  <a:pt x="6999" y="5558"/>
                </a:lnTo>
                <a:lnTo>
                  <a:pt x="6757" y="5421"/>
                </a:lnTo>
                <a:cubicBezTo>
                  <a:pt x="6553" y="5306"/>
                  <a:pt x="6411" y="5161"/>
                  <a:pt x="6386" y="5060"/>
                </a:cubicBezTo>
                <a:cubicBezTo>
                  <a:pt x="6264" y="4911"/>
                  <a:pt x="6179" y="4748"/>
                  <a:pt x="6222" y="4693"/>
                </a:cubicBezTo>
                <a:cubicBezTo>
                  <a:pt x="6201" y="4682"/>
                  <a:pt x="6184" y="4670"/>
                  <a:pt x="6161" y="4663"/>
                </a:cubicBezTo>
                <a:cubicBezTo>
                  <a:pt x="5952" y="4600"/>
                  <a:pt x="4403" y="3276"/>
                  <a:pt x="4296" y="3069"/>
                </a:cubicBezTo>
                <a:cubicBezTo>
                  <a:pt x="4294" y="3066"/>
                  <a:pt x="4292" y="3050"/>
                  <a:pt x="4290" y="3046"/>
                </a:cubicBezTo>
                <a:cubicBezTo>
                  <a:pt x="4289" y="3043"/>
                  <a:pt x="4278" y="3034"/>
                  <a:pt x="4277" y="3032"/>
                </a:cubicBezTo>
                <a:cubicBezTo>
                  <a:pt x="4272" y="3022"/>
                  <a:pt x="4269" y="2971"/>
                  <a:pt x="4264" y="2946"/>
                </a:cubicBezTo>
                <a:cubicBezTo>
                  <a:pt x="4229" y="2812"/>
                  <a:pt x="4191" y="2606"/>
                  <a:pt x="4169" y="2373"/>
                </a:cubicBezTo>
                <a:cubicBezTo>
                  <a:pt x="4137" y="2029"/>
                  <a:pt x="4088" y="1838"/>
                  <a:pt x="4033" y="1824"/>
                </a:cubicBezTo>
                <a:close/>
                <a:moveTo>
                  <a:pt x="9156" y="6434"/>
                </a:moveTo>
                <a:cubicBezTo>
                  <a:pt x="9115" y="6436"/>
                  <a:pt x="9054" y="6456"/>
                  <a:pt x="8981" y="6492"/>
                </a:cubicBezTo>
                <a:cubicBezTo>
                  <a:pt x="8888" y="6539"/>
                  <a:pt x="8903" y="6549"/>
                  <a:pt x="9042" y="6541"/>
                </a:cubicBezTo>
                <a:cubicBezTo>
                  <a:pt x="9140" y="6535"/>
                  <a:pt x="9219" y="6508"/>
                  <a:pt x="9219" y="6480"/>
                </a:cubicBezTo>
                <a:cubicBezTo>
                  <a:pt x="9219" y="6447"/>
                  <a:pt x="9197" y="6432"/>
                  <a:pt x="9156" y="6434"/>
                </a:cubicBezTo>
                <a:close/>
                <a:moveTo>
                  <a:pt x="283" y="10345"/>
                </a:moveTo>
                <a:cubicBezTo>
                  <a:pt x="271" y="10328"/>
                  <a:pt x="265" y="10412"/>
                  <a:pt x="265" y="10568"/>
                </a:cubicBezTo>
                <a:cubicBezTo>
                  <a:pt x="264" y="10777"/>
                  <a:pt x="276" y="10869"/>
                  <a:pt x="294" y="10774"/>
                </a:cubicBezTo>
                <a:cubicBezTo>
                  <a:pt x="312" y="10679"/>
                  <a:pt x="312" y="10509"/>
                  <a:pt x="294" y="10395"/>
                </a:cubicBezTo>
                <a:cubicBezTo>
                  <a:pt x="290" y="10367"/>
                  <a:pt x="287" y="10350"/>
                  <a:pt x="283" y="10345"/>
                </a:cubicBezTo>
                <a:close/>
                <a:moveTo>
                  <a:pt x="14366" y="13772"/>
                </a:moveTo>
                <a:cubicBezTo>
                  <a:pt x="14348" y="13766"/>
                  <a:pt x="14335" y="13788"/>
                  <a:pt x="14324" y="13833"/>
                </a:cubicBezTo>
                <a:cubicBezTo>
                  <a:pt x="14308" y="13892"/>
                  <a:pt x="14341" y="14006"/>
                  <a:pt x="14396" y="14086"/>
                </a:cubicBezTo>
                <a:cubicBezTo>
                  <a:pt x="14480" y="14207"/>
                  <a:pt x="14503" y="14212"/>
                  <a:pt x="14527" y="14123"/>
                </a:cubicBezTo>
                <a:cubicBezTo>
                  <a:pt x="14542" y="14064"/>
                  <a:pt x="14510" y="13951"/>
                  <a:pt x="14454" y="13871"/>
                </a:cubicBezTo>
                <a:cubicBezTo>
                  <a:pt x="14412" y="13811"/>
                  <a:pt x="14385" y="13778"/>
                  <a:pt x="14366" y="13772"/>
                </a:cubicBezTo>
                <a:close/>
                <a:moveTo>
                  <a:pt x="15145" y="15102"/>
                </a:moveTo>
                <a:cubicBezTo>
                  <a:pt x="15143" y="15117"/>
                  <a:pt x="15148" y="15129"/>
                  <a:pt x="15141" y="15147"/>
                </a:cubicBezTo>
                <a:cubicBezTo>
                  <a:pt x="15145" y="15155"/>
                  <a:pt x="15142" y="15154"/>
                  <a:pt x="15147" y="15164"/>
                </a:cubicBezTo>
                <a:cubicBezTo>
                  <a:pt x="15177" y="15227"/>
                  <a:pt x="15221" y="15262"/>
                  <a:pt x="15246" y="15243"/>
                </a:cubicBezTo>
                <a:cubicBezTo>
                  <a:pt x="15270" y="15223"/>
                  <a:pt x="15246" y="15172"/>
                  <a:pt x="15192" y="15129"/>
                </a:cubicBezTo>
                <a:cubicBezTo>
                  <a:pt x="15165" y="15108"/>
                  <a:pt x="15157" y="15106"/>
                  <a:pt x="15145" y="15102"/>
                </a:cubicBezTo>
                <a:close/>
                <a:moveTo>
                  <a:pt x="15294" y="15718"/>
                </a:moveTo>
                <a:cubicBezTo>
                  <a:pt x="15233" y="15721"/>
                  <a:pt x="15181" y="15747"/>
                  <a:pt x="15181" y="15795"/>
                </a:cubicBezTo>
                <a:cubicBezTo>
                  <a:pt x="15181" y="15839"/>
                  <a:pt x="15257" y="15910"/>
                  <a:pt x="15348" y="15955"/>
                </a:cubicBezTo>
                <a:cubicBezTo>
                  <a:pt x="15439" y="16000"/>
                  <a:pt x="15493" y="16075"/>
                  <a:pt x="15471" y="16121"/>
                </a:cubicBezTo>
                <a:cubicBezTo>
                  <a:pt x="15449" y="16167"/>
                  <a:pt x="15468" y="16233"/>
                  <a:pt x="15512" y="16268"/>
                </a:cubicBezTo>
                <a:cubicBezTo>
                  <a:pt x="15621" y="16354"/>
                  <a:pt x="15916" y="16287"/>
                  <a:pt x="15868" y="16186"/>
                </a:cubicBezTo>
                <a:cubicBezTo>
                  <a:pt x="15868" y="16186"/>
                  <a:pt x="15868" y="16184"/>
                  <a:pt x="15868" y="16183"/>
                </a:cubicBezTo>
                <a:cubicBezTo>
                  <a:pt x="15827" y="16193"/>
                  <a:pt x="15797" y="16181"/>
                  <a:pt x="15771" y="16117"/>
                </a:cubicBezTo>
                <a:cubicBezTo>
                  <a:pt x="15745" y="16052"/>
                  <a:pt x="15686" y="15937"/>
                  <a:pt x="15641" y="15862"/>
                </a:cubicBezTo>
                <a:cubicBezTo>
                  <a:pt x="15625" y="15836"/>
                  <a:pt x="15619" y="15808"/>
                  <a:pt x="15613" y="15779"/>
                </a:cubicBezTo>
                <a:cubicBezTo>
                  <a:pt x="15544" y="15820"/>
                  <a:pt x="15495" y="15824"/>
                  <a:pt x="15462" y="15782"/>
                </a:cubicBezTo>
                <a:cubicBezTo>
                  <a:pt x="15426" y="15736"/>
                  <a:pt x="15356" y="15715"/>
                  <a:pt x="15294" y="15718"/>
                </a:cubicBezTo>
                <a:close/>
                <a:moveTo>
                  <a:pt x="16023" y="15909"/>
                </a:moveTo>
                <a:cubicBezTo>
                  <a:pt x="15998" y="15905"/>
                  <a:pt x="15996" y="15930"/>
                  <a:pt x="16015" y="15974"/>
                </a:cubicBezTo>
                <a:cubicBezTo>
                  <a:pt x="16039" y="15958"/>
                  <a:pt x="16057" y="15952"/>
                  <a:pt x="16075" y="15943"/>
                </a:cubicBezTo>
                <a:cubicBezTo>
                  <a:pt x="16061" y="15936"/>
                  <a:pt x="16031" y="15911"/>
                  <a:pt x="16023" y="15909"/>
                </a:cubicBezTo>
                <a:close/>
                <a:moveTo>
                  <a:pt x="17384" y="16086"/>
                </a:moveTo>
                <a:cubicBezTo>
                  <a:pt x="17233" y="16084"/>
                  <a:pt x="17062" y="16089"/>
                  <a:pt x="16906" y="16099"/>
                </a:cubicBezTo>
                <a:cubicBezTo>
                  <a:pt x="16897" y="16099"/>
                  <a:pt x="16897" y="16098"/>
                  <a:pt x="16889" y="16099"/>
                </a:cubicBezTo>
                <a:cubicBezTo>
                  <a:pt x="17162" y="16116"/>
                  <a:pt x="17627" y="16148"/>
                  <a:pt x="18200" y="16191"/>
                </a:cubicBezTo>
                <a:cubicBezTo>
                  <a:pt x="18878" y="16241"/>
                  <a:pt x="19560" y="16288"/>
                  <a:pt x="19713" y="16297"/>
                </a:cubicBezTo>
                <a:cubicBezTo>
                  <a:pt x="19922" y="16310"/>
                  <a:pt x="19988" y="16342"/>
                  <a:pt x="19979" y="16425"/>
                </a:cubicBezTo>
                <a:cubicBezTo>
                  <a:pt x="19971" y="16506"/>
                  <a:pt x="20028" y="16536"/>
                  <a:pt x="20194" y="16536"/>
                </a:cubicBezTo>
                <a:cubicBezTo>
                  <a:pt x="20444" y="16536"/>
                  <a:pt x="20581" y="16642"/>
                  <a:pt x="20400" y="16697"/>
                </a:cubicBezTo>
                <a:cubicBezTo>
                  <a:pt x="20336" y="16717"/>
                  <a:pt x="20266" y="16793"/>
                  <a:pt x="20242" y="16865"/>
                </a:cubicBezTo>
                <a:cubicBezTo>
                  <a:pt x="20215" y="16947"/>
                  <a:pt x="20156" y="16981"/>
                  <a:pt x="20082" y="16958"/>
                </a:cubicBezTo>
                <a:cubicBezTo>
                  <a:pt x="20017" y="16938"/>
                  <a:pt x="19945" y="16960"/>
                  <a:pt x="19923" y="17005"/>
                </a:cubicBezTo>
                <a:cubicBezTo>
                  <a:pt x="19878" y="17099"/>
                  <a:pt x="19178" y="17119"/>
                  <a:pt x="19107" y="17029"/>
                </a:cubicBezTo>
                <a:cubicBezTo>
                  <a:pt x="19082" y="16996"/>
                  <a:pt x="19016" y="17001"/>
                  <a:pt x="18957" y="17041"/>
                </a:cubicBezTo>
                <a:cubicBezTo>
                  <a:pt x="18877" y="17093"/>
                  <a:pt x="18824" y="17079"/>
                  <a:pt x="18740" y="16985"/>
                </a:cubicBezTo>
                <a:cubicBezTo>
                  <a:pt x="18635" y="16865"/>
                  <a:pt x="18428" y="16841"/>
                  <a:pt x="18310" y="16934"/>
                </a:cubicBezTo>
                <a:cubicBezTo>
                  <a:pt x="18217" y="17008"/>
                  <a:pt x="17524" y="16983"/>
                  <a:pt x="17422" y="16902"/>
                </a:cubicBezTo>
                <a:cubicBezTo>
                  <a:pt x="17347" y="16842"/>
                  <a:pt x="17300" y="16847"/>
                  <a:pt x="17205" y="16922"/>
                </a:cubicBezTo>
                <a:cubicBezTo>
                  <a:pt x="17097" y="17009"/>
                  <a:pt x="17102" y="17030"/>
                  <a:pt x="17254" y="17139"/>
                </a:cubicBezTo>
                <a:cubicBezTo>
                  <a:pt x="17407" y="17248"/>
                  <a:pt x="17566" y="17262"/>
                  <a:pt x="18893" y="17275"/>
                </a:cubicBezTo>
                <a:cubicBezTo>
                  <a:pt x="19703" y="17283"/>
                  <a:pt x="20406" y="17316"/>
                  <a:pt x="20456" y="17347"/>
                </a:cubicBezTo>
                <a:cubicBezTo>
                  <a:pt x="20552" y="17408"/>
                  <a:pt x="21107" y="17469"/>
                  <a:pt x="21600" y="17499"/>
                </a:cubicBezTo>
                <a:lnTo>
                  <a:pt x="21600" y="16423"/>
                </a:lnTo>
                <a:cubicBezTo>
                  <a:pt x="20319" y="16343"/>
                  <a:pt x="18015" y="16159"/>
                  <a:pt x="17738" y="16109"/>
                </a:cubicBezTo>
                <a:cubicBezTo>
                  <a:pt x="17666" y="16096"/>
                  <a:pt x="17536" y="16087"/>
                  <a:pt x="17384" y="16086"/>
                </a:cubicBezTo>
                <a:close/>
                <a:moveTo>
                  <a:pt x="15404" y="16828"/>
                </a:moveTo>
                <a:cubicBezTo>
                  <a:pt x="15386" y="16826"/>
                  <a:pt x="15367" y="16828"/>
                  <a:pt x="15341" y="16834"/>
                </a:cubicBezTo>
                <a:cubicBezTo>
                  <a:pt x="15248" y="16853"/>
                  <a:pt x="15214" y="16903"/>
                  <a:pt x="15240" y="16983"/>
                </a:cubicBezTo>
                <a:cubicBezTo>
                  <a:pt x="15297" y="17155"/>
                  <a:pt x="15479" y="17134"/>
                  <a:pt x="15479" y="16955"/>
                </a:cubicBezTo>
                <a:cubicBezTo>
                  <a:pt x="15479" y="16871"/>
                  <a:pt x="15458" y="16832"/>
                  <a:pt x="15404" y="16828"/>
                </a:cubicBezTo>
                <a:close/>
                <a:moveTo>
                  <a:pt x="16205" y="17044"/>
                </a:moveTo>
                <a:cubicBezTo>
                  <a:pt x="16165" y="17051"/>
                  <a:pt x="16134" y="17082"/>
                  <a:pt x="16134" y="17133"/>
                </a:cubicBezTo>
                <a:cubicBezTo>
                  <a:pt x="16134" y="17189"/>
                  <a:pt x="16181" y="17213"/>
                  <a:pt x="16254" y="17190"/>
                </a:cubicBezTo>
                <a:cubicBezTo>
                  <a:pt x="16319" y="17171"/>
                  <a:pt x="16352" y="17130"/>
                  <a:pt x="16328" y="17099"/>
                </a:cubicBezTo>
                <a:cubicBezTo>
                  <a:pt x="16293" y="17054"/>
                  <a:pt x="16245" y="17036"/>
                  <a:pt x="16205" y="17044"/>
                </a:cubicBezTo>
                <a:close/>
                <a:moveTo>
                  <a:pt x="17984" y="19332"/>
                </a:moveTo>
                <a:cubicBezTo>
                  <a:pt x="17863" y="19347"/>
                  <a:pt x="17943" y="19358"/>
                  <a:pt x="18161" y="19359"/>
                </a:cubicBezTo>
                <a:cubicBezTo>
                  <a:pt x="18380" y="19359"/>
                  <a:pt x="18479" y="19347"/>
                  <a:pt x="18381" y="19332"/>
                </a:cubicBezTo>
                <a:cubicBezTo>
                  <a:pt x="18283" y="19317"/>
                  <a:pt x="18105" y="19318"/>
                  <a:pt x="17984" y="19332"/>
                </a:cubicBezTo>
                <a:close/>
                <a:moveTo>
                  <a:pt x="19406" y="19377"/>
                </a:moveTo>
                <a:cubicBezTo>
                  <a:pt x="18816" y="19377"/>
                  <a:pt x="18686" y="19466"/>
                  <a:pt x="19195" y="19520"/>
                </a:cubicBezTo>
                <a:cubicBezTo>
                  <a:pt x="19326" y="19534"/>
                  <a:pt x="19524" y="19532"/>
                  <a:pt x="19633" y="19516"/>
                </a:cubicBezTo>
                <a:cubicBezTo>
                  <a:pt x="19742" y="19500"/>
                  <a:pt x="19848" y="19486"/>
                  <a:pt x="19869" y="19483"/>
                </a:cubicBezTo>
                <a:cubicBezTo>
                  <a:pt x="19891" y="19481"/>
                  <a:pt x="20099" y="19499"/>
                  <a:pt x="20330" y="19525"/>
                </a:cubicBezTo>
                <a:cubicBezTo>
                  <a:pt x="20560" y="19551"/>
                  <a:pt x="20804" y="19547"/>
                  <a:pt x="20873" y="19516"/>
                </a:cubicBezTo>
                <a:cubicBezTo>
                  <a:pt x="21028" y="19447"/>
                  <a:pt x="20287" y="19377"/>
                  <a:pt x="19406" y="19377"/>
                </a:cubicBezTo>
                <a:close/>
                <a:moveTo>
                  <a:pt x="21544" y="19448"/>
                </a:moveTo>
                <a:cubicBezTo>
                  <a:pt x="21116" y="19455"/>
                  <a:pt x="21111" y="19456"/>
                  <a:pt x="21412" y="19503"/>
                </a:cubicBezTo>
                <a:cubicBezTo>
                  <a:pt x="21473" y="19512"/>
                  <a:pt x="21537" y="19516"/>
                  <a:pt x="21600" y="19520"/>
                </a:cubicBezTo>
                <a:lnTo>
                  <a:pt x="21600" y="19451"/>
                </a:lnTo>
                <a:cubicBezTo>
                  <a:pt x="21580" y="19451"/>
                  <a:pt x="21564" y="19447"/>
                  <a:pt x="21544" y="19448"/>
                </a:cubicBezTo>
                <a:close/>
                <a:moveTo>
                  <a:pt x="17289" y="19694"/>
                </a:moveTo>
                <a:cubicBezTo>
                  <a:pt x="16999" y="19694"/>
                  <a:pt x="16951" y="19710"/>
                  <a:pt x="16982" y="19803"/>
                </a:cubicBezTo>
                <a:cubicBezTo>
                  <a:pt x="17013" y="19899"/>
                  <a:pt x="17131" y="19915"/>
                  <a:pt x="17848" y="19925"/>
                </a:cubicBezTo>
                <a:cubicBezTo>
                  <a:pt x="18305" y="19931"/>
                  <a:pt x="18697" y="19909"/>
                  <a:pt x="18722" y="19877"/>
                </a:cubicBezTo>
                <a:cubicBezTo>
                  <a:pt x="18748" y="19844"/>
                  <a:pt x="18544" y="19820"/>
                  <a:pt x="18251" y="19820"/>
                </a:cubicBezTo>
                <a:cubicBezTo>
                  <a:pt x="17966" y="19820"/>
                  <a:pt x="17711" y="19791"/>
                  <a:pt x="17684" y="19756"/>
                </a:cubicBezTo>
                <a:cubicBezTo>
                  <a:pt x="17657" y="19721"/>
                  <a:pt x="17479" y="19694"/>
                  <a:pt x="17289" y="19694"/>
                </a:cubicBezTo>
                <a:close/>
                <a:moveTo>
                  <a:pt x="19374" y="19888"/>
                </a:moveTo>
                <a:cubicBezTo>
                  <a:pt x="19203" y="19892"/>
                  <a:pt x="19202" y="19895"/>
                  <a:pt x="19353" y="19947"/>
                </a:cubicBezTo>
                <a:cubicBezTo>
                  <a:pt x="19441" y="19977"/>
                  <a:pt x="19521" y="20002"/>
                  <a:pt x="19532" y="20005"/>
                </a:cubicBezTo>
                <a:cubicBezTo>
                  <a:pt x="19543" y="20007"/>
                  <a:pt x="19553" y="19982"/>
                  <a:pt x="19553" y="19947"/>
                </a:cubicBezTo>
                <a:cubicBezTo>
                  <a:pt x="19553" y="19912"/>
                  <a:pt x="19472" y="19885"/>
                  <a:pt x="19374" y="19888"/>
                </a:cubicBezTo>
                <a:close/>
                <a:moveTo>
                  <a:pt x="15646" y="20101"/>
                </a:moveTo>
                <a:cubicBezTo>
                  <a:pt x="15613" y="20105"/>
                  <a:pt x="15617" y="20114"/>
                  <a:pt x="15657" y="20135"/>
                </a:cubicBezTo>
                <a:cubicBezTo>
                  <a:pt x="15723" y="20168"/>
                  <a:pt x="15880" y="20197"/>
                  <a:pt x="16008" y="20197"/>
                </a:cubicBezTo>
                <a:cubicBezTo>
                  <a:pt x="16315" y="20198"/>
                  <a:pt x="16250" y="20164"/>
                  <a:pt x="15857" y="20116"/>
                </a:cubicBezTo>
                <a:cubicBezTo>
                  <a:pt x="15749" y="20103"/>
                  <a:pt x="15679" y="20097"/>
                  <a:pt x="15646" y="20101"/>
                </a:cubicBezTo>
                <a:close/>
                <a:moveTo>
                  <a:pt x="15644" y="20390"/>
                </a:moveTo>
                <a:cubicBezTo>
                  <a:pt x="15579" y="20389"/>
                  <a:pt x="15603" y="20520"/>
                  <a:pt x="15685" y="20625"/>
                </a:cubicBezTo>
                <a:cubicBezTo>
                  <a:pt x="15776" y="20740"/>
                  <a:pt x="15881" y="20721"/>
                  <a:pt x="15868" y="20593"/>
                </a:cubicBezTo>
                <a:cubicBezTo>
                  <a:pt x="15857" y="20486"/>
                  <a:pt x="15752" y="20392"/>
                  <a:pt x="15644" y="20390"/>
                </a:cubicBezTo>
                <a:close/>
                <a:moveTo>
                  <a:pt x="16447" y="20396"/>
                </a:moveTo>
                <a:cubicBezTo>
                  <a:pt x="16420" y="20395"/>
                  <a:pt x="16388" y="20400"/>
                  <a:pt x="16360" y="20409"/>
                </a:cubicBezTo>
                <a:cubicBezTo>
                  <a:pt x="16296" y="20429"/>
                  <a:pt x="16314" y="20443"/>
                  <a:pt x="16406" y="20446"/>
                </a:cubicBezTo>
                <a:cubicBezTo>
                  <a:pt x="16490" y="20449"/>
                  <a:pt x="16537" y="20434"/>
                  <a:pt x="16511" y="20413"/>
                </a:cubicBezTo>
                <a:cubicBezTo>
                  <a:pt x="16497" y="20403"/>
                  <a:pt x="16475" y="20397"/>
                  <a:pt x="16447" y="20396"/>
                </a:cubicBezTo>
                <a:close/>
              </a:path>
            </a:pathLst>
          </a:custGeom>
          <a:ln w="12700">
            <a:miter lim="400000"/>
          </a:ln>
        </p:spPr>
      </p:pic>
      <p:sp>
        <p:nvSpPr>
          <p:cNvPr id="439" name="Charts by Don McClain…"/>
          <p:cNvSpPr/>
          <p:nvPr/>
        </p:nvSpPr>
        <p:spPr>
          <a:xfrm>
            <a:off x="82285" y="6597974"/>
            <a:ext cx="12840230" cy="2992318"/>
          </a:xfrm>
          <a:prstGeom prst="rect">
            <a:avLst/>
          </a:prstGeom>
          <a:gradFill>
            <a:gsLst>
              <a:gs pos="0">
                <a:srgbClr val="212121">
                  <a:alpha val="43000"/>
                </a:srgbClr>
              </a:gs>
              <a:gs pos="100000">
                <a:srgbClr val="58596B">
                  <a:alpha val="39000"/>
                </a:srgbClr>
              </a:gs>
            </a:gsLst>
            <a:lin ang="5400000"/>
          </a:gradFill>
          <a:ln w="12700">
            <a:miter lim="400000"/>
          </a:ln>
          <a:effectLst>
            <a:outerShdw sx="100000" sy="100000" kx="0" ky="0" algn="b" rotWithShape="0" blurRad="152400" dist="76200" dir="2460000">
              <a:srgbClr val="000000"/>
            </a:outerShdw>
          </a:effectLst>
          <a:extLst>
            <a:ext uri="{C572A759-6A51-4108-AA02-DFA0A04FC94B}">
              <ma14:wrappingTextBoxFlag xmlns:ma14="http://schemas.microsoft.com/office/mac/drawingml/2011/main" val="1"/>
            </a:ext>
          </a:extLst>
        </p:spPr>
        <p:txBody>
          <a:bodyPr lIns="50800" tIns="50800" rIns="50800" bIns="50800" anchor="ctr">
            <a:spAutoFit/>
          </a:bodyPr>
          <a:lstStyle/>
          <a:p>
            <a:pPr defTabSz="457200">
              <a:defRPr>
                <a:solidFill>
                  <a:srgbClr val="FFD9A8"/>
                </a:solidFill>
                <a:effectLst>
                  <a:outerShdw sx="100000" sy="100000" kx="0" ky="0" algn="b" rotWithShape="0" blurRad="152400" dist="76200" dir="2460000">
                    <a:srgbClr val="000000"/>
                  </a:outerShdw>
                </a:effectLst>
                <a:latin typeface="Charcoal CY"/>
                <a:ea typeface="Charcoal CY"/>
                <a:cs typeface="Charcoal CY"/>
                <a:sym typeface="Charcoal CY"/>
              </a:defRPr>
            </a:pPr>
            <a:r>
              <a:t>Charts by Don McClain</a:t>
            </a:r>
          </a:p>
          <a:p>
            <a:pPr defTabSz="457200">
              <a:defRPr sz="34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t>Prepared April 14,15, 2017 / Preached April 16, 2017</a:t>
            </a:r>
          </a:p>
          <a:p>
            <a:pPr defTabSz="457200">
              <a:defRPr sz="23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t>West 65th Street church of Christ / P.O. Box 190062 Little Rock AR 72219 / 501-568-1062</a:t>
            </a:r>
          </a:p>
          <a:p>
            <a:pPr defTabSz="457200">
              <a:defRPr sz="24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t>Prepared using Keynote / Email – </a:t>
            </a:r>
            <a:r>
              <a:rPr u="sng">
                <a:hlinkClick r:id="rId4" invalidUrl="" action="" tgtFrame="" tooltip="" history="1" highlightClick="0" endSnd="0"/>
              </a:rPr>
              <a:t>donmcclain@sbcglobal.net</a:t>
            </a:r>
            <a:r>
              <a:t>  </a:t>
            </a:r>
          </a:p>
          <a:p>
            <a:pPr defTabSz="457200">
              <a:defRPr sz="24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t>More Keynote, PPT &amp; Audio Sermons:</a:t>
            </a:r>
          </a:p>
          <a:p>
            <a:pPr defTabSz="457200">
              <a:defRPr sz="2900">
                <a:solidFill>
                  <a:srgbClr val="FFFFFF"/>
                </a:solidFill>
                <a:effectLst>
                  <a:outerShdw sx="100000" sy="100000" kx="0" ky="0" algn="b" rotWithShape="0" blurRad="152400" dist="76200" dir="2460000">
                    <a:srgbClr val="000000"/>
                  </a:outerShdw>
                </a:effectLst>
                <a:latin typeface="Chalkboard"/>
                <a:ea typeface="Chalkboard"/>
                <a:cs typeface="Chalkboard"/>
                <a:sym typeface="Chalkboard"/>
              </a:defRPr>
            </a:pPr>
            <a:r>
              <a:rPr>
                <a:hlinkClick r:id="rId5" invalidUrl="" action="" tgtFrame="" tooltip="" history="1" highlightClick="0" endSnd="0"/>
              </a:rPr>
              <a:t>http://w65stchurchofchrist.org/coc/sermons/</a:t>
            </a:r>
            <a:r>
              <a:t> </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1" name="Romans 6:1–11 (NKJV)…"/>
          <p:cNvSpPr/>
          <p:nvPr/>
        </p:nvSpPr>
        <p:spPr>
          <a:xfrm>
            <a:off x="558421" y="592666"/>
            <a:ext cx="11887959" cy="8496301"/>
          </a:xfrm>
          <a:prstGeom prst="rect">
            <a:avLst/>
          </a:prstGeom>
          <a:ln w="12700">
            <a:miter lim="400000"/>
          </a:ln>
          <a:effectLst>
            <a:outerShdw sx="100000" sy="100000" kx="0" ky="0" algn="b" rotWithShape="0" blurRad="215900" dist="146929" dir="2667748">
              <a:srgbClr val="000000">
                <a:alpha val="55075"/>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spcBef>
                <a:spcPts val="1300"/>
              </a:spcBef>
              <a:defRPr sz="4800">
                <a:solidFill>
                  <a:srgbClr val="000000"/>
                </a:solidFill>
                <a:latin typeface="Thames Nude Roman"/>
                <a:ea typeface="Thames Nude Roman"/>
                <a:cs typeface="Thames Nude Roman"/>
                <a:sym typeface="Thames Nude Roman"/>
              </a:defRPr>
            </a:pPr>
            <a:r>
              <a:t>Romans 6:1–11 (NKJV)</a:t>
            </a:r>
          </a:p>
          <a:p>
            <a:pPr defTabSz="457200">
              <a:defRPr sz="4800">
                <a:solidFill>
                  <a:srgbClr val="000000"/>
                </a:solidFill>
                <a:latin typeface="Hoefler Text"/>
                <a:ea typeface="Hoefler Text"/>
                <a:cs typeface="Hoefler Text"/>
                <a:sym typeface="Hoefler Text"/>
              </a:defRPr>
            </a:pPr>
            <a:r>
              <a:rPr baseline="31999"/>
              <a:t>1</a:t>
            </a:r>
            <a:r>
              <a:t> What shall we say then? Shall we continue in sin that grace may abound? </a:t>
            </a:r>
            <a:r>
              <a:rPr baseline="31999"/>
              <a:t>2</a:t>
            </a:r>
            <a:r>
              <a:t> Certainly not! How shall we who died to sin live any longer in it? </a:t>
            </a:r>
            <a:r>
              <a:rPr baseline="31999"/>
              <a:t>3</a:t>
            </a:r>
            <a:r>
              <a:t> Or do you not know that as many of us as were baptized into Christ Jesus were baptized into His death? </a:t>
            </a:r>
            <a:r>
              <a:rPr baseline="31999"/>
              <a:t>4</a:t>
            </a:r>
            <a:r>
              <a:t> Therefore we were buried with Him through baptism into death, that just as Christ was raised from the dead by the glory of the Father, even so we also should walk in newness of life. </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3" name="Romans 6:1–11 (NKJV)…"/>
          <p:cNvSpPr/>
          <p:nvPr/>
        </p:nvSpPr>
        <p:spPr>
          <a:xfrm>
            <a:off x="558421" y="592666"/>
            <a:ext cx="11887959" cy="8750301"/>
          </a:xfrm>
          <a:prstGeom prst="rect">
            <a:avLst/>
          </a:prstGeom>
          <a:ln w="12700">
            <a:miter lim="400000"/>
          </a:ln>
          <a:effectLst>
            <a:outerShdw sx="100000" sy="100000" kx="0" ky="0" algn="b" rotWithShape="0" blurRad="215900" dist="146929" dir="2667748">
              <a:srgbClr val="000000">
                <a:alpha val="55075"/>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spcBef>
                <a:spcPts val="1300"/>
              </a:spcBef>
              <a:defRPr sz="4800">
                <a:solidFill>
                  <a:srgbClr val="000000"/>
                </a:solidFill>
                <a:latin typeface="Thames Nude Roman"/>
                <a:ea typeface="Thames Nude Roman"/>
                <a:cs typeface="Thames Nude Roman"/>
                <a:sym typeface="Thames Nude Roman"/>
              </a:defRPr>
            </a:pPr>
            <a:r>
              <a:t>Romans 6:1–11 (NKJV)</a:t>
            </a:r>
          </a:p>
          <a:p>
            <a:pPr defTabSz="457200">
              <a:defRPr sz="5000">
                <a:solidFill>
                  <a:srgbClr val="000000"/>
                </a:solidFill>
                <a:latin typeface="Hoefler Text"/>
                <a:ea typeface="Hoefler Text"/>
                <a:cs typeface="Hoefler Text"/>
                <a:sym typeface="Hoefler Text"/>
              </a:defRPr>
            </a:pPr>
            <a:r>
              <a:rPr baseline="31999"/>
              <a:t>5</a:t>
            </a:r>
            <a:r>
              <a:t> For if we have been united together in the likeness of His death, certainly we also shall be </a:t>
            </a:r>
            <a:r>
              <a:rPr i="1"/>
              <a:t>in the likeness</a:t>
            </a:r>
            <a:r>
              <a:t> of </a:t>
            </a:r>
            <a:r>
              <a:rPr i="1"/>
              <a:t>His</a:t>
            </a:r>
            <a:r>
              <a:t> resurrection, </a:t>
            </a:r>
            <a:r>
              <a:rPr baseline="31999"/>
              <a:t>6</a:t>
            </a:r>
            <a:r>
              <a:t> knowing this, that our old man was crucified with </a:t>
            </a:r>
            <a:r>
              <a:rPr i="1"/>
              <a:t>Him,</a:t>
            </a:r>
            <a:r>
              <a:t> that the body of sin might be done away with, that we should no longer be slaves of sin. </a:t>
            </a:r>
            <a:r>
              <a:rPr baseline="31999"/>
              <a:t>7</a:t>
            </a:r>
            <a:r>
              <a:t> For he who has died has been freed from sin. </a:t>
            </a:r>
            <a:r>
              <a:rPr baseline="31999"/>
              <a:t>8</a:t>
            </a:r>
            <a:r>
              <a:t> Now if we died with Christ, we believe that we shall also live with Him, </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5" name="Romans 6:1–11 (NKJV)…"/>
          <p:cNvSpPr/>
          <p:nvPr/>
        </p:nvSpPr>
        <p:spPr>
          <a:xfrm>
            <a:off x="558421" y="592666"/>
            <a:ext cx="11887959" cy="8674101"/>
          </a:xfrm>
          <a:prstGeom prst="rect">
            <a:avLst/>
          </a:prstGeom>
          <a:ln w="12700">
            <a:miter lim="400000"/>
          </a:ln>
          <a:effectLst>
            <a:outerShdw sx="100000" sy="100000" kx="0" ky="0" algn="b" rotWithShape="0" blurRad="215900" dist="146929" dir="2667748">
              <a:srgbClr val="000000">
                <a:alpha val="55075"/>
              </a:srgbClr>
            </a:outerShdw>
          </a:effectLst>
          <a:extLst>
            <a:ext uri="{C572A759-6A51-4108-AA02-DFA0A04FC94B}">
              <ma14:wrappingTextBoxFlag xmlns:ma14="http://schemas.microsoft.com/office/mac/drawingml/2011/main" val="1"/>
            </a:ext>
          </a:extLst>
        </p:spPr>
        <p:txBody>
          <a:bodyPr lIns="50800" tIns="50800" rIns="50800" bIns="50800">
            <a:spAutoFit/>
          </a:bodyPr>
          <a:lstStyle/>
          <a:p>
            <a:pPr defTabSz="457200">
              <a:spcBef>
                <a:spcPts val="1300"/>
              </a:spcBef>
              <a:defRPr sz="4800">
                <a:solidFill>
                  <a:srgbClr val="000000"/>
                </a:solidFill>
                <a:latin typeface="Thames Nude Roman"/>
                <a:ea typeface="Thames Nude Roman"/>
                <a:cs typeface="Thames Nude Roman"/>
                <a:sym typeface="Thames Nude Roman"/>
              </a:defRPr>
            </a:pPr>
            <a:r>
              <a:t>Romans 6:1–11 (NKJV)</a:t>
            </a:r>
          </a:p>
          <a:p>
            <a:pPr defTabSz="457200">
              <a:defRPr sz="5500">
                <a:solidFill>
                  <a:srgbClr val="000000"/>
                </a:solidFill>
                <a:latin typeface="Hoefler Text"/>
                <a:ea typeface="Hoefler Text"/>
                <a:cs typeface="Hoefler Text"/>
                <a:sym typeface="Hoefler Text"/>
              </a:defRPr>
            </a:pPr>
            <a:r>
              <a:rPr baseline="31999"/>
              <a:t>9</a:t>
            </a:r>
            <a:r>
              <a:t> knowing that Christ, having been raised from the dead, dies no more. Death no longer has dominion over Him. </a:t>
            </a:r>
            <a:r>
              <a:rPr baseline="31999"/>
              <a:t>10</a:t>
            </a:r>
            <a:r>
              <a:t> For </a:t>
            </a:r>
            <a:r>
              <a:rPr i="1"/>
              <a:t>the death</a:t>
            </a:r>
            <a:r>
              <a:t> that He died, He died to sin once for all; but </a:t>
            </a:r>
            <a:r>
              <a:rPr i="1"/>
              <a:t>the life</a:t>
            </a:r>
            <a:r>
              <a:t> that He lives, He lives to God. </a:t>
            </a:r>
            <a:r>
              <a:rPr baseline="31999"/>
              <a:t>11</a:t>
            </a:r>
            <a:r>
              <a:t> Likewise you also, reckon yourselves to be dead indeed to sin, but alive to God in Christ Jesus our Lord.</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Vintage">
  <a:themeElements>
    <a:clrScheme name="Vintage">
      <a:dk1>
        <a:srgbClr val="6F6A5A"/>
      </a:dk1>
      <a:lt1>
        <a:srgbClr val="142B6F"/>
      </a:lt1>
      <a:dk2>
        <a:srgbClr val="5F5857"/>
      </a:dk2>
      <a:lt2>
        <a:srgbClr val="DCDDE0"/>
      </a:lt2>
      <a:accent1>
        <a:srgbClr val="596D92"/>
      </a:accent1>
      <a:accent2>
        <a:srgbClr val="848857"/>
      </a:accent2>
      <a:accent3>
        <a:srgbClr val="C1A347"/>
      </a:accent3>
      <a:accent4>
        <a:srgbClr val="CF7E46"/>
      </a:accent4>
      <a:accent5>
        <a:srgbClr val="AA4A4C"/>
      </a:accent5>
      <a:accent6>
        <a:srgbClr val="745786"/>
      </a:accent6>
      <a:hlink>
        <a:srgbClr val="0000FF"/>
      </a:hlink>
      <a:folHlink>
        <a:srgbClr val="FF00FF"/>
      </a:folHlink>
    </a:clrScheme>
    <a:fontScheme name="Vintage">
      <a:majorFont>
        <a:latin typeface="Copperplate"/>
        <a:ea typeface="Copperplate"/>
        <a:cs typeface="Copperplate"/>
      </a:majorFont>
      <a:minorFont>
        <a:latin typeface="Copperplate"/>
        <a:ea typeface="Copperplate"/>
        <a:cs typeface="Copperplate"/>
      </a:minorFont>
    </a:fontScheme>
    <a:fmtScheme name="Vintag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Baskerville"/>
            <a:ea typeface="Baskerville"/>
            <a:cs typeface="Baskerville"/>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5F5857"/>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6F6A5A"/>
            </a:solidFill>
            <a:effectLst/>
            <a:uFillTx/>
            <a:latin typeface="Baskerville"/>
            <a:ea typeface="Baskerville"/>
            <a:cs typeface="Baskerville"/>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Vintage">
  <a:themeElements>
    <a:clrScheme name="Vintage">
      <a:dk1>
        <a:srgbClr val="000000"/>
      </a:dk1>
      <a:lt1>
        <a:srgbClr val="FFFFFF"/>
      </a:lt1>
      <a:dk2>
        <a:srgbClr val="5F5857"/>
      </a:dk2>
      <a:lt2>
        <a:srgbClr val="DCDDE0"/>
      </a:lt2>
      <a:accent1>
        <a:srgbClr val="596D92"/>
      </a:accent1>
      <a:accent2>
        <a:srgbClr val="848857"/>
      </a:accent2>
      <a:accent3>
        <a:srgbClr val="C1A347"/>
      </a:accent3>
      <a:accent4>
        <a:srgbClr val="CF7E46"/>
      </a:accent4>
      <a:accent5>
        <a:srgbClr val="AA4A4C"/>
      </a:accent5>
      <a:accent6>
        <a:srgbClr val="745786"/>
      </a:accent6>
      <a:hlink>
        <a:srgbClr val="0000FF"/>
      </a:hlink>
      <a:folHlink>
        <a:srgbClr val="FF00FF"/>
      </a:folHlink>
    </a:clrScheme>
    <a:fontScheme name="Vintage">
      <a:majorFont>
        <a:latin typeface="Copperplate"/>
        <a:ea typeface="Copperplate"/>
        <a:cs typeface="Copperplate"/>
      </a:majorFont>
      <a:minorFont>
        <a:latin typeface="Copperplate"/>
        <a:ea typeface="Copperplate"/>
        <a:cs typeface="Copperplate"/>
      </a:minorFont>
    </a:fontScheme>
    <a:fmtScheme name="Vintag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Baskerville"/>
            <a:ea typeface="Baskerville"/>
            <a:cs typeface="Baskerville"/>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5F5857"/>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6F6A5A"/>
            </a:solidFill>
            <a:effectLst/>
            <a:uFillTx/>
            <a:latin typeface="Baskerville"/>
            <a:ea typeface="Baskerville"/>
            <a:cs typeface="Baskerville"/>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